
<file path=[Content_Types].xml><?xml version="1.0" encoding="utf-8"?>
<Types xmlns="http://schemas.openxmlformats.org/package/2006/content-types">
  <Default Extension="emf" ContentType="image/x-emf"/>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diagrams/colors1.xml" ContentType="application/vnd.openxmlformats-officedocument.drawingml.diagramColors+xml"/>
  <Override PartName="/ppt/diagrams/colors10.xml" ContentType="application/vnd.openxmlformats-officedocument.drawingml.diagramColors+xml"/>
  <Override PartName="/ppt/diagrams/colors11.xml" ContentType="application/vnd.openxmlformats-officedocument.drawingml.diagramColors+xml"/>
  <Override PartName="/ppt/diagrams/colors12.xml" ContentType="application/vnd.openxmlformats-officedocument.drawingml.diagramColors+xml"/>
  <Override PartName="/ppt/diagrams/colors13.xml" ContentType="application/vnd.openxmlformats-officedocument.drawingml.diagramColors+xml"/>
  <Override PartName="/ppt/diagrams/colors14.xml" ContentType="application/vnd.openxmlformats-officedocument.drawingml.diagramColors+xml"/>
  <Override PartName="/ppt/diagrams/colors15.xml" ContentType="application/vnd.openxmlformats-officedocument.drawingml.diagramColors+xml"/>
  <Override PartName="/ppt/diagrams/colors16.xml" ContentType="application/vnd.openxmlformats-officedocument.drawingml.diagramColors+xml"/>
  <Override PartName="/ppt/diagrams/colors17.xml" ContentType="application/vnd.openxmlformats-officedocument.drawingml.diagramColors+xml"/>
  <Override PartName="/ppt/diagrams/colors18.xml" ContentType="application/vnd.openxmlformats-officedocument.drawingml.diagramColors+xml"/>
  <Override PartName="/ppt/diagrams/colors19.xml" ContentType="application/vnd.openxmlformats-officedocument.drawingml.diagramColors+xml"/>
  <Override PartName="/ppt/diagrams/colors2.xml" ContentType="application/vnd.openxmlformats-officedocument.drawingml.diagramColors+xml"/>
  <Override PartName="/ppt/diagrams/colors20.xml" ContentType="application/vnd.openxmlformats-officedocument.drawingml.diagramColors+xml"/>
  <Override PartName="/ppt/diagrams/colors21.xml" ContentType="application/vnd.openxmlformats-officedocument.drawingml.diagramColors+xml"/>
  <Override PartName="/ppt/diagrams/colors22.xml" ContentType="application/vnd.openxmlformats-officedocument.drawingml.diagramColors+xml"/>
  <Override PartName="/ppt/diagrams/colors23.xml" ContentType="application/vnd.openxmlformats-officedocument.drawingml.diagramColors+xml"/>
  <Override PartName="/ppt/diagrams/colors24.xml" ContentType="application/vnd.openxmlformats-officedocument.drawingml.diagramColors+xml"/>
  <Override PartName="/ppt/diagrams/colors25.xml" ContentType="application/vnd.openxmlformats-officedocument.drawingml.diagramColors+xml"/>
  <Override PartName="/ppt/diagrams/colors3.xml" ContentType="application/vnd.openxmlformats-officedocument.drawingml.diagramColors+xml"/>
  <Override PartName="/ppt/diagrams/colors4.xml" ContentType="application/vnd.openxmlformats-officedocument.drawingml.diagramColors+xml"/>
  <Override PartName="/ppt/diagrams/colors5.xml" ContentType="application/vnd.openxmlformats-officedocument.drawingml.diagramColors+xml"/>
  <Override PartName="/ppt/diagrams/colors6.xml" ContentType="application/vnd.openxmlformats-officedocument.drawingml.diagramColors+xml"/>
  <Override PartName="/ppt/diagrams/colors7.xml" ContentType="application/vnd.openxmlformats-officedocument.drawingml.diagramColors+xml"/>
  <Override PartName="/ppt/diagrams/colors8.xml" ContentType="application/vnd.openxmlformats-officedocument.drawingml.diagramColors+xml"/>
  <Override PartName="/ppt/diagrams/colors9.xml" ContentType="application/vnd.openxmlformats-officedocument.drawingml.diagramColors+xml"/>
  <Override PartName="/ppt/diagrams/data1.xml" ContentType="application/vnd.openxmlformats-officedocument.drawingml.diagramData+xml"/>
  <Override PartName="/ppt/diagrams/data10.xml" ContentType="application/vnd.openxmlformats-officedocument.drawingml.diagramData+xml"/>
  <Override PartName="/ppt/diagrams/data11.xml" ContentType="application/vnd.openxmlformats-officedocument.drawingml.diagramData+xml"/>
  <Override PartName="/ppt/diagrams/data12.xml" ContentType="application/vnd.openxmlformats-officedocument.drawingml.diagramData+xml"/>
  <Override PartName="/ppt/diagrams/data13.xml" ContentType="application/vnd.openxmlformats-officedocument.drawingml.diagramData+xml"/>
  <Override PartName="/ppt/diagrams/data14.xml" ContentType="application/vnd.openxmlformats-officedocument.drawingml.diagramData+xml"/>
  <Override PartName="/ppt/diagrams/data15.xml" ContentType="application/vnd.openxmlformats-officedocument.drawingml.diagramData+xml"/>
  <Override PartName="/ppt/diagrams/data16.xml" ContentType="application/vnd.openxmlformats-officedocument.drawingml.diagramData+xml"/>
  <Override PartName="/ppt/diagrams/data17.xml" ContentType="application/vnd.openxmlformats-officedocument.drawingml.diagramData+xml"/>
  <Override PartName="/ppt/diagrams/data18.xml" ContentType="application/vnd.openxmlformats-officedocument.drawingml.diagramData+xml"/>
  <Override PartName="/ppt/diagrams/data19.xml" ContentType="application/vnd.openxmlformats-officedocument.drawingml.diagramData+xml"/>
  <Override PartName="/ppt/diagrams/data2.xml" ContentType="application/vnd.openxmlformats-officedocument.drawingml.diagramData+xml"/>
  <Override PartName="/ppt/diagrams/data20.xml" ContentType="application/vnd.openxmlformats-officedocument.drawingml.diagramData+xml"/>
  <Override PartName="/ppt/diagrams/data21.xml" ContentType="application/vnd.openxmlformats-officedocument.drawingml.diagramData+xml"/>
  <Override PartName="/ppt/diagrams/data22.xml" ContentType="application/vnd.openxmlformats-officedocument.drawingml.diagramData+xml"/>
  <Override PartName="/ppt/diagrams/data23.xml" ContentType="application/vnd.openxmlformats-officedocument.drawingml.diagramData+xml"/>
  <Override PartName="/ppt/diagrams/data24.xml" ContentType="application/vnd.openxmlformats-officedocument.drawingml.diagramData+xml"/>
  <Override PartName="/ppt/diagrams/data25.xml" ContentType="application/vnd.openxmlformats-officedocument.drawingml.diagramData+xml"/>
  <Override PartName="/ppt/diagrams/data3.xml" ContentType="application/vnd.openxmlformats-officedocument.drawingml.diagramData+xml"/>
  <Override PartName="/ppt/diagrams/data4.xml" ContentType="application/vnd.openxmlformats-officedocument.drawingml.diagramData+xml"/>
  <Override PartName="/ppt/diagrams/data5.xml" ContentType="application/vnd.openxmlformats-officedocument.drawingml.diagramData+xml"/>
  <Override PartName="/ppt/diagrams/data6.xml" ContentType="application/vnd.openxmlformats-officedocument.drawingml.diagramData+xml"/>
  <Override PartName="/ppt/diagrams/data7.xml" ContentType="application/vnd.openxmlformats-officedocument.drawingml.diagramData+xml"/>
  <Override PartName="/ppt/diagrams/data8.xml" ContentType="application/vnd.openxmlformats-officedocument.drawingml.diagramData+xml"/>
  <Override PartName="/ppt/diagrams/data9.xml" ContentType="application/vnd.openxmlformats-officedocument.drawingml.diagramData+xml"/>
  <Override PartName="/ppt/diagrams/drawing1.xml" ContentType="application/vnd.ms-office.drawingml.diagramDrawing+xml"/>
  <Override PartName="/ppt/diagrams/drawing10.xml" ContentType="application/vnd.ms-office.drawingml.diagramDrawing+xml"/>
  <Override PartName="/ppt/diagrams/drawing11.xml" ContentType="application/vnd.ms-office.drawingml.diagramDrawing+xml"/>
  <Override PartName="/ppt/diagrams/drawing12.xml" ContentType="application/vnd.ms-office.drawingml.diagramDrawing+xml"/>
  <Override PartName="/ppt/diagrams/drawing13.xml" ContentType="application/vnd.ms-office.drawingml.diagramDrawing+xml"/>
  <Override PartName="/ppt/diagrams/drawing14.xml" ContentType="application/vnd.ms-office.drawingml.diagramDrawing+xml"/>
  <Override PartName="/ppt/diagrams/drawing15.xml" ContentType="application/vnd.ms-office.drawingml.diagramDrawing+xml"/>
  <Override PartName="/ppt/diagrams/drawing16.xml" ContentType="application/vnd.ms-office.drawingml.diagramDrawing+xml"/>
  <Override PartName="/ppt/diagrams/drawing17.xml" ContentType="application/vnd.ms-office.drawingml.diagramDrawing+xml"/>
  <Override PartName="/ppt/diagrams/drawing18.xml" ContentType="application/vnd.ms-office.drawingml.diagramDrawing+xml"/>
  <Override PartName="/ppt/diagrams/drawing19.xml" ContentType="application/vnd.ms-office.drawingml.diagramDrawing+xml"/>
  <Override PartName="/ppt/diagrams/drawing2.xml" ContentType="application/vnd.ms-office.drawingml.diagramDrawing+xml"/>
  <Override PartName="/ppt/diagrams/drawing20.xml" ContentType="application/vnd.ms-office.drawingml.diagramDrawing+xml"/>
  <Override PartName="/ppt/diagrams/drawing21.xml" ContentType="application/vnd.ms-office.drawingml.diagramDrawing+xml"/>
  <Override PartName="/ppt/diagrams/drawing22.xml" ContentType="application/vnd.ms-office.drawingml.diagramDrawing+xml"/>
  <Override PartName="/ppt/diagrams/drawing23.xml" ContentType="application/vnd.ms-office.drawingml.diagramDrawing+xml"/>
  <Override PartName="/ppt/diagrams/drawing24.xml" ContentType="application/vnd.ms-office.drawingml.diagramDrawing+xml"/>
  <Override PartName="/ppt/diagrams/drawing25.xml" ContentType="application/vnd.ms-office.drawingml.diagramDrawing+xml"/>
  <Override PartName="/ppt/diagrams/drawing3.xml" ContentType="application/vnd.ms-office.drawingml.diagramDrawing+xml"/>
  <Override PartName="/ppt/diagrams/drawing4.xml" ContentType="application/vnd.ms-office.drawingml.diagramDrawing+xml"/>
  <Override PartName="/ppt/diagrams/drawing5.xml" ContentType="application/vnd.ms-office.drawingml.diagramDrawing+xml"/>
  <Override PartName="/ppt/diagrams/drawing6.xml" ContentType="application/vnd.ms-office.drawingml.diagramDrawing+xml"/>
  <Override PartName="/ppt/diagrams/drawing7.xml" ContentType="application/vnd.ms-office.drawingml.diagramDrawing+xml"/>
  <Override PartName="/ppt/diagrams/drawing8.xml" ContentType="application/vnd.ms-office.drawingml.diagramDrawing+xml"/>
  <Override PartName="/ppt/diagrams/drawing9.xml" ContentType="application/vnd.ms-office.drawingml.diagramDrawing+xml"/>
  <Override PartName="/ppt/diagrams/layout1.xml" ContentType="application/vnd.openxmlformats-officedocument.drawingml.diagramLayout+xml"/>
  <Override PartName="/ppt/diagrams/layout10.xml" ContentType="application/vnd.openxmlformats-officedocument.drawingml.diagramLayout+xml"/>
  <Override PartName="/ppt/diagrams/layout11.xml" ContentType="application/vnd.openxmlformats-officedocument.drawingml.diagramLayout+xml"/>
  <Override PartName="/ppt/diagrams/layout12.xml" ContentType="application/vnd.openxmlformats-officedocument.drawingml.diagramLayout+xml"/>
  <Override PartName="/ppt/diagrams/layout13.xml" ContentType="application/vnd.openxmlformats-officedocument.drawingml.diagramLayout+xml"/>
  <Override PartName="/ppt/diagrams/layout14.xml" ContentType="application/vnd.openxmlformats-officedocument.drawingml.diagramLayout+xml"/>
  <Override PartName="/ppt/diagrams/layout15.xml" ContentType="application/vnd.openxmlformats-officedocument.drawingml.diagramLayout+xml"/>
  <Override PartName="/ppt/diagrams/layout16.xml" ContentType="application/vnd.openxmlformats-officedocument.drawingml.diagramLayout+xml"/>
  <Override PartName="/ppt/diagrams/layout17.xml" ContentType="application/vnd.openxmlformats-officedocument.drawingml.diagramLayout+xml"/>
  <Override PartName="/ppt/diagrams/layout18.xml" ContentType="application/vnd.openxmlformats-officedocument.drawingml.diagramLayout+xml"/>
  <Override PartName="/ppt/diagrams/layout19.xml" ContentType="application/vnd.openxmlformats-officedocument.drawingml.diagramLayout+xml"/>
  <Override PartName="/ppt/diagrams/layout2.xml" ContentType="application/vnd.openxmlformats-officedocument.drawingml.diagramLayout+xml"/>
  <Override PartName="/ppt/diagrams/layout20.xml" ContentType="application/vnd.openxmlformats-officedocument.drawingml.diagramLayout+xml"/>
  <Override PartName="/ppt/diagrams/layout21.xml" ContentType="application/vnd.openxmlformats-officedocument.drawingml.diagramLayout+xml"/>
  <Override PartName="/ppt/diagrams/layout22.xml" ContentType="application/vnd.openxmlformats-officedocument.drawingml.diagramLayout+xml"/>
  <Override PartName="/ppt/diagrams/layout23.xml" ContentType="application/vnd.openxmlformats-officedocument.drawingml.diagramLayout+xml"/>
  <Override PartName="/ppt/diagrams/layout24.xml" ContentType="application/vnd.openxmlformats-officedocument.drawingml.diagramLayout+xml"/>
  <Override PartName="/ppt/diagrams/layout25.xml" ContentType="application/vnd.openxmlformats-officedocument.drawingml.diagramLayout+xml"/>
  <Override PartName="/ppt/diagrams/layout3.xml" ContentType="application/vnd.openxmlformats-officedocument.drawingml.diagramLayout+xml"/>
  <Override PartName="/ppt/diagrams/layout4.xml" ContentType="application/vnd.openxmlformats-officedocument.drawingml.diagramLayout+xml"/>
  <Override PartName="/ppt/diagrams/layout5.xml" ContentType="application/vnd.openxmlformats-officedocument.drawingml.diagramLayout+xml"/>
  <Override PartName="/ppt/diagrams/layout6.xml" ContentType="application/vnd.openxmlformats-officedocument.drawingml.diagramLayout+xml"/>
  <Override PartName="/ppt/diagrams/layout7.xml" ContentType="application/vnd.openxmlformats-officedocument.drawingml.diagramLayout+xml"/>
  <Override PartName="/ppt/diagrams/layout8.xml" ContentType="application/vnd.openxmlformats-officedocument.drawingml.diagramLayout+xml"/>
  <Override PartName="/ppt/diagrams/layout9.xml" ContentType="application/vnd.openxmlformats-officedocument.drawingml.diagramLayout+xml"/>
  <Override PartName="/ppt/diagrams/quickStyle1.xml" ContentType="application/vnd.openxmlformats-officedocument.drawingml.diagramStyle+xml"/>
  <Override PartName="/ppt/diagrams/quickStyle10.xml" ContentType="application/vnd.openxmlformats-officedocument.drawingml.diagramStyle+xml"/>
  <Override PartName="/ppt/diagrams/quickStyle11.xml" ContentType="application/vnd.openxmlformats-officedocument.drawingml.diagramStyle+xml"/>
  <Override PartName="/ppt/diagrams/quickStyle12.xml" ContentType="application/vnd.openxmlformats-officedocument.drawingml.diagramStyle+xml"/>
  <Override PartName="/ppt/diagrams/quickStyle13.xml" ContentType="application/vnd.openxmlformats-officedocument.drawingml.diagramStyle+xml"/>
  <Override PartName="/ppt/diagrams/quickStyle14.xml" ContentType="application/vnd.openxmlformats-officedocument.drawingml.diagramStyle+xml"/>
  <Override PartName="/ppt/diagrams/quickStyle15.xml" ContentType="application/vnd.openxmlformats-officedocument.drawingml.diagramStyle+xml"/>
  <Override PartName="/ppt/diagrams/quickStyle16.xml" ContentType="application/vnd.openxmlformats-officedocument.drawingml.diagramStyle+xml"/>
  <Override PartName="/ppt/diagrams/quickStyle17.xml" ContentType="application/vnd.openxmlformats-officedocument.drawingml.diagramStyle+xml"/>
  <Override PartName="/ppt/diagrams/quickStyle18.xml" ContentType="application/vnd.openxmlformats-officedocument.drawingml.diagramStyle+xml"/>
  <Override PartName="/ppt/diagrams/quickStyle19.xml" ContentType="application/vnd.openxmlformats-officedocument.drawingml.diagramStyle+xml"/>
  <Override PartName="/ppt/diagrams/quickStyle2.xml" ContentType="application/vnd.openxmlformats-officedocument.drawingml.diagramStyle+xml"/>
  <Override PartName="/ppt/diagrams/quickStyle20.xml" ContentType="application/vnd.openxmlformats-officedocument.drawingml.diagramStyle+xml"/>
  <Override PartName="/ppt/diagrams/quickStyle21.xml" ContentType="application/vnd.openxmlformats-officedocument.drawingml.diagramStyle+xml"/>
  <Override PartName="/ppt/diagrams/quickStyle22.xml" ContentType="application/vnd.openxmlformats-officedocument.drawingml.diagramStyle+xml"/>
  <Override PartName="/ppt/diagrams/quickStyle23.xml" ContentType="application/vnd.openxmlformats-officedocument.drawingml.diagramStyle+xml"/>
  <Override PartName="/ppt/diagrams/quickStyle24.xml" ContentType="application/vnd.openxmlformats-officedocument.drawingml.diagramStyle+xml"/>
  <Override PartName="/ppt/diagrams/quickStyle25.xml" ContentType="application/vnd.openxmlformats-officedocument.drawingml.diagramStyle+xml"/>
  <Override PartName="/ppt/diagrams/quickStyle3.xml" ContentType="application/vnd.openxmlformats-officedocument.drawingml.diagramStyle+xml"/>
  <Override PartName="/ppt/diagrams/quickStyle4.xml" ContentType="application/vnd.openxmlformats-officedocument.drawingml.diagramStyle+xml"/>
  <Override PartName="/ppt/diagrams/quickStyle5.xml" ContentType="application/vnd.openxmlformats-officedocument.drawingml.diagramStyle+xml"/>
  <Override PartName="/ppt/diagrams/quickStyle6.xml" ContentType="application/vnd.openxmlformats-officedocument.drawingml.diagramStyle+xml"/>
  <Override PartName="/ppt/diagrams/quickStyle7.xml" ContentType="application/vnd.openxmlformats-officedocument.drawingml.diagramStyle+xml"/>
  <Override PartName="/ppt/diagrams/quickStyle8.xml" ContentType="application/vnd.openxmlformats-officedocument.drawingml.diagramStyle+xml"/>
  <Override PartName="/ppt/diagrams/quickStyle9.xml" ContentType="application/vnd.openxmlformats-officedocument.drawingml.diagramStyle+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Override1.xml" ContentType="application/vnd.openxmlformats-officedocument.themeOverrid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126"/>
  </p:handoutMasterIdLst>
  <p:sldIdLst>
    <p:sldId id="869" r:id="rId3"/>
    <p:sldId id="794" r:id="rId5"/>
    <p:sldId id="781" r:id="rId6"/>
    <p:sldId id="795" r:id="rId7"/>
    <p:sldId id="939" r:id="rId8"/>
    <p:sldId id="940" r:id="rId9"/>
    <p:sldId id="946" r:id="rId10"/>
    <p:sldId id="941" r:id="rId11"/>
    <p:sldId id="1758" r:id="rId12"/>
    <p:sldId id="1759" r:id="rId13"/>
    <p:sldId id="942" r:id="rId14"/>
    <p:sldId id="1143" r:id="rId15"/>
    <p:sldId id="1144" r:id="rId16"/>
    <p:sldId id="1289" r:id="rId17"/>
    <p:sldId id="1287" r:id="rId18"/>
    <p:sldId id="1290" r:id="rId19"/>
    <p:sldId id="1291" r:id="rId20"/>
    <p:sldId id="1605" r:id="rId21"/>
    <p:sldId id="1606" r:id="rId22"/>
    <p:sldId id="1760" r:id="rId23"/>
    <p:sldId id="1761" r:id="rId24"/>
    <p:sldId id="1762" r:id="rId25"/>
    <p:sldId id="1763" r:id="rId26"/>
    <p:sldId id="1764" r:id="rId27"/>
    <p:sldId id="1765" r:id="rId28"/>
    <p:sldId id="1766" r:id="rId29"/>
    <p:sldId id="1767" r:id="rId30"/>
    <p:sldId id="1768" r:id="rId31"/>
    <p:sldId id="1769" r:id="rId32"/>
    <p:sldId id="1770" r:id="rId33"/>
    <p:sldId id="1771" r:id="rId34"/>
    <p:sldId id="1772" r:id="rId35"/>
    <p:sldId id="1773" r:id="rId36"/>
    <p:sldId id="1774" r:id="rId37"/>
    <p:sldId id="1775" r:id="rId38"/>
    <p:sldId id="1776" r:id="rId39"/>
    <p:sldId id="1777" r:id="rId40"/>
    <p:sldId id="1778" r:id="rId41"/>
    <p:sldId id="943" r:id="rId42"/>
    <p:sldId id="1447" r:id="rId43"/>
    <p:sldId id="1779" r:id="rId44"/>
    <p:sldId id="1780" r:id="rId45"/>
    <p:sldId id="1607" r:id="rId46"/>
    <p:sldId id="1781" r:id="rId47"/>
    <p:sldId id="1448" r:id="rId48"/>
    <p:sldId id="1449" r:id="rId49"/>
    <p:sldId id="1608" r:id="rId50"/>
    <p:sldId id="1782" r:id="rId51"/>
    <p:sldId id="1609" r:id="rId52"/>
    <p:sldId id="1941" r:id="rId53"/>
    <p:sldId id="1942" r:id="rId54"/>
    <p:sldId id="1610" r:id="rId55"/>
    <p:sldId id="1943" r:id="rId56"/>
    <p:sldId id="1944" r:id="rId57"/>
    <p:sldId id="1611" r:id="rId58"/>
    <p:sldId id="1945" r:id="rId59"/>
    <p:sldId id="1612" r:id="rId60"/>
    <p:sldId id="1613" r:id="rId61"/>
    <p:sldId id="1946" r:id="rId62"/>
    <p:sldId id="1947" r:id="rId63"/>
    <p:sldId id="1948" r:id="rId64"/>
    <p:sldId id="1614" r:id="rId65"/>
    <p:sldId id="1949" r:id="rId66"/>
    <p:sldId id="1950" r:id="rId67"/>
    <p:sldId id="1951" r:id="rId68"/>
    <p:sldId id="1952" r:id="rId69"/>
    <p:sldId id="1953" r:id="rId70"/>
    <p:sldId id="1954" r:id="rId71"/>
    <p:sldId id="1955" r:id="rId72"/>
    <p:sldId id="1956" r:id="rId73"/>
    <p:sldId id="1957" r:id="rId74"/>
    <p:sldId id="1958" r:id="rId75"/>
    <p:sldId id="1959" r:id="rId76"/>
    <p:sldId id="1960" r:id="rId77"/>
    <p:sldId id="1961" r:id="rId78"/>
    <p:sldId id="1962" r:id="rId79"/>
    <p:sldId id="1963" r:id="rId80"/>
    <p:sldId id="1964" r:id="rId81"/>
    <p:sldId id="1965" r:id="rId82"/>
    <p:sldId id="1966" r:id="rId83"/>
    <p:sldId id="947" r:id="rId84"/>
    <p:sldId id="948" r:id="rId85"/>
    <p:sldId id="1967" r:id="rId86"/>
    <p:sldId id="1968" r:id="rId87"/>
    <p:sldId id="1969" r:id="rId88"/>
    <p:sldId id="1970" r:id="rId89"/>
    <p:sldId id="1971" r:id="rId90"/>
    <p:sldId id="1972" r:id="rId91"/>
    <p:sldId id="1973" r:id="rId92"/>
    <p:sldId id="1974" r:id="rId93"/>
    <p:sldId id="1975" r:id="rId94"/>
    <p:sldId id="1976" r:id="rId95"/>
    <p:sldId id="1977" r:id="rId96"/>
    <p:sldId id="1978" r:id="rId97"/>
    <p:sldId id="1979" r:id="rId98"/>
    <p:sldId id="1980" r:id="rId99"/>
    <p:sldId id="1981" r:id="rId100"/>
    <p:sldId id="1982" r:id="rId101"/>
    <p:sldId id="1983" r:id="rId102"/>
    <p:sldId id="1984" r:id="rId103"/>
    <p:sldId id="1985" r:id="rId104"/>
    <p:sldId id="1986" r:id="rId105"/>
    <p:sldId id="1987" r:id="rId106"/>
    <p:sldId id="979" r:id="rId107"/>
    <p:sldId id="2017" r:id="rId108"/>
    <p:sldId id="2052" r:id="rId109"/>
    <p:sldId id="2035" r:id="rId110"/>
    <p:sldId id="2018" r:id="rId111"/>
    <p:sldId id="980" r:id="rId112"/>
    <p:sldId id="996" r:id="rId113"/>
    <p:sldId id="997" r:id="rId114"/>
    <p:sldId id="1998" r:id="rId115"/>
    <p:sldId id="1999" r:id="rId116"/>
    <p:sldId id="2000" r:id="rId117"/>
    <p:sldId id="2001" r:id="rId118"/>
    <p:sldId id="2002" r:id="rId119"/>
    <p:sldId id="2003" r:id="rId120"/>
    <p:sldId id="2004" r:id="rId121"/>
    <p:sldId id="2005" r:id="rId122"/>
    <p:sldId id="2006" r:id="rId123"/>
    <p:sldId id="2007" r:id="rId124"/>
    <p:sldId id="935" r:id="rId125"/>
  </p:sldIdLst>
  <p:sldSz cx="12192000" cy="6858000"/>
  <p:notesSz cx="6858000" cy="9144000"/>
  <p:custDataLst>
    <p:tags r:id="rId131"/>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45906EB5-5780-452E-8052-F9146EC8C54F}">
          <p14:sldIdLst>
            <p14:sldId id="869"/>
            <p14:sldId id="794"/>
            <p14:sldId id="781"/>
            <p14:sldId id="795"/>
            <p14:sldId id="939"/>
            <p14:sldId id="940"/>
            <p14:sldId id="946"/>
            <p14:sldId id="941"/>
            <p14:sldId id="1758"/>
            <p14:sldId id="1759"/>
            <p14:sldId id="942"/>
            <p14:sldId id="1143"/>
            <p14:sldId id="1144"/>
            <p14:sldId id="1289"/>
            <p14:sldId id="1287"/>
            <p14:sldId id="1290"/>
            <p14:sldId id="1291"/>
            <p14:sldId id="1605"/>
            <p14:sldId id="1606"/>
            <p14:sldId id="1760"/>
            <p14:sldId id="1761"/>
            <p14:sldId id="1762"/>
            <p14:sldId id="1763"/>
            <p14:sldId id="1764"/>
            <p14:sldId id="1765"/>
            <p14:sldId id="1766"/>
            <p14:sldId id="1767"/>
            <p14:sldId id="1768"/>
            <p14:sldId id="1769"/>
            <p14:sldId id="1770"/>
            <p14:sldId id="1771"/>
            <p14:sldId id="1772"/>
            <p14:sldId id="1773"/>
            <p14:sldId id="1774"/>
            <p14:sldId id="1775"/>
            <p14:sldId id="1776"/>
            <p14:sldId id="1777"/>
            <p14:sldId id="1778"/>
            <p14:sldId id="943"/>
            <p14:sldId id="1447"/>
            <p14:sldId id="1779"/>
            <p14:sldId id="1780"/>
            <p14:sldId id="1607"/>
            <p14:sldId id="1781"/>
            <p14:sldId id="1448"/>
            <p14:sldId id="1449"/>
            <p14:sldId id="1608"/>
            <p14:sldId id="1782"/>
            <p14:sldId id="1609"/>
            <p14:sldId id="1941"/>
            <p14:sldId id="1942"/>
            <p14:sldId id="1610"/>
            <p14:sldId id="1943"/>
            <p14:sldId id="1944"/>
            <p14:sldId id="1611"/>
            <p14:sldId id="1945"/>
            <p14:sldId id="1612"/>
            <p14:sldId id="1613"/>
            <p14:sldId id="1946"/>
            <p14:sldId id="1947"/>
            <p14:sldId id="1948"/>
            <p14:sldId id="1614"/>
            <p14:sldId id="1949"/>
            <p14:sldId id="1950"/>
            <p14:sldId id="1951"/>
            <p14:sldId id="1952"/>
            <p14:sldId id="1953"/>
            <p14:sldId id="1954"/>
            <p14:sldId id="1955"/>
            <p14:sldId id="1956"/>
            <p14:sldId id="1957"/>
            <p14:sldId id="1958"/>
            <p14:sldId id="1959"/>
            <p14:sldId id="1960"/>
            <p14:sldId id="1961"/>
            <p14:sldId id="1962"/>
            <p14:sldId id="1963"/>
            <p14:sldId id="1964"/>
            <p14:sldId id="1965"/>
            <p14:sldId id="1966"/>
            <p14:sldId id="947"/>
            <p14:sldId id="948"/>
            <p14:sldId id="1967"/>
            <p14:sldId id="1968"/>
            <p14:sldId id="1969"/>
            <p14:sldId id="1970"/>
            <p14:sldId id="1971"/>
            <p14:sldId id="1972"/>
            <p14:sldId id="1973"/>
            <p14:sldId id="1974"/>
            <p14:sldId id="1975"/>
            <p14:sldId id="1976"/>
            <p14:sldId id="1977"/>
            <p14:sldId id="1978"/>
            <p14:sldId id="1979"/>
            <p14:sldId id="1980"/>
            <p14:sldId id="1981"/>
            <p14:sldId id="1982"/>
            <p14:sldId id="1983"/>
            <p14:sldId id="1984"/>
            <p14:sldId id="1985"/>
            <p14:sldId id="1986"/>
            <p14:sldId id="1987"/>
          </p14:sldIdLst>
        </p14:section>
        <p14:section name="无标题节" id="{1D391921-8FD3-47B8-8A1F-D0174A6BDFDC}">
          <p14:sldIdLst>
            <p14:sldId id="979"/>
            <p14:sldId id="2017"/>
            <p14:sldId id="2052"/>
            <p14:sldId id="2035"/>
            <p14:sldId id="2018"/>
            <p14:sldId id="980"/>
            <p14:sldId id="996"/>
            <p14:sldId id="997"/>
            <p14:sldId id="1998"/>
            <p14:sldId id="1999"/>
            <p14:sldId id="2000"/>
            <p14:sldId id="2001"/>
            <p14:sldId id="2002"/>
            <p14:sldId id="2003"/>
            <p14:sldId id="2004"/>
            <p14:sldId id="2005"/>
            <p14:sldId id="2006"/>
            <p14:sldId id="2007"/>
            <p14:sldId id="935"/>
          </p14:sldIdLst>
        </p14:section>
      </p14:sectionLst>
    </p:ext>
    <p:ext uri="{EFAFB233-063F-42B5-8137-9DF3F51BA10A}">
      <p15:sldGuideLst xmlns:p15="http://schemas.microsoft.com/office/powerpoint/2012/main">
        <p15:guide id="1" orient="horz" pos="2126" userDrawn="1">
          <p15:clr>
            <a:srgbClr val="A4A3A4"/>
          </p15:clr>
        </p15:guide>
        <p15:guide id="2" pos="657" userDrawn="1">
          <p15:clr>
            <a:srgbClr val="A4A3A4"/>
          </p15:clr>
        </p15:guide>
        <p15:guide id="3" pos="7008" userDrawn="1">
          <p15:clr>
            <a:srgbClr val="A4A3A4"/>
          </p15:clr>
        </p15:guide>
        <p15:guide id="4"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foggy vole" initials="fv"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DBCEEF"/>
    <a:srgbClr val="8064A2"/>
    <a:srgbClr val="E3FDC1"/>
    <a:srgbClr val="9BBB59"/>
    <a:srgbClr val="EAD5D5"/>
    <a:srgbClr val="505761"/>
    <a:srgbClr val="76D3C8"/>
    <a:srgbClr val="808B90"/>
    <a:srgbClr val="E1F4F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1849" autoAdjust="0"/>
    <p:restoredTop sz="96763" autoAdjust="0"/>
  </p:normalViewPr>
  <p:slideViewPr>
    <p:cSldViewPr snapToGrid="0" showGuides="1">
      <p:cViewPr varScale="1">
        <p:scale>
          <a:sx n="107" d="100"/>
          <a:sy n="107" d="100"/>
        </p:scale>
        <p:origin x="276" y="102"/>
      </p:cViewPr>
      <p:guideLst>
        <p:guide orient="horz" pos="2126"/>
        <p:guide pos="657"/>
        <p:guide pos="7008"/>
        <p:guide pos="3840"/>
      </p:guideLst>
    </p:cSldViewPr>
  </p:slideViewPr>
  <p:notesTextViewPr>
    <p:cViewPr>
      <p:scale>
        <a:sx n="1" d="1"/>
        <a:sy n="1" d="1"/>
      </p:scale>
      <p:origin x="0" y="0"/>
    </p:cViewPr>
  </p:notesTextViewPr>
  <p:sorterViewPr>
    <p:cViewPr>
      <p:scale>
        <a:sx n="50" d="100"/>
        <a:sy n="50" d="100"/>
      </p:scale>
      <p:origin x="0" y="0"/>
    </p:cViewPr>
  </p:sorterViewPr>
  <p:notesViewPr>
    <p:cSldViewPr snapToGrid="0">
      <p:cViewPr varScale="1">
        <p:scale>
          <a:sx n="96" d="100"/>
          <a:sy n="96" d="100"/>
        </p:scale>
        <p:origin x="4022" y="62"/>
      </p:cViewPr>
      <p:guideLst/>
    </p:cSldViewPr>
  </p:notesViewPr>
  <p:gridSpacing cx="76200" cy="76200"/>
</p:viewPr>
</file>

<file path=ppt/_rels/presentation.xml.rels><?xml version="1.0" encoding="UTF-8" standalone="yes"?>
<Relationships xmlns="http://schemas.openxmlformats.org/package/2006/relationships"><Relationship Id="rId99" Type="http://schemas.openxmlformats.org/officeDocument/2006/relationships/slide" Target="slides/slide96.xml"/><Relationship Id="rId98" Type="http://schemas.openxmlformats.org/officeDocument/2006/relationships/slide" Target="slides/slide95.xml"/><Relationship Id="rId97" Type="http://schemas.openxmlformats.org/officeDocument/2006/relationships/slide" Target="slides/slide94.xml"/><Relationship Id="rId96" Type="http://schemas.openxmlformats.org/officeDocument/2006/relationships/slide" Target="slides/slide93.xml"/><Relationship Id="rId95" Type="http://schemas.openxmlformats.org/officeDocument/2006/relationships/slide" Target="slides/slide92.xml"/><Relationship Id="rId94" Type="http://schemas.openxmlformats.org/officeDocument/2006/relationships/slide" Target="slides/slide91.xml"/><Relationship Id="rId93" Type="http://schemas.openxmlformats.org/officeDocument/2006/relationships/slide" Target="slides/slide90.xml"/><Relationship Id="rId92" Type="http://schemas.openxmlformats.org/officeDocument/2006/relationships/slide" Target="slides/slide89.xml"/><Relationship Id="rId91" Type="http://schemas.openxmlformats.org/officeDocument/2006/relationships/slide" Target="slides/slide88.xml"/><Relationship Id="rId90" Type="http://schemas.openxmlformats.org/officeDocument/2006/relationships/slide" Target="slides/slide87.xml"/><Relationship Id="rId9" Type="http://schemas.openxmlformats.org/officeDocument/2006/relationships/slide" Target="slides/slide6.xml"/><Relationship Id="rId89" Type="http://schemas.openxmlformats.org/officeDocument/2006/relationships/slide" Target="slides/slide86.xml"/><Relationship Id="rId88" Type="http://schemas.openxmlformats.org/officeDocument/2006/relationships/slide" Target="slides/slide85.xml"/><Relationship Id="rId87" Type="http://schemas.openxmlformats.org/officeDocument/2006/relationships/slide" Target="slides/slide84.xml"/><Relationship Id="rId86" Type="http://schemas.openxmlformats.org/officeDocument/2006/relationships/slide" Target="slides/slide83.xml"/><Relationship Id="rId85" Type="http://schemas.openxmlformats.org/officeDocument/2006/relationships/slide" Target="slides/slide82.xml"/><Relationship Id="rId84" Type="http://schemas.openxmlformats.org/officeDocument/2006/relationships/slide" Target="slides/slide81.xml"/><Relationship Id="rId83" Type="http://schemas.openxmlformats.org/officeDocument/2006/relationships/slide" Target="slides/slide80.xml"/><Relationship Id="rId82" Type="http://schemas.openxmlformats.org/officeDocument/2006/relationships/slide" Target="slides/slide79.xml"/><Relationship Id="rId81" Type="http://schemas.openxmlformats.org/officeDocument/2006/relationships/slide" Target="slides/slide78.xml"/><Relationship Id="rId80" Type="http://schemas.openxmlformats.org/officeDocument/2006/relationships/slide" Target="slides/slide77.xml"/><Relationship Id="rId8" Type="http://schemas.openxmlformats.org/officeDocument/2006/relationships/slide" Target="slides/slide5.xml"/><Relationship Id="rId79" Type="http://schemas.openxmlformats.org/officeDocument/2006/relationships/slide" Target="slides/slide76.xml"/><Relationship Id="rId78" Type="http://schemas.openxmlformats.org/officeDocument/2006/relationships/slide" Target="slides/slide75.xml"/><Relationship Id="rId77" Type="http://schemas.openxmlformats.org/officeDocument/2006/relationships/slide" Target="slides/slide74.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4.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1" Type="http://schemas.openxmlformats.org/officeDocument/2006/relationships/tags" Target="tags/tag15.xml"/><Relationship Id="rId130" Type="http://schemas.openxmlformats.org/officeDocument/2006/relationships/commentAuthors" Target="commentAuthors.xml"/><Relationship Id="rId13" Type="http://schemas.openxmlformats.org/officeDocument/2006/relationships/slide" Target="slides/slide10.xml"/><Relationship Id="rId129" Type="http://schemas.openxmlformats.org/officeDocument/2006/relationships/tableStyles" Target="tableStyles.xml"/><Relationship Id="rId128" Type="http://schemas.openxmlformats.org/officeDocument/2006/relationships/viewProps" Target="viewProps.xml"/><Relationship Id="rId127" Type="http://schemas.openxmlformats.org/officeDocument/2006/relationships/presProps" Target="presProps.xml"/><Relationship Id="rId126" Type="http://schemas.openxmlformats.org/officeDocument/2006/relationships/handoutMaster" Target="handoutMasters/handoutMaster1.xml"/><Relationship Id="rId125" Type="http://schemas.openxmlformats.org/officeDocument/2006/relationships/slide" Target="slides/slide122.xml"/><Relationship Id="rId124" Type="http://schemas.openxmlformats.org/officeDocument/2006/relationships/slide" Target="slides/slide121.xml"/><Relationship Id="rId123" Type="http://schemas.openxmlformats.org/officeDocument/2006/relationships/slide" Target="slides/slide120.xml"/><Relationship Id="rId122" Type="http://schemas.openxmlformats.org/officeDocument/2006/relationships/slide" Target="slides/slide119.xml"/><Relationship Id="rId121" Type="http://schemas.openxmlformats.org/officeDocument/2006/relationships/slide" Target="slides/slide118.xml"/><Relationship Id="rId120" Type="http://schemas.openxmlformats.org/officeDocument/2006/relationships/slide" Target="slides/slide117.xml"/><Relationship Id="rId12" Type="http://schemas.openxmlformats.org/officeDocument/2006/relationships/slide" Target="slides/slide9.xml"/><Relationship Id="rId119" Type="http://schemas.openxmlformats.org/officeDocument/2006/relationships/slide" Target="slides/slide116.xml"/><Relationship Id="rId118" Type="http://schemas.openxmlformats.org/officeDocument/2006/relationships/slide" Target="slides/slide115.xml"/><Relationship Id="rId117" Type="http://schemas.openxmlformats.org/officeDocument/2006/relationships/slide" Target="slides/slide114.xml"/><Relationship Id="rId116" Type="http://schemas.openxmlformats.org/officeDocument/2006/relationships/slide" Target="slides/slide113.xml"/><Relationship Id="rId115" Type="http://schemas.openxmlformats.org/officeDocument/2006/relationships/slide" Target="slides/slide112.xml"/><Relationship Id="rId114" Type="http://schemas.openxmlformats.org/officeDocument/2006/relationships/slide" Target="slides/slide111.xml"/><Relationship Id="rId113" Type="http://schemas.openxmlformats.org/officeDocument/2006/relationships/slide" Target="slides/slide110.xml"/><Relationship Id="rId112" Type="http://schemas.openxmlformats.org/officeDocument/2006/relationships/slide" Target="slides/slide109.xml"/><Relationship Id="rId111" Type="http://schemas.openxmlformats.org/officeDocument/2006/relationships/slide" Target="slides/slide108.xml"/><Relationship Id="rId110" Type="http://schemas.openxmlformats.org/officeDocument/2006/relationships/slide" Target="slides/slide107.xml"/><Relationship Id="rId11" Type="http://schemas.openxmlformats.org/officeDocument/2006/relationships/slide" Target="slides/slide8.xml"/><Relationship Id="rId109" Type="http://schemas.openxmlformats.org/officeDocument/2006/relationships/slide" Target="slides/slide106.xml"/><Relationship Id="rId108" Type="http://schemas.openxmlformats.org/officeDocument/2006/relationships/slide" Target="slides/slide105.xml"/><Relationship Id="rId107" Type="http://schemas.openxmlformats.org/officeDocument/2006/relationships/slide" Target="slides/slide104.xml"/><Relationship Id="rId106" Type="http://schemas.openxmlformats.org/officeDocument/2006/relationships/slide" Target="slides/slide103.xml"/><Relationship Id="rId105" Type="http://schemas.openxmlformats.org/officeDocument/2006/relationships/slide" Target="slides/slide102.xml"/><Relationship Id="rId104" Type="http://schemas.openxmlformats.org/officeDocument/2006/relationships/slide" Target="slides/slide101.xml"/><Relationship Id="rId103" Type="http://schemas.openxmlformats.org/officeDocument/2006/relationships/slide" Target="slides/slide100.xml"/><Relationship Id="rId102" Type="http://schemas.openxmlformats.org/officeDocument/2006/relationships/slide" Target="slides/slide99.xml"/><Relationship Id="rId101" Type="http://schemas.openxmlformats.org/officeDocument/2006/relationships/slide" Target="slides/slide98.xml"/><Relationship Id="rId100" Type="http://schemas.openxmlformats.org/officeDocument/2006/relationships/slide" Target="slides/slide97.xml"/><Relationship Id="rId10" Type="http://schemas.openxmlformats.org/officeDocument/2006/relationships/slide" Target="slides/slide7.xml"/><Relationship Id="rId1" Type="http://schemas.openxmlformats.org/officeDocument/2006/relationships/slideMaster" Target="slideMasters/slideMaster1.xml"/></Relationships>
</file>

<file path=ppt/diagrams/colors1.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17.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18.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19.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20.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21.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22.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23.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24.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25.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91ABC5B6-332A-4B1B-A348-3F343183E9C7}" type="doc">
      <dgm:prSet loTypeId="urn:microsoft.com/office/officeart/2005/8/layout/vList2#1" loCatId="list" qsTypeId="urn:microsoft.com/office/officeart/2005/8/quickstyle/simple1#1" qsCatId="simple" csTypeId="urn:microsoft.com/office/officeart/2005/8/colors/colorful1#1" csCatId="colorful" phldr="1"/>
      <dgm:spPr/>
      <dgm:t>
        <a:bodyPr/>
        <a:lstStyle/>
        <a:p>
          <a:endParaRPr lang="zh-CN" altLang="en-US"/>
        </a:p>
      </dgm:t>
    </dgm:pt>
    <dgm:pt modelId="{BC44728D-FCEE-4C13-AEE0-EF4370562988}">
      <dgm:prSet phldrT="[文本]" phldr="0" custT="1"/>
      <dgm:spPr/>
      <dgm:t>
        <a:bodyPr vert="horz" wrap="square"/>
        <a:lstStyle/>
        <a:p>
          <a:pPr>
            <a:lnSpc>
              <a:spcPct val="100000"/>
            </a:lnSpc>
            <a:spcBef>
              <a:spcPct val="0"/>
            </a:spcBef>
            <a:spcAft>
              <a:spcPct val="35000"/>
            </a:spcAft>
          </a:pPr>
          <a:r>
            <a:rPr lang="en-US" altLang="zh-CN" sz="3200" b="1" dirty="0">
              <a:latin typeface="微软雅黑" panose="020B0503020204020204" pitchFamily="34" charset="-122"/>
              <a:ea typeface="微软雅黑" panose="020B0503020204020204" pitchFamily="34" charset="-122"/>
              <a:sym typeface="+mn-ea"/>
            </a:rPr>
            <a:t>                 </a:t>
          </a:r>
          <a:r>
            <a:rPr sz="3200" b="1" dirty="0">
              <a:latin typeface="微软雅黑" panose="020B0503020204020204" pitchFamily="34" charset="-122"/>
              <a:ea typeface="微软雅黑" panose="020B0503020204020204" pitchFamily="34" charset="-122"/>
              <a:sym typeface="+mn-ea"/>
            </a:rPr>
            <a:t>（一）书信</a:t>
          </a:r>
        </a:p>
      </dgm:t>
    </dgm:pt>
    <dgm:pt modelId="{D3A1458C-279D-41FC-AE06-BFF908604A2E}" cxnId="{F427D26D-380F-48FA-B0A9-69EC88B50507}" type="parTrans">
      <dgm:prSet/>
      <dgm:spPr/>
      <dgm:t>
        <a:bodyPr/>
        <a:lstStyle/>
        <a:p>
          <a:endParaRPr lang="zh-CN" altLang="en-US"/>
        </a:p>
      </dgm:t>
    </dgm:pt>
    <dgm:pt modelId="{FD298035-AE9D-4CBE-B0EB-0D07E98EC9AB}" cxnId="{F427D26D-380F-48FA-B0A9-69EC88B50507}" type="sibTrans">
      <dgm:prSet/>
      <dgm:spPr/>
      <dgm:t>
        <a:bodyPr/>
        <a:lstStyle/>
        <a:p>
          <a:endParaRPr lang="zh-CN" altLang="en-US"/>
        </a:p>
      </dgm:t>
    </dgm:pt>
    <dgm:pt modelId="{27A39385-8018-4119-BDEF-C8C7AC7A590D}">
      <dgm:prSet phldrT="[文本]" phldr="0" custT="0"/>
      <dgm:spPr/>
      <dgm:t>
        <a:bodyPr vert="horz" wrap="square"/>
        <a:lstStyle/>
        <a:p>
          <a:pPr>
            <a:lnSpc>
              <a:spcPct val="100000"/>
            </a:lnSpc>
            <a:spcBef>
              <a:spcPct val="0"/>
            </a:spcBef>
            <a:spcAft>
              <a:spcPct val="20000"/>
            </a:spcAft>
          </a:pPr>
          <a:endParaRPr/>
        </a:p>
      </dgm:t>
    </dgm:pt>
    <dgm:pt modelId="{499BCF44-D3E4-4FB7-86C5-5FF8D20C6E7A}" cxnId="{74C6940B-FB19-4F46-9437-F4967B5F22D9}" type="parTrans">
      <dgm:prSet/>
      <dgm:spPr/>
      <dgm:t>
        <a:bodyPr/>
        <a:lstStyle/>
        <a:p>
          <a:endParaRPr lang="zh-CN" altLang="en-US"/>
        </a:p>
      </dgm:t>
    </dgm:pt>
    <dgm:pt modelId="{917F6F2C-8FF9-4571-9F14-A7BA555B1BC0}" cxnId="{74C6940B-FB19-4F46-9437-F4967B5F22D9}" type="sibTrans">
      <dgm:prSet/>
      <dgm:spPr/>
      <dgm:t>
        <a:bodyPr/>
        <a:lstStyle/>
        <a:p>
          <a:endParaRPr lang="zh-CN" altLang="en-US"/>
        </a:p>
      </dgm:t>
    </dgm:pt>
    <dgm:pt modelId="{1B711EBE-11D5-4149-BB91-666CD680C8B0}" type="pres">
      <dgm:prSet presAssocID="{91ABC5B6-332A-4B1B-A348-3F343183E9C7}" presName="linear" presStyleCnt="0">
        <dgm:presLayoutVars>
          <dgm:animLvl val="lvl"/>
          <dgm:resizeHandles val="exact"/>
        </dgm:presLayoutVars>
      </dgm:prSet>
      <dgm:spPr/>
    </dgm:pt>
    <dgm:pt modelId="{53EDFADB-9AA9-4AF3-80D5-9A8BF4D42266}" type="pres">
      <dgm:prSet presAssocID="{BC44728D-FCEE-4C13-AEE0-EF4370562988}" presName="parentText" presStyleLbl="node1" presStyleIdx="0" presStyleCnt="1" custLinFactY="-38968" custLinFactNeighborY="-100000">
        <dgm:presLayoutVars>
          <dgm:chMax val="0"/>
          <dgm:bulletEnabled val="1"/>
        </dgm:presLayoutVars>
      </dgm:prSet>
      <dgm:spPr/>
    </dgm:pt>
    <dgm:pt modelId="{E5AE5947-D1AA-4EB3-A8B5-B7FB04200C93}" type="pres">
      <dgm:prSet presAssocID="{BC44728D-FCEE-4C13-AEE0-EF4370562988}" presName="childText" presStyleLbl="revTx" presStyleIdx="0" presStyleCnt="1" custLinFactY="-31374" custLinFactNeighborY="-100000">
        <dgm:presLayoutVars>
          <dgm:bulletEnabled val="1"/>
        </dgm:presLayoutVars>
      </dgm:prSet>
      <dgm:spPr/>
    </dgm:pt>
  </dgm:ptLst>
  <dgm:cxnLst>
    <dgm:cxn modelId="{74C6940B-FB19-4F46-9437-F4967B5F22D9}" srcId="{BC44728D-FCEE-4C13-AEE0-EF4370562988}" destId="{27A39385-8018-4119-BDEF-C8C7AC7A590D}" srcOrd="0" destOrd="0" parTransId="{499BCF44-D3E4-4FB7-86C5-5FF8D20C6E7A}" sibTransId="{917F6F2C-8FF9-4571-9F14-A7BA555B1BC0}"/>
    <dgm:cxn modelId="{D3F9F362-FCFC-4BAD-A142-E581075EBB11}" type="presOf" srcId="{BC44728D-FCEE-4C13-AEE0-EF4370562988}" destId="{53EDFADB-9AA9-4AF3-80D5-9A8BF4D42266}" srcOrd="0" destOrd="0" presId="urn:microsoft.com/office/officeart/2005/8/layout/vList2#1"/>
    <dgm:cxn modelId="{F427D26D-380F-48FA-B0A9-69EC88B50507}" srcId="{91ABC5B6-332A-4B1B-A348-3F343183E9C7}" destId="{BC44728D-FCEE-4C13-AEE0-EF4370562988}" srcOrd="0" destOrd="0" parTransId="{D3A1458C-279D-41FC-AE06-BFF908604A2E}" sibTransId="{FD298035-AE9D-4CBE-B0EB-0D07E98EC9AB}"/>
    <dgm:cxn modelId="{4F707370-F19F-4A53-88F7-6269602A3536}" type="presOf" srcId="{27A39385-8018-4119-BDEF-C8C7AC7A590D}" destId="{E5AE5947-D1AA-4EB3-A8B5-B7FB04200C93}" srcOrd="0" destOrd="0" presId="urn:microsoft.com/office/officeart/2005/8/layout/vList2#1"/>
    <dgm:cxn modelId="{AB7C7C51-E252-40A1-92DB-278B956A22C5}" type="presOf" srcId="{91ABC5B6-332A-4B1B-A348-3F343183E9C7}" destId="{1B711EBE-11D5-4149-BB91-666CD680C8B0}" srcOrd="0" destOrd="0" presId="urn:microsoft.com/office/officeart/2005/8/layout/vList2#1"/>
    <dgm:cxn modelId="{ED47CBC8-0090-4098-AEB2-B097AB50784A}" type="presParOf" srcId="{1B711EBE-11D5-4149-BB91-666CD680C8B0}" destId="{53EDFADB-9AA9-4AF3-80D5-9A8BF4D42266}" srcOrd="0" destOrd="0" presId="urn:microsoft.com/office/officeart/2005/8/layout/vList2#1"/>
    <dgm:cxn modelId="{D0B722EE-842E-46CA-B3D1-8ACF346B343B}" type="presParOf" srcId="{1B711EBE-11D5-4149-BB91-666CD680C8B0}" destId="{E5AE5947-D1AA-4EB3-A8B5-B7FB04200C93}" srcOrd="1" destOrd="0" presId="urn:microsoft.com/office/officeart/2005/8/layout/vList2#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91ABC5B6-332A-4B1B-A348-3F343183E9C7}" type="doc">
      <dgm:prSet loTypeId="urn:microsoft.com/office/officeart/2005/8/layout/vList2#1" loCatId="list" qsTypeId="urn:microsoft.com/office/officeart/2005/8/quickstyle/simple1#1" qsCatId="simple" csTypeId="urn:microsoft.com/office/officeart/2005/8/colors/colorful1#1" csCatId="colorful" phldr="1"/>
      <dgm:spPr/>
      <dgm:t>
        <a:bodyPr/>
        <a:lstStyle/>
        <a:p>
          <a:endParaRPr lang="zh-CN" altLang="en-US"/>
        </a:p>
      </dgm:t>
    </dgm:pt>
    <dgm:pt modelId="{1B711EBE-11D5-4149-BB91-666CD680C8B0}" type="pres">
      <dgm:prSet presAssocID="{91ABC5B6-332A-4B1B-A348-3F343183E9C7}" presName="linear" presStyleCnt="0">
        <dgm:presLayoutVars>
          <dgm:animLvl val="lvl"/>
          <dgm:resizeHandles val="exact"/>
        </dgm:presLayoutVars>
      </dgm:prSet>
      <dgm:spPr/>
    </dgm:pt>
  </dgm:ptLst>
  <dgm:cxnLst>
    <dgm:cxn modelId="{FC652CD9-023B-484C-B528-5E8993472737}" type="presOf" srcId="{91ABC5B6-332A-4B1B-A348-3F343183E9C7}" destId="{1B711EBE-11D5-4149-BB91-666CD680C8B0}" srcOrd="0" destOrd="0" presId="urn:microsoft.com/office/officeart/2005/8/layout/vList2#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91ABC5B6-332A-4B1B-A348-3F343183E9C7}" type="doc">
      <dgm:prSet loTypeId="urn:microsoft.com/office/officeart/2005/8/layout/vList2#1" loCatId="list" qsTypeId="urn:microsoft.com/office/officeart/2005/8/quickstyle/simple1#1" qsCatId="simple" csTypeId="urn:microsoft.com/office/officeart/2005/8/colors/colorful1#1" csCatId="colorful" phldr="1"/>
      <dgm:spPr/>
      <dgm:t>
        <a:bodyPr/>
        <a:lstStyle/>
        <a:p>
          <a:endParaRPr lang="zh-CN" altLang="en-US"/>
        </a:p>
      </dgm:t>
    </dgm:pt>
    <dgm:pt modelId="{1B711EBE-11D5-4149-BB91-666CD680C8B0}" type="pres">
      <dgm:prSet presAssocID="{91ABC5B6-332A-4B1B-A348-3F343183E9C7}" presName="linear" presStyleCnt="0">
        <dgm:presLayoutVars>
          <dgm:animLvl val="lvl"/>
          <dgm:resizeHandles val="exact"/>
        </dgm:presLayoutVars>
      </dgm:prSet>
      <dgm:spPr/>
    </dgm:pt>
  </dgm:ptLst>
  <dgm:cxnLst>
    <dgm:cxn modelId="{FC652CD9-023B-484C-B528-5E8993472737}" type="presOf" srcId="{91ABC5B6-332A-4B1B-A348-3F343183E9C7}" destId="{1B711EBE-11D5-4149-BB91-666CD680C8B0}" srcOrd="0" destOrd="0" presId="urn:microsoft.com/office/officeart/2005/8/layout/vList2#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91ABC5B6-332A-4B1B-A348-3F343183E9C7}" type="doc">
      <dgm:prSet loTypeId="urn:microsoft.com/office/officeart/2005/8/layout/vList2#1" loCatId="list" qsTypeId="urn:microsoft.com/office/officeart/2005/8/quickstyle/simple1#1" qsCatId="simple" csTypeId="urn:microsoft.com/office/officeart/2005/8/colors/colorful1#1" csCatId="colorful" phldr="1"/>
      <dgm:spPr/>
      <dgm:t>
        <a:bodyPr/>
        <a:lstStyle/>
        <a:p>
          <a:endParaRPr lang="zh-CN" altLang="en-US"/>
        </a:p>
      </dgm:t>
    </dgm:pt>
    <dgm:pt modelId="{1B711EBE-11D5-4149-BB91-666CD680C8B0}" type="pres">
      <dgm:prSet presAssocID="{91ABC5B6-332A-4B1B-A348-3F343183E9C7}" presName="linear" presStyleCnt="0">
        <dgm:presLayoutVars>
          <dgm:animLvl val="lvl"/>
          <dgm:resizeHandles val="exact"/>
        </dgm:presLayoutVars>
      </dgm:prSet>
      <dgm:spPr/>
    </dgm:pt>
  </dgm:ptLst>
  <dgm:cxnLst>
    <dgm:cxn modelId="{F3818865-58F3-4950-9855-91F1D5B2FEC9}" type="presOf" srcId="{91ABC5B6-332A-4B1B-A348-3F343183E9C7}" destId="{1B711EBE-11D5-4149-BB91-666CD680C8B0}" srcOrd="0" destOrd="0" presId="urn:microsoft.com/office/officeart/2005/8/layout/vList2#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91ABC5B6-332A-4B1B-A348-3F343183E9C7}" type="doc">
      <dgm:prSet loTypeId="urn:microsoft.com/office/officeart/2005/8/layout/vList2#1" loCatId="list" qsTypeId="urn:microsoft.com/office/officeart/2005/8/quickstyle/simple1#1" qsCatId="simple" csTypeId="urn:microsoft.com/office/officeart/2005/8/colors/colorful1#1" csCatId="colorful" phldr="1"/>
      <dgm:spPr/>
      <dgm:t>
        <a:bodyPr/>
        <a:lstStyle/>
        <a:p>
          <a:endParaRPr lang="zh-CN" altLang="en-US"/>
        </a:p>
      </dgm:t>
    </dgm:pt>
    <dgm:pt modelId="{1B711EBE-11D5-4149-BB91-666CD680C8B0}" type="pres">
      <dgm:prSet presAssocID="{91ABC5B6-332A-4B1B-A348-3F343183E9C7}" presName="linear" presStyleCnt="0">
        <dgm:presLayoutVars>
          <dgm:animLvl val="lvl"/>
          <dgm:resizeHandles val="exact"/>
        </dgm:presLayoutVars>
      </dgm:prSet>
      <dgm:spPr/>
    </dgm:pt>
  </dgm:ptLst>
  <dgm:cxnLst>
    <dgm:cxn modelId="{F3818865-58F3-4950-9855-91F1D5B2FEC9}" type="presOf" srcId="{91ABC5B6-332A-4B1B-A348-3F343183E9C7}" destId="{1B711EBE-11D5-4149-BB91-666CD680C8B0}" srcOrd="0" destOrd="0" presId="urn:microsoft.com/office/officeart/2005/8/layout/vList2#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91ABC5B6-332A-4B1B-A348-3F343183E9C7}" type="doc">
      <dgm:prSet loTypeId="urn:microsoft.com/office/officeart/2005/8/layout/vList2#1" loCatId="list" qsTypeId="urn:microsoft.com/office/officeart/2005/8/quickstyle/simple1#1" qsCatId="simple" csTypeId="urn:microsoft.com/office/officeart/2005/8/colors/colorful1#1" csCatId="colorful" phldr="1"/>
      <dgm:spPr/>
      <dgm:t>
        <a:bodyPr/>
        <a:lstStyle/>
        <a:p>
          <a:endParaRPr lang="zh-CN" altLang="en-US"/>
        </a:p>
      </dgm:t>
    </dgm:pt>
    <dgm:pt modelId="{1B711EBE-11D5-4149-BB91-666CD680C8B0}" type="pres">
      <dgm:prSet presAssocID="{91ABC5B6-332A-4B1B-A348-3F343183E9C7}" presName="linear" presStyleCnt="0">
        <dgm:presLayoutVars>
          <dgm:animLvl val="lvl"/>
          <dgm:resizeHandles val="exact"/>
        </dgm:presLayoutVars>
      </dgm:prSet>
      <dgm:spPr/>
    </dgm:pt>
  </dgm:ptLst>
  <dgm:cxnLst>
    <dgm:cxn modelId="{F3818865-58F3-4950-9855-91F1D5B2FEC9}" type="presOf" srcId="{91ABC5B6-332A-4B1B-A348-3F343183E9C7}" destId="{1B711EBE-11D5-4149-BB91-666CD680C8B0}" srcOrd="0" destOrd="0" presId="urn:microsoft.com/office/officeart/2005/8/layout/vList2#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91ABC5B6-332A-4B1B-A348-3F343183E9C7}" type="doc">
      <dgm:prSet loTypeId="urn:microsoft.com/office/officeart/2005/8/layout/vList2#1" loCatId="list" qsTypeId="urn:microsoft.com/office/officeart/2005/8/quickstyle/simple1#1" qsCatId="simple" csTypeId="urn:microsoft.com/office/officeart/2005/8/colors/colorful1#1" csCatId="colorful" phldr="1"/>
      <dgm:spPr/>
      <dgm:t>
        <a:bodyPr/>
        <a:lstStyle/>
        <a:p>
          <a:endParaRPr lang="zh-CN" altLang="en-US"/>
        </a:p>
      </dgm:t>
    </dgm:pt>
    <dgm:pt modelId="{1B711EBE-11D5-4149-BB91-666CD680C8B0}" type="pres">
      <dgm:prSet presAssocID="{91ABC5B6-332A-4B1B-A348-3F343183E9C7}" presName="linear" presStyleCnt="0">
        <dgm:presLayoutVars>
          <dgm:animLvl val="lvl"/>
          <dgm:resizeHandles val="exact"/>
        </dgm:presLayoutVars>
      </dgm:prSet>
      <dgm:spPr/>
    </dgm:pt>
  </dgm:ptLst>
  <dgm:cxnLst>
    <dgm:cxn modelId="{F3818865-58F3-4950-9855-91F1D5B2FEC9}" type="presOf" srcId="{91ABC5B6-332A-4B1B-A348-3F343183E9C7}" destId="{1B711EBE-11D5-4149-BB91-666CD680C8B0}" srcOrd="0" destOrd="0" presId="urn:microsoft.com/office/officeart/2005/8/layout/vList2#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6.xml><?xml version="1.0" encoding="utf-8"?>
<dgm:dataModel xmlns:dgm="http://schemas.openxmlformats.org/drawingml/2006/diagram" xmlns:a="http://schemas.openxmlformats.org/drawingml/2006/main">
  <dgm:ptLst>
    <dgm:pt modelId="{91ABC5B6-332A-4B1B-A348-3F343183E9C7}" type="doc">
      <dgm:prSet loTypeId="urn:microsoft.com/office/officeart/2005/8/layout/vList2#1" loCatId="list" qsTypeId="urn:microsoft.com/office/officeart/2005/8/quickstyle/simple1#1" qsCatId="simple" csTypeId="urn:microsoft.com/office/officeart/2005/8/colors/colorful1#1" csCatId="colorful" phldr="1"/>
      <dgm:spPr/>
      <dgm:t>
        <a:bodyPr/>
        <a:lstStyle/>
        <a:p>
          <a:endParaRPr lang="zh-CN" altLang="en-US"/>
        </a:p>
      </dgm:t>
    </dgm:pt>
    <dgm:pt modelId="{1B711EBE-11D5-4149-BB91-666CD680C8B0}" type="pres">
      <dgm:prSet presAssocID="{91ABC5B6-332A-4B1B-A348-3F343183E9C7}" presName="linear" presStyleCnt="0">
        <dgm:presLayoutVars>
          <dgm:animLvl val="lvl"/>
          <dgm:resizeHandles val="exact"/>
        </dgm:presLayoutVars>
      </dgm:prSet>
      <dgm:spPr/>
    </dgm:pt>
  </dgm:ptLst>
  <dgm:cxnLst>
    <dgm:cxn modelId="{F3818865-58F3-4950-9855-91F1D5B2FEC9}" type="presOf" srcId="{91ABC5B6-332A-4B1B-A348-3F343183E9C7}" destId="{1B711EBE-11D5-4149-BB91-666CD680C8B0}" srcOrd="0" destOrd="0" presId="urn:microsoft.com/office/officeart/2005/8/layout/vList2#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7.xml><?xml version="1.0" encoding="utf-8"?>
<dgm:dataModel xmlns:dgm="http://schemas.openxmlformats.org/drawingml/2006/diagram" xmlns:a="http://schemas.openxmlformats.org/drawingml/2006/main">
  <dgm:ptLst>
    <dgm:pt modelId="{91ABC5B6-332A-4B1B-A348-3F343183E9C7}" type="doc">
      <dgm:prSet loTypeId="urn:microsoft.com/office/officeart/2005/8/layout/vList2#1" loCatId="list" qsTypeId="urn:microsoft.com/office/officeart/2005/8/quickstyle/simple1#1" qsCatId="simple" csTypeId="urn:microsoft.com/office/officeart/2005/8/colors/colorful1#1" csCatId="colorful" phldr="1"/>
      <dgm:spPr/>
      <dgm:t>
        <a:bodyPr/>
        <a:lstStyle/>
        <a:p>
          <a:endParaRPr lang="zh-CN" altLang="en-US"/>
        </a:p>
      </dgm:t>
    </dgm:pt>
    <dgm:pt modelId="{1B711EBE-11D5-4149-BB91-666CD680C8B0}" type="pres">
      <dgm:prSet presAssocID="{91ABC5B6-332A-4B1B-A348-3F343183E9C7}" presName="linear" presStyleCnt="0">
        <dgm:presLayoutVars>
          <dgm:animLvl val="lvl"/>
          <dgm:resizeHandles val="exact"/>
        </dgm:presLayoutVars>
      </dgm:prSet>
      <dgm:spPr/>
    </dgm:pt>
  </dgm:ptLst>
  <dgm:cxnLst>
    <dgm:cxn modelId="{F3818865-58F3-4950-9855-91F1D5B2FEC9}" type="presOf" srcId="{91ABC5B6-332A-4B1B-A348-3F343183E9C7}" destId="{1B711EBE-11D5-4149-BB91-666CD680C8B0}" srcOrd="0" destOrd="0" presId="urn:microsoft.com/office/officeart/2005/8/layout/vList2#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8.xml><?xml version="1.0" encoding="utf-8"?>
<dgm:dataModel xmlns:dgm="http://schemas.openxmlformats.org/drawingml/2006/diagram" xmlns:a="http://schemas.openxmlformats.org/drawingml/2006/main">
  <dgm:ptLst>
    <dgm:pt modelId="{91ABC5B6-332A-4B1B-A348-3F343183E9C7}" type="doc">
      <dgm:prSet loTypeId="urn:microsoft.com/office/officeart/2005/8/layout/vList2#1" loCatId="list" qsTypeId="urn:microsoft.com/office/officeart/2005/8/quickstyle/simple1#1" qsCatId="simple" csTypeId="urn:microsoft.com/office/officeart/2005/8/colors/colorful1#1" csCatId="colorful" phldr="1"/>
      <dgm:spPr/>
      <dgm:t>
        <a:bodyPr/>
        <a:lstStyle/>
        <a:p>
          <a:endParaRPr lang="zh-CN" altLang="en-US"/>
        </a:p>
      </dgm:t>
    </dgm:pt>
    <dgm:pt modelId="{1B711EBE-11D5-4149-BB91-666CD680C8B0}" type="pres">
      <dgm:prSet presAssocID="{91ABC5B6-332A-4B1B-A348-3F343183E9C7}" presName="linear" presStyleCnt="0">
        <dgm:presLayoutVars>
          <dgm:animLvl val="lvl"/>
          <dgm:resizeHandles val="exact"/>
        </dgm:presLayoutVars>
      </dgm:prSet>
      <dgm:spPr/>
    </dgm:pt>
  </dgm:ptLst>
  <dgm:cxnLst>
    <dgm:cxn modelId="{F3818865-58F3-4950-9855-91F1D5B2FEC9}" type="presOf" srcId="{91ABC5B6-332A-4B1B-A348-3F343183E9C7}" destId="{1B711EBE-11D5-4149-BB91-666CD680C8B0}" srcOrd="0" destOrd="0" presId="urn:microsoft.com/office/officeart/2005/8/layout/vList2#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9.xml><?xml version="1.0" encoding="utf-8"?>
<dgm:dataModel xmlns:dgm="http://schemas.openxmlformats.org/drawingml/2006/diagram" xmlns:a="http://schemas.openxmlformats.org/drawingml/2006/main">
  <dgm:ptLst>
    <dgm:pt modelId="{91ABC5B6-332A-4B1B-A348-3F343183E9C7}" type="doc">
      <dgm:prSet loTypeId="urn:microsoft.com/office/officeart/2005/8/layout/vList2#1" loCatId="list" qsTypeId="urn:microsoft.com/office/officeart/2005/8/quickstyle/simple1#1" qsCatId="simple" csTypeId="urn:microsoft.com/office/officeart/2005/8/colors/colorful1#1" csCatId="colorful" phldr="1"/>
      <dgm:spPr/>
      <dgm:t>
        <a:bodyPr/>
        <a:lstStyle/>
        <a:p>
          <a:endParaRPr lang="zh-CN" altLang="en-US"/>
        </a:p>
      </dgm:t>
    </dgm:pt>
    <dgm:pt modelId="{1B711EBE-11D5-4149-BB91-666CD680C8B0}" type="pres">
      <dgm:prSet presAssocID="{91ABC5B6-332A-4B1B-A348-3F343183E9C7}" presName="linear" presStyleCnt="0">
        <dgm:presLayoutVars>
          <dgm:animLvl val="lvl"/>
          <dgm:resizeHandles val="exact"/>
        </dgm:presLayoutVars>
      </dgm:prSet>
      <dgm:spPr/>
    </dgm:pt>
  </dgm:ptLst>
  <dgm:cxnLst>
    <dgm:cxn modelId="{F3818865-58F3-4950-9855-91F1D5B2FEC9}" type="presOf" srcId="{91ABC5B6-332A-4B1B-A348-3F343183E9C7}" destId="{1B711EBE-11D5-4149-BB91-666CD680C8B0}" srcOrd="0" destOrd="0" presId="urn:microsoft.com/office/officeart/2005/8/layout/vList2#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91ABC5B6-332A-4B1B-A348-3F343183E9C7}" type="doc">
      <dgm:prSet loTypeId="urn:microsoft.com/office/officeart/2005/8/layout/vList2#1" loCatId="list" qsTypeId="urn:microsoft.com/office/officeart/2005/8/quickstyle/simple1#1" qsCatId="simple" csTypeId="urn:microsoft.com/office/officeart/2005/8/colors/colorful1#1" csCatId="colorful" phldr="1"/>
      <dgm:spPr/>
      <dgm:t>
        <a:bodyPr/>
        <a:lstStyle/>
        <a:p>
          <a:endParaRPr lang="zh-CN" altLang="en-US"/>
        </a:p>
      </dgm:t>
    </dgm:pt>
    <dgm:pt modelId="{BC44728D-FCEE-4C13-AEE0-EF4370562988}">
      <dgm:prSet phldrT="[文本]" phldr="0" custT="1"/>
      <dgm:spPr>
        <a:solidFill>
          <a:srgbClr val="9BBB59"/>
        </a:solidFill>
      </dgm:spPr>
      <dgm:t>
        <a:bodyPr vert="horz" wrap="square"/>
        <a:lstStyle/>
        <a:p>
          <a:pPr>
            <a:lnSpc>
              <a:spcPct val="100000"/>
            </a:lnSpc>
            <a:spcBef>
              <a:spcPct val="0"/>
            </a:spcBef>
            <a:spcAft>
              <a:spcPct val="35000"/>
            </a:spcAft>
          </a:pPr>
          <a:r>
            <a:rPr lang="zh-CN" altLang="en-US" sz="3200" b="1" dirty="0">
              <a:latin typeface="微软雅黑" panose="020B0503020204020204" pitchFamily="34" charset="-122"/>
              <a:ea typeface="微软雅黑" panose="020B0503020204020204" pitchFamily="34" charset="-122"/>
            </a:rPr>
            <a:t>（二）便条</a:t>
          </a:r>
        </a:p>
      </dgm:t>
    </dgm:pt>
    <dgm:pt modelId="{D3A1458C-279D-41FC-AE06-BFF908604A2E}" cxnId="{367398E7-6D5E-4D6D-9027-08D609AA7B57}" type="parTrans">
      <dgm:prSet/>
      <dgm:spPr/>
      <dgm:t>
        <a:bodyPr/>
        <a:lstStyle/>
        <a:p>
          <a:endParaRPr lang="zh-CN" altLang="en-US"/>
        </a:p>
      </dgm:t>
    </dgm:pt>
    <dgm:pt modelId="{FD298035-AE9D-4CBE-B0EB-0D07E98EC9AB}" cxnId="{367398E7-6D5E-4D6D-9027-08D609AA7B57}" type="sibTrans">
      <dgm:prSet/>
      <dgm:spPr/>
      <dgm:t>
        <a:bodyPr/>
        <a:lstStyle/>
        <a:p>
          <a:endParaRPr lang="zh-CN" altLang="en-US"/>
        </a:p>
      </dgm:t>
    </dgm:pt>
    <dgm:pt modelId="{27A39385-8018-4119-BDEF-C8C7AC7A590D}">
      <dgm:prSet phldrT="[文本]" phldr="0" custT="0"/>
      <dgm:spPr/>
      <dgm:t>
        <a:bodyPr vert="horz" wrap="square"/>
        <a:lstStyle/>
        <a:p>
          <a:pPr>
            <a:lnSpc>
              <a:spcPct val="100000"/>
            </a:lnSpc>
            <a:spcBef>
              <a:spcPct val="0"/>
            </a:spcBef>
            <a:spcAft>
              <a:spcPct val="20000"/>
            </a:spcAft>
          </a:pPr>
          <a:endParaRPr/>
        </a:p>
      </dgm:t>
    </dgm:pt>
    <dgm:pt modelId="{499BCF44-D3E4-4FB7-86C5-5FF8D20C6E7A}" cxnId="{3EAC3DC6-C00C-48C3-9F2A-670A7021F57A}" type="parTrans">
      <dgm:prSet/>
      <dgm:spPr/>
      <dgm:t>
        <a:bodyPr/>
        <a:lstStyle/>
        <a:p>
          <a:endParaRPr lang="zh-CN" altLang="en-US"/>
        </a:p>
      </dgm:t>
    </dgm:pt>
    <dgm:pt modelId="{917F6F2C-8FF9-4571-9F14-A7BA555B1BC0}" cxnId="{3EAC3DC6-C00C-48C3-9F2A-670A7021F57A}" type="sibTrans">
      <dgm:prSet/>
      <dgm:spPr/>
      <dgm:t>
        <a:bodyPr/>
        <a:lstStyle/>
        <a:p>
          <a:endParaRPr lang="zh-CN" altLang="en-US"/>
        </a:p>
      </dgm:t>
    </dgm:pt>
    <dgm:pt modelId="{1B711EBE-11D5-4149-BB91-666CD680C8B0}" type="pres">
      <dgm:prSet presAssocID="{91ABC5B6-332A-4B1B-A348-3F343183E9C7}" presName="linear" presStyleCnt="0">
        <dgm:presLayoutVars>
          <dgm:animLvl val="lvl"/>
          <dgm:resizeHandles val="exact"/>
        </dgm:presLayoutVars>
      </dgm:prSet>
      <dgm:spPr/>
    </dgm:pt>
    <dgm:pt modelId="{53EDFADB-9AA9-4AF3-80D5-9A8BF4D42266}" type="pres">
      <dgm:prSet presAssocID="{BC44728D-FCEE-4C13-AEE0-EF4370562988}" presName="parentText" presStyleLbl="node1" presStyleIdx="0" presStyleCnt="1" custLinFactY="-38968" custLinFactNeighborY="-100000">
        <dgm:presLayoutVars>
          <dgm:chMax val="0"/>
          <dgm:bulletEnabled val="1"/>
        </dgm:presLayoutVars>
      </dgm:prSet>
      <dgm:spPr/>
    </dgm:pt>
    <dgm:pt modelId="{E5AE5947-D1AA-4EB3-A8B5-B7FB04200C93}" type="pres">
      <dgm:prSet presAssocID="{BC44728D-FCEE-4C13-AEE0-EF4370562988}" presName="childText" presStyleLbl="revTx" presStyleIdx="0" presStyleCnt="1" custLinFactY="-31374" custLinFactNeighborY="-100000">
        <dgm:presLayoutVars>
          <dgm:bulletEnabled val="1"/>
        </dgm:presLayoutVars>
      </dgm:prSet>
      <dgm:spPr/>
    </dgm:pt>
  </dgm:ptLst>
  <dgm:cxnLst>
    <dgm:cxn modelId="{15100240-EE97-419B-B2DC-427AC3185F7D}" type="presOf" srcId="{91ABC5B6-332A-4B1B-A348-3F343183E9C7}" destId="{1B711EBE-11D5-4149-BB91-666CD680C8B0}" srcOrd="0" destOrd="0" presId="urn:microsoft.com/office/officeart/2005/8/layout/vList2#1"/>
    <dgm:cxn modelId="{259972A5-BE4A-4458-B8D7-C8B6A133C710}" type="presOf" srcId="{BC44728D-FCEE-4C13-AEE0-EF4370562988}" destId="{53EDFADB-9AA9-4AF3-80D5-9A8BF4D42266}" srcOrd="0" destOrd="0" presId="urn:microsoft.com/office/officeart/2005/8/layout/vList2#1"/>
    <dgm:cxn modelId="{3EAC3DC6-C00C-48C3-9F2A-670A7021F57A}" srcId="{BC44728D-FCEE-4C13-AEE0-EF4370562988}" destId="{27A39385-8018-4119-BDEF-C8C7AC7A590D}" srcOrd="0" destOrd="0" parTransId="{499BCF44-D3E4-4FB7-86C5-5FF8D20C6E7A}" sibTransId="{917F6F2C-8FF9-4571-9F14-A7BA555B1BC0}"/>
    <dgm:cxn modelId="{44FB0BD6-9984-4C51-B1D3-706C7B7DC2E7}" type="presOf" srcId="{27A39385-8018-4119-BDEF-C8C7AC7A590D}" destId="{E5AE5947-D1AA-4EB3-A8B5-B7FB04200C93}" srcOrd="0" destOrd="0" presId="urn:microsoft.com/office/officeart/2005/8/layout/vList2#1"/>
    <dgm:cxn modelId="{367398E7-6D5E-4D6D-9027-08D609AA7B57}" srcId="{91ABC5B6-332A-4B1B-A348-3F343183E9C7}" destId="{BC44728D-FCEE-4C13-AEE0-EF4370562988}" srcOrd="0" destOrd="0" parTransId="{D3A1458C-279D-41FC-AE06-BFF908604A2E}" sibTransId="{FD298035-AE9D-4CBE-B0EB-0D07E98EC9AB}"/>
    <dgm:cxn modelId="{6E6AD012-5A68-4F1D-BCF1-0EDBAFE3C54E}" type="presParOf" srcId="{1B711EBE-11D5-4149-BB91-666CD680C8B0}" destId="{53EDFADB-9AA9-4AF3-80D5-9A8BF4D42266}" srcOrd="0" destOrd="0" presId="urn:microsoft.com/office/officeart/2005/8/layout/vList2#1"/>
    <dgm:cxn modelId="{EF405244-C0C1-4C85-8C3C-8E913793B7BE}" type="presParOf" srcId="{1B711EBE-11D5-4149-BB91-666CD680C8B0}" destId="{E5AE5947-D1AA-4EB3-A8B5-B7FB04200C93}" srcOrd="1" destOrd="0" presId="urn:microsoft.com/office/officeart/2005/8/layout/vList2#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0.xml><?xml version="1.0" encoding="utf-8"?>
<dgm:dataModel xmlns:dgm="http://schemas.openxmlformats.org/drawingml/2006/diagram" xmlns:a="http://schemas.openxmlformats.org/drawingml/2006/main">
  <dgm:ptLst>
    <dgm:pt modelId="{91ABC5B6-332A-4B1B-A348-3F343183E9C7}" type="doc">
      <dgm:prSet loTypeId="urn:microsoft.com/office/officeart/2005/8/layout/vList2#1" loCatId="list" qsTypeId="urn:microsoft.com/office/officeart/2005/8/quickstyle/simple1#1" qsCatId="simple" csTypeId="urn:microsoft.com/office/officeart/2005/8/colors/colorful1#1" csCatId="colorful" phldr="1"/>
      <dgm:spPr/>
      <dgm:t>
        <a:bodyPr/>
        <a:lstStyle/>
        <a:p>
          <a:endParaRPr lang="zh-CN" altLang="en-US"/>
        </a:p>
      </dgm:t>
    </dgm:pt>
    <dgm:pt modelId="{1B711EBE-11D5-4149-BB91-666CD680C8B0}" type="pres">
      <dgm:prSet presAssocID="{91ABC5B6-332A-4B1B-A348-3F343183E9C7}" presName="linear" presStyleCnt="0">
        <dgm:presLayoutVars>
          <dgm:animLvl val="lvl"/>
          <dgm:resizeHandles val="exact"/>
        </dgm:presLayoutVars>
      </dgm:prSet>
      <dgm:spPr/>
    </dgm:pt>
  </dgm:ptLst>
  <dgm:cxnLst>
    <dgm:cxn modelId="{F3818865-58F3-4950-9855-91F1D5B2FEC9}" type="presOf" srcId="{91ABC5B6-332A-4B1B-A348-3F343183E9C7}" destId="{1B711EBE-11D5-4149-BB91-666CD680C8B0}" srcOrd="0" destOrd="0" presId="urn:microsoft.com/office/officeart/2005/8/layout/vList2#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1.xml><?xml version="1.0" encoding="utf-8"?>
<dgm:dataModel xmlns:dgm="http://schemas.openxmlformats.org/drawingml/2006/diagram" xmlns:a="http://schemas.openxmlformats.org/drawingml/2006/main">
  <dgm:ptLst>
    <dgm:pt modelId="{91ABC5B6-332A-4B1B-A348-3F343183E9C7}" type="doc">
      <dgm:prSet loTypeId="urn:microsoft.com/office/officeart/2005/8/layout/vList2#1" loCatId="list" qsTypeId="urn:microsoft.com/office/officeart/2005/8/quickstyle/simple1#1" qsCatId="simple" csTypeId="urn:microsoft.com/office/officeart/2005/8/colors/colorful1#1" csCatId="colorful" phldr="1"/>
      <dgm:spPr/>
      <dgm:t>
        <a:bodyPr/>
        <a:lstStyle/>
        <a:p>
          <a:endParaRPr lang="zh-CN" altLang="en-US"/>
        </a:p>
      </dgm:t>
    </dgm:pt>
    <dgm:pt modelId="{1B711EBE-11D5-4149-BB91-666CD680C8B0}" type="pres">
      <dgm:prSet presAssocID="{91ABC5B6-332A-4B1B-A348-3F343183E9C7}" presName="linear" presStyleCnt="0">
        <dgm:presLayoutVars>
          <dgm:animLvl val="lvl"/>
          <dgm:resizeHandles val="exact"/>
        </dgm:presLayoutVars>
      </dgm:prSet>
      <dgm:spPr/>
    </dgm:pt>
  </dgm:ptLst>
  <dgm:cxnLst>
    <dgm:cxn modelId="{F3818865-58F3-4950-9855-91F1D5B2FEC9}" type="presOf" srcId="{91ABC5B6-332A-4B1B-A348-3F343183E9C7}" destId="{1B711EBE-11D5-4149-BB91-666CD680C8B0}" srcOrd="0" destOrd="0" presId="urn:microsoft.com/office/officeart/2005/8/layout/vList2#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2.xml><?xml version="1.0" encoding="utf-8"?>
<dgm:dataModel xmlns:dgm="http://schemas.openxmlformats.org/drawingml/2006/diagram" xmlns:a="http://schemas.openxmlformats.org/drawingml/2006/main">
  <dgm:ptLst>
    <dgm:pt modelId="{91ABC5B6-332A-4B1B-A348-3F343183E9C7}" type="doc">
      <dgm:prSet loTypeId="urn:microsoft.com/office/officeart/2005/8/layout/vList2#1" loCatId="list" qsTypeId="urn:microsoft.com/office/officeart/2005/8/quickstyle/simple1#1" qsCatId="simple" csTypeId="urn:microsoft.com/office/officeart/2005/8/colors/colorful1#1" csCatId="colorful" phldr="1"/>
      <dgm:spPr/>
      <dgm:t>
        <a:bodyPr/>
        <a:lstStyle/>
        <a:p>
          <a:endParaRPr lang="zh-CN" altLang="en-US"/>
        </a:p>
      </dgm:t>
    </dgm:pt>
    <dgm:pt modelId="{1B711EBE-11D5-4149-BB91-666CD680C8B0}" type="pres">
      <dgm:prSet presAssocID="{91ABC5B6-332A-4B1B-A348-3F343183E9C7}" presName="linear" presStyleCnt="0">
        <dgm:presLayoutVars>
          <dgm:animLvl val="lvl"/>
          <dgm:resizeHandles val="exact"/>
        </dgm:presLayoutVars>
      </dgm:prSet>
      <dgm:spPr/>
    </dgm:pt>
  </dgm:ptLst>
  <dgm:cxnLst>
    <dgm:cxn modelId="{F3818865-58F3-4950-9855-91F1D5B2FEC9}" type="presOf" srcId="{91ABC5B6-332A-4B1B-A348-3F343183E9C7}" destId="{1B711EBE-11D5-4149-BB91-666CD680C8B0}" srcOrd="0" destOrd="0" presId="urn:microsoft.com/office/officeart/2005/8/layout/vList2#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3.xml><?xml version="1.0" encoding="utf-8"?>
<dgm:dataModel xmlns:dgm="http://schemas.openxmlformats.org/drawingml/2006/diagram" xmlns:a="http://schemas.openxmlformats.org/drawingml/2006/main">
  <dgm:ptLst>
    <dgm:pt modelId="{91ABC5B6-332A-4B1B-A348-3F343183E9C7}" type="doc">
      <dgm:prSet loTypeId="urn:microsoft.com/office/officeart/2005/8/layout/vList2#1" loCatId="list" qsTypeId="urn:microsoft.com/office/officeart/2005/8/quickstyle/simple1#1" qsCatId="simple" csTypeId="urn:microsoft.com/office/officeart/2005/8/colors/colorful1#1" csCatId="colorful" phldr="1"/>
      <dgm:spPr/>
      <dgm:t>
        <a:bodyPr/>
        <a:lstStyle/>
        <a:p>
          <a:endParaRPr lang="zh-CN" altLang="en-US"/>
        </a:p>
      </dgm:t>
    </dgm:pt>
    <dgm:pt modelId="{BC44728D-FCEE-4C13-AEE0-EF4370562988}">
      <dgm:prSet phldrT="[文本]" phldr="0" custT="1"/>
      <dgm:spPr/>
      <dgm:t>
        <a:bodyPr vert="horz" wrap="square"/>
        <a:lstStyle/>
        <a:p>
          <a:pPr>
            <a:lnSpc>
              <a:spcPct val="100000"/>
            </a:lnSpc>
            <a:spcBef>
              <a:spcPct val="0"/>
            </a:spcBef>
            <a:spcAft>
              <a:spcPct val="35000"/>
            </a:spcAft>
          </a:pPr>
          <a:r>
            <a:rPr lang="en-US" altLang="zh-CN" sz="3200" b="1" dirty="0">
              <a:latin typeface="微软雅黑" panose="020B0503020204020204" pitchFamily="34" charset="-122"/>
              <a:ea typeface="微软雅黑" panose="020B0503020204020204" pitchFamily="34" charset="-122"/>
              <a:sym typeface="+mn-ea"/>
            </a:rPr>
            <a:t>  </a:t>
          </a:r>
          <a:r>
            <a:rPr sz="3200" b="1" dirty="0">
              <a:latin typeface="微软雅黑" panose="020B0503020204020204" pitchFamily="34" charset="-122"/>
              <a:ea typeface="微软雅黑" panose="020B0503020204020204" pitchFamily="34" charset="-122"/>
              <a:sym typeface="+mn-ea"/>
            </a:rPr>
            <a:t>（四）日记</a:t>
          </a:r>
        </a:p>
      </dgm:t>
    </dgm:pt>
    <dgm:pt modelId="{D3A1458C-279D-41FC-AE06-BFF908604A2E}" cxnId="{3BB171AE-A929-4465-9A6C-F45E31EF904B}" type="parTrans">
      <dgm:prSet/>
      <dgm:spPr/>
      <dgm:t>
        <a:bodyPr/>
        <a:lstStyle/>
        <a:p>
          <a:endParaRPr lang="zh-CN" altLang="en-US"/>
        </a:p>
      </dgm:t>
    </dgm:pt>
    <dgm:pt modelId="{FD298035-AE9D-4CBE-B0EB-0D07E98EC9AB}" cxnId="{3BB171AE-A929-4465-9A6C-F45E31EF904B}" type="sibTrans">
      <dgm:prSet/>
      <dgm:spPr/>
      <dgm:t>
        <a:bodyPr/>
        <a:lstStyle/>
        <a:p>
          <a:endParaRPr lang="zh-CN" altLang="en-US"/>
        </a:p>
      </dgm:t>
    </dgm:pt>
    <dgm:pt modelId="{27A39385-8018-4119-BDEF-C8C7AC7A590D}">
      <dgm:prSet phldrT="[文本]" phldr="0" custT="0"/>
      <dgm:spPr/>
      <dgm:t>
        <a:bodyPr vert="horz" wrap="square"/>
        <a:lstStyle/>
        <a:p>
          <a:pPr>
            <a:lnSpc>
              <a:spcPct val="100000"/>
            </a:lnSpc>
            <a:spcBef>
              <a:spcPct val="0"/>
            </a:spcBef>
            <a:spcAft>
              <a:spcPct val="20000"/>
            </a:spcAft>
          </a:pPr>
          <a:endParaRPr/>
        </a:p>
      </dgm:t>
    </dgm:pt>
    <dgm:pt modelId="{499BCF44-D3E4-4FB7-86C5-5FF8D20C6E7A}" cxnId="{75702018-6502-4A16-8BAD-CAF489C967A1}" type="parTrans">
      <dgm:prSet/>
      <dgm:spPr/>
      <dgm:t>
        <a:bodyPr/>
        <a:lstStyle/>
        <a:p>
          <a:endParaRPr lang="zh-CN" altLang="en-US"/>
        </a:p>
      </dgm:t>
    </dgm:pt>
    <dgm:pt modelId="{917F6F2C-8FF9-4571-9F14-A7BA555B1BC0}" cxnId="{75702018-6502-4A16-8BAD-CAF489C967A1}" type="sibTrans">
      <dgm:prSet/>
      <dgm:spPr/>
      <dgm:t>
        <a:bodyPr/>
        <a:lstStyle/>
        <a:p>
          <a:endParaRPr lang="zh-CN" altLang="en-US"/>
        </a:p>
      </dgm:t>
    </dgm:pt>
    <dgm:pt modelId="{1B711EBE-11D5-4149-BB91-666CD680C8B0}" type="pres">
      <dgm:prSet presAssocID="{91ABC5B6-332A-4B1B-A348-3F343183E9C7}" presName="linear" presStyleCnt="0">
        <dgm:presLayoutVars>
          <dgm:animLvl val="lvl"/>
          <dgm:resizeHandles val="exact"/>
        </dgm:presLayoutVars>
      </dgm:prSet>
      <dgm:spPr/>
    </dgm:pt>
    <dgm:pt modelId="{53EDFADB-9AA9-4AF3-80D5-9A8BF4D42266}" type="pres">
      <dgm:prSet presAssocID="{BC44728D-FCEE-4C13-AEE0-EF4370562988}" presName="parentText" presStyleLbl="node1" presStyleIdx="0" presStyleCnt="1" custLinFactY="-38968" custLinFactNeighborY="-100000">
        <dgm:presLayoutVars>
          <dgm:chMax val="0"/>
          <dgm:bulletEnabled val="1"/>
        </dgm:presLayoutVars>
      </dgm:prSet>
      <dgm:spPr/>
    </dgm:pt>
    <dgm:pt modelId="{E5AE5947-D1AA-4EB3-A8B5-B7FB04200C93}" type="pres">
      <dgm:prSet presAssocID="{BC44728D-FCEE-4C13-AEE0-EF4370562988}" presName="childText" presStyleLbl="revTx" presStyleIdx="0" presStyleCnt="1" custLinFactY="-31374" custLinFactNeighborY="-100000">
        <dgm:presLayoutVars>
          <dgm:bulletEnabled val="1"/>
        </dgm:presLayoutVars>
      </dgm:prSet>
      <dgm:spPr/>
    </dgm:pt>
  </dgm:ptLst>
  <dgm:cxnLst>
    <dgm:cxn modelId="{8C3A0200-8135-46BF-B5EE-C6A883F9FD6A}" type="presOf" srcId="{91ABC5B6-332A-4B1B-A348-3F343183E9C7}" destId="{1B711EBE-11D5-4149-BB91-666CD680C8B0}" srcOrd="0" destOrd="0" presId="urn:microsoft.com/office/officeart/2005/8/layout/vList2#1"/>
    <dgm:cxn modelId="{75702018-6502-4A16-8BAD-CAF489C967A1}" srcId="{BC44728D-FCEE-4C13-AEE0-EF4370562988}" destId="{27A39385-8018-4119-BDEF-C8C7AC7A590D}" srcOrd="0" destOrd="0" parTransId="{499BCF44-D3E4-4FB7-86C5-5FF8D20C6E7A}" sibTransId="{917F6F2C-8FF9-4571-9F14-A7BA555B1BC0}"/>
    <dgm:cxn modelId="{C853E142-8F03-49B6-8128-6D48B8E9F369}" type="presOf" srcId="{27A39385-8018-4119-BDEF-C8C7AC7A590D}" destId="{E5AE5947-D1AA-4EB3-A8B5-B7FB04200C93}" srcOrd="0" destOrd="0" presId="urn:microsoft.com/office/officeart/2005/8/layout/vList2#1"/>
    <dgm:cxn modelId="{DE517C8C-EE0A-4ED2-8BAE-C4EF30268F59}" type="presOf" srcId="{BC44728D-FCEE-4C13-AEE0-EF4370562988}" destId="{53EDFADB-9AA9-4AF3-80D5-9A8BF4D42266}" srcOrd="0" destOrd="0" presId="urn:microsoft.com/office/officeart/2005/8/layout/vList2#1"/>
    <dgm:cxn modelId="{3BB171AE-A929-4465-9A6C-F45E31EF904B}" srcId="{91ABC5B6-332A-4B1B-A348-3F343183E9C7}" destId="{BC44728D-FCEE-4C13-AEE0-EF4370562988}" srcOrd="0" destOrd="0" parTransId="{D3A1458C-279D-41FC-AE06-BFF908604A2E}" sibTransId="{FD298035-AE9D-4CBE-B0EB-0D07E98EC9AB}"/>
    <dgm:cxn modelId="{6CC5B951-B2A7-4A1E-BF0C-2F2E12D5E2AA}" type="presParOf" srcId="{1B711EBE-11D5-4149-BB91-666CD680C8B0}" destId="{53EDFADB-9AA9-4AF3-80D5-9A8BF4D42266}" srcOrd="0" destOrd="0" presId="urn:microsoft.com/office/officeart/2005/8/layout/vList2#1"/>
    <dgm:cxn modelId="{4C505024-B386-4120-BA53-9CD0D71C0465}" type="presParOf" srcId="{1B711EBE-11D5-4149-BB91-666CD680C8B0}" destId="{E5AE5947-D1AA-4EB3-A8B5-B7FB04200C93}" srcOrd="1" destOrd="0" presId="urn:microsoft.com/office/officeart/2005/8/layout/vList2#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4.xml><?xml version="1.0" encoding="utf-8"?>
<dgm:dataModel xmlns:dgm="http://schemas.openxmlformats.org/drawingml/2006/diagram" xmlns:a="http://schemas.openxmlformats.org/drawingml/2006/main">
  <dgm:ptLst>
    <dgm:pt modelId="{91ABC5B6-332A-4B1B-A348-3F343183E9C7}" type="doc">
      <dgm:prSet loTypeId="urn:microsoft.com/office/officeart/2005/8/layout/vList2#1" loCatId="list" qsTypeId="urn:microsoft.com/office/officeart/2005/8/quickstyle/simple1#1" qsCatId="simple" csTypeId="urn:microsoft.com/office/officeart/2005/8/colors/colorful1#1" csCatId="colorful" phldr="1"/>
      <dgm:spPr/>
      <dgm:t>
        <a:bodyPr/>
        <a:lstStyle/>
        <a:p>
          <a:endParaRPr lang="zh-CN" altLang="en-US"/>
        </a:p>
      </dgm:t>
    </dgm:pt>
    <dgm:pt modelId="{1B711EBE-11D5-4149-BB91-666CD680C8B0}" type="pres">
      <dgm:prSet presAssocID="{91ABC5B6-332A-4B1B-A348-3F343183E9C7}" presName="linear" presStyleCnt="0">
        <dgm:presLayoutVars>
          <dgm:animLvl val="lvl"/>
          <dgm:resizeHandles val="exact"/>
        </dgm:presLayoutVars>
      </dgm:prSet>
      <dgm:spPr/>
    </dgm:pt>
  </dgm:ptLst>
  <dgm:cxnLst>
    <dgm:cxn modelId="{F3818865-58F3-4950-9855-91F1D5B2FEC9}" type="presOf" srcId="{91ABC5B6-332A-4B1B-A348-3F343183E9C7}" destId="{1B711EBE-11D5-4149-BB91-666CD680C8B0}" srcOrd="0" destOrd="0" presId="urn:microsoft.com/office/officeart/2005/8/layout/vList2#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5.xml><?xml version="1.0" encoding="utf-8"?>
<dgm:dataModel xmlns:dgm="http://schemas.openxmlformats.org/drawingml/2006/diagram" xmlns:a="http://schemas.openxmlformats.org/drawingml/2006/main">
  <dgm:ptLst>
    <dgm:pt modelId="{91ABC5B6-332A-4B1B-A348-3F343183E9C7}" type="doc">
      <dgm:prSet loTypeId="urn:microsoft.com/office/officeart/2005/8/layout/vList2#1" loCatId="list" qsTypeId="urn:microsoft.com/office/officeart/2005/8/quickstyle/simple1#1" qsCatId="simple" csTypeId="urn:microsoft.com/office/officeart/2005/8/colors/colorful1#1" csCatId="colorful" phldr="1"/>
      <dgm:spPr/>
      <dgm:t>
        <a:bodyPr/>
        <a:lstStyle/>
        <a:p>
          <a:endParaRPr lang="zh-CN" altLang="en-US"/>
        </a:p>
      </dgm:t>
    </dgm:pt>
    <dgm:pt modelId="{1B711EBE-11D5-4149-BB91-666CD680C8B0}" type="pres">
      <dgm:prSet presAssocID="{91ABC5B6-332A-4B1B-A348-3F343183E9C7}" presName="linear" presStyleCnt="0">
        <dgm:presLayoutVars>
          <dgm:animLvl val="lvl"/>
          <dgm:resizeHandles val="exact"/>
        </dgm:presLayoutVars>
      </dgm:prSet>
      <dgm:spPr/>
    </dgm:pt>
  </dgm:ptLst>
  <dgm:cxnLst>
    <dgm:cxn modelId="{F3818865-58F3-4950-9855-91F1D5B2FEC9}" type="presOf" srcId="{91ABC5B6-332A-4B1B-A348-3F343183E9C7}" destId="{1B711EBE-11D5-4149-BB91-666CD680C8B0}" srcOrd="0" destOrd="0" presId="urn:microsoft.com/office/officeart/2005/8/layout/vList2#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91ABC5B6-332A-4B1B-A348-3F343183E9C7}" type="doc">
      <dgm:prSet loTypeId="urn:microsoft.com/office/officeart/2005/8/layout/vList2#1" loCatId="list" qsTypeId="urn:microsoft.com/office/officeart/2005/8/quickstyle/simple1#1" qsCatId="simple" csTypeId="urn:microsoft.com/office/officeart/2005/8/colors/colorful1#1" csCatId="colorful" phldr="1"/>
      <dgm:spPr/>
      <dgm:t>
        <a:bodyPr/>
        <a:lstStyle/>
        <a:p>
          <a:endParaRPr lang="zh-CN" altLang="en-US"/>
        </a:p>
      </dgm:t>
    </dgm:pt>
    <dgm:pt modelId="{1B711EBE-11D5-4149-BB91-666CD680C8B0}" type="pres">
      <dgm:prSet presAssocID="{91ABC5B6-332A-4B1B-A348-3F343183E9C7}" presName="linear" presStyleCnt="0">
        <dgm:presLayoutVars>
          <dgm:animLvl val="lvl"/>
          <dgm:resizeHandles val="exact"/>
        </dgm:presLayoutVars>
      </dgm:prSet>
      <dgm:spPr/>
    </dgm:pt>
  </dgm:ptLst>
  <dgm:cxnLst>
    <dgm:cxn modelId="{F3818865-58F3-4950-9855-91F1D5B2FEC9}" type="presOf" srcId="{91ABC5B6-332A-4B1B-A348-3F343183E9C7}" destId="{1B711EBE-11D5-4149-BB91-666CD680C8B0}" srcOrd="0" destOrd="0" presId="urn:microsoft.com/office/officeart/2005/8/layout/vList2#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91ABC5B6-332A-4B1B-A348-3F343183E9C7}" type="doc">
      <dgm:prSet loTypeId="urn:microsoft.com/office/officeart/2005/8/layout/vList2#1" loCatId="list" qsTypeId="urn:microsoft.com/office/officeart/2005/8/quickstyle/simple1#1" qsCatId="simple" csTypeId="urn:microsoft.com/office/officeart/2005/8/colors/colorful1#1" csCatId="colorful" phldr="1"/>
      <dgm:spPr/>
      <dgm:t>
        <a:bodyPr/>
        <a:lstStyle/>
        <a:p>
          <a:endParaRPr lang="zh-CN" altLang="en-US"/>
        </a:p>
      </dgm:t>
    </dgm:pt>
    <dgm:pt modelId="{1B711EBE-11D5-4149-BB91-666CD680C8B0}" type="pres">
      <dgm:prSet presAssocID="{91ABC5B6-332A-4B1B-A348-3F343183E9C7}" presName="linear" presStyleCnt="0">
        <dgm:presLayoutVars>
          <dgm:animLvl val="lvl"/>
          <dgm:resizeHandles val="exact"/>
        </dgm:presLayoutVars>
      </dgm:prSet>
      <dgm:spPr/>
    </dgm:pt>
  </dgm:ptLst>
  <dgm:cxnLst>
    <dgm:cxn modelId="{F3818865-58F3-4950-9855-91F1D5B2FEC9}" type="presOf" srcId="{91ABC5B6-332A-4B1B-A348-3F343183E9C7}" destId="{1B711EBE-11D5-4149-BB91-666CD680C8B0}" srcOrd="0" destOrd="0" presId="urn:microsoft.com/office/officeart/2005/8/layout/vList2#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91ABC5B6-332A-4B1B-A348-3F343183E9C7}" type="doc">
      <dgm:prSet loTypeId="urn:microsoft.com/office/officeart/2005/8/layout/vList2#1" loCatId="list" qsTypeId="urn:microsoft.com/office/officeart/2005/8/quickstyle/simple1#1" qsCatId="simple" csTypeId="urn:microsoft.com/office/officeart/2005/8/colors/colorful1#1" csCatId="colorful" phldr="1"/>
      <dgm:spPr/>
      <dgm:t>
        <a:bodyPr/>
        <a:lstStyle/>
        <a:p>
          <a:endParaRPr lang="zh-CN" altLang="en-US"/>
        </a:p>
      </dgm:t>
    </dgm:pt>
    <dgm:pt modelId="{1B711EBE-11D5-4149-BB91-666CD680C8B0}" type="pres">
      <dgm:prSet presAssocID="{91ABC5B6-332A-4B1B-A348-3F343183E9C7}" presName="linear" presStyleCnt="0">
        <dgm:presLayoutVars>
          <dgm:animLvl val="lvl"/>
          <dgm:resizeHandles val="exact"/>
        </dgm:presLayoutVars>
      </dgm:prSet>
      <dgm:spPr/>
    </dgm:pt>
  </dgm:ptLst>
  <dgm:cxnLst>
    <dgm:cxn modelId="{FC652CD9-023B-484C-B528-5E8993472737}" type="presOf" srcId="{91ABC5B6-332A-4B1B-A348-3F343183E9C7}" destId="{1B711EBE-11D5-4149-BB91-666CD680C8B0}" srcOrd="0" destOrd="0" presId="urn:microsoft.com/office/officeart/2005/8/layout/vList2#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91ABC5B6-332A-4B1B-A348-3F343183E9C7}" type="doc">
      <dgm:prSet loTypeId="urn:microsoft.com/office/officeart/2005/8/layout/vList2#1" loCatId="list" qsTypeId="urn:microsoft.com/office/officeart/2005/8/quickstyle/simple1#1" qsCatId="simple" csTypeId="urn:microsoft.com/office/officeart/2005/8/colors/colorful1#1" csCatId="colorful" phldr="1"/>
      <dgm:spPr/>
      <dgm:t>
        <a:bodyPr/>
        <a:lstStyle/>
        <a:p>
          <a:endParaRPr lang="zh-CN" altLang="en-US"/>
        </a:p>
      </dgm:t>
    </dgm:pt>
    <dgm:pt modelId="{1B711EBE-11D5-4149-BB91-666CD680C8B0}" type="pres">
      <dgm:prSet presAssocID="{91ABC5B6-332A-4B1B-A348-3F343183E9C7}" presName="linear" presStyleCnt="0">
        <dgm:presLayoutVars>
          <dgm:animLvl val="lvl"/>
          <dgm:resizeHandles val="exact"/>
        </dgm:presLayoutVars>
      </dgm:prSet>
      <dgm:spPr/>
    </dgm:pt>
  </dgm:ptLst>
  <dgm:cxnLst>
    <dgm:cxn modelId="{F3818865-58F3-4950-9855-91F1D5B2FEC9}" type="presOf" srcId="{91ABC5B6-332A-4B1B-A348-3F343183E9C7}" destId="{1B711EBE-11D5-4149-BB91-666CD680C8B0}" srcOrd="0" destOrd="0" presId="urn:microsoft.com/office/officeart/2005/8/layout/vList2#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91ABC5B6-332A-4B1B-A348-3F343183E9C7}" type="doc">
      <dgm:prSet loTypeId="urn:microsoft.com/office/officeart/2005/8/layout/vList2#1" loCatId="list" qsTypeId="urn:microsoft.com/office/officeart/2005/8/quickstyle/simple1#1" qsCatId="simple" csTypeId="urn:microsoft.com/office/officeart/2005/8/colors/colorful1#1" csCatId="colorful" phldr="1"/>
      <dgm:spPr/>
      <dgm:t>
        <a:bodyPr/>
        <a:lstStyle/>
        <a:p>
          <a:endParaRPr lang="zh-CN" altLang="en-US"/>
        </a:p>
      </dgm:t>
    </dgm:pt>
    <dgm:pt modelId="{1B711EBE-11D5-4149-BB91-666CD680C8B0}" type="pres">
      <dgm:prSet presAssocID="{91ABC5B6-332A-4B1B-A348-3F343183E9C7}" presName="linear" presStyleCnt="0">
        <dgm:presLayoutVars>
          <dgm:animLvl val="lvl"/>
          <dgm:resizeHandles val="exact"/>
        </dgm:presLayoutVars>
      </dgm:prSet>
      <dgm:spPr/>
    </dgm:pt>
  </dgm:ptLst>
  <dgm:cxnLst>
    <dgm:cxn modelId="{F3818865-58F3-4950-9855-91F1D5B2FEC9}" type="presOf" srcId="{91ABC5B6-332A-4B1B-A348-3F343183E9C7}" destId="{1B711EBE-11D5-4149-BB91-666CD680C8B0}" srcOrd="0" destOrd="0" presId="urn:microsoft.com/office/officeart/2005/8/layout/vList2#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91ABC5B6-332A-4B1B-A348-3F343183E9C7}" type="doc">
      <dgm:prSet loTypeId="urn:microsoft.com/office/officeart/2005/8/layout/vList2#1" loCatId="list" qsTypeId="urn:microsoft.com/office/officeart/2005/8/quickstyle/simple1#1" qsCatId="simple" csTypeId="urn:microsoft.com/office/officeart/2005/8/colors/colorful1#1" csCatId="colorful" phldr="1"/>
      <dgm:spPr/>
      <dgm:t>
        <a:bodyPr/>
        <a:lstStyle/>
        <a:p>
          <a:endParaRPr lang="zh-CN" altLang="en-US"/>
        </a:p>
      </dgm:t>
    </dgm:pt>
    <dgm:pt modelId="{1B711EBE-11D5-4149-BB91-666CD680C8B0}" type="pres">
      <dgm:prSet presAssocID="{91ABC5B6-332A-4B1B-A348-3F343183E9C7}" presName="linear" presStyleCnt="0">
        <dgm:presLayoutVars>
          <dgm:animLvl val="lvl"/>
          <dgm:resizeHandles val="exact"/>
        </dgm:presLayoutVars>
      </dgm:prSet>
      <dgm:spPr/>
    </dgm:pt>
  </dgm:ptLst>
  <dgm:cxnLst>
    <dgm:cxn modelId="{F3818865-58F3-4950-9855-91F1D5B2FEC9}" type="presOf" srcId="{91ABC5B6-332A-4B1B-A348-3F343183E9C7}" destId="{1B711EBE-11D5-4149-BB91-666CD680C8B0}" srcOrd="0" destOrd="0" presId="urn:microsoft.com/office/officeart/2005/8/layout/vList2#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91ABC5B6-332A-4B1B-A348-3F343183E9C7}" type="doc">
      <dgm:prSet loTypeId="urn:microsoft.com/office/officeart/2005/8/layout/vList2#1" loCatId="list" qsTypeId="urn:microsoft.com/office/officeart/2005/8/quickstyle/simple1#1" qsCatId="simple" csTypeId="urn:microsoft.com/office/officeart/2005/8/colors/colorful1#1" csCatId="colorful" phldr="1"/>
      <dgm:spPr/>
      <dgm:t>
        <a:bodyPr/>
        <a:lstStyle/>
        <a:p>
          <a:endParaRPr lang="zh-CN" altLang="en-US"/>
        </a:p>
      </dgm:t>
    </dgm:pt>
    <dgm:pt modelId="{BC44728D-FCEE-4C13-AEE0-EF4370562988}">
      <dgm:prSet phldrT="[文本]" phldr="0" custT="1"/>
      <dgm:spPr/>
      <dgm:t>
        <a:bodyPr vert="horz" wrap="square"/>
        <a:lstStyle/>
        <a:p>
          <a:pPr>
            <a:lnSpc>
              <a:spcPct val="100000"/>
            </a:lnSpc>
            <a:spcBef>
              <a:spcPct val="0"/>
            </a:spcBef>
            <a:spcAft>
              <a:spcPct val="35000"/>
            </a:spcAft>
          </a:pPr>
          <a:r>
            <a:rPr lang="en-US" altLang="zh-CN" sz="3200" b="1" dirty="0">
              <a:latin typeface="微软雅黑" panose="020B0503020204020204" pitchFamily="34" charset="-122"/>
              <a:ea typeface="微软雅黑" panose="020B0503020204020204" pitchFamily="34" charset="-122"/>
              <a:sym typeface="+mn-ea"/>
            </a:rPr>
            <a:t>     </a:t>
          </a:r>
          <a:r>
            <a:rPr sz="3200" b="1" dirty="0">
              <a:latin typeface="微软雅黑" panose="020B0503020204020204" pitchFamily="34" charset="-122"/>
              <a:ea typeface="微软雅黑" panose="020B0503020204020204" pitchFamily="34" charset="-122"/>
              <a:sym typeface="+mn-ea"/>
            </a:rPr>
            <a:t>（三）启事及通知</a:t>
          </a:r>
        </a:p>
      </dgm:t>
    </dgm:pt>
    <dgm:pt modelId="{D3A1458C-279D-41FC-AE06-BFF908604A2E}" cxnId="{AA3AC11A-95FC-4847-ABFE-4B0D91A02B2A}" type="parTrans">
      <dgm:prSet/>
      <dgm:spPr/>
      <dgm:t>
        <a:bodyPr/>
        <a:lstStyle/>
        <a:p>
          <a:endParaRPr lang="zh-CN" altLang="en-US"/>
        </a:p>
      </dgm:t>
    </dgm:pt>
    <dgm:pt modelId="{FD298035-AE9D-4CBE-B0EB-0D07E98EC9AB}" cxnId="{AA3AC11A-95FC-4847-ABFE-4B0D91A02B2A}" type="sibTrans">
      <dgm:prSet/>
      <dgm:spPr/>
      <dgm:t>
        <a:bodyPr/>
        <a:lstStyle/>
        <a:p>
          <a:endParaRPr lang="zh-CN" altLang="en-US"/>
        </a:p>
      </dgm:t>
    </dgm:pt>
    <dgm:pt modelId="{27A39385-8018-4119-BDEF-C8C7AC7A590D}">
      <dgm:prSet phldrT="[文本]" phldr="0" custT="0"/>
      <dgm:spPr/>
      <dgm:t>
        <a:bodyPr vert="horz" wrap="square"/>
        <a:lstStyle/>
        <a:p>
          <a:pPr>
            <a:lnSpc>
              <a:spcPct val="100000"/>
            </a:lnSpc>
            <a:spcBef>
              <a:spcPct val="0"/>
            </a:spcBef>
            <a:spcAft>
              <a:spcPct val="20000"/>
            </a:spcAft>
          </a:pPr>
          <a:endParaRPr/>
        </a:p>
      </dgm:t>
    </dgm:pt>
    <dgm:pt modelId="{499BCF44-D3E4-4FB7-86C5-5FF8D20C6E7A}" cxnId="{CEC89229-8C54-44CE-949D-CE9A8AFA787B}" type="parTrans">
      <dgm:prSet/>
      <dgm:spPr/>
      <dgm:t>
        <a:bodyPr/>
        <a:lstStyle/>
        <a:p>
          <a:endParaRPr lang="zh-CN" altLang="en-US"/>
        </a:p>
      </dgm:t>
    </dgm:pt>
    <dgm:pt modelId="{917F6F2C-8FF9-4571-9F14-A7BA555B1BC0}" cxnId="{CEC89229-8C54-44CE-949D-CE9A8AFA787B}" type="sibTrans">
      <dgm:prSet/>
      <dgm:spPr/>
      <dgm:t>
        <a:bodyPr/>
        <a:lstStyle/>
        <a:p>
          <a:endParaRPr lang="zh-CN" altLang="en-US"/>
        </a:p>
      </dgm:t>
    </dgm:pt>
    <dgm:pt modelId="{1B711EBE-11D5-4149-BB91-666CD680C8B0}" type="pres">
      <dgm:prSet presAssocID="{91ABC5B6-332A-4B1B-A348-3F343183E9C7}" presName="linear" presStyleCnt="0">
        <dgm:presLayoutVars>
          <dgm:animLvl val="lvl"/>
          <dgm:resizeHandles val="exact"/>
        </dgm:presLayoutVars>
      </dgm:prSet>
      <dgm:spPr/>
    </dgm:pt>
    <dgm:pt modelId="{53EDFADB-9AA9-4AF3-80D5-9A8BF4D42266}" type="pres">
      <dgm:prSet presAssocID="{BC44728D-FCEE-4C13-AEE0-EF4370562988}" presName="parentText" presStyleLbl="node1" presStyleIdx="0" presStyleCnt="1" custLinFactY="-38968" custLinFactNeighborY="-100000">
        <dgm:presLayoutVars>
          <dgm:chMax val="0"/>
          <dgm:bulletEnabled val="1"/>
        </dgm:presLayoutVars>
      </dgm:prSet>
      <dgm:spPr/>
    </dgm:pt>
    <dgm:pt modelId="{E5AE5947-D1AA-4EB3-A8B5-B7FB04200C93}" type="pres">
      <dgm:prSet presAssocID="{BC44728D-FCEE-4C13-AEE0-EF4370562988}" presName="childText" presStyleLbl="revTx" presStyleIdx="0" presStyleCnt="1" custLinFactY="-31374" custLinFactNeighborY="-100000">
        <dgm:presLayoutVars>
          <dgm:bulletEnabled val="1"/>
        </dgm:presLayoutVars>
      </dgm:prSet>
      <dgm:spPr/>
    </dgm:pt>
  </dgm:ptLst>
  <dgm:cxnLst>
    <dgm:cxn modelId="{0F000115-2ABA-4219-8465-F1BA46DAE647}" type="presOf" srcId="{BC44728D-FCEE-4C13-AEE0-EF4370562988}" destId="{53EDFADB-9AA9-4AF3-80D5-9A8BF4D42266}" srcOrd="0" destOrd="0" presId="urn:microsoft.com/office/officeart/2005/8/layout/vList2#1"/>
    <dgm:cxn modelId="{AA3AC11A-95FC-4847-ABFE-4B0D91A02B2A}" srcId="{91ABC5B6-332A-4B1B-A348-3F343183E9C7}" destId="{BC44728D-FCEE-4C13-AEE0-EF4370562988}" srcOrd="0" destOrd="0" parTransId="{D3A1458C-279D-41FC-AE06-BFF908604A2E}" sibTransId="{FD298035-AE9D-4CBE-B0EB-0D07E98EC9AB}"/>
    <dgm:cxn modelId="{50781A29-61F7-425A-93BA-FCE0A4EC40B2}" type="presOf" srcId="{91ABC5B6-332A-4B1B-A348-3F343183E9C7}" destId="{1B711EBE-11D5-4149-BB91-666CD680C8B0}" srcOrd="0" destOrd="0" presId="urn:microsoft.com/office/officeart/2005/8/layout/vList2#1"/>
    <dgm:cxn modelId="{CEC89229-8C54-44CE-949D-CE9A8AFA787B}" srcId="{BC44728D-FCEE-4C13-AEE0-EF4370562988}" destId="{27A39385-8018-4119-BDEF-C8C7AC7A590D}" srcOrd="0" destOrd="0" parTransId="{499BCF44-D3E4-4FB7-86C5-5FF8D20C6E7A}" sibTransId="{917F6F2C-8FF9-4571-9F14-A7BA555B1BC0}"/>
    <dgm:cxn modelId="{AE0A8BE1-4A42-428D-ACF8-24D1DA720AC0}" type="presOf" srcId="{27A39385-8018-4119-BDEF-C8C7AC7A590D}" destId="{E5AE5947-D1AA-4EB3-A8B5-B7FB04200C93}" srcOrd="0" destOrd="0" presId="urn:microsoft.com/office/officeart/2005/8/layout/vList2#1"/>
    <dgm:cxn modelId="{0CFEC17D-50AA-4971-B3FC-DBC392633757}" type="presParOf" srcId="{1B711EBE-11D5-4149-BB91-666CD680C8B0}" destId="{53EDFADB-9AA9-4AF3-80D5-9A8BF4D42266}" srcOrd="0" destOrd="0" presId="urn:microsoft.com/office/officeart/2005/8/layout/vList2#1"/>
    <dgm:cxn modelId="{9DD0FF9B-9235-4BAE-BB5C-42C5380FAB2E}" type="presParOf" srcId="{1B711EBE-11D5-4149-BB91-666CD680C8B0}" destId="{E5AE5947-D1AA-4EB3-A8B5-B7FB04200C93}" srcOrd="1" destOrd="0" presId="urn:microsoft.com/office/officeart/2005/8/layout/vList2#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7600315" cy="892175"/>
        <a:chOff x="0" y="0"/>
        <a:chExt cx="7600315" cy="892175"/>
      </a:xfrm>
    </dsp:grpSpPr>
    <dsp:sp modelId="{53EDFADB-9AA9-4AF3-80D5-9A8BF4D42266}">
      <dsp:nvSpPr>
        <dsp:cNvPr id="3" name="圆角矩形 2"/>
        <dsp:cNvSpPr/>
      </dsp:nvSpPr>
      <dsp:spPr bwMode="white">
        <a:xfrm>
          <a:off x="0" y="0"/>
          <a:ext cx="7600315" cy="812896"/>
        </a:xfrm>
        <a:prstGeom prst="roundRect">
          <a:avLst/>
        </a:prstGeom>
      </dsp:spPr>
      <dsp:style>
        <a:lnRef idx="2">
          <a:schemeClr val="lt1"/>
        </a:lnRef>
        <a:fillRef idx="1">
          <a:schemeClr val="accent2"/>
        </a:fillRef>
        <a:effectRef idx="0">
          <a:scrgbClr r="0" g="0" b="0"/>
        </a:effectRef>
        <a:fontRef idx="minor">
          <a:schemeClr val="lt1"/>
        </a:fontRef>
      </dsp:style>
      <dsp:txBody>
        <a:bodyPr vert="horz" wrap="square" lIns="121920" tIns="121920" rIns="121920" bIns="121920" anchor="ctr"/>
        <a:lstStyle>
          <a:lvl1pPr algn="l">
            <a:defRPr sz="500"/>
          </a:lvl1pPr>
          <a:lvl2pPr marL="57150" indent="-57150" algn="l">
            <a:defRPr sz="300"/>
          </a:lvl2pPr>
          <a:lvl3pPr marL="114300" indent="-57150" algn="l">
            <a:defRPr sz="300"/>
          </a:lvl3pPr>
          <a:lvl4pPr marL="171450" indent="-57150" algn="l">
            <a:defRPr sz="300"/>
          </a:lvl4pPr>
          <a:lvl5pPr marL="228600" indent="-57150" algn="l">
            <a:defRPr sz="300"/>
          </a:lvl5pPr>
          <a:lvl6pPr marL="285750" indent="-57150" algn="l">
            <a:defRPr sz="300"/>
          </a:lvl6pPr>
          <a:lvl7pPr marL="342900" indent="-57150" algn="l">
            <a:defRPr sz="300"/>
          </a:lvl7pPr>
          <a:lvl8pPr marL="400050" indent="-57150" algn="l">
            <a:defRPr sz="300"/>
          </a:lvl8pPr>
          <a:lvl9pPr marL="457200" indent="-57150" algn="l">
            <a:defRPr sz="300"/>
          </a:lvl9pPr>
        </a:lstStyle>
        <a:p>
          <a:pPr lvl="0">
            <a:lnSpc>
              <a:spcPct val="100000"/>
            </a:lnSpc>
            <a:spcBef>
              <a:spcPct val="0"/>
            </a:spcBef>
            <a:spcAft>
              <a:spcPct val="35000"/>
            </a:spcAft>
          </a:pPr>
          <a:r>
            <a:rPr lang="en-US" altLang="zh-CN" sz="3200" b="1" dirty="0">
              <a:latin typeface="微软雅黑" panose="020B0503020204020204" pitchFamily="34" charset="-122"/>
              <a:ea typeface="微软雅黑" panose="020B0503020204020204" pitchFamily="34" charset="-122"/>
              <a:sym typeface="+mn-ea"/>
            </a:rPr>
            <a:t>                 </a:t>
          </a:r>
          <a:r>
            <a:rPr sz="3200" b="1" dirty="0">
              <a:latin typeface="微软雅黑" panose="020B0503020204020204" pitchFamily="34" charset="-122"/>
              <a:ea typeface="微软雅黑" panose="020B0503020204020204" pitchFamily="34" charset="-122"/>
              <a:sym typeface="+mn-ea"/>
            </a:rPr>
            <a:t>（一）书信</a:t>
          </a:r>
        </a:p>
      </dsp:txBody>
      <dsp:txXfrm>
        <a:off x="0" y="0"/>
        <a:ext cx="7600315" cy="812896"/>
      </dsp:txXfrm>
    </dsp:sp>
    <dsp:sp modelId="{E5AE5947-D1AA-4EB3-A8B5-B7FB04200C93}">
      <dsp:nvSpPr>
        <dsp:cNvPr id="4" name="矩形 3"/>
        <dsp:cNvSpPr/>
      </dsp:nvSpPr>
      <dsp:spPr bwMode="white">
        <a:xfrm>
          <a:off x="0" y="0"/>
          <a:ext cx="7600315" cy="79279"/>
        </a:xfrm>
        <a:prstGeom prst="rect">
          <a:avLst/>
        </a:prstGeom>
      </dsp:spPr>
      <dsp:style>
        <a:lnRef idx="0">
          <a:schemeClr val="dk1">
            <a:alpha val="0"/>
          </a:schemeClr>
        </a:lnRef>
        <a:fillRef idx="0">
          <a:schemeClr val="lt1">
            <a:alpha val="0"/>
          </a:schemeClr>
        </a:fillRef>
        <a:effectRef idx="0">
          <a:scrgbClr r="0" g="0" b="0"/>
        </a:effectRef>
        <a:fontRef idx="minor"/>
      </dsp:style>
      <dsp:txBody>
        <a:bodyPr vert="horz" wrap="square" lIns="241310" tIns="6350" rIns="35560" bIns="6350" anchor="t"/>
        <a:lstStyle>
          <a:lvl1pPr algn="l">
            <a:defRPr sz="500"/>
          </a:lvl1pPr>
          <a:lvl2pPr marL="57150" indent="-57150" algn="l">
            <a:defRPr sz="300"/>
          </a:lvl2pPr>
          <a:lvl3pPr marL="114300" indent="-57150" algn="l">
            <a:defRPr sz="300"/>
          </a:lvl3pPr>
          <a:lvl4pPr marL="171450" indent="-57150" algn="l">
            <a:defRPr sz="300"/>
          </a:lvl4pPr>
          <a:lvl5pPr marL="228600" indent="-57150" algn="l">
            <a:defRPr sz="300"/>
          </a:lvl5pPr>
          <a:lvl6pPr marL="285750" indent="-57150" algn="l">
            <a:defRPr sz="300"/>
          </a:lvl6pPr>
          <a:lvl7pPr marL="342900" indent="-57150" algn="l">
            <a:defRPr sz="300"/>
          </a:lvl7pPr>
          <a:lvl8pPr marL="400050" indent="-57150" algn="l">
            <a:defRPr sz="300"/>
          </a:lvl8pPr>
          <a:lvl9pPr marL="457200" indent="-57150" algn="l">
            <a:defRPr sz="300"/>
          </a:lvl9pPr>
        </a:lstStyle>
        <a:p>
          <a:pPr lvl="1">
            <a:lnSpc>
              <a:spcPct val="100000"/>
            </a:lnSpc>
            <a:spcBef>
              <a:spcPct val="0"/>
            </a:spcBef>
            <a:spcAft>
              <a:spcPct val="20000"/>
            </a:spcAft>
            <a:buChar char="•"/>
          </a:pPr>
          <a:endParaRPr>
            <a:solidFill>
              <a:schemeClr val="tx1"/>
            </a:solidFill>
          </a:endParaRPr>
        </a:p>
      </dsp:txBody>
      <dsp:txXfrm>
        <a:off x="0" y="0"/>
        <a:ext cx="7600315" cy="79279"/>
      </dsp:txXfrm>
    </dsp:sp>
  </dsp:spTree>
</dsp:drawing>
</file>

<file path=ppt/diagrams/drawing2.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8128000" cy="1442720"/>
        <a:chOff x="0" y="0"/>
        <a:chExt cx="8128000" cy="1442720"/>
      </a:xfrm>
    </dsp:grpSpPr>
    <dsp:sp modelId="{53EDFADB-9AA9-4AF3-80D5-9A8BF4D42266}">
      <dsp:nvSpPr>
        <dsp:cNvPr id="3" name="圆角矩形 2"/>
        <dsp:cNvSpPr/>
      </dsp:nvSpPr>
      <dsp:spPr bwMode="white">
        <a:xfrm>
          <a:off x="0" y="0"/>
          <a:ext cx="8128000" cy="848995"/>
        </a:xfrm>
        <a:prstGeom prst="roundRect">
          <a:avLst/>
        </a:prstGeom>
        <a:solidFill>
          <a:srgbClr val="9BBB59"/>
        </a:solidFill>
      </dsp:spPr>
      <dsp:style>
        <a:lnRef idx="2">
          <a:schemeClr val="lt1"/>
        </a:lnRef>
        <a:fillRef idx="1">
          <a:schemeClr val="accent2"/>
        </a:fillRef>
        <a:effectRef idx="0">
          <a:scrgbClr r="0" g="0" b="0"/>
        </a:effectRef>
        <a:fontRef idx="minor">
          <a:schemeClr val="lt1"/>
        </a:fontRef>
      </dsp:style>
      <dsp:txBody>
        <a:bodyPr vert="horz" wrap="square" lIns="121920" tIns="121920" rIns="121920" bIns="121920" anchor="ctr"/>
        <a:lstStyle>
          <a:lvl1pPr algn="l">
            <a:defRPr sz="3500"/>
          </a:lvl1pPr>
          <a:lvl2pPr marL="228600" indent="-228600" algn="l">
            <a:defRPr sz="2700"/>
          </a:lvl2pPr>
          <a:lvl3pPr marL="457200" indent="-228600" algn="l">
            <a:defRPr sz="2700"/>
          </a:lvl3pPr>
          <a:lvl4pPr marL="685800" indent="-228600" algn="l">
            <a:defRPr sz="2700"/>
          </a:lvl4pPr>
          <a:lvl5pPr marL="914400" indent="-228600" algn="l">
            <a:defRPr sz="2700"/>
          </a:lvl5pPr>
          <a:lvl6pPr marL="1143000" indent="-228600" algn="l">
            <a:defRPr sz="2700"/>
          </a:lvl6pPr>
          <a:lvl7pPr marL="1371600" indent="-228600" algn="l">
            <a:defRPr sz="2700"/>
          </a:lvl7pPr>
          <a:lvl8pPr marL="1600200" indent="-228600" algn="l">
            <a:defRPr sz="2700"/>
          </a:lvl8pPr>
          <a:lvl9pPr marL="1828800" indent="-228600" algn="l">
            <a:defRPr sz="2700"/>
          </a:lvl9pPr>
        </a:lstStyle>
        <a:p>
          <a:pPr lvl="0">
            <a:lnSpc>
              <a:spcPct val="100000"/>
            </a:lnSpc>
            <a:spcBef>
              <a:spcPct val="0"/>
            </a:spcBef>
            <a:spcAft>
              <a:spcPct val="35000"/>
            </a:spcAft>
          </a:pPr>
          <a:r>
            <a:rPr lang="zh-CN" altLang="en-US" sz="3200" b="1" dirty="0">
              <a:latin typeface="微软雅黑" panose="020B0503020204020204" pitchFamily="34" charset="-122"/>
              <a:ea typeface="微软雅黑" panose="020B0503020204020204" pitchFamily="34" charset="-122"/>
            </a:rPr>
            <a:t>（二）便条</a:t>
          </a:r>
        </a:p>
      </dsp:txBody>
      <dsp:txXfrm>
        <a:off x="0" y="0"/>
        <a:ext cx="8128000" cy="848995"/>
      </dsp:txXfrm>
    </dsp:sp>
    <dsp:sp modelId="{E5AE5947-D1AA-4EB3-A8B5-B7FB04200C93}">
      <dsp:nvSpPr>
        <dsp:cNvPr id="4" name="矩形 3"/>
        <dsp:cNvSpPr/>
      </dsp:nvSpPr>
      <dsp:spPr bwMode="white">
        <a:xfrm>
          <a:off x="0" y="0"/>
          <a:ext cx="8128000" cy="579600"/>
        </a:xfrm>
        <a:prstGeom prst="rect">
          <a:avLst/>
        </a:prstGeom>
      </dsp:spPr>
      <dsp:style>
        <a:lnRef idx="0">
          <a:schemeClr val="dk1">
            <a:alpha val="0"/>
          </a:schemeClr>
        </a:lnRef>
        <a:fillRef idx="0">
          <a:schemeClr val="lt1">
            <a:alpha val="0"/>
          </a:schemeClr>
        </a:fillRef>
        <a:effectRef idx="0">
          <a:scrgbClr r="0" g="0" b="0"/>
        </a:effectRef>
        <a:fontRef idx="minor"/>
      </dsp:style>
      <dsp:txBody>
        <a:bodyPr vert="horz" wrap="square" lIns="258064" tIns="44450" rIns="248920" bIns="44450" anchor="t"/>
        <a:lstStyle>
          <a:lvl1pPr algn="l">
            <a:defRPr sz="3500"/>
          </a:lvl1pPr>
          <a:lvl2pPr marL="228600" indent="-228600" algn="l">
            <a:defRPr sz="2700"/>
          </a:lvl2pPr>
          <a:lvl3pPr marL="457200" indent="-228600" algn="l">
            <a:defRPr sz="2700"/>
          </a:lvl3pPr>
          <a:lvl4pPr marL="685800" indent="-228600" algn="l">
            <a:defRPr sz="2700"/>
          </a:lvl4pPr>
          <a:lvl5pPr marL="914400" indent="-228600" algn="l">
            <a:defRPr sz="2700"/>
          </a:lvl5pPr>
          <a:lvl6pPr marL="1143000" indent="-228600" algn="l">
            <a:defRPr sz="2700"/>
          </a:lvl6pPr>
          <a:lvl7pPr marL="1371600" indent="-228600" algn="l">
            <a:defRPr sz="2700"/>
          </a:lvl7pPr>
          <a:lvl8pPr marL="1600200" indent="-228600" algn="l">
            <a:defRPr sz="2700"/>
          </a:lvl8pPr>
          <a:lvl9pPr marL="1828800" indent="-228600" algn="l">
            <a:defRPr sz="2700"/>
          </a:lvl9pPr>
        </a:lstStyle>
        <a:p>
          <a:pPr lvl="1">
            <a:lnSpc>
              <a:spcPct val="100000"/>
            </a:lnSpc>
            <a:spcBef>
              <a:spcPct val="0"/>
            </a:spcBef>
            <a:spcAft>
              <a:spcPct val="20000"/>
            </a:spcAft>
            <a:buChar char="•"/>
          </a:pPr>
          <a:endParaRPr>
            <a:solidFill>
              <a:schemeClr val="tx1"/>
            </a:solidFill>
          </a:endParaRPr>
        </a:p>
      </dsp:txBody>
      <dsp:txXfrm>
        <a:off x="0" y="0"/>
        <a:ext cx="8128000" cy="579600"/>
      </dsp:txXfrm>
    </dsp:sp>
  </dsp:spTree>
</dsp:drawing>
</file>

<file path=ppt/diagrams/drawing23.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7600315" cy="892175"/>
        <a:chOff x="0" y="0"/>
        <a:chExt cx="7600315" cy="892175"/>
      </a:xfrm>
    </dsp:grpSpPr>
    <dsp:sp modelId="{53EDFADB-9AA9-4AF3-80D5-9A8BF4D42266}">
      <dsp:nvSpPr>
        <dsp:cNvPr id="3" name="圆角矩形 2"/>
        <dsp:cNvSpPr/>
      </dsp:nvSpPr>
      <dsp:spPr bwMode="white">
        <a:xfrm>
          <a:off x="0" y="0"/>
          <a:ext cx="7600315" cy="812896"/>
        </a:xfrm>
        <a:prstGeom prst="roundRect">
          <a:avLst/>
        </a:prstGeom>
      </dsp:spPr>
      <dsp:style>
        <a:lnRef idx="2">
          <a:schemeClr val="lt1"/>
        </a:lnRef>
        <a:fillRef idx="1">
          <a:schemeClr val="accent2"/>
        </a:fillRef>
        <a:effectRef idx="0">
          <a:scrgbClr r="0" g="0" b="0"/>
        </a:effectRef>
        <a:fontRef idx="minor">
          <a:schemeClr val="lt1"/>
        </a:fontRef>
      </dsp:style>
      <dsp:txBody>
        <a:bodyPr vert="horz" wrap="square" lIns="121920" tIns="121920" rIns="121920" bIns="121920" anchor="ctr"/>
        <a:lstStyle>
          <a:lvl1pPr algn="l">
            <a:defRPr sz="500"/>
          </a:lvl1pPr>
          <a:lvl2pPr marL="57150" indent="-57150" algn="l">
            <a:defRPr sz="300"/>
          </a:lvl2pPr>
          <a:lvl3pPr marL="114300" indent="-57150" algn="l">
            <a:defRPr sz="300"/>
          </a:lvl3pPr>
          <a:lvl4pPr marL="171450" indent="-57150" algn="l">
            <a:defRPr sz="300"/>
          </a:lvl4pPr>
          <a:lvl5pPr marL="228600" indent="-57150" algn="l">
            <a:defRPr sz="300"/>
          </a:lvl5pPr>
          <a:lvl6pPr marL="285750" indent="-57150" algn="l">
            <a:defRPr sz="300"/>
          </a:lvl6pPr>
          <a:lvl7pPr marL="342900" indent="-57150" algn="l">
            <a:defRPr sz="300"/>
          </a:lvl7pPr>
          <a:lvl8pPr marL="400050" indent="-57150" algn="l">
            <a:defRPr sz="300"/>
          </a:lvl8pPr>
          <a:lvl9pPr marL="457200" indent="-57150" algn="l">
            <a:defRPr sz="300"/>
          </a:lvl9pPr>
        </a:lstStyle>
        <a:p>
          <a:pPr lvl="0">
            <a:lnSpc>
              <a:spcPct val="100000"/>
            </a:lnSpc>
            <a:spcBef>
              <a:spcPct val="0"/>
            </a:spcBef>
            <a:spcAft>
              <a:spcPct val="35000"/>
            </a:spcAft>
          </a:pPr>
          <a:r>
            <a:rPr lang="en-US" altLang="zh-CN" sz="3200" b="1" dirty="0">
              <a:latin typeface="微软雅黑" panose="020B0503020204020204" pitchFamily="34" charset="-122"/>
              <a:ea typeface="微软雅黑" panose="020B0503020204020204" pitchFamily="34" charset="-122"/>
              <a:sym typeface="+mn-ea"/>
            </a:rPr>
            <a:t>  </a:t>
          </a:r>
          <a:r>
            <a:rPr sz="3200" b="1" dirty="0">
              <a:latin typeface="微软雅黑" panose="020B0503020204020204" pitchFamily="34" charset="-122"/>
              <a:ea typeface="微软雅黑" panose="020B0503020204020204" pitchFamily="34" charset="-122"/>
              <a:sym typeface="+mn-ea"/>
            </a:rPr>
            <a:t>（四）日记</a:t>
          </a:r>
        </a:p>
      </dsp:txBody>
      <dsp:txXfrm>
        <a:off x="0" y="0"/>
        <a:ext cx="7600315" cy="812896"/>
      </dsp:txXfrm>
    </dsp:sp>
    <dsp:sp modelId="{E5AE5947-D1AA-4EB3-A8B5-B7FB04200C93}">
      <dsp:nvSpPr>
        <dsp:cNvPr id="4" name="矩形 3"/>
        <dsp:cNvSpPr/>
      </dsp:nvSpPr>
      <dsp:spPr bwMode="white">
        <a:xfrm>
          <a:off x="0" y="0"/>
          <a:ext cx="7600315" cy="79279"/>
        </a:xfrm>
        <a:prstGeom prst="rect">
          <a:avLst/>
        </a:prstGeom>
      </dsp:spPr>
      <dsp:style>
        <a:lnRef idx="0">
          <a:schemeClr val="dk1">
            <a:alpha val="0"/>
          </a:schemeClr>
        </a:lnRef>
        <a:fillRef idx="0">
          <a:schemeClr val="lt1">
            <a:alpha val="0"/>
          </a:schemeClr>
        </a:fillRef>
        <a:effectRef idx="0">
          <a:scrgbClr r="0" g="0" b="0"/>
        </a:effectRef>
        <a:fontRef idx="minor"/>
      </dsp:style>
      <dsp:txBody>
        <a:bodyPr vert="horz" wrap="square" lIns="241310" tIns="6350" rIns="35560" bIns="6350" anchor="t"/>
        <a:lstStyle>
          <a:lvl1pPr algn="l">
            <a:defRPr sz="500"/>
          </a:lvl1pPr>
          <a:lvl2pPr marL="57150" indent="-57150" algn="l">
            <a:defRPr sz="300"/>
          </a:lvl2pPr>
          <a:lvl3pPr marL="114300" indent="-57150" algn="l">
            <a:defRPr sz="300"/>
          </a:lvl3pPr>
          <a:lvl4pPr marL="171450" indent="-57150" algn="l">
            <a:defRPr sz="300"/>
          </a:lvl4pPr>
          <a:lvl5pPr marL="228600" indent="-57150" algn="l">
            <a:defRPr sz="300"/>
          </a:lvl5pPr>
          <a:lvl6pPr marL="285750" indent="-57150" algn="l">
            <a:defRPr sz="300"/>
          </a:lvl6pPr>
          <a:lvl7pPr marL="342900" indent="-57150" algn="l">
            <a:defRPr sz="300"/>
          </a:lvl7pPr>
          <a:lvl8pPr marL="400050" indent="-57150" algn="l">
            <a:defRPr sz="300"/>
          </a:lvl8pPr>
          <a:lvl9pPr marL="457200" indent="-57150" algn="l">
            <a:defRPr sz="300"/>
          </a:lvl9pPr>
        </a:lstStyle>
        <a:p>
          <a:pPr lvl="1">
            <a:lnSpc>
              <a:spcPct val="100000"/>
            </a:lnSpc>
            <a:spcBef>
              <a:spcPct val="0"/>
            </a:spcBef>
            <a:spcAft>
              <a:spcPct val="20000"/>
            </a:spcAft>
            <a:buChar char="•"/>
          </a:pPr>
          <a:endParaRPr>
            <a:solidFill>
              <a:schemeClr val="tx1"/>
            </a:solidFill>
          </a:endParaRPr>
        </a:p>
      </dsp:txBody>
      <dsp:txXfrm>
        <a:off x="0" y="0"/>
        <a:ext cx="7600315" cy="79279"/>
      </dsp:txXfrm>
    </dsp:sp>
  </dsp:spTree>
</dsp:drawing>
</file>

<file path=ppt/diagrams/drawing9.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7600315" cy="892175"/>
        <a:chOff x="0" y="0"/>
        <a:chExt cx="7600315" cy="892175"/>
      </a:xfrm>
    </dsp:grpSpPr>
    <dsp:sp modelId="{53EDFADB-9AA9-4AF3-80D5-9A8BF4D42266}">
      <dsp:nvSpPr>
        <dsp:cNvPr id="3" name="圆角矩形 2"/>
        <dsp:cNvSpPr/>
      </dsp:nvSpPr>
      <dsp:spPr bwMode="white">
        <a:xfrm>
          <a:off x="0" y="0"/>
          <a:ext cx="7600315" cy="812896"/>
        </a:xfrm>
        <a:prstGeom prst="roundRect">
          <a:avLst/>
        </a:prstGeom>
      </dsp:spPr>
      <dsp:style>
        <a:lnRef idx="2">
          <a:schemeClr val="lt1"/>
        </a:lnRef>
        <a:fillRef idx="1">
          <a:schemeClr val="accent2"/>
        </a:fillRef>
        <a:effectRef idx="0">
          <a:scrgbClr r="0" g="0" b="0"/>
        </a:effectRef>
        <a:fontRef idx="minor">
          <a:schemeClr val="lt1"/>
        </a:fontRef>
      </dsp:style>
      <dsp:txBody>
        <a:bodyPr vert="horz" wrap="square" lIns="121920" tIns="121920" rIns="121920" bIns="121920" anchor="ctr"/>
        <a:lstStyle>
          <a:lvl1pPr algn="l">
            <a:defRPr sz="500"/>
          </a:lvl1pPr>
          <a:lvl2pPr marL="57150" indent="-57150" algn="l">
            <a:defRPr sz="300"/>
          </a:lvl2pPr>
          <a:lvl3pPr marL="114300" indent="-57150" algn="l">
            <a:defRPr sz="300"/>
          </a:lvl3pPr>
          <a:lvl4pPr marL="171450" indent="-57150" algn="l">
            <a:defRPr sz="300"/>
          </a:lvl4pPr>
          <a:lvl5pPr marL="228600" indent="-57150" algn="l">
            <a:defRPr sz="300"/>
          </a:lvl5pPr>
          <a:lvl6pPr marL="285750" indent="-57150" algn="l">
            <a:defRPr sz="300"/>
          </a:lvl6pPr>
          <a:lvl7pPr marL="342900" indent="-57150" algn="l">
            <a:defRPr sz="300"/>
          </a:lvl7pPr>
          <a:lvl8pPr marL="400050" indent="-57150" algn="l">
            <a:defRPr sz="300"/>
          </a:lvl8pPr>
          <a:lvl9pPr marL="457200" indent="-57150" algn="l">
            <a:defRPr sz="300"/>
          </a:lvl9pPr>
        </a:lstStyle>
        <a:p>
          <a:pPr lvl="0">
            <a:lnSpc>
              <a:spcPct val="100000"/>
            </a:lnSpc>
            <a:spcBef>
              <a:spcPct val="0"/>
            </a:spcBef>
            <a:spcAft>
              <a:spcPct val="35000"/>
            </a:spcAft>
          </a:pPr>
          <a:r>
            <a:rPr lang="en-US" altLang="zh-CN" sz="3200" b="1" dirty="0">
              <a:latin typeface="微软雅黑" panose="020B0503020204020204" pitchFamily="34" charset="-122"/>
              <a:ea typeface="微软雅黑" panose="020B0503020204020204" pitchFamily="34" charset="-122"/>
              <a:sym typeface="+mn-ea"/>
            </a:rPr>
            <a:t>     </a:t>
          </a:r>
          <a:r>
            <a:rPr sz="3200" b="1" dirty="0">
              <a:latin typeface="微软雅黑" panose="020B0503020204020204" pitchFamily="34" charset="-122"/>
              <a:ea typeface="微软雅黑" panose="020B0503020204020204" pitchFamily="34" charset="-122"/>
              <a:sym typeface="+mn-ea"/>
            </a:rPr>
            <a:t>（三）启事及通知</a:t>
          </a:r>
        </a:p>
      </dsp:txBody>
      <dsp:txXfrm>
        <a:off x="0" y="0"/>
        <a:ext cx="7600315" cy="812896"/>
      </dsp:txXfrm>
    </dsp:sp>
    <dsp:sp modelId="{E5AE5947-D1AA-4EB3-A8B5-B7FB04200C93}">
      <dsp:nvSpPr>
        <dsp:cNvPr id="4" name="矩形 3"/>
        <dsp:cNvSpPr/>
      </dsp:nvSpPr>
      <dsp:spPr bwMode="white">
        <a:xfrm>
          <a:off x="0" y="0"/>
          <a:ext cx="7600315" cy="79279"/>
        </a:xfrm>
        <a:prstGeom prst="rect">
          <a:avLst/>
        </a:prstGeom>
      </dsp:spPr>
      <dsp:style>
        <a:lnRef idx="0">
          <a:schemeClr val="dk1">
            <a:alpha val="0"/>
          </a:schemeClr>
        </a:lnRef>
        <a:fillRef idx="0">
          <a:schemeClr val="lt1">
            <a:alpha val="0"/>
          </a:schemeClr>
        </a:fillRef>
        <a:effectRef idx="0">
          <a:scrgbClr r="0" g="0" b="0"/>
        </a:effectRef>
        <a:fontRef idx="minor"/>
      </dsp:style>
      <dsp:txBody>
        <a:bodyPr vert="horz" wrap="square" lIns="241310" tIns="6350" rIns="35560" bIns="6350" anchor="t"/>
        <a:lstStyle>
          <a:lvl1pPr algn="l">
            <a:defRPr sz="500"/>
          </a:lvl1pPr>
          <a:lvl2pPr marL="57150" indent="-57150" algn="l">
            <a:defRPr sz="300"/>
          </a:lvl2pPr>
          <a:lvl3pPr marL="114300" indent="-57150" algn="l">
            <a:defRPr sz="300"/>
          </a:lvl3pPr>
          <a:lvl4pPr marL="171450" indent="-57150" algn="l">
            <a:defRPr sz="300"/>
          </a:lvl4pPr>
          <a:lvl5pPr marL="228600" indent="-57150" algn="l">
            <a:defRPr sz="300"/>
          </a:lvl5pPr>
          <a:lvl6pPr marL="285750" indent="-57150" algn="l">
            <a:defRPr sz="300"/>
          </a:lvl6pPr>
          <a:lvl7pPr marL="342900" indent="-57150" algn="l">
            <a:defRPr sz="300"/>
          </a:lvl7pPr>
          <a:lvl8pPr marL="400050" indent="-57150" algn="l">
            <a:defRPr sz="300"/>
          </a:lvl8pPr>
          <a:lvl9pPr marL="457200" indent="-57150" algn="l">
            <a:defRPr sz="300"/>
          </a:lvl9pPr>
        </a:lstStyle>
        <a:p>
          <a:pPr lvl="1">
            <a:lnSpc>
              <a:spcPct val="100000"/>
            </a:lnSpc>
            <a:spcBef>
              <a:spcPct val="0"/>
            </a:spcBef>
            <a:spcAft>
              <a:spcPct val="20000"/>
            </a:spcAft>
            <a:buChar char="•"/>
          </a:pPr>
          <a:endParaRPr>
            <a:solidFill>
              <a:schemeClr val="tx1"/>
            </a:solidFill>
          </a:endParaRPr>
        </a:p>
      </dsp:txBody>
      <dsp:txXfrm>
        <a:off x="0" y="0"/>
        <a:ext cx="7600315" cy="79279"/>
      </dsp:txXfrm>
    </dsp:sp>
  </dsp:spTree>
</dsp:drawing>
</file>

<file path=ppt/diagrams/layout1.xml><?xml version="1.0" encoding="utf-8"?>
<dgm:layoutDef xmlns:dgm="http://schemas.openxmlformats.org/drawingml/2006/diagram" xmlns:a="http://schemas.openxmlformats.org/drawingml/2006/main" uniqueId="urn:microsoft.com/office/officeart/2005/8/layout/vList2#1">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rSet csTypeId="urn:microsoft.com/office/officeart/2005/8/colors/accent6_5"/>
        </dgm:pt>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0.xml><?xml version="1.0" encoding="utf-8"?>
<dgm:layoutDef xmlns:dgm="http://schemas.openxmlformats.org/drawingml/2006/diagram" xmlns:a="http://schemas.openxmlformats.org/drawingml/2006/main" uniqueId="urn:microsoft.com/office/officeart/2005/8/layout/vList2#1">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rSet csTypeId="urn:microsoft.com/office/officeart/2005/8/colors/accent6_5"/>
        </dgm:pt>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1.xml><?xml version="1.0" encoding="utf-8"?>
<dgm:layoutDef xmlns:dgm="http://schemas.openxmlformats.org/drawingml/2006/diagram" xmlns:a="http://schemas.openxmlformats.org/drawingml/2006/main" uniqueId="urn:microsoft.com/office/officeart/2005/8/layout/vList2#1">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rSet csTypeId="urn:microsoft.com/office/officeart/2005/8/colors/accent6_5"/>
        </dgm:pt>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2.xml><?xml version="1.0" encoding="utf-8"?>
<dgm:layoutDef xmlns:dgm="http://schemas.openxmlformats.org/drawingml/2006/diagram" xmlns:a="http://schemas.openxmlformats.org/drawingml/2006/main" uniqueId="urn:microsoft.com/office/officeart/2005/8/layout/vList2#1">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rSet csTypeId="urn:microsoft.com/office/officeart/2005/8/colors/accent6_5"/>
        </dgm:pt>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3.xml><?xml version="1.0" encoding="utf-8"?>
<dgm:layoutDef xmlns:dgm="http://schemas.openxmlformats.org/drawingml/2006/diagram" xmlns:a="http://schemas.openxmlformats.org/drawingml/2006/main" uniqueId="urn:microsoft.com/office/officeart/2005/8/layout/vList2#1">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rSet csTypeId="urn:microsoft.com/office/officeart/2005/8/colors/accent6_5"/>
        </dgm:pt>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4.xml><?xml version="1.0" encoding="utf-8"?>
<dgm:layoutDef xmlns:dgm="http://schemas.openxmlformats.org/drawingml/2006/diagram" xmlns:a="http://schemas.openxmlformats.org/drawingml/2006/main" uniqueId="urn:microsoft.com/office/officeart/2005/8/layout/vList2#1">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rSet csTypeId="urn:microsoft.com/office/officeart/2005/8/colors/accent6_5"/>
        </dgm:pt>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5.xml><?xml version="1.0" encoding="utf-8"?>
<dgm:layoutDef xmlns:dgm="http://schemas.openxmlformats.org/drawingml/2006/diagram" xmlns:a="http://schemas.openxmlformats.org/drawingml/2006/main" uniqueId="urn:microsoft.com/office/officeart/2005/8/layout/vList2#1">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rSet csTypeId="urn:microsoft.com/office/officeart/2005/8/colors/accent6_5"/>
        </dgm:pt>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6.xml><?xml version="1.0" encoding="utf-8"?>
<dgm:layoutDef xmlns:dgm="http://schemas.openxmlformats.org/drawingml/2006/diagram" xmlns:a="http://schemas.openxmlformats.org/drawingml/2006/main" uniqueId="urn:microsoft.com/office/officeart/2005/8/layout/vList2#1">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rSet csTypeId="urn:microsoft.com/office/officeart/2005/8/colors/accent6_5"/>
        </dgm:pt>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7.xml><?xml version="1.0" encoding="utf-8"?>
<dgm:layoutDef xmlns:dgm="http://schemas.openxmlformats.org/drawingml/2006/diagram" xmlns:a="http://schemas.openxmlformats.org/drawingml/2006/main" uniqueId="urn:microsoft.com/office/officeart/2005/8/layout/vList2#1">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rSet csTypeId="urn:microsoft.com/office/officeart/2005/8/colors/accent6_5"/>
        </dgm:pt>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8.xml><?xml version="1.0" encoding="utf-8"?>
<dgm:layoutDef xmlns:dgm="http://schemas.openxmlformats.org/drawingml/2006/diagram" xmlns:a="http://schemas.openxmlformats.org/drawingml/2006/main" uniqueId="urn:microsoft.com/office/officeart/2005/8/layout/vList2#1">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rSet csTypeId="urn:microsoft.com/office/officeart/2005/8/colors/accent6_5"/>
        </dgm:pt>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9.xml><?xml version="1.0" encoding="utf-8"?>
<dgm:layoutDef xmlns:dgm="http://schemas.openxmlformats.org/drawingml/2006/diagram" xmlns:a="http://schemas.openxmlformats.org/drawingml/2006/main" uniqueId="urn:microsoft.com/office/officeart/2005/8/layout/vList2#1">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rSet csTypeId="urn:microsoft.com/office/officeart/2005/8/colors/accent6_5"/>
        </dgm:pt>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vList2#1">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rSet csTypeId="urn:microsoft.com/office/officeart/2005/8/colors/accent6_5"/>
        </dgm:pt>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0.xml><?xml version="1.0" encoding="utf-8"?>
<dgm:layoutDef xmlns:dgm="http://schemas.openxmlformats.org/drawingml/2006/diagram" xmlns:a="http://schemas.openxmlformats.org/drawingml/2006/main" uniqueId="urn:microsoft.com/office/officeart/2005/8/layout/vList2#1">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rSet csTypeId="urn:microsoft.com/office/officeart/2005/8/colors/accent6_5"/>
        </dgm:pt>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1.xml><?xml version="1.0" encoding="utf-8"?>
<dgm:layoutDef xmlns:dgm="http://schemas.openxmlformats.org/drawingml/2006/diagram" xmlns:a="http://schemas.openxmlformats.org/drawingml/2006/main" uniqueId="urn:microsoft.com/office/officeart/2005/8/layout/vList2#1">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rSet csTypeId="urn:microsoft.com/office/officeart/2005/8/colors/accent6_5"/>
        </dgm:pt>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2.xml><?xml version="1.0" encoding="utf-8"?>
<dgm:layoutDef xmlns:dgm="http://schemas.openxmlformats.org/drawingml/2006/diagram" xmlns:a="http://schemas.openxmlformats.org/drawingml/2006/main" uniqueId="urn:microsoft.com/office/officeart/2005/8/layout/vList2#1">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rSet csTypeId="urn:microsoft.com/office/officeart/2005/8/colors/accent6_5"/>
        </dgm:pt>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3.xml><?xml version="1.0" encoding="utf-8"?>
<dgm:layoutDef xmlns:dgm="http://schemas.openxmlformats.org/drawingml/2006/diagram" xmlns:a="http://schemas.openxmlformats.org/drawingml/2006/main" uniqueId="urn:microsoft.com/office/officeart/2005/8/layout/vList2#1">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rSet csTypeId="urn:microsoft.com/office/officeart/2005/8/colors/accent6_5"/>
        </dgm:pt>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4.xml><?xml version="1.0" encoding="utf-8"?>
<dgm:layoutDef xmlns:dgm="http://schemas.openxmlformats.org/drawingml/2006/diagram" xmlns:a="http://schemas.openxmlformats.org/drawingml/2006/main" uniqueId="urn:microsoft.com/office/officeart/2005/8/layout/vList2#1">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rSet csTypeId="urn:microsoft.com/office/officeart/2005/8/colors/accent6_5"/>
        </dgm:pt>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5.xml><?xml version="1.0" encoding="utf-8"?>
<dgm:layoutDef xmlns:dgm="http://schemas.openxmlformats.org/drawingml/2006/diagram" xmlns:a="http://schemas.openxmlformats.org/drawingml/2006/main" uniqueId="urn:microsoft.com/office/officeart/2005/8/layout/vList2#1">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rSet csTypeId="urn:microsoft.com/office/officeart/2005/8/colors/accent6_5"/>
        </dgm:pt>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vList2#1">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rSet csTypeId="urn:microsoft.com/office/officeart/2005/8/colors/accent6_5"/>
        </dgm:pt>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vList2#1">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rSet csTypeId="urn:microsoft.com/office/officeart/2005/8/colors/accent6_5"/>
        </dgm:pt>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5.xml><?xml version="1.0" encoding="utf-8"?>
<dgm:layoutDef xmlns:dgm="http://schemas.openxmlformats.org/drawingml/2006/diagram" xmlns:a="http://schemas.openxmlformats.org/drawingml/2006/main" uniqueId="urn:microsoft.com/office/officeart/2005/8/layout/vList2#1">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rSet csTypeId="urn:microsoft.com/office/officeart/2005/8/colors/accent6_5"/>
        </dgm:pt>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6.xml><?xml version="1.0" encoding="utf-8"?>
<dgm:layoutDef xmlns:dgm="http://schemas.openxmlformats.org/drawingml/2006/diagram" xmlns:a="http://schemas.openxmlformats.org/drawingml/2006/main" uniqueId="urn:microsoft.com/office/officeart/2005/8/layout/vList2#1">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rSet csTypeId="urn:microsoft.com/office/officeart/2005/8/colors/accent6_5"/>
        </dgm:pt>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7.xml><?xml version="1.0" encoding="utf-8"?>
<dgm:layoutDef xmlns:dgm="http://schemas.openxmlformats.org/drawingml/2006/diagram" xmlns:a="http://schemas.openxmlformats.org/drawingml/2006/main" uniqueId="urn:microsoft.com/office/officeart/2005/8/layout/vList2#1">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rSet csTypeId="urn:microsoft.com/office/officeart/2005/8/colors/accent6_5"/>
        </dgm:pt>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8.xml><?xml version="1.0" encoding="utf-8"?>
<dgm:layoutDef xmlns:dgm="http://schemas.openxmlformats.org/drawingml/2006/diagram" xmlns:a="http://schemas.openxmlformats.org/drawingml/2006/main" uniqueId="urn:microsoft.com/office/officeart/2005/8/layout/vList2#1">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rSet csTypeId="urn:microsoft.com/office/officeart/2005/8/colors/accent6_5"/>
        </dgm:pt>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9.xml><?xml version="1.0" encoding="utf-8"?>
<dgm:layoutDef xmlns:dgm="http://schemas.openxmlformats.org/drawingml/2006/diagram" xmlns:a="http://schemas.openxmlformats.org/drawingml/2006/main" uniqueId="urn:microsoft.com/office/officeart/2005/8/layout/vList2#1">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rSet csTypeId="urn:microsoft.com/office/officeart/2005/8/colors/accent6_5"/>
        </dgm:pt>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16.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17.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18.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19.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20.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21.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22.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23.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24.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25.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FB5DA01-5725-4565-AABC-8FE5819D2A4D}" type="datetimeFigureOut">
              <a:rPr lang="en-US" smtClean="0"/>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A2FD400-F377-411D-8739-32941D9653EB}" type="slidenum">
              <a:rPr lang="en-US" smtClean="0"/>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F3417B8-E5B5-4E6C-A596-CC3F176EEFB8}" type="datetimeFigureOut">
              <a:rPr lang="en-US" smtClean="0"/>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3FC8AAC-8937-42B5-AC60-E6AFF71671E4}" type="slidenum">
              <a:rPr lang="en-US" smtClean="0"/>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4.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0.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幻灯片图像占位符 1"/>
          <p:cNvSpPr>
            <a:spLocks noGrp="1" noRot="1" noChangeAspect="1" noTextEdit="1"/>
          </p:cNvSpPr>
          <p:nvPr>
            <p:ph type="sldImg"/>
          </p:nvPr>
        </p:nvSpPr>
        <p:spPr>
          <a:ln>
            <a:solidFill>
              <a:srgbClr val="000000">
                <a:alpha val="100000"/>
              </a:srgbClr>
            </a:solidFill>
            <a:miter lim="800000"/>
          </a:ln>
        </p:spPr>
      </p:sp>
      <p:sp>
        <p:nvSpPr>
          <p:cNvPr id="77827" name="备注占位符 2"/>
          <p:cNvSpPr>
            <a:spLocks noGrp="1"/>
          </p:cNvSpPr>
          <p:nvPr>
            <p:ph type="body" idx="1"/>
          </p:nvPr>
        </p:nvSpPr>
        <p:spPr>
          <a:noFill/>
          <a:ln>
            <a:noFill/>
          </a:ln>
        </p:spPr>
        <p:txBody>
          <a:bodyPr wrap="square" lIns="91440" tIns="45720" rIns="91440" bIns="45720" anchor="t"/>
          <a:lstStyle/>
          <a:p>
            <a:pPr lvl="0"/>
            <a:endParaRPr lang="zh-CN" altLang="en-US" dirty="0"/>
          </a:p>
        </p:txBody>
      </p:sp>
      <p:sp>
        <p:nvSpPr>
          <p:cNvPr id="4" name="灯片编号占位符 3"/>
          <p:cNvSpPr txBox="1">
            <a:spLocks noGrp="1"/>
          </p:cNvSpPr>
          <p:nvPr>
            <p:ph type="sldNum" sz="quarter"/>
          </p:nvPr>
        </p:nvSpPr>
        <p:spPr>
          <a:noFill/>
        </p:spPr>
        <p:txBody>
          <a:bodyPr lIns="91440" tIns="45720" rIns="91440" bIns="45720" rtlCol="0" anchor="b"/>
          <a:lstStyle/>
          <a:p>
            <a:pPr lvl="0" algn="r" eaLnBrk="1" hangingPunct="1"/>
            <a:fld id="{9A0DB2DC-4C9A-4742-B13C-FB6460FD3503}" type="slidenum">
              <a:rPr lang="id-ID" altLang="zh-CN" sz="1200" dirty="0">
                <a:latin typeface="Calibri" panose="020F0502020204030204" charset="0"/>
              </a:rPr>
            </a:fld>
            <a:endParaRPr lang="id-ID" altLang="zh-CN" sz="1200" dirty="0">
              <a:latin typeface="Calibri" panose="020F050202020403020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FC8AAC-8937-42B5-AC60-E6AFF71671E4}" type="slidenum">
              <a:rPr lang="en-US" smtClean="0"/>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fld>
            <a:endParaRPr lang="id-ID"/>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fld>
            <a:endParaRPr lang="id-ID"/>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fld>
            <a:endParaRPr lang="id-ID"/>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幻灯片图像占位符 1"/>
          <p:cNvSpPr>
            <a:spLocks noGrp="1" noRot="1" noChangeAspect="1" noTextEdit="1"/>
          </p:cNvSpPr>
          <p:nvPr>
            <p:ph type="sldImg"/>
          </p:nvPr>
        </p:nvSpPr>
        <p:spPr>
          <a:ln>
            <a:solidFill>
              <a:srgbClr val="000000">
                <a:alpha val="100000"/>
              </a:srgbClr>
            </a:solidFill>
            <a:miter lim="800000"/>
          </a:ln>
        </p:spPr>
      </p:sp>
      <p:sp>
        <p:nvSpPr>
          <p:cNvPr id="159747" name="备注占位符 2"/>
          <p:cNvSpPr>
            <a:spLocks noGrp="1"/>
          </p:cNvSpPr>
          <p:nvPr>
            <p:ph type="body" idx="1"/>
          </p:nvPr>
        </p:nvSpPr>
        <p:spPr>
          <a:noFill/>
          <a:ln>
            <a:noFill/>
          </a:ln>
        </p:spPr>
        <p:txBody>
          <a:bodyPr wrap="square" lIns="91440" tIns="45720" rIns="91440" bIns="45720" anchor="t"/>
          <a:lstStyle/>
          <a:p>
            <a:pPr lvl="0"/>
            <a:endParaRPr lang="zh-CN" altLang="en-US" dirty="0"/>
          </a:p>
        </p:txBody>
      </p:sp>
      <p:sp>
        <p:nvSpPr>
          <p:cNvPr id="4" name="灯片编号占位符 3"/>
          <p:cNvSpPr txBox="1">
            <a:spLocks noGrp="1"/>
          </p:cNvSpPr>
          <p:nvPr/>
        </p:nvSpPr>
        <p:spPr>
          <a:xfrm>
            <a:off x="3884613" y="8685213"/>
            <a:ext cx="2971800" cy="457200"/>
          </a:xfrm>
          <a:prstGeom prst="rect">
            <a:avLst/>
          </a:prstGeom>
          <a:noFill/>
        </p:spPr>
        <p:txBody>
          <a:bodyPr vert="horz" lIns="91440" tIns="45720" rIns="91440" bIns="45720" rtlCol="0" anchor="b"/>
          <a:lstStyle/>
          <a:p>
            <a:pPr lvl="0" algn="r" eaLnBrk="1" hangingPunct="1"/>
            <a:fld id="{9A0DB2DC-4C9A-4742-B13C-FB6460FD3503}" type="slidenum">
              <a:rPr lang="id-ID" altLang="zh-CN" sz="1200" dirty="0">
                <a:latin typeface="Calibri" panose="020F0502020204030204" charset="0"/>
              </a:rPr>
            </a:fld>
            <a:endParaRPr lang="id-ID" altLang="zh-CN" sz="1200" dirty="0">
              <a:latin typeface="Calibri" panose="020F050202020403020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fld>
            <a:endParaRPr lang="id-ID"/>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FC8AAC-8937-42B5-AC60-E6AFF71671E4}" type="slidenum">
              <a:rPr lang="en-US" smtClean="0"/>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fld>
            <a:endParaRPr lang="id-ID"/>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FC8AAC-8937-42B5-AC60-E6AFF71671E4}" type="slidenum">
              <a:rPr lang="en-US" smtClean="0"/>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FC8AAC-8937-42B5-AC60-E6AFF71671E4}" type="slidenum">
              <a:rPr lang="en-US" smtClean="0"/>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fld>
            <a:endParaRPr lang="id-ID"/>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FC8AAC-8937-42B5-AC60-E6AFF71671E4}" type="slidenum">
              <a:rPr lang="en-US" smtClean="0"/>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fld>
            <a:endParaRPr lang="id-ID"/>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8"/>
            <a:ext cx="10363200" cy="1470025"/>
          </a:xfrm>
        </p:spPr>
        <p:txBody>
          <a:bodyPr/>
          <a:lstStyle/>
          <a:p>
            <a:r>
              <a:rPr lang="zh-CN" altLang="en-US"/>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22A5DADB-2AE5-4A83-B4C0-0DB768112B53}" type="datetime1">
              <a:rPr lang="id-ID" altLang="zh-CN" smtClean="0"/>
            </a:fld>
            <a:endParaRPr lang="en-US"/>
          </a:p>
        </p:txBody>
      </p:sp>
      <p:sp>
        <p:nvSpPr>
          <p:cNvPr id="5" name="页脚占位符 4"/>
          <p:cNvSpPr>
            <a:spLocks noGrp="1"/>
          </p:cNvSpPr>
          <p:nvPr>
            <p:ph type="ftr" sz="quarter" idx="11"/>
          </p:nvPr>
        </p:nvSpPr>
        <p:spPr/>
        <p:txBody>
          <a:bodyPr/>
          <a:lstStyle/>
          <a:p>
            <a:r>
              <a:rPr lang="en-US"/>
              <a:t>Startup Presentation</a:t>
            </a:r>
            <a:endParaRPr lang="en-US"/>
          </a:p>
        </p:txBody>
      </p:sp>
      <p:sp>
        <p:nvSpPr>
          <p:cNvPr id="6" name="灯片编号占位符 5"/>
          <p:cNvSpPr>
            <a:spLocks noGrp="1"/>
          </p:cNvSpPr>
          <p:nvPr>
            <p:ph type="sldNum" sz="quarter" idx="12"/>
          </p:nvPr>
        </p:nvSpPr>
        <p:spPr/>
        <p:txBody>
          <a:bodyPr/>
          <a:lstStyle/>
          <a:p>
            <a:fld id="{879EF9BB-81F1-401D-AA19-680A8E0D7F6D}" type="slidenum">
              <a:rPr lang="en-US" smtClean="0"/>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B86A5625-ABE0-4648-8BE3-3CCAD31BD75F}" type="datetime1">
              <a:rPr lang="id-ID" altLang="zh-CN" smtClean="0"/>
            </a:fld>
            <a:endParaRPr lang="en-US"/>
          </a:p>
        </p:txBody>
      </p:sp>
      <p:sp>
        <p:nvSpPr>
          <p:cNvPr id="5" name="页脚占位符 4"/>
          <p:cNvSpPr>
            <a:spLocks noGrp="1"/>
          </p:cNvSpPr>
          <p:nvPr>
            <p:ph type="ftr" sz="quarter" idx="11"/>
          </p:nvPr>
        </p:nvSpPr>
        <p:spPr/>
        <p:txBody>
          <a:bodyPr/>
          <a:lstStyle/>
          <a:p>
            <a:r>
              <a:rPr lang="en-US"/>
              <a:t>Startup Presentation</a:t>
            </a:r>
            <a:endParaRPr lang="en-US"/>
          </a:p>
        </p:txBody>
      </p:sp>
      <p:sp>
        <p:nvSpPr>
          <p:cNvPr id="6" name="灯片编号占位符 5"/>
          <p:cNvSpPr>
            <a:spLocks noGrp="1"/>
          </p:cNvSpPr>
          <p:nvPr>
            <p:ph type="sldNum" sz="quarter" idx="12"/>
          </p:nvPr>
        </p:nvSpPr>
        <p:spPr/>
        <p:txBody>
          <a:bodyPr/>
          <a:lstStyle/>
          <a:p>
            <a:fld id="{879EF9BB-81F1-401D-AA19-680A8E0D7F6D}" type="slidenum">
              <a:rPr lang="en-US" smtClean="0"/>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11785600" y="274641"/>
            <a:ext cx="3657600" cy="5851525"/>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12800" y="274641"/>
            <a:ext cx="10769600" cy="5851525"/>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CD996EF8-52D5-4FA0-AEE2-D901311C1926}" type="datetime1">
              <a:rPr lang="id-ID" altLang="zh-CN" smtClean="0"/>
            </a:fld>
            <a:endParaRPr lang="en-US"/>
          </a:p>
        </p:txBody>
      </p:sp>
      <p:sp>
        <p:nvSpPr>
          <p:cNvPr id="5" name="页脚占位符 4"/>
          <p:cNvSpPr>
            <a:spLocks noGrp="1"/>
          </p:cNvSpPr>
          <p:nvPr>
            <p:ph type="ftr" sz="quarter" idx="11"/>
          </p:nvPr>
        </p:nvSpPr>
        <p:spPr/>
        <p:txBody>
          <a:bodyPr/>
          <a:lstStyle/>
          <a:p>
            <a:r>
              <a:rPr lang="en-US"/>
              <a:t>Startup Presentation</a:t>
            </a:r>
            <a:endParaRPr lang="en-US"/>
          </a:p>
        </p:txBody>
      </p:sp>
      <p:sp>
        <p:nvSpPr>
          <p:cNvPr id="6" name="灯片编号占位符 5"/>
          <p:cNvSpPr>
            <a:spLocks noGrp="1"/>
          </p:cNvSpPr>
          <p:nvPr>
            <p:ph type="sldNum" sz="quarter" idx="12"/>
          </p:nvPr>
        </p:nvSpPr>
        <p:spPr/>
        <p:txBody>
          <a:bodyPr/>
          <a:lstStyle/>
          <a:p>
            <a:fld id="{879EF9BB-81F1-401D-AA19-680A8E0D7F6D}" type="slidenum">
              <a:rPr lang="en-US" smtClean="0"/>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B22B32A-9FFD-4A71-A3E8-A0E0DBB7AB02}" type="datetime1">
              <a:rPr lang="id-ID" altLang="zh-CN" smtClean="0"/>
            </a:fld>
            <a:endParaRPr lang="id-ID"/>
          </a:p>
        </p:txBody>
      </p:sp>
      <p:sp>
        <p:nvSpPr>
          <p:cNvPr id="4" name="页脚占位符 3"/>
          <p:cNvSpPr>
            <a:spLocks noGrp="1"/>
          </p:cNvSpPr>
          <p:nvPr>
            <p:ph type="ftr" sz="quarter" idx="11"/>
          </p:nvPr>
        </p:nvSpPr>
        <p:spPr/>
        <p:txBody>
          <a:bodyPr/>
          <a:lstStyle/>
          <a:p>
            <a:r>
              <a:rPr lang="id-ID"/>
              <a:t>Startup Presentation</a:t>
            </a:r>
            <a:endParaRPr lang="id-ID" dirty="0"/>
          </a:p>
        </p:txBody>
      </p:sp>
      <p:sp>
        <p:nvSpPr>
          <p:cNvPr id="5" name="灯片编号占位符 4"/>
          <p:cNvSpPr>
            <a:spLocks noGrp="1"/>
          </p:cNvSpPr>
          <p:nvPr>
            <p:ph type="sldNum" sz="quarter" idx="12"/>
          </p:nvPr>
        </p:nvSpPr>
        <p:spPr/>
        <p:txBody>
          <a:bodyPr/>
          <a:lstStyle/>
          <a:p>
            <a:fld id="{91E8FD7A-3E62-43BB-957C-4F665A7B8324}" type="slidenum">
              <a:rPr lang="id-ID" smtClean="0"/>
            </a:fld>
            <a:endParaRPr lang="id-ID"/>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8_Custom Layout">
    <p:spTree>
      <p:nvGrpSpPr>
        <p:cNvPr id="1" name=""/>
        <p:cNvGrpSpPr/>
        <p:nvPr/>
      </p:nvGrpSpPr>
      <p:grpSpPr>
        <a:xfrm>
          <a:off x="0" y="0"/>
          <a:ext cx="0" cy="0"/>
          <a:chOff x="0" y="0"/>
          <a:chExt cx="0" cy="0"/>
        </a:xfrm>
      </p:grpSpPr>
      <p:sp>
        <p:nvSpPr>
          <p:cNvPr id="10" name="Picture Placeholder 7"/>
          <p:cNvSpPr>
            <a:spLocks noGrp="1"/>
          </p:cNvSpPr>
          <p:nvPr>
            <p:ph type="pic" sz="quarter" idx="10" hasCustomPrompt="1"/>
          </p:nvPr>
        </p:nvSpPr>
        <p:spPr>
          <a:xfrm>
            <a:off x="0" y="0"/>
            <a:ext cx="12192000" cy="6858000"/>
          </a:xfrm>
        </p:spPr>
        <p:txBody>
          <a:bodyPr tIns="137160">
            <a:normAutofit/>
          </a:bodyPr>
          <a:lstStyle>
            <a:lvl1pPr>
              <a:defRPr sz="1200" b="0" baseline="0">
                <a:solidFill>
                  <a:schemeClr val="accent2"/>
                </a:solidFill>
              </a:defRPr>
            </a:lvl1pPr>
          </a:lstStyle>
          <a:p>
            <a:r>
              <a:rPr lang="en-US"/>
              <a:t>Drag &amp; Drop Here</a:t>
            </a:r>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cSld name="Custom Layout">
    <p:spTree>
      <p:nvGrpSpPr>
        <p:cNvPr id="1" name=""/>
        <p:cNvGrpSpPr/>
        <p:nvPr/>
      </p:nvGrpSpPr>
      <p:grpSpPr>
        <a:xfrm>
          <a:off x="0" y="0"/>
          <a:ext cx="0" cy="0"/>
          <a:chOff x="0" y="0"/>
          <a:chExt cx="0" cy="0"/>
        </a:xfrm>
      </p:grpSpPr>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sp>
        <p:nvSpPr>
          <p:cNvPr id="17" name="Picture Placeholder 16"/>
          <p:cNvSpPr>
            <a:spLocks noGrp="1"/>
          </p:cNvSpPr>
          <p:nvPr>
            <p:ph type="pic" sz="quarter" idx="10" hasCustomPrompt="1"/>
          </p:nvPr>
        </p:nvSpPr>
        <p:spPr>
          <a:xfrm>
            <a:off x="9018710"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6" name="Picture Placeholder 15"/>
          <p:cNvSpPr>
            <a:spLocks noGrp="1"/>
          </p:cNvSpPr>
          <p:nvPr>
            <p:ph type="pic" sz="quarter" idx="11" hasCustomPrompt="1"/>
          </p:nvPr>
        </p:nvSpPr>
        <p:spPr>
          <a:xfrm>
            <a:off x="6345592"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5" name="Picture Placeholder 14"/>
          <p:cNvSpPr>
            <a:spLocks noGrp="1"/>
          </p:cNvSpPr>
          <p:nvPr>
            <p:ph type="pic" sz="quarter" idx="12" hasCustomPrompt="1"/>
          </p:nvPr>
        </p:nvSpPr>
        <p:spPr>
          <a:xfrm>
            <a:off x="3672473"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4" name="Picture Placeholder 13"/>
          <p:cNvSpPr>
            <a:spLocks noGrp="1"/>
          </p:cNvSpPr>
          <p:nvPr>
            <p:ph type="pic" sz="quarter" idx="13" hasCustomPrompt="1"/>
          </p:nvPr>
        </p:nvSpPr>
        <p:spPr>
          <a:xfrm>
            <a:off x="999354"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0" name="Oval 19"/>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21" name="TextBox 20"/>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4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0" y="4922524"/>
            <a:ext cx="12192000" cy="1935477"/>
          </a:xfrm>
          <a:custGeom>
            <a:avLst/>
            <a:gdLst>
              <a:gd name="connsiteX0" fmla="*/ 0 w 12192000"/>
              <a:gd name="connsiteY0" fmla="*/ 0 h 1935477"/>
              <a:gd name="connsiteX1" fmla="*/ 12192000 w 12192000"/>
              <a:gd name="connsiteY1" fmla="*/ 0 h 1935477"/>
              <a:gd name="connsiteX2" fmla="*/ 12192000 w 12192000"/>
              <a:gd name="connsiteY2" fmla="*/ 1935477 h 1935477"/>
              <a:gd name="connsiteX3" fmla="*/ 0 w 12192000"/>
              <a:gd name="connsiteY3" fmla="*/ 1935477 h 1935477"/>
            </a:gdLst>
            <a:ahLst/>
            <a:cxnLst>
              <a:cxn ang="0">
                <a:pos x="connsiteX0" y="connsiteY0"/>
              </a:cxn>
              <a:cxn ang="0">
                <a:pos x="connsiteX1" y="connsiteY1"/>
              </a:cxn>
              <a:cxn ang="0">
                <a:pos x="connsiteX2" y="connsiteY2"/>
              </a:cxn>
              <a:cxn ang="0">
                <a:pos x="connsiteX3" y="connsiteY3"/>
              </a:cxn>
            </a:cxnLst>
            <a:rect l="l" t="t" r="r" b="b"/>
            <a:pathLst>
              <a:path w="12192000" h="1935477">
                <a:moveTo>
                  <a:pt x="0" y="0"/>
                </a:moveTo>
                <a:lnTo>
                  <a:pt x="12192000" y="0"/>
                </a:lnTo>
                <a:lnTo>
                  <a:pt x="12192000" y="1935477"/>
                </a:lnTo>
                <a:lnTo>
                  <a:pt x="0" y="1935477"/>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5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0" y="2502644"/>
            <a:ext cx="12192000" cy="2809430"/>
          </a:xfrm>
          <a:custGeom>
            <a:avLst/>
            <a:gdLst>
              <a:gd name="connsiteX0" fmla="*/ 0 w 12192000"/>
              <a:gd name="connsiteY0" fmla="*/ 0 h 2809430"/>
              <a:gd name="connsiteX1" fmla="*/ 12192000 w 12192000"/>
              <a:gd name="connsiteY1" fmla="*/ 0 h 2809430"/>
              <a:gd name="connsiteX2" fmla="*/ 12192000 w 12192000"/>
              <a:gd name="connsiteY2" fmla="*/ 2809430 h 2809430"/>
              <a:gd name="connsiteX3" fmla="*/ 0 w 12192000"/>
              <a:gd name="connsiteY3" fmla="*/ 2809430 h 2809430"/>
            </a:gdLst>
            <a:ahLst/>
            <a:cxnLst>
              <a:cxn ang="0">
                <a:pos x="connsiteX0" y="connsiteY0"/>
              </a:cxn>
              <a:cxn ang="0">
                <a:pos x="connsiteX1" y="connsiteY1"/>
              </a:cxn>
              <a:cxn ang="0">
                <a:pos x="connsiteX2" y="connsiteY2"/>
              </a:cxn>
              <a:cxn ang="0">
                <a:pos x="connsiteX3" y="connsiteY3"/>
              </a:cxn>
            </a:cxnLst>
            <a:rect l="l" t="t" r="r" b="b"/>
            <a:pathLst>
              <a:path w="12192000" h="2809430">
                <a:moveTo>
                  <a:pt x="0" y="0"/>
                </a:moveTo>
                <a:lnTo>
                  <a:pt x="12192000" y="0"/>
                </a:lnTo>
                <a:lnTo>
                  <a:pt x="12192000" y="2809430"/>
                </a:lnTo>
                <a:lnTo>
                  <a:pt x="0" y="2809430"/>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7_Custom Layout">
    <p:spTree>
      <p:nvGrpSpPr>
        <p:cNvPr id="1" name=""/>
        <p:cNvGrpSpPr/>
        <p:nvPr/>
      </p:nvGrpSpPr>
      <p:grpSpPr>
        <a:xfrm>
          <a:off x="0" y="0"/>
          <a:ext cx="0" cy="0"/>
          <a:chOff x="0" y="0"/>
          <a:chExt cx="0" cy="0"/>
        </a:xfrm>
      </p:grpSpPr>
      <p:sp>
        <p:nvSpPr>
          <p:cNvPr id="6" name="Picture Placeholder 5"/>
          <p:cNvSpPr>
            <a:spLocks noGrp="1"/>
          </p:cNvSpPr>
          <p:nvPr>
            <p:ph type="pic" sz="quarter" idx="10" hasCustomPrompt="1"/>
          </p:nvPr>
        </p:nvSpPr>
        <p:spPr>
          <a:xfrm>
            <a:off x="0" y="1928612"/>
            <a:ext cx="12192000" cy="3782119"/>
          </a:xfrm>
          <a:custGeom>
            <a:avLst/>
            <a:gdLst>
              <a:gd name="connsiteX0" fmla="*/ 0 w 1719072"/>
              <a:gd name="connsiteY0" fmla="*/ 0 h 3038022"/>
              <a:gd name="connsiteX1" fmla="*/ 1719072 w 1719072"/>
              <a:gd name="connsiteY1" fmla="*/ 0 h 3038022"/>
              <a:gd name="connsiteX2" fmla="*/ 1719072 w 1719072"/>
              <a:gd name="connsiteY2" fmla="*/ 3038022 h 3038022"/>
              <a:gd name="connsiteX3" fmla="*/ 0 w 1719072"/>
              <a:gd name="connsiteY3" fmla="*/ 3038022 h 3038022"/>
            </a:gdLst>
            <a:ahLst/>
            <a:cxnLst>
              <a:cxn ang="0">
                <a:pos x="connsiteX0" y="connsiteY0"/>
              </a:cxn>
              <a:cxn ang="0">
                <a:pos x="connsiteX1" y="connsiteY1"/>
              </a:cxn>
              <a:cxn ang="0">
                <a:pos x="connsiteX2" y="connsiteY2"/>
              </a:cxn>
              <a:cxn ang="0">
                <a:pos x="connsiteX3" y="connsiteY3"/>
              </a:cxn>
            </a:cxnLst>
            <a:rect l="l" t="t" r="r" b="b"/>
            <a:pathLst>
              <a:path w="1719072" h="3038022">
                <a:moveTo>
                  <a:pt x="0" y="0"/>
                </a:moveTo>
                <a:lnTo>
                  <a:pt x="1719072" y="0"/>
                </a:lnTo>
                <a:lnTo>
                  <a:pt x="1719072" y="3038022"/>
                </a:lnTo>
                <a:lnTo>
                  <a:pt x="0" y="3038022"/>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8_Custom Layout">
    <p:spTree>
      <p:nvGrpSpPr>
        <p:cNvPr id="1" name=""/>
        <p:cNvGrpSpPr/>
        <p:nvPr/>
      </p:nvGrpSpPr>
      <p:grpSpPr>
        <a:xfrm>
          <a:off x="0" y="0"/>
          <a:ext cx="0" cy="0"/>
          <a:chOff x="0" y="0"/>
          <a:chExt cx="0" cy="0"/>
        </a:xfrm>
      </p:grpSpPr>
      <p:sp>
        <p:nvSpPr>
          <p:cNvPr id="5" name="Picture Placeholder 4"/>
          <p:cNvSpPr>
            <a:spLocks noGrp="1"/>
          </p:cNvSpPr>
          <p:nvPr>
            <p:ph type="pic" sz="quarter" idx="10" hasCustomPrompt="1"/>
          </p:nvPr>
        </p:nvSpPr>
        <p:spPr>
          <a:xfrm>
            <a:off x="988256" y="3254717"/>
            <a:ext cx="2434617" cy="2423160"/>
          </a:xfrm>
          <a:custGeom>
            <a:avLst/>
            <a:gdLst>
              <a:gd name="connsiteX0" fmla="*/ 0 w 2434617"/>
              <a:gd name="connsiteY0" fmla="*/ 0 h 2423160"/>
              <a:gd name="connsiteX1" fmla="*/ 2434617 w 2434617"/>
              <a:gd name="connsiteY1" fmla="*/ 0 h 2423160"/>
              <a:gd name="connsiteX2" fmla="*/ 2434617 w 2434617"/>
              <a:gd name="connsiteY2" fmla="*/ 2423160 h 2423160"/>
              <a:gd name="connsiteX3" fmla="*/ 0 w 2434617"/>
              <a:gd name="connsiteY3" fmla="*/ 2423160 h 2423160"/>
            </a:gdLst>
            <a:ahLst/>
            <a:cxnLst>
              <a:cxn ang="0">
                <a:pos x="connsiteX0" y="connsiteY0"/>
              </a:cxn>
              <a:cxn ang="0">
                <a:pos x="connsiteX1" y="connsiteY1"/>
              </a:cxn>
              <a:cxn ang="0">
                <a:pos x="connsiteX2" y="connsiteY2"/>
              </a:cxn>
              <a:cxn ang="0">
                <a:pos x="connsiteX3" y="connsiteY3"/>
              </a:cxn>
            </a:cxnLst>
            <a:rect l="l" t="t" r="r" b="b"/>
            <a:pathLst>
              <a:path w="2434617" h="2423160">
                <a:moveTo>
                  <a:pt x="0" y="0"/>
                </a:moveTo>
                <a:lnTo>
                  <a:pt x="2434617" y="0"/>
                </a:lnTo>
                <a:lnTo>
                  <a:pt x="2434617" y="2423160"/>
                </a:lnTo>
                <a:lnTo>
                  <a:pt x="0" y="2423160"/>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7" name="Picture Placeholder 6"/>
          <p:cNvSpPr>
            <a:spLocks noGrp="1"/>
          </p:cNvSpPr>
          <p:nvPr>
            <p:ph type="pic" sz="quarter" idx="11" hasCustomPrompt="1"/>
          </p:nvPr>
        </p:nvSpPr>
        <p:spPr>
          <a:xfrm>
            <a:off x="6224932" y="3254717"/>
            <a:ext cx="2434617" cy="2423160"/>
          </a:xfrm>
          <a:custGeom>
            <a:avLst/>
            <a:gdLst>
              <a:gd name="connsiteX0" fmla="*/ 0 w 2434617"/>
              <a:gd name="connsiteY0" fmla="*/ 0 h 2423160"/>
              <a:gd name="connsiteX1" fmla="*/ 2434617 w 2434617"/>
              <a:gd name="connsiteY1" fmla="*/ 0 h 2423160"/>
              <a:gd name="connsiteX2" fmla="*/ 2434617 w 2434617"/>
              <a:gd name="connsiteY2" fmla="*/ 2423160 h 2423160"/>
              <a:gd name="connsiteX3" fmla="*/ 0 w 2434617"/>
              <a:gd name="connsiteY3" fmla="*/ 2423160 h 2423160"/>
            </a:gdLst>
            <a:ahLst/>
            <a:cxnLst>
              <a:cxn ang="0">
                <a:pos x="connsiteX0" y="connsiteY0"/>
              </a:cxn>
              <a:cxn ang="0">
                <a:pos x="connsiteX1" y="connsiteY1"/>
              </a:cxn>
              <a:cxn ang="0">
                <a:pos x="connsiteX2" y="connsiteY2"/>
              </a:cxn>
              <a:cxn ang="0">
                <a:pos x="connsiteX3" y="connsiteY3"/>
              </a:cxn>
            </a:cxnLst>
            <a:rect l="l" t="t" r="r" b="b"/>
            <a:pathLst>
              <a:path w="2434617" h="2423160">
                <a:moveTo>
                  <a:pt x="0" y="0"/>
                </a:moveTo>
                <a:lnTo>
                  <a:pt x="2434617" y="0"/>
                </a:lnTo>
                <a:lnTo>
                  <a:pt x="2434617" y="2423160"/>
                </a:lnTo>
                <a:lnTo>
                  <a:pt x="0" y="2423160"/>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0" name="Oval 9"/>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1" name="TextBox 10"/>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96653E9B-E608-4754-9967-6C5213412B25}" type="datetime1">
              <a:rPr lang="id-ID" altLang="zh-CN" smtClean="0"/>
            </a:fld>
            <a:endParaRPr lang="en-US"/>
          </a:p>
        </p:txBody>
      </p:sp>
      <p:sp>
        <p:nvSpPr>
          <p:cNvPr id="5" name="页脚占位符 4"/>
          <p:cNvSpPr>
            <a:spLocks noGrp="1"/>
          </p:cNvSpPr>
          <p:nvPr>
            <p:ph type="ftr" sz="quarter" idx="11"/>
          </p:nvPr>
        </p:nvSpPr>
        <p:spPr/>
        <p:txBody>
          <a:bodyPr/>
          <a:lstStyle/>
          <a:p>
            <a:r>
              <a:rPr lang="en-US"/>
              <a:t>Startup Presentation</a:t>
            </a:r>
            <a:endParaRPr lang="en-US"/>
          </a:p>
        </p:txBody>
      </p:sp>
      <p:sp>
        <p:nvSpPr>
          <p:cNvPr id="6" name="灯片编号占位符 5"/>
          <p:cNvSpPr>
            <a:spLocks noGrp="1"/>
          </p:cNvSpPr>
          <p:nvPr>
            <p:ph type="sldNum" sz="quarter" idx="12"/>
          </p:nvPr>
        </p:nvSpPr>
        <p:spPr/>
        <p:txBody>
          <a:bodyPr/>
          <a:lstStyle/>
          <a:p>
            <a:fld id="{879EF9BB-81F1-401D-AA19-680A8E0D7F6D}" type="slidenum">
              <a:rPr lang="en-US" smtClean="0"/>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9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0" y="1765638"/>
            <a:ext cx="12188952" cy="2286000"/>
          </a:xfrm>
          <a:custGeom>
            <a:avLst/>
            <a:gdLst>
              <a:gd name="connsiteX0" fmla="*/ 0 w 12188952"/>
              <a:gd name="connsiteY0" fmla="*/ 0 h 2286000"/>
              <a:gd name="connsiteX1" fmla="*/ 12188952 w 12188952"/>
              <a:gd name="connsiteY1" fmla="*/ 0 h 2286000"/>
              <a:gd name="connsiteX2" fmla="*/ 12188952 w 12188952"/>
              <a:gd name="connsiteY2" fmla="*/ 2286000 h 2286000"/>
              <a:gd name="connsiteX3" fmla="*/ 0 w 12188952"/>
              <a:gd name="connsiteY3" fmla="*/ 2286000 h 2286000"/>
            </a:gdLst>
            <a:ahLst/>
            <a:cxnLst>
              <a:cxn ang="0">
                <a:pos x="connsiteX0" y="connsiteY0"/>
              </a:cxn>
              <a:cxn ang="0">
                <a:pos x="connsiteX1" y="connsiteY1"/>
              </a:cxn>
              <a:cxn ang="0">
                <a:pos x="connsiteX2" y="connsiteY2"/>
              </a:cxn>
              <a:cxn ang="0">
                <a:pos x="connsiteX3" y="connsiteY3"/>
              </a:cxn>
            </a:cxnLst>
            <a:rect l="l" t="t" r="r" b="b"/>
            <a:pathLst>
              <a:path w="12188952" h="2286000">
                <a:moveTo>
                  <a:pt x="0" y="0"/>
                </a:moveTo>
                <a:lnTo>
                  <a:pt x="12188952" y="0"/>
                </a:lnTo>
                <a:lnTo>
                  <a:pt x="12188952" y="2286000"/>
                </a:lnTo>
                <a:lnTo>
                  <a:pt x="0" y="2286000"/>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0_Custom Layout">
    <p:spTree>
      <p:nvGrpSpPr>
        <p:cNvPr id="1" name=""/>
        <p:cNvGrpSpPr/>
        <p:nvPr/>
      </p:nvGrpSpPr>
      <p:grpSpPr>
        <a:xfrm>
          <a:off x="0" y="0"/>
          <a:ext cx="0" cy="0"/>
          <a:chOff x="0" y="0"/>
          <a:chExt cx="0" cy="0"/>
        </a:xfrm>
      </p:grpSpPr>
      <p:sp>
        <p:nvSpPr>
          <p:cNvPr id="30" name="Picture Placeholder 29"/>
          <p:cNvSpPr>
            <a:spLocks noGrp="1"/>
          </p:cNvSpPr>
          <p:nvPr>
            <p:ph type="pic" sz="quarter" idx="11" hasCustomPrompt="1"/>
          </p:nvPr>
        </p:nvSpPr>
        <p:spPr>
          <a:xfrm>
            <a:off x="6107170" y="1661868"/>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31" name="Picture Placeholder 30"/>
          <p:cNvSpPr>
            <a:spLocks noGrp="1"/>
          </p:cNvSpPr>
          <p:nvPr>
            <p:ph type="pic" sz="quarter" idx="12" hasCustomPrompt="1"/>
          </p:nvPr>
        </p:nvSpPr>
        <p:spPr>
          <a:xfrm>
            <a:off x="7630169" y="1658524"/>
            <a:ext cx="3031759" cy="1506735"/>
          </a:xfrm>
          <a:custGeom>
            <a:avLst/>
            <a:gdLst>
              <a:gd name="connsiteX0" fmla="*/ 0 w 3031759"/>
              <a:gd name="connsiteY0" fmla="*/ 0 h 1506735"/>
              <a:gd name="connsiteX1" fmla="*/ 3031759 w 3031759"/>
              <a:gd name="connsiteY1" fmla="*/ 0 h 1506735"/>
              <a:gd name="connsiteX2" fmla="*/ 3031759 w 3031759"/>
              <a:gd name="connsiteY2" fmla="*/ 1506735 h 1506735"/>
              <a:gd name="connsiteX3" fmla="*/ 0 w 3031759"/>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3031759" h="1506735">
                <a:moveTo>
                  <a:pt x="0" y="0"/>
                </a:moveTo>
                <a:lnTo>
                  <a:pt x="3031759" y="0"/>
                </a:lnTo>
                <a:lnTo>
                  <a:pt x="3031759"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32" name="Picture Placeholder 31"/>
          <p:cNvSpPr>
            <a:spLocks noGrp="1"/>
          </p:cNvSpPr>
          <p:nvPr>
            <p:ph type="pic" sz="quarter" idx="10" hasCustomPrompt="1"/>
          </p:nvPr>
        </p:nvSpPr>
        <p:spPr>
          <a:xfrm>
            <a:off x="1530075" y="1661869"/>
            <a:ext cx="3031759" cy="3031759"/>
          </a:xfrm>
          <a:custGeom>
            <a:avLst/>
            <a:gdLst>
              <a:gd name="connsiteX0" fmla="*/ 0 w 3031759"/>
              <a:gd name="connsiteY0" fmla="*/ 0 h 3031759"/>
              <a:gd name="connsiteX1" fmla="*/ 3031759 w 3031759"/>
              <a:gd name="connsiteY1" fmla="*/ 0 h 3031759"/>
              <a:gd name="connsiteX2" fmla="*/ 3031759 w 3031759"/>
              <a:gd name="connsiteY2" fmla="*/ 3031759 h 3031759"/>
              <a:gd name="connsiteX3" fmla="*/ 0 w 3031759"/>
              <a:gd name="connsiteY3" fmla="*/ 3031759 h 3031759"/>
            </a:gdLst>
            <a:ahLst/>
            <a:cxnLst>
              <a:cxn ang="0">
                <a:pos x="connsiteX0" y="connsiteY0"/>
              </a:cxn>
              <a:cxn ang="0">
                <a:pos x="connsiteX1" y="connsiteY1"/>
              </a:cxn>
              <a:cxn ang="0">
                <a:pos x="connsiteX2" y="connsiteY2"/>
              </a:cxn>
              <a:cxn ang="0">
                <a:pos x="connsiteX3" y="connsiteY3"/>
              </a:cxn>
            </a:cxnLst>
            <a:rect l="l" t="t" r="r" b="b"/>
            <a:pathLst>
              <a:path w="3031759" h="3031759">
                <a:moveTo>
                  <a:pt x="0" y="0"/>
                </a:moveTo>
                <a:lnTo>
                  <a:pt x="3031759" y="0"/>
                </a:lnTo>
                <a:lnTo>
                  <a:pt x="3031759" y="3031759"/>
                </a:lnTo>
                <a:lnTo>
                  <a:pt x="0" y="3031759"/>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33" name="Picture Placeholder 32"/>
          <p:cNvSpPr>
            <a:spLocks noGrp="1"/>
          </p:cNvSpPr>
          <p:nvPr>
            <p:ph type="pic" sz="quarter" idx="13" hasCustomPrompt="1"/>
          </p:nvPr>
        </p:nvSpPr>
        <p:spPr>
          <a:xfrm>
            <a:off x="4578096" y="1661868"/>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34" name="Picture Placeholder 33"/>
          <p:cNvSpPr>
            <a:spLocks noGrp="1"/>
          </p:cNvSpPr>
          <p:nvPr>
            <p:ph type="pic" sz="quarter" idx="14" hasCustomPrompt="1"/>
          </p:nvPr>
        </p:nvSpPr>
        <p:spPr>
          <a:xfrm>
            <a:off x="6107170" y="3188916"/>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35" name="Picture Placeholder 34"/>
          <p:cNvSpPr>
            <a:spLocks noGrp="1"/>
          </p:cNvSpPr>
          <p:nvPr>
            <p:ph type="pic" sz="quarter" idx="15" hasCustomPrompt="1"/>
          </p:nvPr>
        </p:nvSpPr>
        <p:spPr>
          <a:xfrm>
            <a:off x="4578096" y="3188916"/>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36" name="Picture Placeholder 35"/>
          <p:cNvSpPr>
            <a:spLocks noGrp="1"/>
          </p:cNvSpPr>
          <p:nvPr>
            <p:ph type="pic" sz="quarter" idx="16" hasCustomPrompt="1"/>
          </p:nvPr>
        </p:nvSpPr>
        <p:spPr>
          <a:xfrm>
            <a:off x="3055097" y="4713938"/>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37" name="Picture Placeholder 36"/>
          <p:cNvSpPr>
            <a:spLocks noGrp="1"/>
          </p:cNvSpPr>
          <p:nvPr>
            <p:ph type="pic" sz="quarter" idx="17" hasCustomPrompt="1"/>
          </p:nvPr>
        </p:nvSpPr>
        <p:spPr>
          <a:xfrm>
            <a:off x="1528048" y="4711913"/>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38" name="Picture Placeholder 37"/>
          <p:cNvSpPr>
            <a:spLocks noGrp="1"/>
          </p:cNvSpPr>
          <p:nvPr>
            <p:ph type="pic" sz="quarter" idx="18" hasCustomPrompt="1"/>
          </p:nvPr>
        </p:nvSpPr>
        <p:spPr>
          <a:xfrm>
            <a:off x="4582145" y="4711915"/>
            <a:ext cx="3031759" cy="1506735"/>
          </a:xfrm>
          <a:custGeom>
            <a:avLst/>
            <a:gdLst>
              <a:gd name="connsiteX0" fmla="*/ 0 w 3031759"/>
              <a:gd name="connsiteY0" fmla="*/ 0 h 1506735"/>
              <a:gd name="connsiteX1" fmla="*/ 3031759 w 3031759"/>
              <a:gd name="connsiteY1" fmla="*/ 0 h 1506735"/>
              <a:gd name="connsiteX2" fmla="*/ 3031759 w 3031759"/>
              <a:gd name="connsiteY2" fmla="*/ 1506735 h 1506735"/>
              <a:gd name="connsiteX3" fmla="*/ 0 w 3031759"/>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3031759" h="1506735">
                <a:moveTo>
                  <a:pt x="0" y="0"/>
                </a:moveTo>
                <a:lnTo>
                  <a:pt x="3031759" y="0"/>
                </a:lnTo>
                <a:lnTo>
                  <a:pt x="3031759"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39" name="Picture Placeholder 38"/>
          <p:cNvSpPr>
            <a:spLocks noGrp="1"/>
          </p:cNvSpPr>
          <p:nvPr>
            <p:ph type="pic" sz="quarter" idx="19" hasCustomPrompt="1"/>
          </p:nvPr>
        </p:nvSpPr>
        <p:spPr>
          <a:xfrm>
            <a:off x="7630169" y="3186891"/>
            <a:ext cx="3031759" cy="3031759"/>
          </a:xfrm>
          <a:custGeom>
            <a:avLst/>
            <a:gdLst>
              <a:gd name="connsiteX0" fmla="*/ 0 w 3031759"/>
              <a:gd name="connsiteY0" fmla="*/ 0 h 3031759"/>
              <a:gd name="connsiteX1" fmla="*/ 3031759 w 3031759"/>
              <a:gd name="connsiteY1" fmla="*/ 0 h 3031759"/>
              <a:gd name="connsiteX2" fmla="*/ 3031759 w 3031759"/>
              <a:gd name="connsiteY2" fmla="*/ 3031759 h 3031759"/>
              <a:gd name="connsiteX3" fmla="*/ 0 w 3031759"/>
              <a:gd name="connsiteY3" fmla="*/ 3031759 h 3031759"/>
            </a:gdLst>
            <a:ahLst/>
            <a:cxnLst>
              <a:cxn ang="0">
                <a:pos x="connsiteX0" y="connsiteY0"/>
              </a:cxn>
              <a:cxn ang="0">
                <a:pos x="connsiteX1" y="connsiteY1"/>
              </a:cxn>
              <a:cxn ang="0">
                <a:pos x="connsiteX2" y="connsiteY2"/>
              </a:cxn>
              <a:cxn ang="0">
                <a:pos x="connsiteX3" y="connsiteY3"/>
              </a:cxn>
            </a:cxnLst>
            <a:rect l="l" t="t" r="r" b="b"/>
            <a:pathLst>
              <a:path w="3031759" h="3031759">
                <a:moveTo>
                  <a:pt x="0" y="0"/>
                </a:moveTo>
                <a:lnTo>
                  <a:pt x="3031759" y="0"/>
                </a:lnTo>
                <a:lnTo>
                  <a:pt x="3031759" y="3031759"/>
                </a:lnTo>
                <a:lnTo>
                  <a:pt x="0" y="3031759"/>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3_Custom Layout">
    <p:spTree>
      <p:nvGrpSpPr>
        <p:cNvPr id="1" name=""/>
        <p:cNvGrpSpPr/>
        <p:nvPr/>
      </p:nvGrpSpPr>
      <p:grpSpPr>
        <a:xfrm>
          <a:off x="0" y="0"/>
          <a:ext cx="0" cy="0"/>
          <a:chOff x="0" y="0"/>
          <a:chExt cx="0" cy="0"/>
        </a:xfrm>
      </p:grpSpPr>
      <p:sp>
        <p:nvSpPr>
          <p:cNvPr id="22" name="Picture Placeholder 21"/>
          <p:cNvSpPr>
            <a:spLocks noGrp="1"/>
          </p:cNvSpPr>
          <p:nvPr>
            <p:ph type="pic" sz="quarter" idx="10" hasCustomPrompt="1"/>
          </p:nvPr>
        </p:nvSpPr>
        <p:spPr>
          <a:xfrm>
            <a:off x="5088467" y="1723651"/>
            <a:ext cx="2015067" cy="1344168"/>
          </a:xfrm>
          <a:custGeom>
            <a:avLst/>
            <a:gdLst>
              <a:gd name="connsiteX0" fmla="*/ 0 w 2015067"/>
              <a:gd name="connsiteY0" fmla="*/ 0 h 1344168"/>
              <a:gd name="connsiteX1" fmla="*/ 2015067 w 2015067"/>
              <a:gd name="connsiteY1" fmla="*/ 0 h 1344168"/>
              <a:gd name="connsiteX2" fmla="*/ 2015067 w 2015067"/>
              <a:gd name="connsiteY2" fmla="*/ 1344168 h 1344168"/>
              <a:gd name="connsiteX3" fmla="*/ 0 w 2015067"/>
              <a:gd name="connsiteY3" fmla="*/ 1344168 h 1344168"/>
            </a:gdLst>
            <a:ahLst/>
            <a:cxnLst>
              <a:cxn ang="0">
                <a:pos x="connsiteX0" y="connsiteY0"/>
              </a:cxn>
              <a:cxn ang="0">
                <a:pos x="connsiteX1" y="connsiteY1"/>
              </a:cxn>
              <a:cxn ang="0">
                <a:pos x="connsiteX2" y="connsiteY2"/>
              </a:cxn>
              <a:cxn ang="0">
                <a:pos x="connsiteX3" y="connsiteY3"/>
              </a:cxn>
            </a:cxnLst>
            <a:rect l="l" t="t" r="r" b="b"/>
            <a:pathLst>
              <a:path w="2015067" h="1344168">
                <a:moveTo>
                  <a:pt x="0" y="0"/>
                </a:moveTo>
                <a:lnTo>
                  <a:pt x="2015067" y="0"/>
                </a:lnTo>
                <a:lnTo>
                  <a:pt x="2015067" y="1344168"/>
                </a:lnTo>
                <a:lnTo>
                  <a:pt x="0" y="13441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3" name="Picture Placeholder 22"/>
          <p:cNvSpPr>
            <a:spLocks noGrp="1"/>
          </p:cNvSpPr>
          <p:nvPr>
            <p:ph type="pic" sz="quarter" idx="11" hasCustomPrompt="1"/>
          </p:nvPr>
        </p:nvSpPr>
        <p:spPr>
          <a:xfrm>
            <a:off x="9195401" y="1723651"/>
            <a:ext cx="2009049" cy="2707924"/>
          </a:xfrm>
          <a:custGeom>
            <a:avLst/>
            <a:gdLst>
              <a:gd name="connsiteX0" fmla="*/ 0 w 2009049"/>
              <a:gd name="connsiteY0" fmla="*/ 0 h 2707924"/>
              <a:gd name="connsiteX1" fmla="*/ 2009049 w 2009049"/>
              <a:gd name="connsiteY1" fmla="*/ 0 h 2707924"/>
              <a:gd name="connsiteX2" fmla="*/ 2009049 w 2009049"/>
              <a:gd name="connsiteY2" fmla="*/ 2707924 h 2707924"/>
              <a:gd name="connsiteX3" fmla="*/ 0 w 2009049"/>
              <a:gd name="connsiteY3" fmla="*/ 2707924 h 2707924"/>
            </a:gdLst>
            <a:ahLst/>
            <a:cxnLst>
              <a:cxn ang="0">
                <a:pos x="connsiteX0" y="connsiteY0"/>
              </a:cxn>
              <a:cxn ang="0">
                <a:pos x="connsiteX1" y="connsiteY1"/>
              </a:cxn>
              <a:cxn ang="0">
                <a:pos x="connsiteX2" y="connsiteY2"/>
              </a:cxn>
              <a:cxn ang="0">
                <a:pos x="connsiteX3" y="connsiteY3"/>
              </a:cxn>
            </a:cxnLst>
            <a:rect l="l" t="t" r="r" b="b"/>
            <a:pathLst>
              <a:path w="2009049" h="2707924">
                <a:moveTo>
                  <a:pt x="0" y="0"/>
                </a:moveTo>
                <a:lnTo>
                  <a:pt x="2009049" y="0"/>
                </a:lnTo>
                <a:lnTo>
                  <a:pt x="2009049" y="2707924"/>
                </a:lnTo>
                <a:lnTo>
                  <a:pt x="0" y="2707924"/>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4" name="Picture Placeholder 23"/>
          <p:cNvSpPr>
            <a:spLocks noGrp="1"/>
          </p:cNvSpPr>
          <p:nvPr>
            <p:ph type="pic" sz="quarter" idx="12" hasCustomPrompt="1"/>
          </p:nvPr>
        </p:nvSpPr>
        <p:spPr>
          <a:xfrm>
            <a:off x="994011" y="1723651"/>
            <a:ext cx="4059936" cy="2706624"/>
          </a:xfrm>
          <a:custGeom>
            <a:avLst/>
            <a:gdLst>
              <a:gd name="connsiteX0" fmla="*/ 0 w 4059936"/>
              <a:gd name="connsiteY0" fmla="*/ 0 h 2706624"/>
              <a:gd name="connsiteX1" fmla="*/ 4059936 w 4059936"/>
              <a:gd name="connsiteY1" fmla="*/ 0 h 2706624"/>
              <a:gd name="connsiteX2" fmla="*/ 4059936 w 4059936"/>
              <a:gd name="connsiteY2" fmla="*/ 2706624 h 2706624"/>
              <a:gd name="connsiteX3" fmla="*/ 0 w 4059936"/>
              <a:gd name="connsiteY3" fmla="*/ 2706624 h 2706624"/>
            </a:gdLst>
            <a:ahLst/>
            <a:cxnLst>
              <a:cxn ang="0">
                <a:pos x="connsiteX0" y="connsiteY0"/>
              </a:cxn>
              <a:cxn ang="0">
                <a:pos x="connsiteX1" y="connsiteY1"/>
              </a:cxn>
              <a:cxn ang="0">
                <a:pos x="connsiteX2" y="connsiteY2"/>
              </a:cxn>
              <a:cxn ang="0">
                <a:pos x="connsiteX3" y="connsiteY3"/>
              </a:cxn>
            </a:cxnLst>
            <a:rect l="l" t="t" r="r" b="b"/>
            <a:pathLst>
              <a:path w="4059936" h="2706624">
                <a:moveTo>
                  <a:pt x="0" y="0"/>
                </a:moveTo>
                <a:lnTo>
                  <a:pt x="4059936" y="0"/>
                </a:lnTo>
                <a:lnTo>
                  <a:pt x="4059936" y="2706624"/>
                </a:lnTo>
                <a:lnTo>
                  <a:pt x="0" y="2706624"/>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5" name="Picture Placeholder 24"/>
          <p:cNvSpPr>
            <a:spLocks noGrp="1"/>
          </p:cNvSpPr>
          <p:nvPr>
            <p:ph type="pic" sz="quarter" idx="13" hasCustomPrompt="1"/>
          </p:nvPr>
        </p:nvSpPr>
        <p:spPr>
          <a:xfrm>
            <a:off x="7141189" y="1723651"/>
            <a:ext cx="2015067" cy="1344168"/>
          </a:xfrm>
          <a:custGeom>
            <a:avLst/>
            <a:gdLst>
              <a:gd name="connsiteX0" fmla="*/ 0 w 2015067"/>
              <a:gd name="connsiteY0" fmla="*/ 0 h 1344168"/>
              <a:gd name="connsiteX1" fmla="*/ 2015067 w 2015067"/>
              <a:gd name="connsiteY1" fmla="*/ 0 h 1344168"/>
              <a:gd name="connsiteX2" fmla="*/ 2015067 w 2015067"/>
              <a:gd name="connsiteY2" fmla="*/ 1344168 h 1344168"/>
              <a:gd name="connsiteX3" fmla="*/ 0 w 2015067"/>
              <a:gd name="connsiteY3" fmla="*/ 1344168 h 1344168"/>
            </a:gdLst>
            <a:ahLst/>
            <a:cxnLst>
              <a:cxn ang="0">
                <a:pos x="connsiteX0" y="connsiteY0"/>
              </a:cxn>
              <a:cxn ang="0">
                <a:pos x="connsiteX1" y="connsiteY1"/>
              </a:cxn>
              <a:cxn ang="0">
                <a:pos x="connsiteX2" y="connsiteY2"/>
              </a:cxn>
              <a:cxn ang="0">
                <a:pos x="connsiteX3" y="connsiteY3"/>
              </a:cxn>
            </a:cxnLst>
            <a:rect l="l" t="t" r="r" b="b"/>
            <a:pathLst>
              <a:path w="2015067" h="1344168">
                <a:moveTo>
                  <a:pt x="0" y="0"/>
                </a:moveTo>
                <a:lnTo>
                  <a:pt x="2015067" y="0"/>
                </a:lnTo>
                <a:lnTo>
                  <a:pt x="2015067" y="1344168"/>
                </a:lnTo>
                <a:lnTo>
                  <a:pt x="0" y="13441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6" name="Picture Placeholder 25"/>
          <p:cNvSpPr>
            <a:spLocks noGrp="1"/>
          </p:cNvSpPr>
          <p:nvPr>
            <p:ph type="pic" sz="quarter" idx="14" hasCustomPrompt="1"/>
          </p:nvPr>
        </p:nvSpPr>
        <p:spPr>
          <a:xfrm>
            <a:off x="994011" y="4459687"/>
            <a:ext cx="2015067" cy="1344168"/>
          </a:xfrm>
          <a:custGeom>
            <a:avLst/>
            <a:gdLst>
              <a:gd name="connsiteX0" fmla="*/ 0 w 2015067"/>
              <a:gd name="connsiteY0" fmla="*/ 0 h 1344168"/>
              <a:gd name="connsiteX1" fmla="*/ 2015067 w 2015067"/>
              <a:gd name="connsiteY1" fmla="*/ 0 h 1344168"/>
              <a:gd name="connsiteX2" fmla="*/ 2015067 w 2015067"/>
              <a:gd name="connsiteY2" fmla="*/ 1344168 h 1344168"/>
              <a:gd name="connsiteX3" fmla="*/ 0 w 2015067"/>
              <a:gd name="connsiteY3" fmla="*/ 1344168 h 1344168"/>
            </a:gdLst>
            <a:ahLst/>
            <a:cxnLst>
              <a:cxn ang="0">
                <a:pos x="connsiteX0" y="connsiteY0"/>
              </a:cxn>
              <a:cxn ang="0">
                <a:pos x="connsiteX1" y="connsiteY1"/>
              </a:cxn>
              <a:cxn ang="0">
                <a:pos x="connsiteX2" y="connsiteY2"/>
              </a:cxn>
              <a:cxn ang="0">
                <a:pos x="connsiteX3" y="connsiteY3"/>
              </a:cxn>
            </a:cxnLst>
            <a:rect l="l" t="t" r="r" b="b"/>
            <a:pathLst>
              <a:path w="2015067" h="1344168">
                <a:moveTo>
                  <a:pt x="0" y="0"/>
                </a:moveTo>
                <a:lnTo>
                  <a:pt x="2015067" y="0"/>
                </a:lnTo>
                <a:lnTo>
                  <a:pt x="2015067" y="1344168"/>
                </a:lnTo>
                <a:lnTo>
                  <a:pt x="0" y="13441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7" name="Picture Placeholder 26"/>
          <p:cNvSpPr>
            <a:spLocks noGrp="1"/>
          </p:cNvSpPr>
          <p:nvPr>
            <p:ph type="pic" sz="quarter" idx="15" hasCustomPrompt="1"/>
          </p:nvPr>
        </p:nvSpPr>
        <p:spPr>
          <a:xfrm>
            <a:off x="3038413" y="4459687"/>
            <a:ext cx="2015067" cy="1344168"/>
          </a:xfrm>
          <a:custGeom>
            <a:avLst/>
            <a:gdLst>
              <a:gd name="connsiteX0" fmla="*/ 0 w 2015067"/>
              <a:gd name="connsiteY0" fmla="*/ 0 h 1344168"/>
              <a:gd name="connsiteX1" fmla="*/ 2015067 w 2015067"/>
              <a:gd name="connsiteY1" fmla="*/ 0 h 1344168"/>
              <a:gd name="connsiteX2" fmla="*/ 2015067 w 2015067"/>
              <a:gd name="connsiteY2" fmla="*/ 1344168 h 1344168"/>
              <a:gd name="connsiteX3" fmla="*/ 0 w 2015067"/>
              <a:gd name="connsiteY3" fmla="*/ 1344168 h 1344168"/>
            </a:gdLst>
            <a:ahLst/>
            <a:cxnLst>
              <a:cxn ang="0">
                <a:pos x="connsiteX0" y="connsiteY0"/>
              </a:cxn>
              <a:cxn ang="0">
                <a:pos x="connsiteX1" y="connsiteY1"/>
              </a:cxn>
              <a:cxn ang="0">
                <a:pos x="connsiteX2" y="connsiteY2"/>
              </a:cxn>
              <a:cxn ang="0">
                <a:pos x="connsiteX3" y="connsiteY3"/>
              </a:cxn>
            </a:cxnLst>
            <a:rect l="l" t="t" r="r" b="b"/>
            <a:pathLst>
              <a:path w="2015067" h="1344168">
                <a:moveTo>
                  <a:pt x="0" y="0"/>
                </a:moveTo>
                <a:lnTo>
                  <a:pt x="2015067" y="0"/>
                </a:lnTo>
                <a:lnTo>
                  <a:pt x="2015067" y="1344168"/>
                </a:lnTo>
                <a:lnTo>
                  <a:pt x="0" y="13441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8" name="Picture Placeholder 27"/>
          <p:cNvSpPr>
            <a:spLocks noGrp="1"/>
          </p:cNvSpPr>
          <p:nvPr>
            <p:ph type="pic" sz="quarter" idx="16" hasCustomPrompt="1"/>
          </p:nvPr>
        </p:nvSpPr>
        <p:spPr>
          <a:xfrm>
            <a:off x="9192010" y="4459687"/>
            <a:ext cx="2015067" cy="1344168"/>
          </a:xfrm>
          <a:custGeom>
            <a:avLst/>
            <a:gdLst>
              <a:gd name="connsiteX0" fmla="*/ 0 w 2015067"/>
              <a:gd name="connsiteY0" fmla="*/ 0 h 1344168"/>
              <a:gd name="connsiteX1" fmla="*/ 2015067 w 2015067"/>
              <a:gd name="connsiteY1" fmla="*/ 0 h 1344168"/>
              <a:gd name="connsiteX2" fmla="*/ 2015067 w 2015067"/>
              <a:gd name="connsiteY2" fmla="*/ 1344168 h 1344168"/>
              <a:gd name="connsiteX3" fmla="*/ 0 w 2015067"/>
              <a:gd name="connsiteY3" fmla="*/ 1344168 h 1344168"/>
            </a:gdLst>
            <a:ahLst/>
            <a:cxnLst>
              <a:cxn ang="0">
                <a:pos x="connsiteX0" y="connsiteY0"/>
              </a:cxn>
              <a:cxn ang="0">
                <a:pos x="connsiteX1" y="connsiteY1"/>
              </a:cxn>
              <a:cxn ang="0">
                <a:pos x="connsiteX2" y="connsiteY2"/>
              </a:cxn>
              <a:cxn ang="0">
                <a:pos x="connsiteX3" y="connsiteY3"/>
              </a:cxn>
            </a:cxnLst>
            <a:rect l="l" t="t" r="r" b="b"/>
            <a:pathLst>
              <a:path w="2015067" h="1344168">
                <a:moveTo>
                  <a:pt x="0" y="0"/>
                </a:moveTo>
                <a:lnTo>
                  <a:pt x="2015067" y="0"/>
                </a:lnTo>
                <a:lnTo>
                  <a:pt x="2015067" y="1344168"/>
                </a:lnTo>
                <a:lnTo>
                  <a:pt x="0" y="13441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9" name="Picture Placeholder 28"/>
          <p:cNvSpPr>
            <a:spLocks noGrp="1"/>
          </p:cNvSpPr>
          <p:nvPr>
            <p:ph type="pic" sz="quarter" idx="17" hasCustomPrompt="1"/>
          </p:nvPr>
        </p:nvSpPr>
        <p:spPr>
          <a:xfrm>
            <a:off x="5090612" y="3091670"/>
            <a:ext cx="4059936" cy="2706624"/>
          </a:xfrm>
          <a:custGeom>
            <a:avLst/>
            <a:gdLst>
              <a:gd name="connsiteX0" fmla="*/ 0 w 4059936"/>
              <a:gd name="connsiteY0" fmla="*/ 0 h 2706624"/>
              <a:gd name="connsiteX1" fmla="*/ 4059936 w 4059936"/>
              <a:gd name="connsiteY1" fmla="*/ 0 h 2706624"/>
              <a:gd name="connsiteX2" fmla="*/ 4059936 w 4059936"/>
              <a:gd name="connsiteY2" fmla="*/ 2706624 h 2706624"/>
              <a:gd name="connsiteX3" fmla="*/ 0 w 4059936"/>
              <a:gd name="connsiteY3" fmla="*/ 2706624 h 2706624"/>
            </a:gdLst>
            <a:ahLst/>
            <a:cxnLst>
              <a:cxn ang="0">
                <a:pos x="connsiteX0" y="connsiteY0"/>
              </a:cxn>
              <a:cxn ang="0">
                <a:pos x="connsiteX1" y="connsiteY1"/>
              </a:cxn>
              <a:cxn ang="0">
                <a:pos x="connsiteX2" y="connsiteY2"/>
              </a:cxn>
              <a:cxn ang="0">
                <a:pos x="connsiteX3" y="connsiteY3"/>
              </a:cxn>
            </a:cxnLst>
            <a:rect l="l" t="t" r="r" b="b"/>
            <a:pathLst>
              <a:path w="4059936" h="2706624">
                <a:moveTo>
                  <a:pt x="0" y="0"/>
                </a:moveTo>
                <a:lnTo>
                  <a:pt x="4059936" y="0"/>
                </a:lnTo>
                <a:lnTo>
                  <a:pt x="4059936" y="2706624"/>
                </a:lnTo>
                <a:lnTo>
                  <a:pt x="0" y="2706624"/>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32" name="Oval 31"/>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33" name="TextBox 32"/>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4_Custom Layout">
    <p:spTree>
      <p:nvGrpSpPr>
        <p:cNvPr id="1" name=""/>
        <p:cNvGrpSpPr/>
        <p:nvPr/>
      </p:nvGrpSpPr>
      <p:grpSpPr>
        <a:xfrm>
          <a:off x="0" y="0"/>
          <a:ext cx="0" cy="0"/>
          <a:chOff x="0" y="0"/>
          <a:chExt cx="0" cy="0"/>
        </a:xfrm>
      </p:grpSpPr>
      <p:sp>
        <p:nvSpPr>
          <p:cNvPr id="5" name="Picture Placeholder 4"/>
          <p:cNvSpPr>
            <a:spLocks noGrp="1"/>
          </p:cNvSpPr>
          <p:nvPr>
            <p:ph type="pic" sz="quarter" idx="10" hasCustomPrompt="1"/>
          </p:nvPr>
        </p:nvSpPr>
        <p:spPr>
          <a:xfrm>
            <a:off x="990600" y="1774201"/>
            <a:ext cx="4715214" cy="3144743"/>
          </a:xfrm>
          <a:custGeom>
            <a:avLst/>
            <a:gdLst>
              <a:gd name="connsiteX0" fmla="*/ 0 w 4715214"/>
              <a:gd name="connsiteY0" fmla="*/ 0 h 3144743"/>
              <a:gd name="connsiteX1" fmla="*/ 4715214 w 4715214"/>
              <a:gd name="connsiteY1" fmla="*/ 0 h 3144743"/>
              <a:gd name="connsiteX2" fmla="*/ 4715214 w 4715214"/>
              <a:gd name="connsiteY2" fmla="*/ 3144743 h 3144743"/>
              <a:gd name="connsiteX3" fmla="*/ 0 w 4715214"/>
              <a:gd name="connsiteY3" fmla="*/ 3144743 h 3144743"/>
            </a:gdLst>
            <a:ahLst/>
            <a:cxnLst>
              <a:cxn ang="0">
                <a:pos x="connsiteX0" y="connsiteY0"/>
              </a:cxn>
              <a:cxn ang="0">
                <a:pos x="connsiteX1" y="connsiteY1"/>
              </a:cxn>
              <a:cxn ang="0">
                <a:pos x="connsiteX2" y="connsiteY2"/>
              </a:cxn>
              <a:cxn ang="0">
                <a:pos x="connsiteX3" y="connsiteY3"/>
              </a:cxn>
            </a:cxnLst>
            <a:rect l="l" t="t" r="r" b="b"/>
            <a:pathLst>
              <a:path w="4715214" h="3144743">
                <a:moveTo>
                  <a:pt x="0" y="0"/>
                </a:moveTo>
                <a:lnTo>
                  <a:pt x="4715214" y="0"/>
                </a:lnTo>
                <a:lnTo>
                  <a:pt x="4715214" y="3144743"/>
                </a:lnTo>
                <a:lnTo>
                  <a:pt x="0" y="3144743"/>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7" name="Picture Placeholder 6"/>
          <p:cNvSpPr>
            <a:spLocks noGrp="1"/>
          </p:cNvSpPr>
          <p:nvPr>
            <p:ph type="pic" sz="quarter" idx="11" hasCustomPrompt="1"/>
          </p:nvPr>
        </p:nvSpPr>
        <p:spPr>
          <a:xfrm>
            <a:off x="6486186" y="1774201"/>
            <a:ext cx="4715214" cy="3144743"/>
          </a:xfrm>
          <a:custGeom>
            <a:avLst/>
            <a:gdLst>
              <a:gd name="connsiteX0" fmla="*/ 0 w 4715214"/>
              <a:gd name="connsiteY0" fmla="*/ 0 h 3144743"/>
              <a:gd name="connsiteX1" fmla="*/ 4715214 w 4715214"/>
              <a:gd name="connsiteY1" fmla="*/ 0 h 3144743"/>
              <a:gd name="connsiteX2" fmla="*/ 4715214 w 4715214"/>
              <a:gd name="connsiteY2" fmla="*/ 3144743 h 3144743"/>
              <a:gd name="connsiteX3" fmla="*/ 0 w 4715214"/>
              <a:gd name="connsiteY3" fmla="*/ 3144743 h 3144743"/>
            </a:gdLst>
            <a:ahLst/>
            <a:cxnLst>
              <a:cxn ang="0">
                <a:pos x="connsiteX0" y="connsiteY0"/>
              </a:cxn>
              <a:cxn ang="0">
                <a:pos x="connsiteX1" y="connsiteY1"/>
              </a:cxn>
              <a:cxn ang="0">
                <a:pos x="connsiteX2" y="connsiteY2"/>
              </a:cxn>
              <a:cxn ang="0">
                <a:pos x="connsiteX3" y="connsiteY3"/>
              </a:cxn>
            </a:cxnLst>
            <a:rect l="l" t="t" r="r" b="b"/>
            <a:pathLst>
              <a:path w="4715214" h="3144743">
                <a:moveTo>
                  <a:pt x="0" y="0"/>
                </a:moveTo>
                <a:lnTo>
                  <a:pt x="4715214" y="0"/>
                </a:lnTo>
                <a:lnTo>
                  <a:pt x="4715214" y="3144743"/>
                </a:lnTo>
                <a:lnTo>
                  <a:pt x="0" y="3144743"/>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0" name="Oval 9"/>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1" name="TextBox 10"/>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5_Custom Layout">
    <p:spTree>
      <p:nvGrpSpPr>
        <p:cNvPr id="1" name=""/>
        <p:cNvGrpSpPr/>
        <p:nvPr/>
      </p:nvGrpSpPr>
      <p:grpSpPr>
        <a:xfrm>
          <a:off x="0" y="0"/>
          <a:ext cx="0" cy="0"/>
          <a:chOff x="0" y="0"/>
          <a:chExt cx="0" cy="0"/>
        </a:xfrm>
      </p:grpSpPr>
      <p:sp>
        <p:nvSpPr>
          <p:cNvPr id="7" name="Picture Placeholder 6"/>
          <p:cNvSpPr>
            <a:spLocks noGrp="1"/>
          </p:cNvSpPr>
          <p:nvPr>
            <p:ph type="pic" sz="quarter" idx="10" hasCustomPrompt="1"/>
          </p:nvPr>
        </p:nvSpPr>
        <p:spPr>
          <a:xfrm>
            <a:off x="979664" y="1974262"/>
            <a:ext cx="3114472" cy="3099816"/>
          </a:xfrm>
          <a:custGeom>
            <a:avLst/>
            <a:gdLst>
              <a:gd name="connsiteX0" fmla="*/ 0 w 3114472"/>
              <a:gd name="connsiteY0" fmla="*/ 0 h 3099816"/>
              <a:gd name="connsiteX1" fmla="*/ 3114472 w 3114472"/>
              <a:gd name="connsiteY1" fmla="*/ 0 h 3099816"/>
              <a:gd name="connsiteX2" fmla="*/ 3114472 w 3114472"/>
              <a:gd name="connsiteY2" fmla="*/ 3099816 h 3099816"/>
              <a:gd name="connsiteX3" fmla="*/ 0 w 3114472"/>
              <a:gd name="connsiteY3" fmla="*/ 3099816 h 3099816"/>
            </a:gdLst>
            <a:ahLst/>
            <a:cxnLst>
              <a:cxn ang="0">
                <a:pos x="connsiteX0" y="connsiteY0"/>
              </a:cxn>
              <a:cxn ang="0">
                <a:pos x="connsiteX1" y="connsiteY1"/>
              </a:cxn>
              <a:cxn ang="0">
                <a:pos x="connsiteX2" y="connsiteY2"/>
              </a:cxn>
              <a:cxn ang="0">
                <a:pos x="connsiteX3" y="connsiteY3"/>
              </a:cxn>
            </a:cxnLst>
            <a:rect l="l" t="t" r="r" b="b"/>
            <a:pathLst>
              <a:path w="3114472" h="3099816">
                <a:moveTo>
                  <a:pt x="0" y="0"/>
                </a:moveTo>
                <a:lnTo>
                  <a:pt x="3114472" y="0"/>
                </a:lnTo>
                <a:lnTo>
                  <a:pt x="3114472" y="3099816"/>
                </a:lnTo>
                <a:lnTo>
                  <a:pt x="0" y="3099816"/>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8" name="Picture Placeholder 7"/>
          <p:cNvSpPr>
            <a:spLocks noGrp="1"/>
          </p:cNvSpPr>
          <p:nvPr>
            <p:ph type="pic" sz="quarter" idx="11" hasCustomPrompt="1"/>
          </p:nvPr>
        </p:nvSpPr>
        <p:spPr>
          <a:xfrm>
            <a:off x="4533296" y="1974262"/>
            <a:ext cx="3114472" cy="3099816"/>
          </a:xfrm>
          <a:custGeom>
            <a:avLst/>
            <a:gdLst>
              <a:gd name="connsiteX0" fmla="*/ 0 w 3114472"/>
              <a:gd name="connsiteY0" fmla="*/ 0 h 3099816"/>
              <a:gd name="connsiteX1" fmla="*/ 3114472 w 3114472"/>
              <a:gd name="connsiteY1" fmla="*/ 0 h 3099816"/>
              <a:gd name="connsiteX2" fmla="*/ 3114472 w 3114472"/>
              <a:gd name="connsiteY2" fmla="*/ 3099816 h 3099816"/>
              <a:gd name="connsiteX3" fmla="*/ 0 w 3114472"/>
              <a:gd name="connsiteY3" fmla="*/ 3099816 h 3099816"/>
            </a:gdLst>
            <a:ahLst/>
            <a:cxnLst>
              <a:cxn ang="0">
                <a:pos x="connsiteX0" y="connsiteY0"/>
              </a:cxn>
              <a:cxn ang="0">
                <a:pos x="connsiteX1" y="connsiteY1"/>
              </a:cxn>
              <a:cxn ang="0">
                <a:pos x="connsiteX2" y="connsiteY2"/>
              </a:cxn>
              <a:cxn ang="0">
                <a:pos x="connsiteX3" y="connsiteY3"/>
              </a:cxn>
            </a:cxnLst>
            <a:rect l="l" t="t" r="r" b="b"/>
            <a:pathLst>
              <a:path w="3114472" h="3099816">
                <a:moveTo>
                  <a:pt x="0" y="0"/>
                </a:moveTo>
                <a:lnTo>
                  <a:pt x="3114472" y="0"/>
                </a:lnTo>
                <a:lnTo>
                  <a:pt x="3114472" y="3099816"/>
                </a:lnTo>
                <a:lnTo>
                  <a:pt x="0" y="3099816"/>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9" name="Picture Placeholder 8"/>
          <p:cNvSpPr>
            <a:spLocks noGrp="1"/>
          </p:cNvSpPr>
          <p:nvPr>
            <p:ph type="pic" sz="quarter" idx="12" hasCustomPrompt="1"/>
          </p:nvPr>
        </p:nvSpPr>
        <p:spPr>
          <a:xfrm>
            <a:off x="8086928" y="1974262"/>
            <a:ext cx="3114472" cy="3099816"/>
          </a:xfrm>
          <a:custGeom>
            <a:avLst/>
            <a:gdLst>
              <a:gd name="connsiteX0" fmla="*/ 0 w 3114472"/>
              <a:gd name="connsiteY0" fmla="*/ 0 h 3099816"/>
              <a:gd name="connsiteX1" fmla="*/ 3114472 w 3114472"/>
              <a:gd name="connsiteY1" fmla="*/ 0 h 3099816"/>
              <a:gd name="connsiteX2" fmla="*/ 3114472 w 3114472"/>
              <a:gd name="connsiteY2" fmla="*/ 3099816 h 3099816"/>
              <a:gd name="connsiteX3" fmla="*/ 0 w 3114472"/>
              <a:gd name="connsiteY3" fmla="*/ 3099816 h 3099816"/>
            </a:gdLst>
            <a:ahLst/>
            <a:cxnLst>
              <a:cxn ang="0">
                <a:pos x="connsiteX0" y="connsiteY0"/>
              </a:cxn>
              <a:cxn ang="0">
                <a:pos x="connsiteX1" y="connsiteY1"/>
              </a:cxn>
              <a:cxn ang="0">
                <a:pos x="connsiteX2" y="connsiteY2"/>
              </a:cxn>
              <a:cxn ang="0">
                <a:pos x="connsiteX3" y="connsiteY3"/>
              </a:cxn>
            </a:cxnLst>
            <a:rect l="l" t="t" r="r" b="b"/>
            <a:pathLst>
              <a:path w="3114472" h="3099816">
                <a:moveTo>
                  <a:pt x="0" y="0"/>
                </a:moveTo>
                <a:lnTo>
                  <a:pt x="3114472" y="0"/>
                </a:lnTo>
                <a:lnTo>
                  <a:pt x="3114472" y="3099816"/>
                </a:lnTo>
                <a:lnTo>
                  <a:pt x="0" y="3099816"/>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2" name="Oval 11"/>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3" name="TextBox 12"/>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6_Custom Layout">
    <p:spTree>
      <p:nvGrpSpPr>
        <p:cNvPr id="1" name=""/>
        <p:cNvGrpSpPr/>
        <p:nvPr/>
      </p:nvGrpSpPr>
      <p:grpSpPr>
        <a:xfrm>
          <a:off x="0" y="0"/>
          <a:ext cx="0" cy="0"/>
          <a:chOff x="0" y="0"/>
          <a:chExt cx="0" cy="0"/>
        </a:xfrm>
      </p:grpSpPr>
      <p:sp>
        <p:nvSpPr>
          <p:cNvPr id="14" name="Picture Placeholder 13"/>
          <p:cNvSpPr>
            <a:spLocks noGrp="1"/>
          </p:cNvSpPr>
          <p:nvPr>
            <p:ph type="pic" sz="quarter" idx="11" hasCustomPrompt="1"/>
          </p:nvPr>
        </p:nvSpPr>
        <p:spPr>
          <a:xfrm>
            <a:off x="8051068" y="1660554"/>
            <a:ext cx="3150333" cy="1773333"/>
          </a:xfrm>
          <a:custGeom>
            <a:avLst/>
            <a:gdLst>
              <a:gd name="connsiteX0" fmla="*/ 0 w 3150333"/>
              <a:gd name="connsiteY0" fmla="*/ 0 h 1773333"/>
              <a:gd name="connsiteX1" fmla="*/ 3150333 w 3150333"/>
              <a:gd name="connsiteY1" fmla="*/ 0 h 1773333"/>
              <a:gd name="connsiteX2" fmla="*/ 3150333 w 3150333"/>
              <a:gd name="connsiteY2" fmla="*/ 1773333 h 1773333"/>
              <a:gd name="connsiteX3" fmla="*/ 0 w 3150333"/>
              <a:gd name="connsiteY3" fmla="*/ 1773333 h 1773333"/>
            </a:gdLst>
            <a:ahLst/>
            <a:cxnLst>
              <a:cxn ang="0">
                <a:pos x="connsiteX0" y="connsiteY0"/>
              </a:cxn>
              <a:cxn ang="0">
                <a:pos x="connsiteX1" y="connsiteY1"/>
              </a:cxn>
              <a:cxn ang="0">
                <a:pos x="connsiteX2" y="connsiteY2"/>
              </a:cxn>
              <a:cxn ang="0">
                <a:pos x="connsiteX3" y="connsiteY3"/>
              </a:cxn>
            </a:cxnLst>
            <a:rect l="l" t="t" r="r" b="b"/>
            <a:pathLst>
              <a:path w="3150333" h="1773333">
                <a:moveTo>
                  <a:pt x="0" y="0"/>
                </a:moveTo>
                <a:lnTo>
                  <a:pt x="3150333" y="0"/>
                </a:lnTo>
                <a:lnTo>
                  <a:pt x="3150333" y="1773333"/>
                </a:lnTo>
                <a:lnTo>
                  <a:pt x="0" y="1773333"/>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3" name="Picture Placeholder 12"/>
          <p:cNvSpPr>
            <a:spLocks noGrp="1"/>
          </p:cNvSpPr>
          <p:nvPr>
            <p:ph type="pic" sz="quarter" idx="12" hasCustomPrompt="1"/>
          </p:nvPr>
        </p:nvSpPr>
        <p:spPr>
          <a:xfrm>
            <a:off x="4520835" y="1660554"/>
            <a:ext cx="3150333" cy="1773333"/>
          </a:xfrm>
          <a:custGeom>
            <a:avLst/>
            <a:gdLst>
              <a:gd name="connsiteX0" fmla="*/ 0 w 3150333"/>
              <a:gd name="connsiteY0" fmla="*/ 0 h 1773333"/>
              <a:gd name="connsiteX1" fmla="*/ 3150333 w 3150333"/>
              <a:gd name="connsiteY1" fmla="*/ 0 h 1773333"/>
              <a:gd name="connsiteX2" fmla="*/ 3150333 w 3150333"/>
              <a:gd name="connsiteY2" fmla="*/ 1773333 h 1773333"/>
              <a:gd name="connsiteX3" fmla="*/ 0 w 3150333"/>
              <a:gd name="connsiteY3" fmla="*/ 1773333 h 1773333"/>
            </a:gdLst>
            <a:ahLst/>
            <a:cxnLst>
              <a:cxn ang="0">
                <a:pos x="connsiteX0" y="connsiteY0"/>
              </a:cxn>
              <a:cxn ang="0">
                <a:pos x="connsiteX1" y="connsiteY1"/>
              </a:cxn>
              <a:cxn ang="0">
                <a:pos x="connsiteX2" y="connsiteY2"/>
              </a:cxn>
              <a:cxn ang="0">
                <a:pos x="connsiteX3" y="connsiteY3"/>
              </a:cxn>
            </a:cxnLst>
            <a:rect l="l" t="t" r="r" b="b"/>
            <a:pathLst>
              <a:path w="3150333" h="1773333">
                <a:moveTo>
                  <a:pt x="0" y="0"/>
                </a:moveTo>
                <a:lnTo>
                  <a:pt x="3150333" y="0"/>
                </a:lnTo>
                <a:lnTo>
                  <a:pt x="3150333" y="1773333"/>
                </a:lnTo>
                <a:lnTo>
                  <a:pt x="0" y="1773333"/>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2" name="Picture Placeholder 11"/>
          <p:cNvSpPr>
            <a:spLocks noGrp="1"/>
          </p:cNvSpPr>
          <p:nvPr>
            <p:ph type="pic" sz="quarter" idx="10" hasCustomPrompt="1"/>
          </p:nvPr>
        </p:nvSpPr>
        <p:spPr>
          <a:xfrm>
            <a:off x="990601" y="1659949"/>
            <a:ext cx="3150333" cy="1773332"/>
          </a:xfrm>
          <a:custGeom>
            <a:avLst/>
            <a:gdLst>
              <a:gd name="connsiteX0" fmla="*/ 0 w 3150333"/>
              <a:gd name="connsiteY0" fmla="*/ 0 h 1773332"/>
              <a:gd name="connsiteX1" fmla="*/ 3150333 w 3150333"/>
              <a:gd name="connsiteY1" fmla="*/ 0 h 1773332"/>
              <a:gd name="connsiteX2" fmla="*/ 3150333 w 3150333"/>
              <a:gd name="connsiteY2" fmla="*/ 1773332 h 1773332"/>
              <a:gd name="connsiteX3" fmla="*/ 0 w 3150333"/>
              <a:gd name="connsiteY3" fmla="*/ 1773332 h 1773332"/>
            </a:gdLst>
            <a:ahLst/>
            <a:cxnLst>
              <a:cxn ang="0">
                <a:pos x="connsiteX0" y="connsiteY0"/>
              </a:cxn>
              <a:cxn ang="0">
                <a:pos x="connsiteX1" y="connsiteY1"/>
              </a:cxn>
              <a:cxn ang="0">
                <a:pos x="connsiteX2" y="connsiteY2"/>
              </a:cxn>
              <a:cxn ang="0">
                <a:pos x="connsiteX3" y="connsiteY3"/>
              </a:cxn>
            </a:cxnLst>
            <a:rect l="l" t="t" r="r" b="b"/>
            <a:pathLst>
              <a:path w="3150333" h="1773332">
                <a:moveTo>
                  <a:pt x="0" y="0"/>
                </a:moveTo>
                <a:lnTo>
                  <a:pt x="3150333" y="0"/>
                </a:lnTo>
                <a:lnTo>
                  <a:pt x="3150333" y="1773332"/>
                </a:lnTo>
                <a:lnTo>
                  <a:pt x="0" y="1773332"/>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5" name="Picture Placeholder 14"/>
          <p:cNvSpPr>
            <a:spLocks noGrp="1"/>
          </p:cNvSpPr>
          <p:nvPr>
            <p:ph type="pic" sz="quarter" idx="13" hasCustomPrompt="1"/>
          </p:nvPr>
        </p:nvSpPr>
        <p:spPr>
          <a:xfrm>
            <a:off x="8051068" y="4085436"/>
            <a:ext cx="3150333" cy="1773333"/>
          </a:xfrm>
          <a:custGeom>
            <a:avLst/>
            <a:gdLst>
              <a:gd name="connsiteX0" fmla="*/ 0 w 3150333"/>
              <a:gd name="connsiteY0" fmla="*/ 0 h 1773333"/>
              <a:gd name="connsiteX1" fmla="*/ 3150333 w 3150333"/>
              <a:gd name="connsiteY1" fmla="*/ 0 h 1773333"/>
              <a:gd name="connsiteX2" fmla="*/ 3150333 w 3150333"/>
              <a:gd name="connsiteY2" fmla="*/ 1773333 h 1773333"/>
              <a:gd name="connsiteX3" fmla="*/ 0 w 3150333"/>
              <a:gd name="connsiteY3" fmla="*/ 1773333 h 1773333"/>
            </a:gdLst>
            <a:ahLst/>
            <a:cxnLst>
              <a:cxn ang="0">
                <a:pos x="connsiteX0" y="connsiteY0"/>
              </a:cxn>
              <a:cxn ang="0">
                <a:pos x="connsiteX1" y="connsiteY1"/>
              </a:cxn>
              <a:cxn ang="0">
                <a:pos x="connsiteX2" y="connsiteY2"/>
              </a:cxn>
              <a:cxn ang="0">
                <a:pos x="connsiteX3" y="connsiteY3"/>
              </a:cxn>
            </a:cxnLst>
            <a:rect l="l" t="t" r="r" b="b"/>
            <a:pathLst>
              <a:path w="3150333" h="1773333">
                <a:moveTo>
                  <a:pt x="0" y="0"/>
                </a:moveTo>
                <a:lnTo>
                  <a:pt x="3150333" y="0"/>
                </a:lnTo>
                <a:lnTo>
                  <a:pt x="3150333" y="1773333"/>
                </a:lnTo>
                <a:lnTo>
                  <a:pt x="0" y="1773333"/>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6" name="Picture Placeholder 15"/>
          <p:cNvSpPr>
            <a:spLocks noGrp="1"/>
          </p:cNvSpPr>
          <p:nvPr>
            <p:ph type="pic" sz="quarter" idx="14" hasCustomPrompt="1"/>
          </p:nvPr>
        </p:nvSpPr>
        <p:spPr>
          <a:xfrm>
            <a:off x="4520835" y="4085436"/>
            <a:ext cx="3150333" cy="1773333"/>
          </a:xfrm>
          <a:custGeom>
            <a:avLst/>
            <a:gdLst>
              <a:gd name="connsiteX0" fmla="*/ 0 w 3150333"/>
              <a:gd name="connsiteY0" fmla="*/ 0 h 1773333"/>
              <a:gd name="connsiteX1" fmla="*/ 3150333 w 3150333"/>
              <a:gd name="connsiteY1" fmla="*/ 0 h 1773333"/>
              <a:gd name="connsiteX2" fmla="*/ 3150333 w 3150333"/>
              <a:gd name="connsiteY2" fmla="*/ 1773333 h 1773333"/>
              <a:gd name="connsiteX3" fmla="*/ 0 w 3150333"/>
              <a:gd name="connsiteY3" fmla="*/ 1773333 h 1773333"/>
            </a:gdLst>
            <a:ahLst/>
            <a:cxnLst>
              <a:cxn ang="0">
                <a:pos x="connsiteX0" y="connsiteY0"/>
              </a:cxn>
              <a:cxn ang="0">
                <a:pos x="connsiteX1" y="connsiteY1"/>
              </a:cxn>
              <a:cxn ang="0">
                <a:pos x="connsiteX2" y="connsiteY2"/>
              </a:cxn>
              <a:cxn ang="0">
                <a:pos x="connsiteX3" y="connsiteY3"/>
              </a:cxn>
            </a:cxnLst>
            <a:rect l="l" t="t" r="r" b="b"/>
            <a:pathLst>
              <a:path w="3150333" h="1773333">
                <a:moveTo>
                  <a:pt x="0" y="0"/>
                </a:moveTo>
                <a:lnTo>
                  <a:pt x="3150333" y="0"/>
                </a:lnTo>
                <a:lnTo>
                  <a:pt x="3150333" y="1773333"/>
                </a:lnTo>
                <a:lnTo>
                  <a:pt x="0" y="1773333"/>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7" name="Picture Placeholder 16"/>
          <p:cNvSpPr>
            <a:spLocks noGrp="1"/>
          </p:cNvSpPr>
          <p:nvPr>
            <p:ph type="pic" sz="quarter" idx="15" hasCustomPrompt="1"/>
          </p:nvPr>
        </p:nvSpPr>
        <p:spPr>
          <a:xfrm>
            <a:off x="990601" y="4085437"/>
            <a:ext cx="3150333" cy="1773332"/>
          </a:xfrm>
          <a:custGeom>
            <a:avLst/>
            <a:gdLst>
              <a:gd name="connsiteX0" fmla="*/ 0 w 3150333"/>
              <a:gd name="connsiteY0" fmla="*/ 0 h 1773332"/>
              <a:gd name="connsiteX1" fmla="*/ 3150333 w 3150333"/>
              <a:gd name="connsiteY1" fmla="*/ 0 h 1773332"/>
              <a:gd name="connsiteX2" fmla="*/ 3150333 w 3150333"/>
              <a:gd name="connsiteY2" fmla="*/ 1773332 h 1773332"/>
              <a:gd name="connsiteX3" fmla="*/ 0 w 3150333"/>
              <a:gd name="connsiteY3" fmla="*/ 1773332 h 1773332"/>
            </a:gdLst>
            <a:ahLst/>
            <a:cxnLst>
              <a:cxn ang="0">
                <a:pos x="connsiteX0" y="connsiteY0"/>
              </a:cxn>
              <a:cxn ang="0">
                <a:pos x="connsiteX1" y="connsiteY1"/>
              </a:cxn>
              <a:cxn ang="0">
                <a:pos x="connsiteX2" y="connsiteY2"/>
              </a:cxn>
              <a:cxn ang="0">
                <a:pos x="connsiteX3" y="connsiteY3"/>
              </a:cxn>
            </a:cxnLst>
            <a:rect l="l" t="t" r="r" b="b"/>
            <a:pathLst>
              <a:path w="3150333" h="1773332">
                <a:moveTo>
                  <a:pt x="0" y="0"/>
                </a:moveTo>
                <a:lnTo>
                  <a:pt x="3150333" y="0"/>
                </a:lnTo>
                <a:lnTo>
                  <a:pt x="3150333" y="1773332"/>
                </a:lnTo>
                <a:lnTo>
                  <a:pt x="0" y="1773332"/>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0" name="Oval 19"/>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21" name="TextBox 20"/>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8_Custom Layout">
    <p:spTree>
      <p:nvGrpSpPr>
        <p:cNvPr id="1" name=""/>
        <p:cNvGrpSpPr/>
        <p:nvPr/>
      </p:nvGrpSpPr>
      <p:grpSpPr>
        <a:xfrm>
          <a:off x="0" y="0"/>
          <a:ext cx="0" cy="0"/>
          <a:chOff x="0" y="0"/>
          <a:chExt cx="0" cy="0"/>
        </a:xfrm>
      </p:grpSpPr>
      <p:sp>
        <p:nvSpPr>
          <p:cNvPr id="10" name="Picture Placeholder 9"/>
          <p:cNvSpPr>
            <a:spLocks noGrp="1"/>
          </p:cNvSpPr>
          <p:nvPr>
            <p:ph type="pic" sz="quarter" idx="10" hasCustomPrompt="1"/>
          </p:nvPr>
        </p:nvSpPr>
        <p:spPr>
          <a:xfrm>
            <a:off x="990600" y="1685934"/>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1" name="Picture Placeholder 10"/>
          <p:cNvSpPr>
            <a:spLocks noGrp="1"/>
          </p:cNvSpPr>
          <p:nvPr>
            <p:ph type="pic" sz="quarter" idx="11" hasCustomPrompt="1"/>
          </p:nvPr>
        </p:nvSpPr>
        <p:spPr>
          <a:xfrm>
            <a:off x="4546717" y="1685934"/>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2" name="Picture Placeholder 11"/>
          <p:cNvSpPr>
            <a:spLocks noGrp="1"/>
          </p:cNvSpPr>
          <p:nvPr>
            <p:ph type="pic" sz="quarter" idx="12" hasCustomPrompt="1"/>
          </p:nvPr>
        </p:nvSpPr>
        <p:spPr>
          <a:xfrm>
            <a:off x="8102834" y="1685934"/>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3" name="Picture Placeholder 12"/>
          <p:cNvSpPr>
            <a:spLocks noGrp="1"/>
          </p:cNvSpPr>
          <p:nvPr>
            <p:ph type="pic" sz="quarter" idx="13" hasCustomPrompt="1"/>
          </p:nvPr>
        </p:nvSpPr>
        <p:spPr>
          <a:xfrm>
            <a:off x="990600" y="3964175"/>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4" name="Picture Placeholder 13"/>
          <p:cNvSpPr>
            <a:spLocks noGrp="1"/>
          </p:cNvSpPr>
          <p:nvPr>
            <p:ph type="pic" sz="quarter" idx="14" hasCustomPrompt="1"/>
          </p:nvPr>
        </p:nvSpPr>
        <p:spPr>
          <a:xfrm>
            <a:off x="4546717" y="3964175"/>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5" name="Picture Placeholder 14"/>
          <p:cNvSpPr>
            <a:spLocks noGrp="1"/>
          </p:cNvSpPr>
          <p:nvPr>
            <p:ph type="pic" sz="quarter" idx="15" hasCustomPrompt="1"/>
          </p:nvPr>
        </p:nvSpPr>
        <p:spPr>
          <a:xfrm>
            <a:off x="8102834" y="3964175"/>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8" name="Oval 1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9" name="TextBox 1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29_Custom Layout">
    <p:spTree>
      <p:nvGrpSpPr>
        <p:cNvPr id="1" name=""/>
        <p:cNvGrpSpPr/>
        <p:nvPr/>
      </p:nvGrpSpPr>
      <p:grpSpPr>
        <a:xfrm>
          <a:off x="0" y="0"/>
          <a:ext cx="0" cy="0"/>
          <a:chOff x="0" y="0"/>
          <a:chExt cx="0" cy="0"/>
        </a:xfrm>
      </p:grpSpPr>
      <p:sp>
        <p:nvSpPr>
          <p:cNvPr id="8" name="Picture Placeholder 7"/>
          <p:cNvSpPr>
            <a:spLocks noGrp="1"/>
          </p:cNvSpPr>
          <p:nvPr>
            <p:ph type="pic" sz="quarter" idx="10" hasCustomPrompt="1"/>
          </p:nvPr>
        </p:nvSpPr>
        <p:spPr>
          <a:xfrm>
            <a:off x="990601" y="1891048"/>
            <a:ext cx="2355272" cy="3532908"/>
          </a:xfrm>
          <a:custGeom>
            <a:avLst/>
            <a:gdLst>
              <a:gd name="connsiteX0" fmla="*/ 0 w 2355272"/>
              <a:gd name="connsiteY0" fmla="*/ 0 h 3532908"/>
              <a:gd name="connsiteX1" fmla="*/ 2355272 w 2355272"/>
              <a:gd name="connsiteY1" fmla="*/ 0 h 3532908"/>
              <a:gd name="connsiteX2" fmla="*/ 2355272 w 2355272"/>
              <a:gd name="connsiteY2" fmla="*/ 3532908 h 3532908"/>
              <a:gd name="connsiteX3" fmla="*/ 0 w 2355272"/>
              <a:gd name="connsiteY3" fmla="*/ 3532908 h 3532908"/>
            </a:gdLst>
            <a:ahLst/>
            <a:cxnLst>
              <a:cxn ang="0">
                <a:pos x="connsiteX0" y="connsiteY0"/>
              </a:cxn>
              <a:cxn ang="0">
                <a:pos x="connsiteX1" y="connsiteY1"/>
              </a:cxn>
              <a:cxn ang="0">
                <a:pos x="connsiteX2" y="connsiteY2"/>
              </a:cxn>
              <a:cxn ang="0">
                <a:pos x="connsiteX3" y="connsiteY3"/>
              </a:cxn>
            </a:cxnLst>
            <a:rect l="l" t="t" r="r" b="b"/>
            <a:pathLst>
              <a:path w="2355272" h="3532908">
                <a:moveTo>
                  <a:pt x="0" y="0"/>
                </a:moveTo>
                <a:lnTo>
                  <a:pt x="2355272" y="0"/>
                </a:lnTo>
                <a:lnTo>
                  <a:pt x="2355272" y="3532908"/>
                </a:lnTo>
                <a:lnTo>
                  <a:pt x="0" y="353290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9" name="Picture Placeholder 8"/>
          <p:cNvSpPr>
            <a:spLocks noGrp="1"/>
          </p:cNvSpPr>
          <p:nvPr>
            <p:ph type="pic" sz="quarter" idx="11" hasCustomPrompt="1"/>
          </p:nvPr>
        </p:nvSpPr>
        <p:spPr>
          <a:xfrm>
            <a:off x="3605716" y="1891048"/>
            <a:ext cx="2355272" cy="3532908"/>
          </a:xfrm>
          <a:custGeom>
            <a:avLst/>
            <a:gdLst>
              <a:gd name="connsiteX0" fmla="*/ 0 w 2355272"/>
              <a:gd name="connsiteY0" fmla="*/ 0 h 3532908"/>
              <a:gd name="connsiteX1" fmla="*/ 2355272 w 2355272"/>
              <a:gd name="connsiteY1" fmla="*/ 0 h 3532908"/>
              <a:gd name="connsiteX2" fmla="*/ 2355272 w 2355272"/>
              <a:gd name="connsiteY2" fmla="*/ 3532908 h 3532908"/>
              <a:gd name="connsiteX3" fmla="*/ 0 w 2355272"/>
              <a:gd name="connsiteY3" fmla="*/ 3532908 h 3532908"/>
            </a:gdLst>
            <a:ahLst/>
            <a:cxnLst>
              <a:cxn ang="0">
                <a:pos x="connsiteX0" y="connsiteY0"/>
              </a:cxn>
              <a:cxn ang="0">
                <a:pos x="connsiteX1" y="connsiteY1"/>
              </a:cxn>
              <a:cxn ang="0">
                <a:pos x="connsiteX2" y="connsiteY2"/>
              </a:cxn>
              <a:cxn ang="0">
                <a:pos x="connsiteX3" y="connsiteY3"/>
              </a:cxn>
            </a:cxnLst>
            <a:rect l="l" t="t" r="r" b="b"/>
            <a:pathLst>
              <a:path w="2355272" h="3532908">
                <a:moveTo>
                  <a:pt x="0" y="0"/>
                </a:moveTo>
                <a:lnTo>
                  <a:pt x="2355272" y="0"/>
                </a:lnTo>
                <a:lnTo>
                  <a:pt x="2355272" y="3532908"/>
                </a:lnTo>
                <a:lnTo>
                  <a:pt x="0" y="353290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0" name="Picture Placeholder 9"/>
          <p:cNvSpPr>
            <a:spLocks noGrp="1"/>
          </p:cNvSpPr>
          <p:nvPr>
            <p:ph type="pic" sz="quarter" idx="12" hasCustomPrompt="1"/>
          </p:nvPr>
        </p:nvSpPr>
        <p:spPr>
          <a:xfrm>
            <a:off x="6225922" y="1891048"/>
            <a:ext cx="2355272" cy="3532908"/>
          </a:xfrm>
          <a:custGeom>
            <a:avLst/>
            <a:gdLst>
              <a:gd name="connsiteX0" fmla="*/ 0 w 2355272"/>
              <a:gd name="connsiteY0" fmla="*/ 0 h 3532908"/>
              <a:gd name="connsiteX1" fmla="*/ 2355272 w 2355272"/>
              <a:gd name="connsiteY1" fmla="*/ 0 h 3532908"/>
              <a:gd name="connsiteX2" fmla="*/ 2355272 w 2355272"/>
              <a:gd name="connsiteY2" fmla="*/ 3532908 h 3532908"/>
              <a:gd name="connsiteX3" fmla="*/ 0 w 2355272"/>
              <a:gd name="connsiteY3" fmla="*/ 3532908 h 3532908"/>
            </a:gdLst>
            <a:ahLst/>
            <a:cxnLst>
              <a:cxn ang="0">
                <a:pos x="connsiteX0" y="connsiteY0"/>
              </a:cxn>
              <a:cxn ang="0">
                <a:pos x="connsiteX1" y="connsiteY1"/>
              </a:cxn>
              <a:cxn ang="0">
                <a:pos x="connsiteX2" y="connsiteY2"/>
              </a:cxn>
              <a:cxn ang="0">
                <a:pos x="connsiteX3" y="connsiteY3"/>
              </a:cxn>
            </a:cxnLst>
            <a:rect l="l" t="t" r="r" b="b"/>
            <a:pathLst>
              <a:path w="2355272" h="3532908">
                <a:moveTo>
                  <a:pt x="0" y="0"/>
                </a:moveTo>
                <a:lnTo>
                  <a:pt x="2355272" y="0"/>
                </a:lnTo>
                <a:lnTo>
                  <a:pt x="2355272" y="3532908"/>
                </a:lnTo>
                <a:lnTo>
                  <a:pt x="0" y="353290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1" name="Picture Placeholder 10"/>
          <p:cNvSpPr>
            <a:spLocks noGrp="1"/>
          </p:cNvSpPr>
          <p:nvPr>
            <p:ph type="pic" sz="quarter" idx="13" hasCustomPrompt="1"/>
          </p:nvPr>
        </p:nvSpPr>
        <p:spPr>
          <a:xfrm>
            <a:off x="8846128" y="1891048"/>
            <a:ext cx="2355272" cy="3532908"/>
          </a:xfrm>
          <a:custGeom>
            <a:avLst/>
            <a:gdLst>
              <a:gd name="connsiteX0" fmla="*/ 0 w 2355272"/>
              <a:gd name="connsiteY0" fmla="*/ 0 h 3532908"/>
              <a:gd name="connsiteX1" fmla="*/ 2355272 w 2355272"/>
              <a:gd name="connsiteY1" fmla="*/ 0 h 3532908"/>
              <a:gd name="connsiteX2" fmla="*/ 2355272 w 2355272"/>
              <a:gd name="connsiteY2" fmla="*/ 3532908 h 3532908"/>
              <a:gd name="connsiteX3" fmla="*/ 0 w 2355272"/>
              <a:gd name="connsiteY3" fmla="*/ 3532908 h 3532908"/>
            </a:gdLst>
            <a:ahLst/>
            <a:cxnLst>
              <a:cxn ang="0">
                <a:pos x="connsiteX0" y="connsiteY0"/>
              </a:cxn>
              <a:cxn ang="0">
                <a:pos x="connsiteX1" y="connsiteY1"/>
              </a:cxn>
              <a:cxn ang="0">
                <a:pos x="connsiteX2" y="connsiteY2"/>
              </a:cxn>
              <a:cxn ang="0">
                <a:pos x="connsiteX3" y="connsiteY3"/>
              </a:cxn>
            </a:cxnLst>
            <a:rect l="l" t="t" r="r" b="b"/>
            <a:pathLst>
              <a:path w="2355272" h="3532908">
                <a:moveTo>
                  <a:pt x="0" y="0"/>
                </a:moveTo>
                <a:lnTo>
                  <a:pt x="2355272" y="0"/>
                </a:lnTo>
                <a:lnTo>
                  <a:pt x="2355272" y="3532908"/>
                </a:lnTo>
                <a:lnTo>
                  <a:pt x="0" y="353290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4" name="Oval 13"/>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5" name="TextBox 14"/>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30_Custom Layout">
    <p:spTree>
      <p:nvGrpSpPr>
        <p:cNvPr id="1" name=""/>
        <p:cNvGrpSpPr/>
        <p:nvPr/>
      </p:nvGrpSpPr>
      <p:grpSpPr>
        <a:xfrm>
          <a:off x="0" y="0"/>
          <a:ext cx="0" cy="0"/>
          <a:chOff x="0" y="0"/>
          <a:chExt cx="0" cy="0"/>
        </a:xfrm>
      </p:grpSpPr>
      <p:sp>
        <p:nvSpPr>
          <p:cNvPr id="8" name="Picture Placeholder 7"/>
          <p:cNvSpPr>
            <a:spLocks noGrp="1"/>
          </p:cNvSpPr>
          <p:nvPr>
            <p:ph type="pic" sz="quarter" idx="10" hasCustomPrompt="1"/>
          </p:nvPr>
        </p:nvSpPr>
        <p:spPr>
          <a:xfrm>
            <a:off x="0" y="1875281"/>
            <a:ext cx="3051078" cy="4581144"/>
          </a:xfrm>
          <a:custGeom>
            <a:avLst/>
            <a:gdLst>
              <a:gd name="connsiteX0" fmla="*/ 0 w 3051078"/>
              <a:gd name="connsiteY0" fmla="*/ 0 h 4581144"/>
              <a:gd name="connsiteX1" fmla="*/ 3051078 w 3051078"/>
              <a:gd name="connsiteY1" fmla="*/ 0 h 4581144"/>
              <a:gd name="connsiteX2" fmla="*/ 3051078 w 3051078"/>
              <a:gd name="connsiteY2" fmla="*/ 4581144 h 4581144"/>
              <a:gd name="connsiteX3" fmla="*/ 0 w 3051078"/>
              <a:gd name="connsiteY3" fmla="*/ 4581144 h 4581144"/>
            </a:gdLst>
            <a:ahLst/>
            <a:cxnLst>
              <a:cxn ang="0">
                <a:pos x="connsiteX0" y="connsiteY0"/>
              </a:cxn>
              <a:cxn ang="0">
                <a:pos x="connsiteX1" y="connsiteY1"/>
              </a:cxn>
              <a:cxn ang="0">
                <a:pos x="connsiteX2" y="connsiteY2"/>
              </a:cxn>
              <a:cxn ang="0">
                <a:pos x="connsiteX3" y="connsiteY3"/>
              </a:cxn>
            </a:cxnLst>
            <a:rect l="l" t="t" r="r" b="b"/>
            <a:pathLst>
              <a:path w="3051078" h="4581144">
                <a:moveTo>
                  <a:pt x="0" y="0"/>
                </a:moveTo>
                <a:lnTo>
                  <a:pt x="3051078" y="0"/>
                </a:lnTo>
                <a:lnTo>
                  <a:pt x="3051078" y="4581144"/>
                </a:lnTo>
                <a:lnTo>
                  <a:pt x="0" y="4581144"/>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9" name="Picture Placeholder 8"/>
          <p:cNvSpPr>
            <a:spLocks noGrp="1"/>
          </p:cNvSpPr>
          <p:nvPr>
            <p:ph type="pic" sz="quarter" idx="11" hasCustomPrompt="1"/>
          </p:nvPr>
        </p:nvSpPr>
        <p:spPr>
          <a:xfrm>
            <a:off x="3051078" y="1875281"/>
            <a:ext cx="3051078" cy="4581144"/>
          </a:xfrm>
          <a:custGeom>
            <a:avLst/>
            <a:gdLst>
              <a:gd name="connsiteX0" fmla="*/ 0 w 3051078"/>
              <a:gd name="connsiteY0" fmla="*/ 0 h 4581144"/>
              <a:gd name="connsiteX1" fmla="*/ 3051078 w 3051078"/>
              <a:gd name="connsiteY1" fmla="*/ 0 h 4581144"/>
              <a:gd name="connsiteX2" fmla="*/ 3051078 w 3051078"/>
              <a:gd name="connsiteY2" fmla="*/ 4581144 h 4581144"/>
              <a:gd name="connsiteX3" fmla="*/ 0 w 3051078"/>
              <a:gd name="connsiteY3" fmla="*/ 4581144 h 4581144"/>
            </a:gdLst>
            <a:ahLst/>
            <a:cxnLst>
              <a:cxn ang="0">
                <a:pos x="connsiteX0" y="connsiteY0"/>
              </a:cxn>
              <a:cxn ang="0">
                <a:pos x="connsiteX1" y="connsiteY1"/>
              </a:cxn>
              <a:cxn ang="0">
                <a:pos x="connsiteX2" y="connsiteY2"/>
              </a:cxn>
              <a:cxn ang="0">
                <a:pos x="connsiteX3" y="connsiteY3"/>
              </a:cxn>
            </a:cxnLst>
            <a:rect l="l" t="t" r="r" b="b"/>
            <a:pathLst>
              <a:path w="3051078" h="4581144">
                <a:moveTo>
                  <a:pt x="0" y="0"/>
                </a:moveTo>
                <a:lnTo>
                  <a:pt x="3051078" y="0"/>
                </a:lnTo>
                <a:lnTo>
                  <a:pt x="3051078" y="4581144"/>
                </a:lnTo>
                <a:lnTo>
                  <a:pt x="0" y="4581144"/>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0" name="Picture Placeholder 9"/>
          <p:cNvSpPr>
            <a:spLocks noGrp="1"/>
          </p:cNvSpPr>
          <p:nvPr>
            <p:ph type="pic" sz="quarter" idx="12" hasCustomPrompt="1"/>
          </p:nvPr>
        </p:nvSpPr>
        <p:spPr>
          <a:xfrm>
            <a:off x="6102157" y="1875281"/>
            <a:ext cx="3051078" cy="4581144"/>
          </a:xfrm>
          <a:custGeom>
            <a:avLst/>
            <a:gdLst>
              <a:gd name="connsiteX0" fmla="*/ 0 w 3051078"/>
              <a:gd name="connsiteY0" fmla="*/ 0 h 4581144"/>
              <a:gd name="connsiteX1" fmla="*/ 3051078 w 3051078"/>
              <a:gd name="connsiteY1" fmla="*/ 0 h 4581144"/>
              <a:gd name="connsiteX2" fmla="*/ 3051078 w 3051078"/>
              <a:gd name="connsiteY2" fmla="*/ 4581144 h 4581144"/>
              <a:gd name="connsiteX3" fmla="*/ 0 w 3051078"/>
              <a:gd name="connsiteY3" fmla="*/ 4581144 h 4581144"/>
            </a:gdLst>
            <a:ahLst/>
            <a:cxnLst>
              <a:cxn ang="0">
                <a:pos x="connsiteX0" y="connsiteY0"/>
              </a:cxn>
              <a:cxn ang="0">
                <a:pos x="connsiteX1" y="connsiteY1"/>
              </a:cxn>
              <a:cxn ang="0">
                <a:pos x="connsiteX2" y="connsiteY2"/>
              </a:cxn>
              <a:cxn ang="0">
                <a:pos x="connsiteX3" y="connsiteY3"/>
              </a:cxn>
            </a:cxnLst>
            <a:rect l="l" t="t" r="r" b="b"/>
            <a:pathLst>
              <a:path w="3051078" h="4581144">
                <a:moveTo>
                  <a:pt x="0" y="0"/>
                </a:moveTo>
                <a:lnTo>
                  <a:pt x="3051078" y="0"/>
                </a:lnTo>
                <a:lnTo>
                  <a:pt x="3051078" y="4581144"/>
                </a:lnTo>
                <a:lnTo>
                  <a:pt x="0" y="4581144"/>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1" name="Picture Placeholder 10"/>
          <p:cNvSpPr>
            <a:spLocks noGrp="1"/>
          </p:cNvSpPr>
          <p:nvPr>
            <p:ph type="pic" sz="quarter" idx="13" hasCustomPrompt="1"/>
          </p:nvPr>
        </p:nvSpPr>
        <p:spPr>
          <a:xfrm>
            <a:off x="9153236" y="1875281"/>
            <a:ext cx="3051078" cy="4581144"/>
          </a:xfrm>
          <a:custGeom>
            <a:avLst/>
            <a:gdLst>
              <a:gd name="connsiteX0" fmla="*/ 0 w 3051078"/>
              <a:gd name="connsiteY0" fmla="*/ 0 h 4581144"/>
              <a:gd name="connsiteX1" fmla="*/ 3051078 w 3051078"/>
              <a:gd name="connsiteY1" fmla="*/ 0 h 4581144"/>
              <a:gd name="connsiteX2" fmla="*/ 3051078 w 3051078"/>
              <a:gd name="connsiteY2" fmla="*/ 4581144 h 4581144"/>
              <a:gd name="connsiteX3" fmla="*/ 0 w 3051078"/>
              <a:gd name="connsiteY3" fmla="*/ 4581144 h 4581144"/>
            </a:gdLst>
            <a:ahLst/>
            <a:cxnLst>
              <a:cxn ang="0">
                <a:pos x="connsiteX0" y="connsiteY0"/>
              </a:cxn>
              <a:cxn ang="0">
                <a:pos x="connsiteX1" y="connsiteY1"/>
              </a:cxn>
              <a:cxn ang="0">
                <a:pos x="connsiteX2" y="connsiteY2"/>
              </a:cxn>
              <a:cxn ang="0">
                <a:pos x="connsiteX3" y="connsiteY3"/>
              </a:cxn>
            </a:cxnLst>
            <a:rect l="l" t="t" r="r" b="b"/>
            <a:pathLst>
              <a:path w="3051078" h="4581144">
                <a:moveTo>
                  <a:pt x="0" y="0"/>
                </a:moveTo>
                <a:lnTo>
                  <a:pt x="3051078" y="0"/>
                </a:lnTo>
                <a:lnTo>
                  <a:pt x="3051078" y="4581144"/>
                </a:lnTo>
                <a:lnTo>
                  <a:pt x="0" y="4581144"/>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31_Custom Layout">
    <p:spTree>
      <p:nvGrpSpPr>
        <p:cNvPr id="1" name=""/>
        <p:cNvGrpSpPr/>
        <p:nvPr/>
      </p:nvGrpSpPr>
      <p:grpSpPr>
        <a:xfrm>
          <a:off x="0" y="0"/>
          <a:ext cx="0" cy="0"/>
          <a:chOff x="0" y="0"/>
          <a:chExt cx="0" cy="0"/>
        </a:xfrm>
      </p:grpSpPr>
      <p:sp>
        <p:nvSpPr>
          <p:cNvPr id="12" name="Picture Placeholder 11"/>
          <p:cNvSpPr>
            <a:spLocks noGrp="1"/>
          </p:cNvSpPr>
          <p:nvPr>
            <p:ph type="pic" sz="quarter" idx="10" hasCustomPrompt="1"/>
          </p:nvPr>
        </p:nvSpPr>
        <p:spPr>
          <a:xfrm>
            <a:off x="986683" y="2065659"/>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3" name="Picture Placeholder 12"/>
          <p:cNvSpPr>
            <a:spLocks noGrp="1"/>
          </p:cNvSpPr>
          <p:nvPr>
            <p:ph type="pic" sz="quarter" idx="11" hasCustomPrompt="1"/>
          </p:nvPr>
        </p:nvSpPr>
        <p:spPr>
          <a:xfrm>
            <a:off x="3573531" y="2065659"/>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4" name="Picture Placeholder 13"/>
          <p:cNvSpPr>
            <a:spLocks noGrp="1"/>
          </p:cNvSpPr>
          <p:nvPr>
            <p:ph type="pic" sz="quarter" idx="12" hasCustomPrompt="1"/>
          </p:nvPr>
        </p:nvSpPr>
        <p:spPr>
          <a:xfrm>
            <a:off x="6164297" y="2065659"/>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5" name="Picture Placeholder 14"/>
          <p:cNvSpPr>
            <a:spLocks noGrp="1"/>
          </p:cNvSpPr>
          <p:nvPr>
            <p:ph type="pic" sz="quarter" idx="13" hasCustomPrompt="1"/>
          </p:nvPr>
        </p:nvSpPr>
        <p:spPr>
          <a:xfrm>
            <a:off x="8747226" y="2065659"/>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6" name="Picture Placeholder 15"/>
          <p:cNvSpPr>
            <a:spLocks noGrp="1"/>
          </p:cNvSpPr>
          <p:nvPr>
            <p:ph type="pic" sz="quarter" idx="14" hasCustomPrompt="1"/>
          </p:nvPr>
        </p:nvSpPr>
        <p:spPr>
          <a:xfrm>
            <a:off x="986683" y="3833800"/>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7" name="Picture Placeholder 16"/>
          <p:cNvSpPr>
            <a:spLocks noGrp="1"/>
          </p:cNvSpPr>
          <p:nvPr>
            <p:ph type="pic" sz="quarter" idx="15" hasCustomPrompt="1"/>
          </p:nvPr>
        </p:nvSpPr>
        <p:spPr>
          <a:xfrm>
            <a:off x="3573531" y="3833800"/>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8" name="Picture Placeholder 17"/>
          <p:cNvSpPr>
            <a:spLocks noGrp="1"/>
          </p:cNvSpPr>
          <p:nvPr>
            <p:ph type="pic" sz="quarter" idx="16" hasCustomPrompt="1"/>
          </p:nvPr>
        </p:nvSpPr>
        <p:spPr>
          <a:xfrm>
            <a:off x="6164297" y="3833800"/>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9" name="Picture Placeholder 18"/>
          <p:cNvSpPr>
            <a:spLocks noGrp="1"/>
          </p:cNvSpPr>
          <p:nvPr>
            <p:ph type="pic" sz="quarter" idx="17" hasCustomPrompt="1"/>
          </p:nvPr>
        </p:nvSpPr>
        <p:spPr>
          <a:xfrm>
            <a:off x="8747226" y="3833800"/>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2" name="Oval 21"/>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23" name="TextBox 22"/>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3"/>
            <a:ext cx="10363200" cy="1362075"/>
          </a:xfrm>
        </p:spPr>
        <p:txBody>
          <a:bodyPr anchor="t"/>
          <a:lstStyle>
            <a:lvl1pPr algn="l">
              <a:defRPr sz="4000" b="1" cap="all"/>
            </a:lvl1pPr>
          </a:lstStyle>
          <a:p>
            <a:r>
              <a:rPr lang="zh-CN" altLang="en-US"/>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0C8D4C0A-BE53-4AF0-9DA9-92676813E05D}" type="datetime1">
              <a:rPr lang="id-ID" altLang="zh-CN" smtClean="0"/>
            </a:fld>
            <a:endParaRPr lang="en-US"/>
          </a:p>
        </p:txBody>
      </p:sp>
      <p:sp>
        <p:nvSpPr>
          <p:cNvPr id="5" name="页脚占位符 4"/>
          <p:cNvSpPr>
            <a:spLocks noGrp="1"/>
          </p:cNvSpPr>
          <p:nvPr>
            <p:ph type="ftr" sz="quarter" idx="11"/>
          </p:nvPr>
        </p:nvSpPr>
        <p:spPr/>
        <p:txBody>
          <a:bodyPr/>
          <a:lstStyle/>
          <a:p>
            <a:r>
              <a:rPr lang="en-US"/>
              <a:t>Startup Presentation</a:t>
            </a:r>
            <a:endParaRPr lang="en-US"/>
          </a:p>
        </p:txBody>
      </p:sp>
      <p:sp>
        <p:nvSpPr>
          <p:cNvPr id="6" name="灯片编号占位符 5"/>
          <p:cNvSpPr>
            <a:spLocks noGrp="1"/>
          </p:cNvSpPr>
          <p:nvPr>
            <p:ph type="sldNum" sz="quarter" idx="12"/>
          </p:nvPr>
        </p:nvSpPr>
        <p:spPr/>
        <p:txBody>
          <a:bodyPr/>
          <a:lstStyle/>
          <a:p>
            <a:fld id="{879EF9BB-81F1-401D-AA19-680A8E0D7F6D}" type="slidenum">
              <a:rPr lang="en-US" smtClean="0"/>
            </a:fld>
            <a:endParaRPr 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32_Custom Layout">
    <p:spTree>
      <p:nvGrpSpPr>
        <p:cNvPr id="1" name=""/>
        <p:cNvGrpSpPr/>
        <p:nvPr/>
      </p:nvGrpSpPr>
      <p:grpSpPr>
        <a:xfrm>
          <a:off x="0" y="0"/>
          <a:ext cx="0" cy="0"/>
          <a:chOff x="0" y="0"/>
          <a:chExt cx="0" cy="0"/>
        </a:xfrm>
      </p:grpSpPr>
      <p:sp>
        <p:nvSpPr>
          <p:cNvPr id="17" name="Picture Placeholder 16"/>
          <p:cNvSpPr>
            <a:spLocks noGrp="1"/>
          </p:cNvSpPr>
          <p:nvPr>
            <p:ph type="pic" sz="quarter" idx="10" hasCustomPrompt="1"/>
          </p:nvPr>
        </p:nvSpPr>
        <p:spPr>
          <a:xfrm>
            <a:off x="1"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8" name="Picture Placeholder 17"/>
          <p:cNvSpPr>
            <a:spLocks noGrp="1"/>
          </p:cNvSpPr>
          <p:nvPr>
            <p:ph type="pic" sz="quarter" idx="11" hasCustomPrompt="1"/>
          </p:nvPr>
        </p:nvSpPr>
        <p:spPr>
          <a:xfrm>
            <a:off x="2034591"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9" name="Picture Placeholder 18"/>
          <p:cNvSpPr>
            <a:spLocks noGrp="1"/>
          </p:cNvSpPr>
          <p:nvPr>
            <p:ph type="pic" sz="quarter" idx="12" hasCustomPrompt="1"/>
          </p:nvPr>
        </p:nvSpPr>
        <p:spPr>
          <a:xfrm>
            <a:off x="4066870"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0" name="Picture Placeholder 19"/>
          <p:cNvSpPr>
            <a:spLocks noGrp="1"/>
          </p:cNvSpPr>
          <p:nvPr>
            <p:ph type="pic" sz="quarter" idx="13" hasCustomPrompt="1"/>
          </p:nvPr>
        </p:nvSpPr>
        <p:spPr>
          <a:xfrm>
            <a:off x="6099149"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1" name="Picture Placeholder 20"/>
          <p:cNvSpPr>
            <a:spLocks noGrp="1"/>
          </p:cNvSpPr>
          <p:nvPr>
            <p:ph type="pic" sz="quarter" idx="14" hasCustomPrompt="1"/>
          </p:nvPr>
        </p:nvSpPr>
        <p:spPr>
          <a:xfrm>
            <a:off x="8129117"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2" name="Picture Placeholder 21"/>
          <p:cNvSpPr>
            <a:spLocks noGrp="1"/>
          </p:cNvSpPr>
          <p:nvPr>
            <p:ph type="pic" sz="quarter" idx="15" hasCustomPrompt="1"/>
          </p:nvPr>
        </p:nvSpPr>
        <p:spPr>
          <a:xfrm>
            <a:off x="10161396"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3" name="Picture Placeholder 22"/>
          <p:cNvSpPr>
            <a:spLocks noGrp="1"/>
          </p:cNvSpPr>
          <p:nvPr>
            <p:ph type="pic" sz="quarter" idx="16" hasCustomPrompt="1"/>
          </p:nvPr>
        </p:nvSpPr>
        <p:spPr>
          <a:xfrm>
            <a:off x="1"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4" name="Picture Placeholder 23"/>
          <p:cNvSpPr>
            <a:spLocks noGrp="1"/>
          </p:cNvSpPr>
          <p:nvPr>
            <p:ph type="pic" sz="quarter" idx="17" hasCustomPrompt="1"/>
          </p:nvPr>
        </p:nvSpPr>
        <p:spPr>
          <a:xfrm>
            <a:off x="2034591"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5" name="Picture Placeholder 24"/>
          <p:cNvSpPr>
            <a:spLocks noGrp="1"/>
          </p:cNvSpPr>
          <p:nvPr>
            <p:ph type="pic" sz="quarter" idx="18" hasCustomPrompt="1"/>
          </p:nvPr>
        </p:nvSpPr>
        <p:spPr>
          <a:xfrm>
            <a:off x="4066870"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6" name="Picture Placeholder 25"/>
          <p:cNvSpPr>
            <a:spLocks noGrp="1"/>
          </p:cNvSpPr>
          <p:nvPr>
            <p:ph type="pic" sz="quarter" idx="19" hasCustomPrompt="1"/>
          </p:nvPr>
        </p:nvSpPr>
        <p:spPr>
          <a:xfrm>
            <a:off x="6099149"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7" name="Picture Placeholder 26"/>
          <p:cNvSpPr>
            <a:spLocks noGrp="1"/>
          </p:cNvSpPr>
          <p:nvPr>
            <p:ph type="pic" sz="quarter" idx="20" hasCustomPrompt="1"/>
          </p:nvPr>
        </p:nvSpPr>
        <p:spPr>
          <a:xfrm>
            <a:off x="8129117"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8" name="Picture Placeholder 27"/>
          <p:cNvSpPr>
            <a:spLocks noGrp="1"/>
          </p:cNvSpPr>
          <p:nvPr>
            <p:ph type="pic" sz="quarter" idx="21" hasCustomPrompt="1"/>
          </p:nvPr>
        </p:nvSpPr>
        <p:spPr>
          <a:xfrm>
            <a:off x="10161396"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33_Custom Layout">
    <p:spTree>
      <p:nvGrpSpPr>
        <p:cNvPr id="1" name=""/>
        <p:cNvGrpSpPr/>
        <p:nvPr/>
      </p:nvGrpSpPr>
      <p:grpSpPr>
        <a:xfrm>
          <a:off x="0" y="0"/>
          <a:ext cx="0" cy="0"/>
          <a:chOff x="0" y="0"/>
          <a:chExt cx="0" cy="0"/>
        </a:xfrm>
      </p:grpSpPr>
      <p:sp>
        <p:nvSpPr>
          <p:cNvPr id="5" name="Picture Placeholder 4"/>
          <p:cNvSpPr>
            <a:spLocks noGrp="1"/>
          </p:cNvSpPr>
          <p:nvPr>
            <p:ph type="pic" sz="quarter" idx="10" hasCustomPrompt="1"/>
          </p:nvPr>
        </p:nvSpPr>
        <p:spPr>
          <a:xfrm>
            <a:off x="990603" y="2093812"/>
            <a:ext cx="4933707" cy="3290464"/>
          </a:xfrm>
          <a:custGeom>
            <a:avLst/>
            <a:gdLst>
              <a:gd name="connsiteX0" fmla="*/ 0 w 4933707"/>
              <a:gd name="connsiteY0" fmla="*/ 0 h 3290464"/>
              <a:gd name="connsiteX1" fmla="*/ 4933707 w 4933707"/>
              <a:gd name="connsiteY1" fmla="*/ 0 h 3290464"/>
              <a:gd name="connsiteX2" fmla="*/ 4933707 w 4933707"/>
              <a:gd name="connsiteY2" fmla="*/ 3290464 h 3290464"/>
              <a:gd name="connsiteX3" fmla="*/ 0 w 4933707"/>
              <a:gd name="connsiteY3" fmla="*/ 3290464 h 3290464"/>
            </a:gdLst>
            <a:ahLst/>
            <a:cxnLst>
              <a:cxn ang="0">
                <a:pos x="connsiteX0" y="connsiteY0"/>
              </a:cxn>
              <a:cxn ang="0">
                <a:pos x="connsiteX1" y="connsiteY1"/>
              </a:cxn>
              <a:cxn ang="0">
                <a:pos x="connsiteX2" y="connsiteY2"/>
              </a:cxn>
              <a:cxn ang="0">
                <a:pos x="connsiteX3" y="connsiteY3"/>
              </a:cxn>
            </a:cxnLst>
            <a:rect l="l" t="t" r="r" b="b"/>
            <a:pathLst>
              <a:path w="4933707" h="3290464">
                <a:moveTo>
                  <a:pt x="0" y="0"/>
                </a:moveTo>
                <a:lnTo>
                  <a:pt x="4933707" y="0"/>
                </a:lnTo>
                <a:lnTo>
                  <a:pt x="4933707" y="3290464"/>
                </a:lnTo>
                <a:lnTo>
                  <a:pt x="0" y="3290464"/>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9" name="Oval 8"/>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0" name="TextBox 9"/>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34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1397334" y="1802532"/>
            <a:ext cx="4105656" cy="4105656"/>
          </a:xfrm>
          <a:custGeom>
            <a:avLst/>
            <a:gdLst>
              <a:gd name="connsiteX0" fmla="*/ 0 w 4105656"/>
              <a:gd name="connsiteY0" fmla="*/ 0 h 4105656"/>
              <a:gd name="connsiteX1" fmla="*/ 4105656 w 4105656"/>
              <a:gd name="connsiteY1" fmla="*/ 0 h 4105656"/>
              <a:gd name="connsiteX2" fmla="*/ 4105656 w 4105656"/>
              <a:gd name="connsiteY2" fmla="*/ 4105656 h 4105656"/>
              <a:gd name="connsiteX3" fmla="*/ 0 w 4105656"/>
              <a:gd name="connsiteY3" fmla="*/ 4105656 h 4105656"/>
            </a:gdLst>
            <a:ahLst/>
            <a:cxnLst>
              <a:cxn ang="0">
                <a:pos x="connsiteX0" y="connsiteY0"/>
              </a:cxn>
              <a:cxn ang="0">
                <a:pos x="connsiteX1" y="connsiteY1"/>
              </a:cxn>
              <a:cxn ang="0">
                <a:pos x="connsiteX2" y="connsiteY2"/>
              </a:cxn>
              <a:cxn ang="0">
                <a:pos x="connsiteX3" y="connsiteY3"/>
              </a:cxn>
            </a:cxnLst>
            <a:rect l="l" t="t" r="r" b="b"/>
            <a:pathLst>
              <a:path w="4105656" h="4105656">
                <a:moveTo>
                  <a:pt x="0" y="0"/>
                </a:moveTo>
                <a:lnTo>
                  <a:pt x="4105656" y="0"/>
                </a:lnTo>
                <a:lnTo>
                  <a:pt x="4105656" y="4105656"/>
                </a:lnTo>
                <a:lnTo>
                  <a:pt x="0" y="4105656"/>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35_Custom Layout">
    <p:spTree>
      <p:nvGrpSpPr>
        <p:cNvPr id="1" name=""/>
        <p:cNvGrpSpPr/>
        <p:nvPr/>
      </p:nvGrpSpPr>
      <p:grpSpPr>
        <a:xfrm>
          <a:off x="0" y="0"/>
          <a:ext cx="0" cy="0"/>
          <a:chOff x="0" y="0"/>
          <a:chExt cx="0" cy="0"/>
        </a:xfrm>
      </p:grpSpPr>
      <p:sp>
        <p:nvSpPr>
          <p:cNvPr id="7" name="Picture Placeholder 6"/>
          <p:cNvSpPr>
            <a:spLocks noGrp="1"/>
          </p:cNvSpPr>
          <p:nvPr>
            <p:ph type="pic" sz="quarter" idx="10" hasCustomPrompt="1"/>
          </p:nvPr>
        </p:nvSpPr>
        <p:spPr>
          <a:xfrm>
            <a:off x="990601" y="1995181"/>
            <a:ext cx="2962655" cy="2962656"/>
          </a:xfrm>
          <a:custGeom>
            <a:avLst/>
            <a:gdLst>
              <a:gd name="connsiteX0" fmla="*/ 0 w 2962655"/>
              <a:gd name="connsiteY0" fmla="*/ 0 h 2962656"/>
              <a:gd name="connsiteX1" fmla="*/ 2962655 w 2962655"/>
              <a:gd name="connsiteY1" fmla="*/ 0 h 2962656"/>
              <a:gd name="connsiteX2" fmla="*/ 2962655 w 2962655"/>
              <a:gd name="connsiteY2" fmla="*/ 2962656 h 2962656"/>
              <a:gd name="connsiteX3" fmla="*/ 0 w 2962655"/>
              <a:gd name="connsiteY3" fmla="*/ 2962656 h 2962656"/>
            </a:gdLst>
            <a:ahLst/>
            <a:cxnLst>
              <a:cxn ang="0">
                <a:pos x="connsiteX0" y="connsiteY0"/>
              </a:cxn>
              <a:cxn ang="0">
                <a:pos x="connsiteX1" y="connsiteY1"/>
              </a:cxn>
              <a:cxn ang="0">
                <a:pos x="connsiteX2" y="connsiteY2"/>
              </a:cxn>
              <a:cxn ang="0">
                <a:pos x="connsiteX3" y="connsiteY3"/>
              </a:cxn>
            </a:cxnLst>
            <a:rect l="l" t="t" r="r" b="b"/>
            <a:pathLst>
              <a:path w="2962655" h="2962656">
                <a:moveTo>
                  <a:pt x="0" y="0"/>
                </a:moveTo>
                <a:lnTo>
                  <a:pt x="2962655" y="0"/>
                </a:lnTo>
                <a:lnTo>
                  <a:pt x="2962655" y="2962656"/>
                </a:lnTo>
                <a:lnTo>
                  <a:pt x="0" y="2962656"/>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8" name="Picture Placeholder 7"/>
          <p:cNvSpPr>
            <a:spLocks noGrp="1"/>
          </p:cNvSpPr>
          <p:nvPr>
            <p:ph type="pic" sz="quarter" idx="11" hasCustomPrompt="1"/>
          </p:nvPr>
        </p:nvSpPr>
        <p:spPr>
          <a:xfrm>
            <a:off x="4617259" y="1995181"/>
            <a:ext cx="2962655" cy="2962656"/>
          </a:xfrm>
          <a:custGeom>
            <a:avLst/>
            <a:gdLst>
              <a:gd name="connsiteX0" fmla="*/ 0 w 2962655"/>
              <a:gd name="connsiteY0" fmla="*/ 0 h 2962656"/>
              <a:gd name="connsiteX1" fmla="*/ 2962655 w 2962655"/>
              <a:gd name="connsiteY1" fmla="*/ 0 h 2962656"/>
              <a:gd name="connsiteX2" fmla="*/ 2962655 w 2962655"/>
              <a:gd name="connsiteY2" fmla="*/ 2962656 h 2962656"/>
              <a:gd name="connsiteX3" fmla="*/ 0 w 2962655"/>
              <a:gd name="connsiteY3" fmla="*/ 2962656 h 2962656"/>
            </a:gdLst>
            <a:ahLst/>
            <a:cxnLst>
              <a:cxn ang="0">
                <a:pos x="connsiteX0" y="connsiteY0"/>
              </a:cxn>
              <a:cxn ang="0">
                <a:pos x="connsiteX1" y="connsiteY1"/>
              </a:cxn>
              <a:cxn ang="0">
                <a:pos x="connsiteX2" y="connsiteY2"/>
              </a:cxn>
              <a:cxn ang="0">
                <a:pos x="connsiteX3" y="connsiteY3"/>
              </a:cxn>
            </a:cxnLst>
            <a:rect l="l" t="t" r="r" b="b"/>
            <a:pathLst>
              <a:path w="2962655" h="2962656">
                <a:moveTo>
                  <a:pt x="0" y="0"/>
                </a:moveTo>
                <a:lnTo>
                  <a:pt x="2962655" y="0"/>
                </a:lnTo>
                <a:lnTo>
                  <a:pt x="2962655" y="2962656"/>
                </a:lnTo>
                <a:lnTo>
                  <a:pt x="0" y="2962656"/>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9" name="Picture Placeholder 8"/>
          <p:cNvSpPr>
            <a:spLocks noGrp="1"/>
          </p:cNvSpPr>
          <p:nvPr>
            <p:ph type="pic" sz="quarter" idx="12" hasCustomPrompt="1"/>
          </p:nvPr>
        </p:nvSpPr>
        <p:spPr>
          <a:xfrm>
            <a:off x="8242310" y="1995181"/>
            <a:ext cx="2962655" cy="2962656"/>
          </a:xfrm>
          <a:custGeom>
            <a:avLst/>
            <a:gdLst>
              <a:gd name="connsiteX0" fmla="*/ 0 w 2962655"/>
              <a:gd name="connsiteY0" fmla="*/ 0 h 2962656"/>
              <a:gd name="connsiteX1" fmla="*/ 2962655 w 2962655"/>
              <a:gd name="connsiteY1" fmla="*/ 0 h 2962656"/>
              <a:gd name="connsiteX2" fmla="*/ 2962655 w 2962655"/>
              <a:gd name="connsiteY2" fmla="*/ 2962656 h 2962656"/>
              <a:gd name="connsiteX3" fmla="*/ 0 w 2962655"/>
              <a:gd name="connsiteY3" fmla="*/ 2962656 h 2962656"/>
            </a:gdLst>
            <a:ahLst/>
            <a:cxnLst>
              <a:cxn ang="0">
                <a:pos x="connsiteX0" y="connsiteY0"/>
              </a:cxn>
              <a:cxn ang="0">
                <a:pos x="connsiteX1" y="connsiteY1"/>
              </a:cxn>
              <a:cxn ang="0">
                <a:pos x="connsiteX2" y="connsiteY2"/>
              </a:cxn>
              <a:cxn ang="0">
                <a:pos x="connsiteX3" y="connsiteY3"/>
              </a:cxn>
            </a:cxnLst>
            <a:rect l="l" t="t" r="r" b="b"/>
            <a:pathLst>
              <a:path w="2962655" h="2962656">
                <a:moveTo>
                  <a:pt x="0" y="0"/>
                </a:moveTo>
                <a:lnTo>
                  <a:pt x="2962655" y="0"/>
                </a:lnTo>
                <a:lnTo>
                  <a:pt x="2962655" y="2962656"/>
                </a:lnTo>
                <a:lnTo>
                  <a:pt x="0" y="2962656"/>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2" name="Oval 11"/>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3" name="TextBox 12"/>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36_Custom Layout">
    <p:spTree>
      <p:nvGrpSpPr>
        <p:cNvPr id="1" name=""/>
        <p:cNvGrpSpPr/>
        <p:nvPr/>
      </p:nvGrpSpPr>
      <p:grpSpPr>
        <a:xfrm>
          <a:off x="0" y="0"/>
          <a:ext cx="0" cy="0"/>
          <a:chOff x="0" y="0"/>
          <a:chExt cx="0" cy="0"/>
        </a:xfrm>
      </p:grpSpPr>
      <p:sp>
        <p:nvSpPr>
          <p:cNvPr id="8" name="Picture Placeholder 7"/>
          <p:cNvSpPr>
            <a:spLocks noGrp="1"/>
          </p:cNvSpPr>
          <p:nvPr>
            <p:ph type="pic" sz="quarter" idx="10" hasCustomPrompt="1"/>
          </p:nvPr>
        </p:nvSpPr>
        <p:spPr>
          <a:xfrm>
            <a:off x="999354"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9" name="Picture Placeholder 8"/>
          <p:cNvSpPr>
            <a:spLocks noGrp="1"/>
          </p:cNvSpPr>
          <p:nvPr>
            <p:ph type="pic" sz="quarter" idx="11" hasCustomPrompt="1"/>
          </p:nvPr>
        </p:nvSpPr>
        <p:spPr>
          <a:xfrm>
            <a:off x="3672473"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0" name="Picture Placeholder 9"/>
          <p:cNvSpPr>
            <a:spLocks noGrp="1"/>
          </p:cNvSpPr>
          <p:nvPr>
            <p:ph type="pic" sz="quarter" idx="12" hasCustomPrompt="1"/>
          </p:nvPr>
        </p:nvSpPr>
        <p:spPr>
          <a:xfrm>
            <a:off x="6345592"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1" name="Picture Placeholder 10"/>
          <p:cNvSpPr>
            <a:spLocks noGrp="1"/>
          </p:cNvSpPr>
          <p:nvPr>
            <p:ph type="pic" sz="quarter" idx="13" hasCustomPrompt="1"/>
          </p:nvPr>
        </p:nvSpPr>
        <p:spPr>
          <a:xfrm>
            <a:off x="9018710"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4" name="Oval 13"/>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5" name="TextBox 14"/>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37_Custom Layout">
    <p:spTree>
      <p:nvGrpSpPr>
        <p:cNvPr id="1" name=""/>
        <p:cNvGrpSpPr/>
        <p:nvPr/>
      </p:nvGrpSpPr>
      <p:grpSpPr>
        <a:xfrm>
          <a:off x="0" y="0"/>
          <a:ext cx="0" cy="0"/>
          <a:chOff x="0" y="0"/>
          <a:chExt cx="0" cy="0"/>
        </a:xfrm>
      </p:grpSpPr>
      <p:sp>
        <p:nvSpPr>
          <p:cNvPr id="8" name="Picture Placeholder 7"/>
          <p:cNvSpPr>
            <a:spLocks noGrp="1"/>
          </p:cNvSpPr>
          <p:nvPr>
            <p:ph type="pic" sz="quarter" idx="10" hasCustomPrompt="1"/>
          </p:nvPr>
        </p:nvSpPr>
        <p:spPr>
          <a:xfrm>
            <a:off x="1013808" y="1718031"/>
            <a:ext cx="1920240" cy="1920240"/>
          </a:xfrm>
          <a:custGeom>
            <a:avLst/>
            <a:gdLst>
              <a:gd name="connsiteX0" fmla="*/ 65903 w 1920240"/>
              <a:gd name="connsiteY0" fmla="*/ 0 h 1920240"/>
              <a:gd name="connsiteX1" fmla="*/ 1854337 w 1920240"/>
              <a:gd name="connsiteY1" fmla="*/ 0 h 1920240"/>
              <a:gd name="connsiteX2" fmla="*/ 1920240 w 1920240"/>
              <a:gd name="connsiteY2" fmla="*/ 65903 h 1920240"/>
              <a:gd name="connsiteX3" fmla="*/ 1920240 w 1920240"/>
              <a:gd name="connsiteY3" fmla="*/ 1854337 h 1920240"/>
              <a:gd name="connsiteX4" fmla="*/ 1854337 w 1920240"/>
              <a:gd name="connsiteY4" fmla="*/ 1920240 h 1920240"/>
              <a:gd name="connsiteX5" fmla="*/ 65903 w 1920240"/>
              <a:gd name="connsiteY5" fmla="*/ 1920240 h 1920240"/>
              <a:gd name="connsiteX6" fmla="*/ 0 w 1920240"/>
              <a:gd name="connsiteY6" fmla="*/ 1854337 h 1920240"/>
              <a:gd name="connsiteX7" fmla="*/ 0 w 1920240"/>
              <a:gd name="connsiteY7" fmla="*/ 65903 h 1920240"/>
              <a:gd name="connsiteX8" fmla="*/ 65903 w 1920240"/>
              <a:gd name="connsiteY8" fmla="*/ 0 h 192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20240" h="1920240">
                <a:moveTo>
                  <a:pt x="65903" y="0"/>
                </a:moveTo>
                <a:lnTo>
                  <a:pt x="1854337" y="0"/>
                </a:lnTo>
                <a:cubicBezTo>
                  <a:pt x="1890734" y="0"/>
                  <a:pt x="1920240" y="29506"/>
                  <a:pt x="1920240" y="65903"/>
                </a:cubicBezTo>
                <a:lnTo>
                  <a:pt x="1920240" y="1854337"/>
                </a:lnTo>
                <a:cubicBezTo>
                  <a:pt x="1920240" y="1890734"/>
                  <a:pt x="1890734" y="1920240"/>
                  <a:pt x="1854337" y="1920240"/>
                </a:cubicBezTo>
                <a:lnTo>
                  <a:pt x="65903" y="1920240"/>
                </a:lnTo>
                <a:cubicBezTo>
                  <a:pt x="29506" y="1920240"/>
                  <a:pt x="0" y="1890734"/>
                  <a:pt x="0" y="1854337"/>
                </a:cubicBezTo>
                <a:lnTo>
                  <a:pt x="0" y="65903"/>
                </a:lnTo>
                <a:cubicBezTo>
                  <a:pt x="0" y="29506"/>
                  <a:pt x="29506" y="0"/>
                  <a:pt x="65903"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9" name="Picture Placeholder 8"/>
          <p:cNvSpPr>
            <a:spLocks noGrp="1"/>
          </p:cNvSpPr>
          <p:nvPr>
            <p:ph type="pic" sz="quarter" idx="11" hasCustomPrompt="1"/>
          </p:nvPr>
        </p:nvSpPr>
        <p:spPr>
          <a:xfrm>
            <a:off x="6515676" y="1718031"/>
            <a:ext cx="1920240" cy="1920240"/>
          </a:xfrm>
          <a:custGeom>
            <a:avLst/>
            <a:gdLst>
              <a:gd name="connsiteX0" fmla="*/ 65903 w 1920240"/>
              <a:gd name="connsiteY0" fmla="*/ 0 h 1920240"/>
              <a:gd name="connsiteX1" fmla="*/ 1854337 w 1920240"/>
              <a:gd name="connsiteY1" fmla="*/ 0 h 1920240"/>
              <a:gd name="connsiteX2" fmla="*/ 1920240 w 1920240"/>
              <a:gd name="connsiteY2" fmla="*/ 65903 h 1920240"/>
              <a:gd name="connsiteX3" fmla="*/ 1920240 w 1920240"/>
              <a:gd name="connsiteY3" fmla="*/ 1854337 h 1920240"/>
              <a:gd name="connsiteX4" fmla="*/ 1854337 w 1920240"/>
              <a:gd name="connsiteY4" fmla="*/ 1920240 h 1920240"/>
              <a:gd name="connsiteX5" fmla="*/ 65903 w 1920240"/>
              <a:gd name="connsiteY5" fmla="*/ 1920240 h 1920240"/>
              <a:gd name="connsiteX6" fmla="*/ 0 w 1920240"/>
              <a:gd name="connsiteY6" fmla="*/ 1854337 h 1920240"/>
              <a:gd name="connsiteX7" fmla="*/ 0 w 1920240"/>
              <a:gd name="connsiteY7" fmla="*/ 65903 h 1920240"/>
              <a:gd name="connsiteX8" fmla="*/ 65903 w 1920240"/>
              <a:gd name="connsiteY8" fmla="*/ 0 h 192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20240" h="1920240">
                <a:moveTo>
                  <a:pt x="65903" y="0"/>
                </a:moveTo>
                <a:lnTo>
                  <a:pt x="1854337" y="0"/>
                </a:lnTo>
                <a:cubicBezTo>
                  <a:pt x="1890734" y="0"/>
                  <a:pt x="1920240" y="29506"/>
                  <a:pt x="1920240" y="65903"/>
                </a:cubicBezTo>
                <a:lnTo>
                  <a:pt x="1920240" y="1854337"/>
                </a:lnTo>
                <a:cubicBezTo>
                  <a:pt x="1920240" y="1890734"/>
                  <a:pt x="1890734" y="1920240"/>
                  <a:pt x="1854337" y="1920240"/>
                </a:cubicBezTo>
                <a:lnTo>
                  <a:pt x="65903" y="1920240"/>
                </a:lnTo>
                <a:cubicBezTo>
                  <a:pt x="29506" y="1920240"/>
                  <a:pt x="0" y="1890734"/>
                  <a:pt x="0" y="1854337"/>
                </a:cubicBezTo>
                <a:lnTo>
                  <a:pt x="0" y="65903"/>
                </a:lnTo>
                <a:cubicBezTo>
                  <a:pt x="0" y="29506"/>
                  <a:pt x="29506" y="0"/>
                  <a:pt x="65903"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0" name="Picture Placeholder 9"/>
          <p:cNvSpPr>
            <a:spLocks noGrp="1"/>
          </p:cNvSpPr>
          <p:nvPr>
            <p:ph type="pic" sz="quarter" idx="12" hasCustomPrompt="1"/>
          </p:nvPr>
        </p:nvSpPr>
        <p:spPr>
          <a:xfrm>
            <a:off x="1013808" y="4099338"/>
            <a:ext cx="1920240" cy="1920240"/>
          </a:xfrm>
          <a:custGeom>
            <a:avLst/>
            <a:gdLst>
              <a:gd name="connsiteX0" fmla="*/ 65903 w 1920240"/>
              <a:gd name="connsiteY0" fmla="*/ 0 h 1920240"/>
              <a:gd name="connsiteX1" fmla="*/ 1854337 w 1920240"/>
              <a:gd name="connsiteY1" fmla="*/ 0 h 1920240"/>
              <a:gd name="connsiteX2" fmla="*/ 1920240 w 1920240"/>
              <a:gd name="connsiteY2" fmla="*/ 65903 h 1920240"/>
              <a:gd name="connsiteX3" fmla="*/ 1920240 w 1920240"/>
              <a:gd name="connsiteY3" fmla="*/ 1854337 h 1920240"/>
              <a:gd name="connsiteX4" fmla="*/ 1854337 w 1920240"/>
              <a:gd name="connsiteY4" fmla="*/ 1920240 h 1920240"/>
              <a:gd name="connsiteX5" fmla="*/ 65903 w 1920240"/>
              <a:gd name="connsiteY5" fmla="*/ 1920240 h 1920240"/>
              <a:gd name="connsiteX6" fmla="*/ 0 w 1920240"/>
              <a:gd name="connsiteY6" fmla="*/ 1854337 h 1920240"/>
              <a:gd name="connsiteX7" fmla="*/ 0 w 1920240"/>
              <a:gd name="connsiteY7" fmla="*/ 65903 h 1920240"/>
              <a:gd name="connsiteX8" fmla="*/ 65903 w 1920240"/>
              <a:gd name="connsiteY8" fmla="*/ 0 h 192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20240" h="1920240">
                <a:moveTo>
                  <a:pt x="65903" y="0"/>
                </a:moveTo>
                <a:lnTo>
                  <a:pt x="1854337" y="0"/>
                </a:lnTo>
                <a:cubicBezTo>
                  <a:pt x="1890734" y="0"/>
                  <a:pt x="1920240" y="29506"/>
                  <a:pt x="1920240" y="65903"/>
                </a:cubicBezTo>
                <a:lnTo>
                  <a:pt x="1920240" y="1854337"/>
                </a:lnTo>
                <a:cubicBezTo>
                  <a:pt x="1920240" y="1890734"/>
                  <a:pt x="1890734" y="1920240"/>
                  <a:pt x="1854337" y="1920240"/>
                </a:cubicBezTo>
                <a:lnTo>
                  <a:pt x="65903" y="1920240"/>
                </a:lnTo>
                <a:cubicBezTo>
                  <a:pt x="29506" y="1920240"/>
                  <a:pt x="0" y="1890734"/>
                  <a:pt x="0" y="1854337"/>
                </a:cubicBezTo>
                <a:lnTo>
                  <a:pt x="0" y="65903"/>
                </a:lnTo>
                <a:cubicBezTo>
                  <a:pt x="0" y="29506"/>
                  <a:pt x="29506" y="0"/>
                  <a:pt x="65903"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1" name="Picture Placeholder 10"/>
          <p:cNvSpPr>
            <a:spLocks noGrp="1"/>
          </p:cNvSpPr>
          <p:nvPr>
            <p:ph type="pic" sz="quarter" idx="13" hasCustomPrompt="1"/>
          </p:nvPr>
        </p:nvSpPr>
        <p:spPr>
          <a:xfrm>
            <a:off x="6515676" y="4099338"/>
            <a:ext cx="1920240" cy="1920240"/>
          </a:xfrm>
          <a:custGeom>
            <a:avLst/>
            <a:gdLst>
              <a:gd name="connsiteX0" fmla="*/ 65903 w 1920240"/>
              <a:gd name="connsiteY0" fmla="*/ 0 h 1920240"/>
              <a:gd name="connsiteX1" fmla="*/ 1854337 w 1920240"/>
              <a:gd name="connsiteY1" fmla="*/ 0 h 1920240"/>
              <a:gd name="connsiteX2" fmla="*/ 1920240 w 1920240"/>
              <a:gd name="connsiteY2" fmla="*/ 65903 h 1920240"/>
              <a:gd name="connsiteX3" fmla="*/ 1920240 w 1920240"/>
              <a:gd name="connsiteY3" fmla="*/ 1854337 h 1920240"/>
              <a:gd name="connsiteX4" fmla="*/ 1854337 w 1920240"/>
              <a:gd name="connsiteY4" fmla="*/ 1920240 h 1920240"/>
              <a:gd name="connsiteX5" fmla="*/ 65903 w 1920240"/>
              <a:gd name="connsiteY5" fmla="*/ 1920240 h 1920240"/>
              <a:gd name="connsiteX6" fmla="*/ 0 w 1920240"/>
              <a:gd name="connsiteY6" fmla="*/ 1854337 h 1920240"/>
              <a:gd name="connsiteX7" fmla="*/ 0 w 1920240"/>
              <a:gd name="connsiteY7" fmla="*/ 65903 h 1920240"/>
              <a:gd name="connsiteX8" fmla="*/ 65903 w 1920240"/>
              <a:gd name="connsiteY8" fmla="*/ 0 h 192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20240" h="1920240">
                <a:moveTo>
                  <a:pt x="65903" y="0"/>
                </a:moveTo>
                <a:lnTo>
                  <a:pt x="1854337" y="0"/>
                </a:lnTo>
                <a:cubicBezTo>
                  <a:pt x="1890734" y="0"/>
                  <a:pt x="1920240" y="29506"/>
                  <a:pt x="1920240" y="65903"/>
                </a:cubicBezTo>
                <a:lnTo>
                  <a:pt x="1920240" y="1854337"/>
                </a:lnTo>
                <a:cubicBezTo>
                  <a:pt x="1920240" y="1890734"/>
                  <a:pt x="1890734" y="1920240"/>
                  <a:pt x="1854337" y="1920240"/>
                </a:cubicBezTo>
                <a:lnTo>
                  <a:pt x="65903" y="1920240"/>
                </a:lnTo>
                <a:cubicBezTo>
                  <a:pt x="29506" y="1920240"/>
                  <a:pt x="0" y="1890734"/>
                  <a:pt x="0" y="1854337"/>
                </a:cubicBezTo>
                <a:lnTo>
                  <a:pt x="0" y="65903"/>
                </a:lnTo>
                <a:cubicBezTo>
                  <a:pt x="0" y="29506"/>
                  <a:pt x="29506" y="0"/>
                  <a:pt x="65903"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4" name="Oval 13"/>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5" name="TextBox 14"/>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38_Custom Layout">
    <p:spTree>
      <p:nvGrpSpPr>
        <p:cNvPr id="1" name=""/>
        <p:cNvGrpSpPr/>
        <p:nvPr/>
      </p:nvGrpSpPr>
      <p:grpSpPr>
        <a:xfrm>
          <a:off x="0" y="0"/>
          <a:ext cx="0" cy="0"/>
          <a:chOff x="0" y="0"/>
          <a:chExt cx="0" cy="0"/>
        </a:xfrm>
      </p:grpSpPr>
      <p:sp>
        <p:nvSpPr>
          <p:cNvPr id="8" name="Picture Placeholder 7"/>
          <p:cNvSpPr>
            <a:spLocks noGrp="1"/>
          </p:cNvSpPr>
          <p:nvPr>
            <p:ph type="pic" sz="quarter" idx="10" hasCustomPrompt="1"/>
          </p:nvPr>
        </p:nvSpPr>
        <p:spPr>
          <a:xfrm>
            <a:off x="3941274" y="1711353"/>
            <a:ext cx="2039112" cy="2039112"/>
          </a:xfrm>
          <a:custGeom>
            <a:avLst/>
            <a:gdLst>
              <a:gd name="connsiteX0" fmla="*/ 1000999 w 2039112"/>
              <a:gd name="connsiteY0" fmla="*/ 0 h 2039112"/>
              <a:gd name="connsiteX1" fmla="*/ 1037200 w 2039112"/>
              <a:gd name="connsiteY1" fmla="*/ 0 h 2039112"/>
              <a:gd name="connsiteX2" fmla="*/ 1123390 w 2039112"/>
              <a:gd name="connsiteY2" fmla="*/ 4352 h 2039112"/>
              <a:gd name="connsiteX3" fmla="*/ 2039112 w 2039112"/>
              <a:gd name="connsiteY3" fmla="*/ 1019099 h 2039112"/>
              <a:gd name="connsiteX4" fmla="*/ 1019099 w 2039112"/>
              <a:gd name="connsiteY4" fmla="*/ 2039112 h 2039112"/>
              <a:gd name="connsiteX5" fmla="*/ 4352 w 2039112"/>
              <a:gd name="connsiteY5" fmla="*/ 1123390 h 2039112"/>
              <a:gd name="connsiteX6" fmla="*/ 0 w 2039112"/>
              <a:gd name="connsiteY6" fmla="*/ 1037200 h 2039112"/>
              <a:gd name="connsiteX7" fmla="*/ 0 w 2039112"/>
              <a:gd name="connsiteY7" fmla="*/ 1000999 h 2039112"/>
              <a:gd name="connsiteX8" fmla="*/ 4352 w 2039112"/>
              <a:gd name="connsiteY8" fmla="*/ 914809 h 2039112"/>
              <a:gd name="connsiteX9" fmla="*/ 914809 w 2039112"/>
              <a:gd name="connsiteY9" fmla="*/ 4352 h 2039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39112" h="2039112">
                <a:moveTo>
                  <a:pt x="1000999" y="0"/>
                </a:moveTo>
                <a:lnTo>
                  <a:pt x="1037200" y="0"/>
                </a:lnTo>
                <a:lnTo>
                  <a:pt x="1123390" y="4352"/>
                </a:lnTo>
                <a:cubicBezTo>
                  <a:pt x="1637738" y="56587"/>
                  <a:pt x="2039112" y="490970"/>
                  <a:pt x="2039112" y="1019099"/>
                </a:cubicBezTo>
                <a:cubicBezTo>
                  <a:pt x="2039112" y="1582437"/>
                  <a:pt x="1582437" y="2039112"/>
                  <a:pt x="1019099" y="2039112"/>
                </a:cubicBezTo>
                <a:cubicBezTo>
                  <a:pt x="490970" y="2039112"/>
                  <a:pt x="56587" y="1637738"/>
                  <a:pt x="4352" y="1123390"/>
                </a:cubicBezTo>
                <a:lnTo>
                  <a:pt x="0" y="1037200"/>
                </a:lnTo>
                <a:lnTo>
                  <a:pt x="0" y="1000999"/>
                </a:lnTo>
                <a:lnTo>
                  <a:pt x="4352" y="914809"/>
                </a:lnTo>
                <a:cubicBezTo>
                  <a:pt x="53105" y="434751"/>
                  <a:pt x="434751" y="53105"/>
                  <a:pt x="914809" y="4352"/>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9" name="Picture Placeholder 8"/>
          <p:cNvSpPr>
            <a:spLocks noGrp="1"/>
          </p:cNvSpPr>
          <p:nvPr>
            <p:ph type="pic" sz="quarter" idx="11" hasCustomPrompt="1"/>
          </p:nvPr>
        </p:nvSpPr>
        <p:spPr>
          <a:xfrm>
            <a:off x="6212528" y="1711353"/>
            <a:ext cx="2039112" cy="2039112"/>
          </a:xfrm>
          <a:custGeom>
            <a:avLst/>
            <a:gdLst>
              <a:gd name="connsiteX0" fmla="*/ 1000999 w 2039112"/>
              <a:gd name="connsiteY0" fmla="*/ 0 h 2039112"/>
              <a:gd name="connsiteX1" fmla="*/ 1037200 w 2039112"/>
              <a:gd name="connsiteY1" fmla="*/ 0 h 2039112"/>
              <a:gd name="connsiteX2" fmla="*/ 1123390 w 2039112"/>
              <a:gd name="connsiteY2" fmla="*/ 4352 h 2039112"/>
              <a:gd name="connsiteX3" fmla="*/ 2039112 w 2039112"/>
              <a:gd name="connsiteY3" fmla="*/ 1019099 h 2039112"/>
              <a:gd name="connsiteX4" fmla="*/ 1019099 w 2039112"/>
              <a:gd name="connsiteY4" fmla="*/ 2039112 h 2039112"/>
              <a:gd name="connsiteX5" fmla="*/ 4352 w 2039112"/>
              <a:gd name="connsiteY5" fmla="*/ 1123390 h 2039112"/>
              <a:gd name="connsiteX6" fmla="*/ 0 w 2039112"/>
              <a:gd name="connsiteY6" fmla="*/ 1037200 h 2039112"/>
              <a:gd name="connsiteX7" fmla="*/ 0 w 2039112"/>
              <a:gd name="connsiteY7" fmla="*/ 1000999 h 2039112"/>
              <a:gd name="connsiteX8" fmla="*/ 4352 w 2039112"/>
              <a:gd name="connsiteY8" fmla="*/ 914809 h 2039112"/>
              <a:gd name="connsiteX9" fmla="*/ 914809 w 2039112"/>
              <a:gd name="connsiteY9" fmla="*/ 4352 h 2039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39112" h="2039112">
                <a:moveTo>
                  <a:pt x="1000999" y="0"/>
                </a:moveTo>
                <a:lnTo>
                  <a:pt x="1037200" y="0"/>
                </a:lnTo>
                <a:lnTo>
                  <a:pt x="1123390" y="4352"/>
                </a:lnTo>
                <a:cubicBezTo>
                  <a:pt x="1637738" y="56587"/>
                  <a:pt x="2039112" y="490970"/>
                  <a:pt x="2039112" y="1019099"/>
                </a:cubicBezTo>
                <a:cubicBezTo>
                  <a:pt x="2039112" y="1582437"/>
                  <a:pt x="1582437" y="2039112"/>
                  <a:pt x="1019099" y="2039112"/>
                </a:cubicBezTo>
                <a:cubicBezTo>
                  <a:pt x="490970" y="2039112"/>
                  <a:pt x="56587" y="1637738"/>
                  <a:pt x="4352" y="1123390"/>
                </a:cubicBezTo>
                <a:lnTo>
                  <a:pt x="0" y="1037200"/>
                </a:lnTo>
                <a:lnTo>
                  <a:pt x="0" y="1000999"/>
                </a:lnTo>
                <a:lnTo>
                  <a:pt x="4352" y="914809"/>
                </a:lnTo>
                <a:cubicBezTo>
                  <a:pt x="53105" y="434751"/>
                  <a:pt x="434751" y="53105"/>
                  <a:pt x="914809" y="4352"/>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0" name="Picture Placeholder 9"/>
          <p:cNvSpPr>
            <a:spLocks noGrp="1"/>
          </p:cNvSpPr>
          <p:nvPr>
            <p:ph type="pic" sz="quarter" idx="12" hasCustomPrompt="1"/>
          </p:nvPr>
        </p:nvSpPr>
        <p:spPr>
          <a:xfrm>
            <a:off x="3941274" y="3982607"/>
            <a:ext cx="2039112" cy="2039112"/>
          </a:xfrm>
          <a:custGeom>
            <a:avLst/>
            <a:gdLst>
              <a:gd name="connsiteX0" fmla="*/ 1000999 w 2039112"/>
              <a:gd name="connsiteY0" fmla="*/ 0 h 2039112"/>
              <a:gd name="connsiteX1" fmla="*/ 1037200 w 2039112"/>
              <a:gd name="connsiteY1" fmla="*/ 0 h 2039112"/>
              <a:gd name="connsiteX2" fmla="*/ 1123390 w 2039112"/>
              <a:gd name="connsiteY2" fmla="*/ 4352 h 2039112"/>
              <a:gd name="connsiteX3" fmla="*/ 2039112 w 2039112"/>
              <a:gd name="connsiteY3" fmla="*/ 1019099 h 2039112"/>
              <a:gd name="connsiteX4" fmla="*/ 1019099 w 2039112"/>
              <a:gd name="connsiteY4" fmla="*/ 2039112 h 2039112"/>
              <a:gd name="connsiteX5" fmla="*/ 4352 w 2039112"/>
              <a:gd name="connsiteY5" fmla="*/ 1123390 h 2039112"/>
              <a:gd name="connsiteX6" fmla="*/ 0 w 2039112"/>
              <a:gd name="connsiteY6" fmla="*/ 1037200 h 2039112"/>
              <a:gd name="connsiteX7" fmla="*/ 0 w 2039112"/>
              <a:gd name="connsiteY7" fmla="*/ 1000999 h 2039112"/>
              <a:gd name="connsiteX8" fmla="*/ 4352 w 2039112"/>
              <a:gd name="connsiteY8" fmla="*/ 914809 h 2039112"/>
              <a:gd name="connsiteX9" fmla="*/ 914809 w 2039112"/>
              <a:gd name="connsiteY9" fmla="*/ 4352 h 2039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39112" h="2039112">
                <a:moveTo>
                  <a:pt x="1000999" y="0"/>
                </a:moveTo>
                <a:lnTo>
                  <a:pt x="1037200" y="0"/>
                </a:lnTo>
                <a:lnTo>
                  <a:pt x="1123390" y="4352"/>
                </a:lnTo>
                <a:cubicBezTo>
                  <a:pt x="1637738" y="56587"/>
                  <a:pt x="2039112" y="490970"/>
                  <a:pt x="2039112" y="1019099"/>
                </a:cubicBezTo>
                <a:cubicBezTo>
                  <a:pt x="2039112" y="1582437"/>
                  <a:pt x="1582437" y="2039112"/>
                  <a:pt x="1019099" y="2039112"/>
                </a:cubicBezTo>
                <a:cubicBezTo>
                  <a:pt x="490970" y="2039112"/>
                  <a:pt x="56587" y="1637738"/>
                  <a:pt x="4352" y="1123390"/>
                </a:cubicBezTo>
                <a:lnTo>
                  <a:pt x="0" y="1037200"/>
                </a:lnTo>
                <a:lnTo>
                  <a:pt x="0" y="1000999"/>
                </a:lnTo>
                <a:lnTo>
                  <a:pt x="4352" y="914809"/>
                </a:lnTo>
                <a:cubicBezTo>
                  <a:pt x="53105" y="434751"/>
                  <a:pt x="434751" y="53105"/>
                  <a:pt x="914809" y="4352"/>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1" name="Picture Placeholder 10"/>
          <p:cNvSpPr>
            <a:spLocks noGrp="1"/>
          </p:cNvSpPr>
          <p:nvPr>
            <p:ph type="pic" sz="quarter" idx="13" hasCustomPrompt="1"/>
          </p:nvPr>
        </p:nvSpPr>
        <p:spPr>
          <a:xfrm>
            <a:off x="6212528" y="3982607"/>
            <a:ext cx="2039112" cy="2039112"/>
          </a:xfrm>
          <a:custGeom>
            <a:avLst/>
            <a:gdLst>
              <a:gd name="connsiteX0" fmla="*/ 1000999 w 2039112"/>
              <a:gd name="connsiteY0" fmla="*/ 0 h 2039112"/>
              <a:gd name="connsiteX1" fmla="*/ 1037200 w 2039112"/>
              <a:gd name="connsiteY1" fmla="*/ 0 h 2039112"/>
              <a:gd name="connsiteX2" fmla="*/ 1123390 w 2039112"/>
              <a:gd name="connsiteY2" fmla="*/ 4352 h 2039112"/>
              <a:gd name="connsiteX3" fmla="*/ 2039112 w 2039112"/>
              <a:gd name="connsiteY3" fmla="*/ 1019099 h 2039112"/>
              <a:gd name="connsiteX4" fmla="*/ 1019099 w 2039112"/>
              <a:gd name="connsiteY4" fmla="*/ 2039112 h 2039112"/>
              <a:gd name="connsiteX5" fmla="*/ 4352 w 2039112"/>
              <a:gd name="connsiteY5" fmla="*/ 1123390 h 2039112"/>
              <a:gd name="connsiteX6" fmla="*/ 0 w 2039112"/>
              <a:gd name="connsiteY6" fmla="*/ 1037200 h 2039112"/>
              <a:gd name="connsiteX7" fmla="*/ 0 w 2039112"/>
              <a:gd name="connsiteY7" fmla="*/ 1000999 h 2039112"/>
              <a:gd name="connsiteX8" fmla="*/ 4352 w 2039112"/>
              <a:gd name="connsiteY8" fmla="*/ 914809 h 2039112"/>
              <a:gd name="connsiteX9" fmla="*/ 914809 w 2039112"/>
              <a:gd name="connsiteY9" fmla="*/ 4352 h 2039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39112" h="2039112">
                <a:moveTo>
                  <a:pt x="1000999" y="0"/>
                </a:moveTo>
                <a:lnTo>
                  <a:pt x="1037200" y="0"/>
                </a:lnTo>
                <a:lnTo>
                  <a:pt x="1123390" y="4352"/>
                </a:lnTo>
                <a:cubicBezTo>
                  <a:pt x="1637738" y="56587"/>
                  <a:pt x="2039112" y="490970"/>
                  <a:pt x="2039112" y="1019099"/>
                </a:cubicBezTo>
                <a:cubicBezTo>
                  <a:pt x="2039112" y="1582437"/>
                  <a:pt x="1582437" y="2039112"/>
                  <a:pt x="1019099" y="2039112"/>
                </a:cubicBezTo>
                <a:cubicBezTo>
                  <a:pt x="490970" y="2039112"/>
                  <a:pt x="56587" y="1637738"/>
                  <a:pt x="4352" y="1123390"/>
                </a:cubicBezTo>
                <a:lnTo>
                  <a:pt x="0" y="1037200"/>
                </a:lnTo>
                <a:lnTo>
                  <a:pt x="0" y="1000999"/>
                </a:lnTo>
                <a:lnTo>
                  <a:pt x="4352" y="914809"/>
                </a:lnTo>
                <a:cubicBezTo>
                  <a:pt x="53105" y="434751"/>
                  <a:pt x="434751" y="53105"/>
                  <a:pt x="914809" y="4352"/>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4" name="Oval 13"/>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5" name="TextBox 14"/>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39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1037105" y="1788663"/>
            <a:ext cx="2148840" cy="2148840"/>
          </a:xfrm>
          <a:custGeom>
            <a:avLst/>
            <a:gdLst>
              <a:gd name="connsiteX0" fmla="*/ 0 w 2148840"/>
              <a:gd name="connsiteY0" fmla="*/ 0 h 2148840"/>
              <a:gd name="connsiteX1" fmla="*/ 2148840 w 2148840"/>
              <a:gd name="connsiteY1" fmla="*/ 0 h 2148840"/>
              <a:gd name="connsiteX2" fmla="*/ 2148840 w 2148840"/>
              <a:gd name="connsiteY2" fmla="*/ 2148840 h 2148840"/>
              <a:gd name="connsiteX3" fmla="*/ 0 w 2148840"/>
              <a:gd name="connsiteY3" fmla="*/ 2148840 h 2148840"/>
            </a:gdLst>
            <a:ahLst/>
            <a:cxnLst>
              <a:cxn ang="0">
                <a:pos x="connsiteX0" y="connsiteY0"/>
              </a:cxn>
              <a:cxn ang="0">
                <a:pos x="connsiteX1" y="connsiteY1"/>
              </a:cxn>
              <a:cxn ang="0">
                <a:pos x="connsiteX2" y="connsiteY2"/>
              </a:cxn>
              <a:cxn ang="0">
                <a:pos x="connsiteX3" y="connsiteY3"/>
              </a:cxn>
            </a:cxnLst>
            <a:rect l="l" t="t" r="r" b="b"/>
            <a:pathLst>
              <a:path w="2148840" h="2148840">
                <a:moveTo>
                  <a:pt x="0" y="0"/>
                </a:moveTo>
                <a:lnTo>
                  <a:pt x="2148840" y="0"/>
                </a:lnTo>
                <a:lnTo>
                  <a:pt x="2148840" y="2148840"/>
                </a:lnTo>
                <a:lnTo>
                  <a:pt x="0" y="2148840"/>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40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990600" y="1780212"/>
            <a:ext cx="3896924" cy="3896924"/>
          </a:xfrm>
          <a:custGeom>
            <a:avLst/>
            <a:gdLst>
              <a:gd name="connsiteX0" fmla="*/ 0 w 3896924"/>
              <a:gd name="connsiteY0" fmla="*/ 0 h 3896924"/>
              <a:gd name="connsiteX1" fmla="*/ 3896924 w 3896924"/>
              <a:gd name="connsiteY1" fmla="*/ 0 h 3896924"/>
              <a:gd name="connsiteX2" fmla="*/ 3896924 w 3896924"/>
              <a:gd name="connsiteY2" fmla="*/ 3896924 h 3896924"/>
              <a:gd name="connsiteX3" fmla="*/ 0 w 3896924"/>
              <a:gd name="connsiteY3" fmla="*/ 3896924 h 3896924"/>
            </a:gdLst>
            <a:ahLst/>
            <a:cxnLst>
              <a:cxn ang="0">
                <a:pos x="connsiteX0" y="connsiteY0"/>
              </a:cxn>
              <a:cxn ang="0">
                <a:pos x="connsiteX1" y="connsiteY1"/>
              </a:cxn>
              <a:cxn ang="0">
                <a:pos x="connsiteX2" y="connsiteY2"/>
              </a:cxn>
              <a:cxn ang="0">
                <a:pos x="connsiteX3" y="connsiteY3"/>
              </a:cxn>
            </a:cxnLst>
            <a:rect l="l" t="t" r="r" b="b"/>
            <a:pathLst>
              <a:path w="3896924" h="3896924">
                <a:moveTo>
                  <a:pt x="0" y="0"/>
                </a:moveTo>
                <a:lnTo>
                  <a:pt x="3896924" y="0"/>
                </a:lnTo>
                <a:lnTo>
                  <a:pt x="3896924" y="3896924"/>
                </a:lnTo>
                <a:lnTo>
                  <a:pt x="0" y="3896924"/>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41_Custom Layout">
    <p:spTree>
      <p:nvGrpSpPr>
        <p:cNvPr id="1" name=""/>
        <p:cNvGrpSpPr/>
        <p:nvPr/>
      </p:nvGrpSpPr>
      <p:grpSpPr>
        <a:xfrm>
          <a:off x="0" y="0"/>
          <a:ext cx="0" cy="0"/>
          <a:chOff x="0" y="0"/>
          <a:chExt cx="0" cy="0"/>
        </a:xfrm>
      </p:grpSpPr>
      <p:sp>
        <p:nvSpPr>
          <p:cNvPr id="7" name="Picture Placeholder 6"/>
          <p:cNvSpPr>
            <a:spLocks noGrp="1"/>
          </p:cNvSpPr>
          <p:nvPr>
            <p:ph type="pic" sz="quarter" idx="10" hasCustomPrompt="1"/>
          </p:nvPr>
        </p:nvSpPr>
        <p:spPr>
          <a:xfrm>
            <a:off x="7775340" y="1033272"/>
            <a:ext cx="4246254" cy="5824728"/>
          </a:xfrm>
          <a:custGeom>
            <a:avLst/>
            <a:gdLst>
              <a:gd name="connsiteX0" fmla="*/ 1787562 w 4246254"/>
              <a:gd name="connsiteY0" fmla="*/ 0 h 5824728"/>
              <a:gd name="connsiteX1" fmla="*/ 1800284 w 4246254"/>
              <a:gd name="connsiteY1" fmla="*/ 0 h 5824728"/>
              <a:gd name="connsiteX2" fmla="*/ 1867080 w 4246254"/>
              <a:gd name="connsiteY2" fmla="*/ 34955 h 5824728"/>
              <a:gd name="connsiteX3" fmla="*/ 2026115 w 4246254"/>
              <a:gd name="connsiteY3" fmla="*/ 54021 h 5824728"/>
              <a:gd name="connsiteX4" fmla="*/ 2067464 w 4246254"/>
              <a:gd name="connsiteY4" fmla="*/ 63554 h 5824728"/>
              <a:gd name="connsiteX5" fmla="*/ 2159705 w 4246254"/>
              <a:gd name="connsiteY5" fmla="*/ 104864 h 5824728"/>
              <a:gd name="connsiteX6" fmla="*/ 2201054 w 4246254"/>
              <a:gd name="connsiteY6" fmla="*/ 136641 h 5824728"/>
              <a:gd name="connsiteX7" fmla="*/ 2350548 w 4246254"/>
              <a:gd name="connsiteY7" fmla="*/ 273283 h 5824728"/>
              <a:gd name="connsiteX8" fmla="*/ 2452331 w 4246254"/>
              <a:gd name="connsiteY8" fmla="*/ 718161 h 5824728"/>
              <a:gd name="connsiteX9" fmla="*/ 2465054 w 4246254"/>
              <a:gd name="connsiteY9" fmla="*/ 842091 h 5824728"/>
              <a:gd name="connsiteX10" fmla="*/ 2436428 w 4246254"/>
              <a:gd name="connsiteY10" fmla="*/ 1089952 h 5824728"/>
              <a:gd name="connsiteX11" fmla="*/ 2461873 w 4246254"/>
              <a:gd name="connsiteY11" fmla="*/ 1277437 h 5824728"/>
              <a:gd name="connsiteX12" fmla="*/ 2528668 w 4246254"/>
              <a:gd name="connsiteY12" fmla="*/ 1401367 h 5824728"/>
              <a:gd name="connsiteX13" fmla="*/ 2703608 w 4246254"/>
              <a:gd name="connsiteY13" fmla="*/ 1544363 h 5824728"/>
              <a:gd name="connsiteX14" fmla="*/ 2958064 w 4246254"/>
              <a:gd name="connsiteY14" fmla="*/ 1712782 h 5824728"/>
              <a:gd name="connsiteX15" fmla="*/ 3533774 w 4246254"/>
              <a:gd name="connsiteY15" fmla="*/ 1878022 h 5824728"/>
              <a:gd name="connsiteX16" fmla="*/ 3727798 w 4246254"/>
              <a:gd name="connsiteY16" fmla="*/ 2036907 h 5824728"/>
              <a:gd name="connsiteX17" fmla="*/ 3835942 w 4246254"/>
              <a:gd name="connsiteY17" fmla="*/ 2418231 h 5824728"/>
              <a:gd name="connsiteX18" fmla="*/ 3877291 w 4246254"/>
              <a:gd name="connsiteY18" fmla="*/ 2510385 h 5824728"/>
              <a:gd name="connsiteX19" fmla="*/ 3912279 w 4246254"/>
              <a:gd name="connsiteY19" fmla="*/ 2672448 h 5824728"/>
              <a:gd name="connsiteX20" fmla="*/ 3918640 w 4246254"/>
              <a:gd name="connsiteY20" fmla="*/ 2736002 h 5824728"/>
              <a:gd name="connsiteX21" fmla="*/ 3953628 w 4246254"/>
              <a:gd name="connsiteY21" fmla="*/ 2853577 h 5824728"/>
              <a:gd name="connsiteX22" fmla="*/ 3959990 w 4246254"/>
              <a:gd name="connsiteY22" fmla="*/ 2888531 h 5824728"/>
              <a:gd name="connsiteX23" fmla="*/ 4064953 w 4246254"/>
              <a:gd name="connsiteY23" fmla="*/ 3066483 h 5824728"/>
              <a:gd name="connsiteX24" fmla="*/ 4087218 w 4246254"/>
              <a:gd name="connsiteY24" fmla="*/ 3222190 h 5824728"/>
              <a:gd name="connsiteX25" fmla="*/ 4096760 w 4246254"/>
              <a:gd name="connsiteY25" fmla="*/ 3295277 h 5824728"/>
              <a:gd name="connsiteX26" fmla="*/ 4134929 w 4246254"/>
              <a:gd name="connsiteY26" fmla="*/ 3425563 h 5824728"/>
              <a:gd name="connsiteX27" fmla="*/ 4189001 w 4246254"/>
              <a:gd name="connsiteY27" fmla="*/ 3603514 h 5824728"/>
              <a:gd name="connsiteX28" fmla="*/ 4230350 w 4246254"/>
              <a:gd name="connsiteY28" fmla="*/ 3822776 h 5824728"/>
              <a:gd name="connsiteX29" fmla="*/ 4246254 w 4246254"/>
              <a:gd name="connsiteY29" fmla="*/ 3988016 h 5824728"/>
              <a:gd name="connsiteX30" fmla="*/ 4246254 w 4246254"/>
              <a:gd name="connsiteY30" fmla="*/ 4061103 h 5824728"/>
              <a:gd name="connsiteX31" fmla="*/ 4169917 w 4246254"/>
              <a:gd name="connsiteY31" fmla="*/ 4245410 h 5824728"/>
              <a:gd name="connsiteX32" fmla="*/ 4039508 w 4246254"/>
              <a:gd name="connsiteY32" fmla="*/ 4324853 h 5824728"/>
              <a:gd name="connsiteX33" fmla="*/ 3928182 w 4246254"/>
              <a:gd name="connsiteY33" fmla="*/ 4328031 h 5824728"/>
              <a:gd name="connsiteX34" fmla="*/ 3412907 w 4246254"/>
              <a:gd name="connsiteY34" fmla="*/ 4512337 h 5824728"/>
              <a:gd name="connsiteX35" fmla="*/ 3397003 w 4246254"/>
              <a:gd name="connsiteY35" fmla="*/ 4563181 h 5824728"/>
              <a:gd name="connsiteX36" fmla="*/ 3428810 w 4246254"/>
              <a:gd name="connsiteY36" fmla="*/ 4804686 h 5824728"/>
              <a:gd name="connsiteX37" fmla="*/ 3489244 w 4246254"/>
              <a:gd name="connsiteY37" fmla="*/ 5516491 h 5824728"/>
              <a:gd name="connsiteX38" fmla="*/ 3505148 w 4246254"/>
              <a:gd name="connsiteY38" fmla="*/ 5824728 h 5824728"/>
              <a:gd name="connsiteX39" fmla="*/ 2183561 w 4246254"/>
              <a:gd name="connsiteY39" fmla="*/ 5824728 h 5824728"/>
              <a:gd name="connsiteX40" fmla="*/ 861974 w 4246254"/>
              <a:gd name="connsiteY40" fmla="*/ 5824728 h 5824728"/>
              <a:gd name="connsiteX41" fmla="*/ 1024190 w 4246254"/>
              <a:gd name="connsiteY41" fmla="*/ 4782442 h 5824728"/>
              <a:gd name="connsiteX42" fmla="*/ 925588 w 4246254"/>
              <a:gd name="connsiteY42" fmla="*/ 4760198 h 5824728"/>
              <a:gd name="connsiteX43" fmla="*/ 900142 w 4246254"/>
              <a:gd name="connsiteY43" fmla="*/ 4798330 h 5824728"/>
              <a:gd name="connsiteX44" fmla="*/ 715661 w 4246254"/>
              <a:gd name="connsiteY44" fmla="*/ 4550470 h 5824728"/>
              <a:gd name="connsiteX45" fmla="*/ 680673 w 4246254"/>
              <a:gd name="connsiteY45" fmla="*/ 4235877 h 5824728"/>
              <a:gd name="connsiteX46" fmla="*/ 661589 w 4246254"/>
              <a:gd name="connsiteY46" fmla="*/ 4127835 h 5824728"/>
              <a:gd name="connsiteX47" fmla="*/ 566167 w 4246254"/>
              <a:gd name="connsiteY47" fmla="*/ 4029326 h 5824728"/>
              <a:gd name="connsiteX48" fmla="*/ 403951 w 4246254"/>
              <a:gd name="connsiteY48" fmla="*/ 3736978 h 5824728"/>
              <a:gd name="connsiteX49" fmla="*/ 403951 w 4246254"/>
              <a:gd name="connsiteY49" fmla="*/ 3702023 h 5824728"/>
              <a:gd name="connsiteX50" fmla="*/ 378505 w 4246254"/>
              <a:gd name="connsiteY50" fmla="*/ 3635291 h 5824728"/>
              <a:gd name="connsiteX51" fmla="*/ 60434 w 4246254"/>
              <a:gd name="connsiteY51" fmla="*/ 3390608 h 5824728"/>
              <a:gd name="connsiteX52" fmla="*/ 0 w 4246254"/>
              <a:gd name="connsiteY52" fmla="*/ 3336587 h 5824728"/>
              <a:gd name="connsiteX53" fmla="*/ 162217 w 4246254"/>
              <a:gd name="connsiteY53" fmla="*/ 3320699 h 5824728"/>
              <a:gd name="connsiteX54" fmla="*/ 318072 w 4246254"/>
              <a:gd name="connsiteY54" fmla="*/ 3295277 h 5824728"/>
              <a:gd name="connsiteX55" fmla="*/ 591613 w 4246254"/>
              <a:gd name="connsiteY55" fmla="*/ 3295277 h 5824728"/>
              <a:gd name="connsiteX56" fmla="*/ 798359 w 4246254"/>
              <a:gd name="connsiteY56" fmla="*/ 3282566 h 5824728"/>
              <a:gd name="connsiteX57" fmla="*/ 776094 w 4246254"/>
              <a:gd name="connsiteY57" fmla="*/ 3244434 h 5824728"/>
              <a:gd name="connsiteX58" fmla="*/ 769733 w 4246254"/>
              <a:gd name="connsiteY58" fmla="*/ 2952085 h 5824728"/>
              <a:gd name="connsiteX59" fmla="*/ 782456 w 4246254"/>
              <a:gd name="connsiteY59" fmla="*/ 2923486 h 5824728"/>
              <a:gd name="connsiteX60" fmla="*/ 791998 w 4246254"/>
              <a:gd name="connsiteY60" fmla="*/ 2656559 h 5824728"/>
              <a:gd name="connsiteX61" fmla="*/ 836528 w 4246254"/>
              <a:gd name="connsiteY61" fmla="*/ 2164015 h 5824728"/>
              <a:gd name="connsiteX62" fmla="*/ 957395 w 4246254"/>
              <a:gd name="connsiteY62" fmla="*/ 2014663 h 5824728"/>
              <a:gd name="connsiteX63" fmla="*/ 1218214 w 4246254"/>
              <a:gd name="connsiteY63" fmla="*/ 1893911 h 5824728"/>
              <a:gd name="connsiteX64" fmla="*/ 1552189 w 4246254"/>
              <a:gd name="connsiteY64" fmla="*/ 1776336 h 5824728"/>
              <a:gd name="connsiteX65" fmla="*/ 1711224 w 4246254"/>
              <a:gd name="connsiteY65" fmla="*/ 1703249 h 5824728"/>
              <a:gd name="connsiteX66" fmla="*/ 1558550 w 4246254"/>
              <a:gd name="connsiteY66" fmla="*/ 1458565 h 5824728"/>
              <a:gd name="connsiteX67" fmla="*/ 1459948 w 4246254"/>
              <a:gd name="connsiteY67" fmla="*/ 1191638 h 5824728"/>
              <a:gd name="connsiteX68" fmla="*/ 1440864 w 4246254"/>
              <a:gd name="connsiteY68" fmla="*/ 1163039 h 5824728"/>
              <a:gd name="connsiteX69" fmla="*/ 1354984 w 4246254"/>
              <a:gd name="connsiteY69" fmla="*/ 1032753 h 5824728"/>
              <a:gd name="connsiteX70" fmla="*/ 1323177 w 4246254"/>
              <a:gd name="connsiteY70" fmla="*/ 943778 h 5824728"/>
              <a:gd name="connsiteX71" fmla="*/ 1237298 w 4246254"/>
              <a:gd name="connsiteY71" fmla="*/ 692739 h 5824728"/>
              <a:gd name="connsiteX72" fmla="*/ 1224575 w 4246254"/>
              <a:gd name="connsiteY72" fmla="*/ 514788 h 5824728"/>
              <a:gd name="connsiteX73" fmla="*/ 1288189 w 4246254"/>
              <a:gd name="connsiteY73" fmla="*/ 400391 h 5824728"/>
              <a:gd name="connsiteX74" fmla="*/ 1399514 w 4246254"/>
              <a:gd name="connsiteY74" fmla="*/ 231972 h 5824728"/>
              <a:gd name="connsiteX75" fmla="*/ 1787562 w 4246254"/>
              <a:gd name="connsiteY75" fmla="*/ 0 h 58247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4246254" h="5824728">
                <a:moveTo>
                  <a:pt x="1787562" y="0"/>
                </a:moveTo>
                <a:cubicBezTo>
                  <a:pt x="1790742" y="0"/>
                  <a:pt x="1793923" y="0"/>
                  <a:pt x="1800284" y="0"/>
                </a:cubicBezTo>
                <a:cubicBezTo>
                  <a:pt x="1813007" y="31777"/>
                  <a:pt x="1825730" y="44488"/>
                  <a:pt x="1867080" y="34955"/>
                </a:cubicBezTo>
                <a:cubicBezTo>
                  <a:pt x="1917971" y="22244"/>
                  <a:pt x="1972043" y="44488"/>
                  <a:pt x="2026115" y="54021"/>
                </a:cubicBezTo>
                <a:cubicBezTo>
                  <a:pt x="2038838" y="54021"/>
                  <a:pt x="2054742" y="57199"/>
                  <a:pt x="2067464" y="63554"/>
                </a:cubicBezTo>
                <a:cubicBezTo>
                  <a:pt x="2099272" y="76265"/>
                  <a:pt x="2127898" y="88976"/>
                  <a:pt x="2159705" y="104864"/>
                </a:cubicBezTo>
                <a:cubicBezTo>
                  <a:pt x="2175609" y="111220"/>
                  <a:pt x="2185151" y="133464"/>
                  <a:pt x="2201054" y="136641"/>
                </a:cubicBezTo>
                <a:cubicBezTo>
                  <a:pt x="2280572" y="152530"/>
                  <a:pt x="2325102" y="197018"/>
                  <a:pt x="2350548" y="273283"/>
                </a:cubicBezTo>
                <a:cubicBezTo>
                  <a:pt x="2398259" y="419457"/>
                  <a:pt x="2445970" y="562453"/>
                  <a:pt x="2452331" y="718161"/>
                </a:cubicBezTo>
                <a:cubicBezTo>
                  <a:pt x="2452331" y="759471"/>
                  <a:pt x="2455512" y="800781"/>
                  <a:pt x="2465054" y="842091"/>
                </a:cubicBezTo>
                <a:cubicBezTo>
                  <a:pt x="2487319" y="927889"/>
                  <a:pt x="2474596" y="1010509"/>
                  <a:pt x="2436428" y="1089952"/>
                </a:cubicBezTo>
                <a:cubicBezTo>
                  <a:pt x="2398259" y="1163039"/>
                  <a:pt x="2395078" y="1236126"/>
                  <a:pt x="2461873" y="1277437"/>
                </a:cubicBezTo>
                <a:cubicBezTo>
                  <a:pt x="2522307" y="1318747"/>
                  <a:pt x="2528668" y="1363235"/>
                  <a:pt x="2528668" y="1401367"/>
                </a:cubicBezTo>
                <a:cubicBezTo>
                  <a:pt x="2595463" y="1455388"/>
                  <a:pt x="2652716" y="1496698"/>
                  <a:pt x="2703608" y="1544363"/>
                </a:cubicBezTo>
                <a:cubicBezTo>
                  <a:pt x="2779944" y="1614273"/>
                  <a:pt x="2856282" y="1684182"/>
                  <a:pt x="2958064" y="1712782"/>
                </a:cubicBezTo>
                <a:cubicBezTo>
                  <a:pt x="3152088" y="1766803"/>
                  <a:pt x="3342931" y="1824001"/>
                  <a:pt x="3533774" y="1878022"/>
                </a:cubicBezTo>
                <a:cubicBezTo>
                  <a:pt x="3622834" y="1903444"/>
                  <a:pt x="3699171" y="1938398"/>
                  <a:pt x="3727798" y="2036907"/>
                </a:cubicBezTo>
                <a:cubicBezTo>
                  <a:pt x="3762786" y="2164015"/>
                  <a:pt x="3797773" y="2291124"/>
                  <a:pt x="3835942" y="2418231"/>
                </a:cubicBezTo>
                <a:cubicBezTo>
                  <a:pt x="3842303" y="2450008"/>
                  <a:pt x="3858207" y="2481785"/>
                  <a:pt x="3877291" y="2510385"/>
                </a:cubicBezTo>
                <a:cubicBezTo>
                  <a:pt x="3909098" y="2561228"/>
                  <a:pt x="3934544" y="2608894"/>
                  <a:pt x="3912279" y="2672448"/>
                </a:cubicBezTo>
                <a:cubicBezTo>
                  <a:pt x="3905918" y="2691514"/>
                  <a:pt x="3905918" y="2726469"/>
                  <a:pt x="3918640" y="2736002"/>
                </a:cubicBezTo>
                <a:cubicBezTo>
                  <a:pt x="3956809" y="2767779"/>
                  <a:pt x="3956809" y="2809089"/>
                  <a:pt x="3953628" y="2853577"/>
                </a:cubicBezTo>
                <a:cubicBezTo>
                  <a:pt x="3953628" y="2866287"/>
                  <a:pt x="3953628" y="2888531"/>
                  <a:pt x="3959990" y="2888531"/>
                </a:cubicBezTo>
                <a:cubicBezTo>
                  <a:pt x="4039508" y="2923486"/>
                  <a:pt x="4033146" y="3006106"/>
                  <a:pt x="4064953" y="3066483"/>
                </a:cubicBezTo>
                <a:cubicBezTo>
                  <a:pt x="4087218" y="3110971"/>
                  <a:pt x="4080857" y="3171347"/>
                  <a:pt x="4087218" y="3222190"/>
                </a:cubicBezTo>
                <a:cubicBezTo>
                  <a:pt x="4090399" y="3247612"/>
                  <a:pt x="4090399" y="3273033"/>
                  <a:pt x="4096760" y="3295277"/>
                </a:cubicBezTo>
                <a:cubicBezTo>
                  <a:pt x="4109483" y="3339765"/>
                  <a:pt x="4125387" y="3381075"/>
                  <a:pt x="4134929" y="3425563"/>
                </a:cubicBezTo>
                <a:cubicBezTo>
                  <a:pt x="4154013" y="3485939"/>
                  <a:pt x="4154013" y="3555849"/>
                  <a:pt x="4189001" y="3603514"/>
                </a:cubicBezTo>
                <a:cubicBezTo>
                  <a:pt x="4236712" y="3676601"/>
                  <a:pt x="4236712" y="3746511"/>
                  <a:pt x="4230350" y="3822776"/>
                </a:cubicBezTo>
                <a:cubicBezTo>
                  <a:pt x="4227170" y="3876797"/>
                  <a:pt x="4239892" y="3930818"/>
                  <a:pt x="4246254" y="3988016"/>
                </a:cubicBezTo>
                <a:cubicBezTo>
                  <a:pt x="4246254" y="4010260"/>
                  <a:pt x="4246254" y="4035682"/>
                  <a:pt x="4246254" y="4061103"/>
                </a:cubicBezTo>
                <a:cubicBezTo>
                  <a:pt x="4220808" y="4121480"/>
                  <a:pt x="4195362" y="4185034"/>
                  <a:pt x="4169917" y="4245410"/>
                </a:cubicBezTo>
                <a:cubicBezTo>
                  <a:pt x="4144471" y="4299431"/>
                  <a:pt x="4103122" y="4331208"/>
                  <a:pt x="4039508" y="4324853"/>
                </a:cubicBezTo>
                <a:cubicBezTo>
                  <a:pt x="4004520" y="4324853"/>
                  <a:pt x="3966351" y="4321675"/>
                  <a:pt x="3928182" y="4328031"/>
                </a:cubicBezTo>
                <a:cubicBezTo>
                  <a:pt x="3743701" y="4350274"/>
                  <a:pt x="3571942" y="4417006"/>
                  <a:pt x="3412907" y="4512337"/>
                </a:cubicBezTo>
                <a:cubicBezTo>
                  <a:pt x="3400184" y="4518693"/>
                  <a:pt x="3393822" y="4547292"/>
                  <a:pt x="3397003" y="4563181"/>
                </a:cubicBezTo>
                <a:cubicBezTo>
                  <a:pt x="3406545" y="4645801"/>
                  <a:pt x="3422449" y="4725243"/>
                  <a:pt x="3428810" y="4804686"/>
                </a:cubicBezTo>
                <a:cubicBezTo>
                  <a:pt x="3451075" y="5043014"/>
                  <a:pt x="3470160" y="5278163"/>
                  <a:pt x="3489244" y="5516491"/>
                </a:cubicBezTo>
                <a:cubicBezTo>
                  <a:pt x="3498786" y="5618178"/>
                  <a:pt x="3498786" y="5723042"/>
                  <a:pt x="3505148" y="5824728"/>
                </a:cubicBezTo>
                <a:lnTo>
                  <a:pt x="2183561" y="5824728"/>
                </a:lnTo>
                <a:lnTo>
                  <a:pt x="861974" y="5824728"/>
                </a:lnTo>
                <a:cubicBezTo>
                  <a:pt x="916046" y="5472003"/>
                  <a:pt x="973299" y="5122456"/>
                  <a:pt x="1024190" y="4782442"/>
                </a:cubicBezTo>
                <a:cubicBezTo>
                  <a:pt x="989202" y="4776087"/>
                  <a:pt x="957395" y="4766553"/>
                  <a:pt x="925588" y="4760198"/>
                </a:cubicBezTo>
                <a:cubicBezTo>
                  <a:pt x="922407" y="4766553"/>
                  <a:pt x="916046" y="4776087"/>
                  <a:pt x="900142" y="4798330"/>
                </a:cubicBezTo>
                <a:cubicBezTo>
                  <a:pt x="836528" y="4709355"/>
                  <a:pt x="779275" y="4629912"/>
                  <a:pt x="715661" y="4550470"/>
                </a:cubicBezTo>
                <a:cubicBezTo>
                  <a:pt x="636143" y="4451961"/>
                  <a:pt x="636143" y="4343919"/>
                  <a:pt x="680673" y="4235877"/>
                </a:cubicBezTo>
                <a:cubicBezTo>
                  <a:pt x="699757" y="4185034"/>
                  <a:pt x="687034" y="4159612"/>
                  <a:pt x="661589" y="4127835"/>
                </a:cubicBezTo>
                <a:cubicBezTo>
                  <a:pt x="629782" y="4092880"/>
                  <a:pt x="601155" y="4057926"/>
                  <a:pt x="566167" y="4029326"/>
                </a:cubicBezTo>
                <a:cubicBezTo>
                  <a:pt x="470746" y="3953062"/>
                  <a:pt x="454842" y="3835487"/>
                  <a:pt x="403951" y="3736978"/>
                </a:cubicBezTo>
                <a:cubicBezTo>
                  <a:pt x="397590" y="3727445"/>
                  <a:pt x="400770" y="3711556"/>
                  <a:pt x="403951" y="3702023"/>
                </a:cubicBezTo>
                <a:cubicBezTo>
                  <a:pt x="419855" y="3667068"/>
                  <a:pt x="403951" y="3651180"/>
                  <a:pt x="378505" y="3635291"/>
                </a:cubicBezTo>
                <a:cubicBezTo>
                  <a:pt x="273542" y="3552671"/>
                  <a:pt x="165397" y="3473229"/>
                  <a:pt x="60434" y="3390608"/>
                </a:cubicBezTo>
                <a:cubicBezTo>
                  <a:pt x="44530" y="3377897"/>
                  <a:pt x="28627" y="3362009"/>
                  <a:pt x="0" y="3336587"/>
                </a:cubicBezTo>
                <a:cubicBezTo>
                  <a:pt x="66795" y="3333410"/>
                  <a:pt x="127229" y="3346120"/>
                  <a:pt x="162217" y="3320699"/>
                </a:cubicBezTo>
                <a:cubicBezTo>
                  <a:pt x="216289" y="3288922"/>
                  <a:pt x="264000" y="3295277"/>
                  <a:pt x="318072" y="3295277"/>
                </a:cubicBezTo>
                <a:cubicBezTo>
                  <a:pt x="410312" y="3292100"/>
                  <a:pt x="502553" y="3295277"/>
                  <a:pt x="591613" y="3295277"/>
                </a:cubicBezTo>
                <a:cubicBezTo>
                  <a:pt x="658408" y="3292100"/>
                  <a:pt x="725203" y="3288922"/>
                  <a:pt x="798359" y="3282566"/>
                </a:cubicBezTo>
                <a:cubicBezTo>
                  <a:pt x="788817" y="3263500"/>
                  <a:pt x="782456" y="3253967"/>
                  <a:pt x="776094" y="3244434"/>
                </a:cubicBezTo>
                <a:cubicBezTo>
                  <a:pt x="693396" y="3126859"/>
                  <a:pt x="693396" y="3069660"/>
                  <a:pt x="769733" y="2952085"/>
                </a:cubicBezTo>
                <a:cubicBezTo>
                  <a:pt x="776094" y="2945730"/>
                  <a:pt x="782456" y="2933019"/>
                  <a:pt x="782456" y="2923486"/>
                </a:cubicBezTo>
                <a:cubicBezTo>
                  <a:pt x="788817" y="2834510"/>
                  <a:pt x="807902" y="2742357"/>
                  <a:pt x="791998" y="2656559"/>
                </a:cubicBezTo>
                <a:cubicBezTo>
                  <a:pt x="763372" y="2484963"/>
                  <a:pt x="791998" y="2326078"/>
                  <a:pt x="836528" y="2164015"/>
                </a:cubicBezTo>
                <a:cubicBezTo>
                  <a:pt x="855612" y="2097284"/>
                  <a:pt x="887419" y="2043263"/>
                  <a:pt x="957395" y="2014663"/>
                </a:cubicBezTo>
                <a:cubicBezTo>
                  <a:pt x="1046455" y="1976531"/>
                  <a:pt x="1129154" y="1928865"/>
                  <a:pt x="1218214" y="1893911"/>
                </a:cubicBezTo>
                <a:cubicBezTo>
                  <a:pt x="1329539" y="1849423"/>
                  <a:pt x="1444044" y="1817646"/>
                  <a:pt x="1552189" y="1776336"/>
                </a:cubicBezTo>
                <a:cubicBezTo>
                  <a:pt x="1609442" y="1754092"/>
                  <a:pt x="1663514" y="1725492"/>
                  <a:pt x="1711224" y="1703249"/>
                </a:cubicBezTo>
                <a:cubicBezTo>
                  <a:pt x="1653972" y="1614273"/>
                  <a:pt x="1593538" y="1541186"/>
                  <a:pt x="1558550" y="1458565"/>
                </a:cubicBezTo>
                <a:cubicBezTo>
                  <a:pt x="1520382" y="1372768"/>
                  <a:pt x="1447225" y="1296503"/>
                  <a:pt x="1459948" y="1191638"/>
                </a:cubicBezTo>
                <a:cubicBezTo>
                  <a:pt x="1463129" y="1182105"/>
                  <a:pt x="1450406" y="1169395"/>
                  <a:pt x="1440864" y="1163039"/>
                </a:cubicBezTo>
                <a:cubicBezTo>
                  <a:pt x="1386792" y="1137618"/>
                  <a:pt x="1354984" y="1099485"/>
                  <a:pt x="1354984" y="1032753"/>
                </a:cubicBezTo>
                <a:cubicBezTo>
                  <a:pt x="1354984" y="1004154"/>
                  <a:pt x="1335900" y="975555"/>
                  <a:pt x="1323177" y="943778"/>
                </a:cubicBezTo>
                <a:cubicBezTo>
                  <a:pt x="1294551" y="861157"/>
                  <a:pt x="1259563" y="778537"/>
                  <a:pt x="1237298" y="692739"/>
                </a:cubicBezTo>
                <a:cubicBezTo>
                  <a:pt x="1221394" y="635541"/>
                  <a:pt x="1215033" y="575164"/>
                  <a:pt x="1224575" y="514788"/>
                </a:cubicBezTo>
                <a:cubicBezTo>
                  <a:pt x="1230936" y="476655"/>
                  <a:pt x="1265924" y="438523"/>
                  <a:pt x="1288189" y="400391"/>
                </a:cubicBezTo>
                <a:cubicBezTo>
                  <a:pt x="1323177" y="343192"/>
                  <a:pt x="1348623" y="273283"/>
                  <a:pt x="1399514" y="231972"/>
                </a:cubicBezTo>
                <a:cubicBezTo>
                  <a:pt x="1514020" y="130286"/>
                  <a:pt x="1625345" y="19066"/>
                  <a:pt x="1787562"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12800" y="1600203"/>
            <a:ext cx="7213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8229600" y="1600203"/>
            <a:ext cx="7213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C9B80AA9-DE97-4D65-8BB9-E1B06786BCD0}" type="datetime1">
              <a:rPr lang="id-ID" altLang="zh-CN" smtClean="0"/>
            </a:fld>
            <a:endParaRPr lang="en-US"/>
          </a:p>
        </p:txBody>
      </p:sp>
      <p:sp>
        <p:nvSpPr>
          <p:cNvPr id="6" name="页脚占位符 5"/>
          <p:cNvSpPr>
            <a:spLocks noGrp="1"/>
          </p:cNvSpPr>
          <p:nvPr>
            <p:ph type="ftr" sz="quarter" idx="11"/>
          </p:nvPr>
        </p:nvSpPr>
        <p:spPr/>
        <p:txBody>
          <a:bodyPr/>
          <a:lstStyle/>
          <a:p>
            <a:r>
              <a:rPr lang="en-US"/>
              <a:t>Startup Presentation</a:t>
            </a:r>
            <a:endParaRPr lang="en-US"/>
          </a:p>
        </p:txBody>
      </p:sp>
      <p:sp>
        <p:nvSpPr>
          <p:cNvPr id="7" name="灯片编号占位符 6"/>
          <p:cNvSpPr>
            <a:spLocks noGrp="1"/>
          </p:cNvSpPr>
          <p:nvPr>
            <p:ph type="sldNum" sz="quarter" idx="12"/>
          </p:nvPr>
        </p:nvSpPr>
        <p:spPr/>
        <p:txBody>
          <a:bodyPr/>
          <a:lstStyle/>
          <a:p>
            <a:fld id="{879EF9BB-81F1-401D-AA19-680A8E0D7F6D}" type="slidenum">
              <a:rPr lang="en-US" smtClean="0"/>
            </a:fld>
            <a:endParaRPr 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42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3238895" y="639341"/>
            <a:ext cx="5824591" cy="4525583"/>
          </a:xfrm>
          <a:custGeom>
            <a:avLst/>
            <a:gdLst>
              <a:gd name="connsiteX0" fmla="*/ 2624564 w 5824591"/>
              <a:gd name="connsiteY0" fmla="*/ 211 h 4525583"/>
              <a:gd name="connsiteX1" fmla="*/ 2753328 w 5824591"/>
              <a:gd name="connsiteY1" fmla="*/ 9359 h 4525583"/>
              <a:gd name="connsiteX2" fmla="*/ 2953627 w 5824591"/>
              <a:gd name="connsiteY2" fmla="*/ 50724 h 4525583"/>
              <a:gd name="connsiteX3" fmla="*/ 3138030 w 5824591"/>
              <a:gd name="connsiteY3" fmla="*/ 146181 h 4525583"/>
              <a:gd name="connsiteX4" fmla="*/ 3296998 w 5824591"/>
              <a:gd name="connsiteY4" fmla="*/ 235274 h 4525583"/>
              <a:gd name="connsiteX5" fmla="*/ 3306537 w 5824591"/>
              <a:gd name="connsiteY5" fmla="*/ 241638 h 4525583"/>
              <a:gd name="connsiteX6" fmla="*/ 3468684 w 5824591"/>
              <a:gd name="connsiteY6" fmla="*/ 448462 h 4525583"/>
              <a:gd name="connsiteX7" fmla="*/ 3481401 w 5824591"/>
              <a:gd name="connsiteY7" fmla="*/ 502554 h 4525583"/>
              <a:gd name="connsiteX8" fmla="*/ 3513195 w 5824591"/>
              <a:gd name="connsiteY8" fmla="*/ 687105 h 4525583"/>
              <a:gd name="connsiteX9" fmla="*/ 3519554 w 5824591"/>
              <a:gd name="connsiteY9" fmla="*/ 992568 h 4525583"/>
              <a:gd name="connsiteX10" fmla="*/ 3503657 w 5824591"/>
              <a:gd name="connsiteY10" fmla="*/ 1072116 h 4525583"/>
              <a:gd name="connsiteX11" fmla="*/ 3522733 w 5824591"/>
              <a:gd name="connsiteY11" fmla="*/ 1103935 h 4525583"/>
              <a:gd name="connsiteX12" fmla="*/ 3551347 w 5824591"/>
              <a:gd name="connsiteY12" fmla="*/ 1148482 h 4525583"/>
              <a:gd name="connsiteX13" fmla="*/ 3535451 w 5824591"/>
              <a:gd name="connsiteY13" fmla="*/ 1247121 h 4525583"/>
              <a:gd name="connsiteX14" fmla="*/ 3510016 w 5824591"/>
              <a:gd name="connsiteY14" fmla="*/ 1581221 h 4525583"/>
              <a:gd name="connsiteX15" fmla="*/ 3484581 w 5824591"/>
              <a:gd name="connsiteY15" fmla="*/ 1953504 h 4525583"/>
              <a:gd name="connsiteX16" fmla="*/ 3357406 w 5824591"/>
              <a:gd name="connsiteY16" fmla="*/ 2249422 h 4525583"/>
              <a:gd name="connsiteX17" fmla="*/ 3363765 w 5824591"/>
              <a:gd name="connsiteY17" fmla="*/ 2297151 h 4525583"/>
              <a:gd name="connsiteX18" fmla="*/ 3459146 w 5824591"/>
              <a:gd name="connsiteY18" fmla="*/ 2383062 h 4525583"/>
              <a:gd name="connsiteX19" fmla="*/ 3649908 w 5824591"/>
              <a:gd name="connsiteY19" fmla="*/ 2558067 h 4525583"/>
              <a:gd name="connsiteX20" fmla="*/ 3754827 w 5824591"/>
              <a:gd name="connsiteY20" fmla="*/ 2628069 h 4525583"/>
              <a:gd name="connsiteX21" fmla="*/ 3834311 w 5824591"/>
              <a:gd name="connsiteY21" fmla="*/ 2656706 h 4525583"/>
              <a:gd name="connsiteX22" fmla="*/ 4066404 w 5824591"/>
              <a:gd name="connsiteY22" fmla="*/ 2717162 h 4525583"/>
              <a:gd name="connsiteX23" fmla="*/ 4438389 w 5824591"/>
              <a:gd name="connsiteY23" fmla="*/ 2866712 h 4525583"/>
              <a:gd name="connsiteX24" fmla="*/ 4804016 w 5824591"/>
              <a:gd name="connsiteY24" fmla="*/ 3051263 h 4525583"/>
              <a:gd name="connsiteX25" fmla="*/ 4943908 w 5824591"/>
              <a:gd name="connsiteY25" fmla="*/ 3251723 h 4525583"/>
              <a:gd name="connsiteX26" fmla="*/ 4978881 w 5824591"/>
              <a:gd name="connsiteY26" fmla="*/ 3468093 h 4525583"/>
              <a:gd name="connsiteX27" fmla="*/ 5017033 w 5824591"/>
              <a:gd name="connsiteY27" fmla="*/ 3668553 h 4525583"/>
              <a:gd name="connsiteX28" fmla="*/ 5039289 w 5824591"/>
              <a:gd name="connsiteY28" fmla="*/ 3690826 h 4525583"/>
              <a:gd name="connsiteX29" fmla="*/ 5112414 w 5824591"/>
              <a:gd name="connsiteY29" fmla="*/ 3706736 h 4525583"/>
              <a:gd name="connsiteX30" fmla="*/ 5195078 w 5824591"/>
              <a:gd name="connsiteY30" fmla="*/ 3690826 h 4525583"/>
              <a:gd name="connsiteX31" fmla="*/ 5306355 w 5824591"/>
              <a:gd name="connsiteY31" fmla="*/ 3687644 h 4525583"/>
              <a:gd name="connsiteX32" fmla="*/ 5439888 w 5824591"/>
              <a:gd name="connsiteY32" fmla="*/ 3722645 h 4525583"/>
              <a:gd name="connsiteX33" fmla="*/ 5513014 w 5824591"/>
              <a:gd name="connsiteY33" fmla="*/ 3738555 h 4525583"/>
              <a:gd name="connsiteX34" fmla="*/ 5621112 w 5824591"/>
              <a:gd name="connsiteY34" fmla="*/ 3760828 h 4525583"/>
              <a:gd name="connsiteX35" fmla="*/ 5719672 w 5824591"/>
              <a:gd name="connsiteY35" fmla="*/ 3818102 h 4525583"/>
              <a:gd name="connsiteX36" fmla="*/ 5795976 w 5824591"/>
              <a:gd name="connsiteY36" fmla="*/ 3932651 h 4525583"/>
              <a:gd name="connsiteX37" fmla="*/ 5824591 w 5824591"/>
              <a:gd name="connsiteY37" fmla="*/ 3989926 h 4525583"/>
              <a:gd name="connsiteX38" fmla="*/ 5735569 w 5824591"/>
              <a:gd name="connsiteY38" fmla="*/ 3989926 h 4525583"/>
              <a:gd name="connsiteX39" fmla="*/ 5659264 w 5824591"/>
              <a:gd name="connsiteY39" fmla="*/ 4050382 h 4525583"/>
              <a:gd name="connsiteX40" fmla="*/ 5595677 w 5824591"/>
              <a:gd name="connsiteY40" fmla="*/ 4231751 h 4525583"/>
              <a:gd name="connsiteX41" fmla="*/ 5503476 w 5824591"/>
              <a:gd name="connsiteY41" fmla="*/ 4320844 h 4525583"/>
              <a:gd name="connsiteX42" fmla="*/ 5487578 w 5824591"/>
              <a:gd name="connsiteY42" fmla="*/ 4349481 h 4525583"/>
              <a:gd name="connsiteX43" fmla="*/ 5439888 w 5824591"/>
              <a:gd name="connsiteY43" fmla="*/ 4432211 h 4525583"/>
              <a:gd name="connsiteX44" fmla="*/ 5341328 w 5824591"/>
              <a:gd name="connsiteY44" fmla="*/ 4416301 h 4525583"/>
              <a:gd name="connsiteX45" fmla="*/ 5319072 w 5824591"/>
              <a:gd name="connsiteY45" fmla="*/ 4387664 h 4525583"/>
              <a:gd name="connsiteX46" fmla="*/ 5306355 w 5824591"/>
              <a:gd name="connsiteY46" fmla="*/ 4397210 h 4525583"/>
              <a:gd name="connsiteX47" fmla="*/ 5137849 w 5824591"/>
              <a:gd name="connsiteY47" fmla="*/ 4346299 h 4525583"/>
              <a:gd name="connsiteX48" fmla="*/ 5102876 w 5824591"/>
              <a:gd name="connsiteY48" fmla="*/ 4215841 h 4525583"/>
              <a:gd name="connsiteX49" fmla="*/ 5090159 w 5824591"/>
              <a:gd name="connsiteY49" fmla="*/ 4241296 h 4525583"/>
              <a:gd name="connsiteX50" fmla="*/ 4988419 w 5824591"/>
              <a:gd name="connsiteY50" fmla="*/ 4282661 h 4525583"/>
              <a:gd name="connsiteX51" fmla="*/ 4918473 w 5824591"/>
              <a:gd name="connsiteY51" fmla="*/ 4203113 h 4525583"/>
              <a:gd name="connsiteX52" fmla="*/ 4858065 w 5824591"/>
              <a:gd name="connsiteY52" fmla="*/ 4018563 h 4525583"/>
              <a:gd name="connsiteX53" fmla="*/ 4823092 w 5824591"/>
              <a:gd name="connsiteY53" fmla="*/ 3989926 h 4525583"/>
              <a:gd name="connsiteX54" fmla="*/ 3716674 w 5824591"/>
              <a:gd name="connsiteY54" fmla="*/ 3999471 h 4525583"/>
              <a:gd name="connsiteX55" fmla="*/ 2161966 w 5824591"/>
              <a:gd name="connsiteY55" fmla="*/ 4012199 h 4525583"/>
              <a:gd name="connsiteX56" fmla="*/ 1042831 w 5824591"/>
              <a:gd name="connsiteY56" fmla="*/ 4021745 h 4525583"/>
              <a:gd name="connsiteX57" fmla="*/ 998320 w 5824591"/>
              <a:gd name="connsiteY57" fmla="*/ 4056746 h 4525583"/>
              <a:gd name="connsiteX58" fmla="*/ 931553 w 5824591"/>
              <a:gd name="connsiteY58" fmla="*/ 4298571 h 4525583"/>
              <a:gd name="connsiteX59" fmla="*/ 899760 w 5824591"/>
              <a:gd name="connsiteY59" fmla="*/ 4349481 h 4525583"/>
              <a:gd name="connsiteX60" fmla="*/ 832993 w 5824591"/>
              <a:gd name="connsiteY60" fmla="*/ 4387664 h 4525583"/>
              <a:gd name="connsiteX61" fmla="*/ 769406 w 5824591"/>
              <a:gd name="connsiteY61" fmla="*/ 4333572 h 4525583"/>
              <a:gd name="connsiteX62" fmla="*/ 759868 w 5824591"/>
              <a:gd name="connsiteY62" fmla="*/ 4320844 h 4525583"/>
              <a:gd name="connsiteX63" fmla="*/ 715357 w 5824591"/>
              <a:gd name="connsiteY63" fmla="*/ 4457666 h 4525583"/>
              <a:gd name="connsiteX64" fmla="*/ 546851 w 5824591"/>
              <a:gd name="connsiteY64" fmla="*/ 4470394 h 4525583"/>
              <a:gd name="connsiteX65" fmla="*/ 486443 w 5824591"/>
              <a:gd name="connsiteY65" fmla="*/ 4499031 h 4525583"/>
              <a:gd name="connsiteX66" fmla="*/ 387883 w 5824591"/>
              <a:gd name="connsiteY66" fmla="*/ 4429029 h 4525583"/>
              <a:gd name="connsiteX67" fmla="*/ 378344 w 5824591"/>
              <a:gd name="connsiteY67" fmla="*/ 4324026 h 4525583"/>
              <a:gd name="connsiteX68" fmla="*/ 263887 w 5824591"/>
              <a:gd name="connsiteY68" fmla="*/ 4257206 h 4525583"/>
              <a:gd name="connsiteX69" fmla="*/ 165327 w 5824591"/>
              <a:gd name="connsiteY69" fmla="*/ 4088565 h 4525583"/>
              <a:gd name="connsiteX70" fmla="*/ 89023 w 5824591"/>
              <a:gd name="connsiteY70" fmla="*/ 4040836 h 4525583"/>
              <a:gd name="connsiteX71" fmla="*/ 0 w 5824591"/>
              <a:gd name="connsiteY71" fmla="*/ 4040836 h 4525583"/>
              <a:gd name="connsiteX72" fmla="*/ 47691 w 5824591"/>
              <a:gd name="connsiteY72" fmla="*/ 3958106 h 4525583"/>
              <a:gd name="connsiteX73" fmla="*/ 82664 w 5824591"/>
              <a:gd name="connsiteY73" fmla="*/ 3894468 h 4525583"/>
              <a:gd name="connsiteX74" fmla="*/ 178045 w 5824591"/>
              <a:gd name="connsiteY74" fmla="*/ 3824466 h 4525583"/>
              <a:gd name="connsiteX75" fmla="*/ 305219 w 5824591"/>
              <a:gd name="connsiteY75" fmla="*/ 3783101 h 4525583"/>
              <a:gd name="connsiteX76" fmla="*/ 378344 w 5824591"/>
              <a:gd name="connsiteY76" fmla="*/ 3776738 h 4525583"/>
              <a:gd name="connsiteX77" fmla="*/ 521415 w 5824591"/>
              <a:gd name="connsiteY77" fmla="*/ 3725827 h 4525583"/>
              <a:gd name="connsiteX78" fmla="*/ 550030 w 5824591"/>
              <a:gd name="connsiteY78" fmla="*/ 3636734 h 4525583"/>
              <a:gd name="connsiteX79" fmla="*/ 619976 w 5824591"/>
              <a:gd name="connsiteY79" fmla="*/ 3334452 h 4525583"/>
              <a:gd name="connsiteX80" fmla="*/ 664487 w 5824591"/>
              <a:gd name="connsiteY80" fmla="*/ 3242177 h 4525583"/>
              <a:gd name="connsiteX81" fmla="*/ 702639 w 5824591"/>
              <a:gd name="connsiteY81" fmla="*/ 3207176 h 4525583"/>
              <a:gd name="connsiteX82" fmla="*/ 1112777 w 5824591"/>
              <a:gd name="connsiteY82" fmla="*/ 2997170 h 4525583"/>
              <a:gd name="connsiteX83" fmla="*/ 1475224 w 5824591"/>
              <a:gd name="connsiteY83" fmla="*/ 2838075 h 4525583"/>
              <a:gd name="connsiteX84" fmla="*/ 1704138 w 5824591"/>
              <a:gd name="connsiteY84" fmla="*/ 2755345 h 4525583"/>
              <a:gd name="connsiteX85" fmla="*/ 1828133 w 5824591"/>
              <a:gd name="connsiteY85" fmla="*/ 2688525 h 4525583"/>
              <a:gd name="connsiteX86" fmla="*/ 2012536 w 5824591"/>
              <a:gd name="connsiteY86" fmla="*/ 2535794 h 4525583"/>
              <a:gd name="connsiteX87" fmla="*/ 2111096 w 5824591"/>
              <a:gd name="connsiteY87" fmla="*/ 2430791 h 4525583"/>
              <a:gd name="connsiteX88" fmla="*/ 2120635 w 5824591"/>
              <a:gd name="connsiteY88" fmla="*/ 2421245 h 4525583"/>
              <a:gd name="connsiteX89" fmla="*/ 2177863 w 5824591"/>
              <a:gd name="connsiteY89" fmla="*/ 2223967 h 4525583"/>
              <a:gd name="connsiteX90" fmla="*/ 2139711 w 5824591"/>
              <a:gd name="connsiteY90" fmla="*/ 1998051 h 4525583"/>
              <a:gd name="connsiteX91" fmla="*/ 2041151 w 5824591"/>
              <a:gd name="connsiteY91" fmla="*/ 1867593 h 4525583"/>
              <a:gd name="connsiteX92" fmla="*/ 1913976 w 5824591"/>
              <a:gd name="connsiteY92" fmla="*/ 1648041 h 4525583"/>
              <a:gd name="connsiteX93" fmla="*/ 1891721 w 5824591"/>
              <a:gd name="connsiteY93" fmla="*/ 1469854 h 4525583"/>
              <a:gd name="connsiteX94" fmla="*/ 1863106 w 5824591"/>
              <a:gd name="connsiteY94" fmla="*/ 1263030 h 4525583"/>
              <a:gd name="connsiteX95" fmla="*/ 1863106 w 5824591"/>
              <a:gd name="connsiteY95" fmla="*/ 1215302 h 4525583"/>
              <a:gd name="connsiteX96" fmla="*/ 1952128 w 5824591"/>
              <a:gd name="connsiteY96" fmla="*/ 1161209 h 4525583"/>
              <a:gd name="connsiteX97" fmla="*/ 1964846 w 5824591"/>
              <a:gd name="connsiteY97" fmla="*/ 1164391 h 4525583"/>
              <a:gd name="connsiteX98" fmla="*/ 1945770 w 5824591"/>
              <a:gd name="connsiteY98" fmla="*/ 804836 h 4525583"/>
              <a:gd name="connsiteX99" fmla="*/ 1996640 w 5824591"/>
              <a:gd name="connsiteY99" fmla="*/ 454826 h 4525583"/>
              <a:gd name="connsiteX100" fmla="*/ 2104738 w 5824591"/>
              <a:gd name="connsiteY100" fmla="*/ 289367 h 4525583"/>
              <a:gd name="connsiteX101" fmla="*/ 2168325 w 5824591"/>
              <a:gd name="connsiteY101" fmla="*/ 193909 h 4525583"/>
              <a:gd name="connsiteX102" fmla="*/ 2330473 w 5824591"/>
              <a:gd name="connsiteY102" fmla="*/ 79361 h 4525583"/>
              <a:gd name="connsiteX103" fmla="*/ 2495799 w 5824591"/>
              <a:gd name="connsiteY103" fmla="*/ 22086 h 4525583"/>
              <a:gd name="connsiteX104" fmla="*/ 2624564 w 5824591"/>
              <a:gd name="connsiteY104" fmla="*/ 211 h 45255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Lst>
            <a:rect l="l" t="t" r="r" b="b"/>
            <a:pathLst>
              <a:path w="5824591" h="4525583">
                <a:moveTo>
                  <a:pt x="2624564" y="211"/>
                </a:moveTo>
                <a:cubicBezTo>
                  <a:pt x="2667485" y="-982"/>
                  <a:pt x="2710407" y="2995"/>
                  <a:pt x="2753328" y="9359"/>
                </a:cubicBezTo>
                <a:cubicBezTo>
                  <a:pt x="2823273" y="15723"/>
                  <a:pt x="2890040" y="28450"/>
                  <a:pt x="2953627" y="50724"/>
                </a:cubicBezTo>
                <a:cubicBezTo>
                  <a:pt x="3020394" y="76179"/>
                  <a:pt x="3077622" y="114362"/>
                  <a:pt x="3138030" y="146181"/>
                </a:cubicBezTo>
                <a:cubicBezTo>
                  <a:pt x="3192079" y="174818"/>
                  <a:pt x="3242949" y="206637"/>
                  <a:pt x="3296998" y="235274"/>
                </a:cubicBezTo>
                <a:cubicBezTo>
                  <a:pt x="3300178" y="238456"/>
                  <a:pt x="3303357" y="241638"/>
                  <a:pt x="3306537" y="241638"/>
                </a:cubicBezTo>
                <a:cubicBezTo>
                  <a:pt x="3366944" y="305276"/>
                  <a:pt x="3430532" y="365732"/>
                  <a:pt x="3468684" y="448462"/>
                </a:cubicBezTo>
                <a:cubicBezTo>
                  <a:pt x="3478222" y="464372"/>
                  <a:pt x="3484581" y="483463"/>
                  <a:pt x="3481401" y="502554"/>
                </a:cubicBezTo>
                <a:cubicBezTo>
                  <a:pt x="3478222" y="566193"/>
                  <a:pt x="3497298" y="626649"/>
                  <a:pt x="3513195" y="687105"/>
                </a:cubicBezTo>
                <a:cubicBezTo>
                  <a:pt x="3535451" y="788926"/>
                  <a:pt x="3529092" y="890747"/>
                  <a:pt x="3519554" y="992568"/>
                </a:cubicBezTo>
                <a:cubicBezTo>
                  <a:pt x="3516374" y="1018024"/>
                  <a:pt x="3510016" y="1046661"/>
                  <a:pt x="3503657" y="1072116"/>
                </a:cubicBezTo>
                <a:cubicBezTo>
                  <a:pt x="3500478" y="1091207"/>
                  <a:pt x="3500478" y="1100753"/>
                  <a:pt x="3522733" y="1103935"/>
                </a:cubicBezTo>
                <a:cubicBezTo>
                  <a:pt x="3551347" y="1107117"/>
                  <a:pt x="3554527" y="1126208"/>
                  <a:pt x="3551347" y="1148482"/>
                </a:cubicBezTo>
                <a:cubicBezTo>
                  <a:pt x="3544989" y="1180301"/>
                  <a:pt x="3538630" y="1212120"/>
                  <a:pt x="3535451" y="1247121"/>
                </a:cubicBezTo>
                <a:cubicBezTo>
                  <a:pt x="3525912" y="1358488"/>
                  <a:pt x="3516374" y="1469854"/>
                  <a:pt x="3510016" y="1581221"/>
                </a:cubicBezTo>
                <a:cubicBezTo>
                  <a:pt x="3500478" y="1705316"/>
                  <a:pt x="3497298" y="1829410"/>
                  <a:pt x="3484581" y="1953504"/>
                </a:cubicBezTo>
                <a:cubicBezTo>
                  <a:pt x="3468684" y="2061689"/>
                  <a:pt x="3417814" y="2160328"/>
                  <a:pt x="3357406" y="2249422"/>
                </a:cubicBezTo>
                <a:cubicBezTo>
                  <a:pt x="3341509" y="2271695"/>
                  <a:pt x="3341509" y="2281241"/>
                  <a:pt x="3363765" y="2297151"/>
                </a:cubicBezTo>
                <a:cubicBezTo>
                  <a:pt x="3398738" y="2322606"/>
                  <a:pt x="3433711" y="2348061"/>
                  <a:pt x="3459146" y="2383062"/>
                </a:cubicBezTo>
                <a:cubicBezTo>
                  <a:pt x="3510016" y="2453064"/>
                  <a:pt x="3576782" y="2510338"/>
                  <a:pt x="3649908" y="2558067"/>
                </a:cubicBezTo>
                <a:cubicBezTo>
                  <a:pt x="3688060" y="2580340"/>
                  <a:pt x="3719854" y="2608977"/>
                  <a:pt x="3754827" y="2628069"/>
                </a:cubicBezTo>
                <a:cubicBezTo>
                  <a:pt x="3780261" y="2643978"/>
                  <a:pt x="3808876" y="2656706"/>
                  <a:pt x="3834311" y="2656706"/>
                </a:cubicBezTo>
                <a:cubicBezTo>
                  <a:pt x="3916974" y="2659888"/>
                  <a:pt x="3993279" y="2688525"/>
                  <a:pt x="4066404" y="2717162"/>
                </a:cubicBezTo>
                <a:cubicBezTo>
                  <a:pt x="4190399" y="2768073"/>
                  <a:pt x="4317574" y="2812620"/>
                  <a:pt x="4438389" y="2866712"/>
                </a:cubicBezTo>
                <a:cubicBezTo>
                  <a:pt x="4562385" y="2923986"/>
                  <a:pt x="4680021" y="2997170"/>
                  <a:pt x="4804016" y="3051263"/>
                </a:cubicBezTo>
                <a:cubicBezTo>
                  <a:pt x="4899397" y="3092627"/>
                  <a:pt x="4921652" y="3168993"/>
                  <a:pt x="4943908" y="3251723"/>
                </a:cubicBezTo>
                <a:cubicBezTo>
                  <a:pt x="4966164" y="3324907"/>
                  <a:pt x="4972522" y="3394909"/>
                  <a:pt x="4978881" y="3468093"/>
                </a:cubicBezTo>
                <a:cubicBezTo>
                  <a:pt x="4982060" y="3538095"/>
                  <a:pt x="5001137" y="3601733"/>
                  <a:pt x="5017033" y="3668553"/>
                </a:cubicBezTo>
                <a:cubicBezTo>
                  <a:pt x="5020213" y="3678099"/>
                  <a:pt x="5029751" y="3687644"/>
                  <a:pt x="5039289" y="3690826"/>
                </a:cubicBezTo>
                <a:cubicBezTo>
                  <a:pt x="5064724" y="3697190"/>
                  <a:pt x="5086979" y="3700372"/>
                  <a:pt x="5112414" y="3706736"/>
                </a:cubicBezTo>
                <a:cubicBezTo>
                  <a:pt x="5141028" y="3713100"/>
                  <a:pt x="5169642" y="3709918"/>
                  <a:pt x="5195078" y="3690826"/>
                </a:cubicBezTo>
                <a:cubicBezTo>
                  <a:pt x="5236409" y="3659007"/>
                  <a:pt x="5265024" y="3655825"/>
                  <a:pt x="5306355" y="3687644"/>
                </a:cubicBezTo>
                <a:cubicBezTo>
                  <a:pt x="5347686" y="3716281"/>
                  <a:pt x="5389018" y="3732191"/>
                  <a:pt x="5439888" y="3722645"/>
                </a:cubicBezTo>
                <a:cubicBezTo>
                  <a:pt x="5462144" y="3719463"/>
                  <a:pt x="5490758" y="3729009"/>
                  <a:pt x="5513014" y="3738555"/>
                </a:cubicBezTo>
                <a:cubicBezTo>
                  <a:pt x="5547986" y="3751282"/>
                  <a:pt x="5582960" y="3764010"/>
                  <a:pt x="5621112" y="3760828"/>
                </a:cubicBezTo>
                <a:cubicBezTo>
                  <a:pt x="5665623" y="3760828"/>
                  <a:pt x="5697416" y="3786283"/>
                  <a:pt x="5719672" y="3818102"/>
                </a:cubicBezTo>
                <a:cubicBezTo>
                  <a:pt x="5748286" y="3856285"/>
                  <a:pt x="5770542" y="3894468"/>
                  <a:pt x="5795976" y="3932651"/>
                </a:cubicBezTo>
                <a:cubicBezTo>
                  <a:pt x="5805515" y="3948561"/>
                  <a:pt x="5811874" y="3964470"/>
                  <a:pt x="5824591" y="3989926"/>
                </a:cubicBezTo>
                <a:cubicBezTo>
                  <a:pt x="5789618" y="3989926"/>
                  <a:pt x="5764183" y="3989926"/>
                  <a:pt x="5735569" y="3989926"/>
                </a:cubicBezTo>
                <a:cubicBezTo>
                  <a:pt x="5691058" y="3989926"/>
                  <a:pt x="5671982" y="4005835"/>
                  <a:pt x="5659264" y="4050382"/>
                </a:cubicBezTo>
                <a:cubicBezTo>
                  <a:pt x="5637008" y="4110838"/>
                  <a:pt x="5617932" y="4171294"/>
                  <a:pt x="5595677" y="4231751"/>
                </a:cubicBezTo>
                <a:cubicBezTo>
                  <a:pt x="5576601" y="4273115"/>
                  <a:pt x="5554345" y="4311298"/>
                  <a:pt x="5503476" y="4320844"/>
                </a:cubicBezTo>
                <a:cubicBezTo>
                  <a:pt x="5497116" y="4324026"/>
                  <a:pt x="5487578" y="4339936"/>
                  <a:pt x="5487578" y="4349481"/>
                </a:cubicBezTo>
                <a:cubicBezTo>
                  <a:pt x="5481220" y="4384482"/>
                  <a:pt x="5471682" y="4413119"/>
                  <a:pt x="5439888" y="4432211"/>
                </a:cubicBezTo>
                <a:cubicBezTo>
                  <a:pt x="5401736" y="4454484"/>
                  <a:pt x="5366763" y="4448120"/>
                  <a:pt x="5341328" y="4416301"/>
                </a:cubicBezTo>
                <a:cubicBezTo>
                  <a:pt x="5331790" y="4406756"/>
                  <a:pt x="5325431" y="4397210"/>
                  <a:pt x="5319072" y="4387664"/>
                </a:cubicBezTo>
                <a:cubicBezTo>
                  <a:pt x="5312714" y="4390846"/>
                  <a:pt x="5309534" y="4394028"/>
                  <a:pt x="5306355" y="4397210"/>
                </a:cubicBezTo>
                <a:cubicBezTo>
                  <a:pt x="5261844" y="4451302"/>
                  <a:pt x="5160104" y="4425847"/>
                  <a:pt x="5137849" y="4346299"/>
                </a:cubicBezTo>
                <a:cubicBezTo>
                  <a:pt x="5128311" y="4304935"/>
                  <a:pt x="5115594" y="4263570"/>
                  <a:pt x="5102876" y="4215841"/>
                </a:cubicBezTo>
                <a:cubicBezTo>
                  <a:pt x="5096517" y="4228569"/>
                  <a:pt x="5093338" y="4234933"/>
                  <a:pt x="5090159" y="4241296"/>
                </a:cubicBezTo>
                <a:cubicBezTo>
                  <a:pt x="5074262" y="4285843"/>
                  <a:pt x="5032930" y="4304935"/>
                  <a:pt x="4988419" y="4282661"/>
                </a:cubicBezTo>
                <a:cubicBezTo>
                  <a:pt x="4953446" y="4266752"/>
                  <a:pt x="4931191" y="4238114"/>
                  <a:pt x="4918473" y="4203113"/>
                </a:cubicBezTo>
                <a:cubicBezTo>
                  <a:pt x="4896218" y="4142657"/>
                  <a:pt x="4877141" y="4082201"/>
                  <a:pt x="4858065" y="4018563"/>
                </a:cubicBezTo>
                <a:cubicBezTo>
                  <a:pt x="4851707" y="3996289"/>
                  <a:pt x="4842168" y="3989926"/>
                  <a:pt x="4823092" y="3989926"/>
                </a:cubicBezTo>
                <a:cubicBezTo>
                  <a:pt x="4454286" y="3993107"/>
                  <a:pt x="4085480" y="3996289"/>
                  <a:pt x="3716674" y="3999471"/>
                </a:cubicBezTo>
                <a:cubicBezTo>
                  <a:pt x="3198438" y="4005835"/>
                  <a:pt x="2680202" y="4009017"/>
                  <a:pt x="2161966" y="4012199"/>
                </a:cubicBezTo>
                <a:cubicBezTo>
                  <a:pt x="1789981" y="4015381"/>
                  <a:pt x="1414816" y="4018563"/>
                  <a:pt x="1042831" y="4021745"/>
                </a:cubicBezTo>
                <a:cubicBezTo>
                  <a:pt x="1014217" y="4021745"/>
                  <a:pt x="1004679" y="4028108"/>
                  <a:pt x="998320" y="4056746"/>
                </a:cubicBezTo>
                <a:cubicBezTo>
                  <a:pt x="979244" y="4139475"/>
                  <a:pt x="953809" y="4219023"/>
                  <a:pt x="931553" y="4298571"/>
                </a:cubicBezTo>
                <a:cubicBezTo>
                  <a:pt x="925195" y="4317662"/>
                  <a:pt x="912477" y="4333572"/>
                  <a:pt x="899760" y="4349481"/>
                </a:cubicBezTo>
                <a:cubicBezTo>
                  <a:pt x="883863" y="4374936"/>
                  <a:pt x="864787" y="4390846"/>
                  <a:pt x="832993" y="4387664"/>
                </a:cubicBezTo>
                <a:cubicBezTo>
                  <a:pt x="798020" y="4381300"/>
                  <a:pt x="775765" y="4368573"/>
                  <a:pt x="769406" y="4333572"/>
                </a:cubicBezTo>
                <a:cubicBezTo>
                  <a:pt x="766226" y="4330390"/>
                  <a:pt x="763047" y="4324026"/>
                  <a:pt x="759868" y="4320844"/>
                </a:cubicBezTo>
                <a:cubicBezTo>
                  <a:pt x="743971" y="4368573"/>
                  <a:pt x="731254" y="4413119"/>
                  <a:pt x="715357" y="4457666"/>
                </a:cubicBezTo>
                <a:cubicBezTo>
                  <a:pt x="686743" y="4534032"/>
                  <a:pt x="594541" y="4556305"/>
                  <a:pt x="546851" y="4470394"/>
                </a:cubicBezTo>
                <a:cubicBezTo>
                  <a:pt x="527774" y="4479939"/>
                  <a:pt x="508698" y="4495849"/>
                  <a:pt x="486443" y="4499031"/>
                </a:cubicBezTo>
                <a:cubicBezTo>
                  <a:pt x="438752" y="4511759"/>
                  <a:pt x="394241" y="4479939"/>
                  <a:pt x="387883" y="4429029"/>
                </a:cubicBezTo>
                <a:cubicBezTo>
                  <a:pt x="384703" y="4394028"/>
                  <a:pt x="381524" y="4362209"/>
                  <a:pt x="378344" y="4324026"/>
                </a:cubicBezTo>
                <a:cubicBezTo>
                  <a:pt x="324295" y="4330390"/>
                  <a:pt x="289322" y="4298571"/>
                  <a:pt x="263887" y="4257206"/>
                </a:cubicBezTo>
                <a:cubicBezTo>
                  <a:pt x="232094" y="4199932"/>
                  <a:pt x="200300" y="4145839"/>
                  <a:pt x="165327" y="4088565"/>
                </a:cubicBezTo>
                <a:cubicBezTo>
                  <a:pt x="149430" y="4059927"/>
                  <a:pt x="127175" y="4037654"/>
                  <a:pt x="89023" y="4040836"/>
                </a:cubicBezTo>
                <a:cubicBezTo>
                  <a:pt x="63588" y="4044018"/>
                  <a:pt x="38153" y="4040836"/>
                  <a:pt x="0" y="4040836"/>
                </a:cubicBezTo>
                <a:cubicBezTo>
                  <a:pt x="19077" y="4009017"/>
                  <a:pt x="31794" y="3983562"/>
                  <a:pt x="47691" y="3958106"/>
                </a:cubicBezTo>
                <a:cubicBezTo>
                  <a:pt x="57229" y="3935833"/>
                  <a:pt x="73126" y="3916742"/>
                  <a:pt x="82664" y="3894468"/>
                </a:cubicBezTo>
                <a:cubicBezTo>
                  <a:pt x="104919" y="3856285"/>
                  <a:pt x="130354" y="3827648"/>
                  <a:pt x="178045" y="3824466"/>
                </a:cubicBezTo>
                <a:cubicBezTo>
                  <a:pt x="222556" y="3821284"/>
                  <a:pt x="267067" y="3814921"/>
                  <a:pt x="305219" y="3783101"/>
                </a:cubicBezTo>
                <a:cubicBezTo>
                  <a:pt x="321116" y="3770374"/>
                  <a:pt x="356089" y="3770374"/>
                  <a:pt x="378344" y="3776738"/>
                </a:cubicBezTo>
                <a:cubicBezTo>
                  <a:pt x="441932" y="3795829"/>
                  <a:pt x="486443" y="3767192"/>
                  <a:pt x="521415" y="3725827"/>
                </a:cubicBezTo>
                <a:cubicBezTo>
                  <a:pt x="540492" y="3703554"/>
                  <a:pt x="543671" y="3665371"/>
                  <a:pt x="550030" y="3636734"/>
                </a:cubicBezTo>
                <a:cubicBezTo>
                  <a:pt x="572285" y="3534913"/>
                  <a:pt x="594541" y="3433092"/>
                  <a:pt x="619976" y="3334452"/>
                </a:cubicBezTo>
                <a:cubicBezTo>
                  <a:pt x="629514" y="3302633"/>
                  <a:pt x="645411" y="3270814"/>
                  <a:pt x="664487" y="3242177"/>
                </a:cubicBezTo>
                <a:cubicBezTo>
                  <a:pt x="670846" y="3226268"/>
                  <a:pt x="686743" y="3213540"/>
                  <a:pt x="702639" y="3207176"/>
                </a:cubicBezTo>
                <a:cubicBezTo>
                  <a:pt x="839352" y="3137174"/>
                  <a:pt x="972886" y="3063990"/>
                  <a:pt x="1112777" y="2997170"/>
                </a:cubicBezTo>
                <a:cubicBezTo>
                  <a:pt x="1230413" y="2939896"/>
                  <a:pt x="1351229" y="2888985"/>
                  <a:pt x="1475224" y="2838075"/>
                </a:cubicBezTo>
                <a:cubicBezTo>
                  <a:pt x="1548349" y="2806256"/>
                  <a:pt x="1627833" y="2787164"/>
                  <a:pt x="1704138" y="2755345"/>
                </a:cubicBezTo>
                <a:cubicBezTo>
                  <a:pt x="1745470" y="2739436"/>
                  <a:pt x="1789981" y="2717162"/>
                  <a:pt x="1828133" y="2688525"/>
                </a:cubicBezTo>
                <a:cubicBezTo>
                  <a:pt x="1891721" y="2640797"/>
                  <a:pt x="1952128" y="2589886"/>
                  <a:pt x="2012536" y="2535794"/>
                </a:cubicBezTo>
                <a:cubicBezTo>
                  <a:pt x="2050689" y="2503974"/>
                  <a:pt x="2079303" y="2465792"/>
                  <a:pt x="2111096" y="2430791"/>
                </a:cubicBezTo>
                <a:cubicBezTo>
                  <a:pt x="2114276" y="2427609"/>
                  <a:pt x="2117455" y="2424427"/>
                  <a:pt x="2120635" y="2421245"/>
                </a:cubicBezTo>
                <a:cubicBezTo>
                  <a:pt x="2187401" y="2370335"/>
                  <a:pt x="2181043" y="2293969"/>
                  <a:pt x="2177863" y="2223967"/>
                </a:cubicBezTo>
                <a:cubicBezTo>
                  <a:pt x="2171504" y="2147601"/>
                  <a:pt x="2149249" y="2074417"/>
                  <a:pt x="2139711" y="1998051"/>
                </a:cubicBezTo>
                <a:cubicBezTo>
                  <a:pt x="2133352" y="1931231"/>
                  <a:pt x="2085662" y="1896230"/>
                  <a:pt x="2041151" y="1867593"/>
                </a:cubicBezTo>
                <a:cubicBezTo>
                  <a:pt x="1958487" y="1813501"/>
                  <a:pt x="1929873" y="1733953"/>
                  <a:pt x="1913976" y="1648041"/>
                </a:cubicBezTo>
                <a:cubicBezTo>
                  <a:pt x="1901259" y="1587585"/>
                  <a:pt x="1898079" y="1530311"/>
                  <a:pt x="1891721" y="1469854"/>
                </a:cubicBezTo>
                <a:cubicBezTo>
                  <a:pt x="1882182" y="1399853"/>
                  <a:pt x="1869465" y="1329851"/>
                  <a:pt x="1863106" y="1263030"/>
                </a:cubicBezTo>
                <a:cubicBezTo>
                  <a:pt x="1859927" y="1247121"/>
                  <a:pt x="1859927" y="1231211"/>
                  <a:pt x="1863106" y="1215302"/>
                </a:cubicBezTo>
                <a:cubicBezTo>
                  <a:pt x="1869465" y="1161209"/>
                  <a:pt x="1898079" y="1142118"/>
                  <a:pt x="1952128" y="1161209"/>
                </a:cubicBezTo>
                <a:cubicBezTo>
                  <a:pt x="1955308" y="1164391"/>
                  <a:pt x="1958487" y="1164391"/>
                  <a:pt x="1964846" y="1164391"/>
                </a:cubicBezTo>
                <a:cubicBezTo>
                  <a:pt x="1958487" y="1043479"/>
                  <a:pt x="1955308" y="922566"/>
                  <a:pt x="1945770" y="804836"/>
                </a:cubicBezTo>
                <a:cubicBezTo>
                  <a:pt x="1939411" y="683923"/>
                  <a:pt x="1952128" y="566193"/>
                  <a:pt x="1996640" y="454826"/>
                </a:cubicBezTo>
                <a:cubicBezTo>
                  <a:pt x="2018895" y="394370"/>
                  <a:pt x="2066585" y="343459"/>
                  <a:pt x="2104738" y="289367"/>
                </a:cubicBezTo>
                <a:cubicBezTo>
                  <a:pt x="2126993" y="257548"/>
                  <a:pt x="2149249" y="225728"/>
                  <a:pt x="2168325" y="193909"/>
                </a:cubicBezTo>
                <a:cubicBezTo>
                  <a:pt x="2206477" y="130271"/>
                  <a:pt x="2263706" y="101634"/>
                  <a:pt x="2330473" y="79361"/>
                </a:cubicBezTo>
                <a:cubicBezTo>
                  <a:pt x="2387701" y="63451"/>
                  <a:pt x="2441750" y="41178"/>
                  <a:pt x="2495799" y="22086"/>
                </a:cubicBezTo>
                <a:cubicBezTo>
                  <a:pt x="2538721" y="7768"/>
                  <a:pt x="2581642" y="1404"/>
                  <a:pt x="2624564" y="211"/>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43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1" y="0"/>
            <a:ext cx="6096000" cy="6858000"/>
          </a:xfrm>
          <a:custGeom>
            <a:avLst/>
            <a:gdLst>
              <a:gd name="connsiteX0" fmla="*/ 0 w 6096000"/>
              <a:gd name="connsiteY0" fmla="*/ 0 h 6858000"/>
              <a:gd name="connsiteX1" fmla="*/ 6096000 w 6096000"/>
              <a:gd name="connsiteY1" fmla="*/ 0 h 6858000"/>
              <a:gd name="connsiteX2" fmla="*/ 6096000 w 6096000"/>
              <a:gd name="connsiteY2" fmla="*/ 6858000 h 6858000"/>
              <a:gd name="connsiteX3" fmla="*/ 0 w 6096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096000" h="6858000">
                <a:moveTo>
                  <a:pt x="0" y="0"/>
                </a:moveTo>
                <a:lnTo>
                  <a:pt x="6096000" y="0"/>
                </a:lnTo>
                <a:lnTo>
                  <a:pt x="6096000" y="6858000"/>
                </a:lnTo>
                <a:lnTo>
                  <a:pt x="0" y="6858000"/>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11_Custom Layout">
    <p:spTree>
      <p:nvGrpSpPr>
        <p:cNvPr id="1" name=""/>
        <p:cNvGrpSpPr/>
        <p:nvPr/>
      </p:nvGrpSpPr>
      <p:grpSpPr>
        <a:xfrm>
          <a:off x="0" y="0"/>
          <a:ext cx="0" cy="0"/>
          <a:chOff x="0" y="0"/>
          <a:chExt cx="0" cy="0"/>
        </a:xfrm>
      </p:grpSpPr>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
        <p:nvSpPr>
          <p:cNvPr id="47" name="Picture Placeholder 11"/>
          <p:cNvSpPr>
            <a:spLocks noGrp="1"/>
          </p:cNvSpPr>
          <p:nvPr>
            <p:ph type="pic" sz="quarter" idx="10" hasCustomPrompt="1"/>
          </p:nvPr>
        </p:nvSpPr>
        <p:spPr>
          <a:xfrm>
            <a:off x="1892993" y="4944505"/>
            <a:ext cx="987400" cy="987400"/>
          </a:xfrm>
          <a:custGeom>
            <a:avLst/>
            <a:gdLst>
              <a:gd name="connsiteX0" fmla="*/ 493700 w 987400"/>
              <a:gd name="connsiteY0" fmla="*/ 0 h 987400"/>
              <a:gd name="connsiteX1" fmla="*/ 987400 w 987400"/>
              <a:gd name="connsiteY1" fmla="*/ 493700 h 987400"/>
              <a:gd name="connsiteX2" fmla="*/ 493700 w 987400"/>
              <a:gd name="connsiteY2" fmla="*/ 987400 h 987400"/>
              <a:gd name="connsiteX3" fmla="*/ 0 w 987400"/>
              <a:gd name="connsiteY3" fmla="*/ 493700 h 987400"/>
              <a:gd name="connsiteX4" fmla="*/ 493700 w 987400"/>
              <a:gd name="connsiteY4" fmla="*/ 0 h 987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7400" h="987400">
                <a:moveTo>
                  <a:pt x="493700" y="0"/>
                </a:moveTo>
                <a:cubicBezTo>
                  <a:pt x="766363" y="0"/>
                  <a:pt x="987400" y="221037"/>
                  <a:pt x="987400" y="493700"/>
                </a:cubicBezTo>
                <a:cubicBezTo>
                  <a:pt x="987400" y="766363"/>
                  <a:pt x="766363" y="987400"/>
                  <a:pt x="493700" y="987400"/>
                </a:cubicBezTo>
                <a:cubicBezTo>
                  <a:pt x="221037" y="987400"/>
                  <a:pt x="0" y="766363"/>
                  <a:pt x="0" y="493700"/>
                </a:cubicBezTo>
                <a:cubicBezTo>
                  <a:pt x="0" y="221037"/>
                  <a:pt x="221037" y="0"/>
                  <a:pt x="493700"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48" name="Picture Placeholder 12"/>
          <p:cNvSpPr>
            <a:spLocks noGrp="1"/>
          </p:cNvSpPr>
          <p:nvPr>
            <p:ph type="pic" sz="quarter" idx="11" hasCustomPrompt="1"/>
          </p:nvPr>
        </p:nvSpPr>
        <p:spPr>
          <a:xfrm>
            <a:off x="5602300" y="4944505"/>
            <a:ext cx="987400" cy="987400"/>
          </a:xfrm>
          <a:custGeom>
            <a:avLst/>
            <a:gdLst>
              <a:gd name="connsiteX0" fmla="*/ 493700 w 987400"/>
              <a:gd name="connsiteY0" fmla="*/ 0 h 987400"/>
              <a:gd name="connsiteX1" fmla="*/ 987400 w 987400"/>
              <a:gd name="connsiteY1" fmla="*/ 493700 h 987400"/>
              <a:gd name="connsiteX2" fmla="*/ 493700 w 987400"/>
              <a:gd name="connsiteY2" fmla="*/ 987400 h 987400"/>
              <a:gd name="connsiteX3" fmla="*/ 0 w 987400"/>
              <a:gd name="connsiteY3" fmla="*/ 493700 h 987400"/>
              <a:gd name="connsiteX4" fmla="*/ 493700 w 987400"/>
              <a:gd name="connsiteY4" fmla="*/ 0 h 987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7400" h="987400">
                <a:moveTo>
                  <a:pt x="493700" y="0"/>
                </a:moveTo>
                <a:cubicBezTo>
                  <a:pt x="766363" y="0"/>
                  <a:pt x="987400" y="221037"/>
                  <a:pt x="987400" y="493700"/>
                </a:cubicBezTo>
                <a:cubicBezTo>
                  <a:pt x="987400" y="766363"/>
                  <a:pt x="766363" y="987400"/>
                  <a:pt x="493700" y="987400"/>
                </a:cubicBezTo>
                <a:cubicBezTo>
                  <a:pt x="221037" y="987400"/>
                  <a:pt x="0" y="766363"/>
                  <a:pt x="0" y="493700"/>
                </a:cubicBezTo>
                <a:cubicBezTo>
                  <a:pt x="0" y="221037"/>
                  <a:pt x="221037" y="0"/>
                  <a:pt x="493700"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49" name="Picture Placeholder 13"/>
          <p:cNvSpPr>
            <a:spLocks noGrp="1"/>
          </p:cNvSpPr>
          <p:nvPr>
            <p:ph type="pic" sz="quarter" idx="12" hasCustomPrompt="1"/>
          </p:nvPr>
        </p:nvSpPr>
        <p:spPr>
          <a:xfrm>
            <a:off x="9311607" y="4944505"/>
            <a:ext cx="987400" cy="987400"/>
          </a:xfrm>
          <a:custGeom>
            <a:avLst/>
            <a:gdLst>
              <a:gd name="connsiteX0" fmla="*/ 493700 w 987400"/>
              <a:gd name="connsiteY0" fmla="*/ 0 h 987400"/>
              <a:gd name="connsiteX1" fmla="*/ 987400 w 987400"/>
              <a:gd name="connsiteY1" fmla="*/ 493700 h 987400"/>
              <a:gd name="connsiteX2" fmla="*/ 493700 w 987400"/>
              <a:gd name="connsiteY2" fmla="*/ 987400 h 987400"/>
              <a:gd name="connsiteX3" fmla="*/ 0 w 987400"/>
              <a:gd name="connsiteY3" fmla="*/ 493700 h 987400"/>
              <a:gd name="connsiteX4" fmla="*/ 493700 w 987400"/>
              <a:gd name="connsiteY4" fmla="*/ 0 h 987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7400" h="987400">
                <a:moveTo>
                  <a:pt x="493700" y="0"/>
                </a:moveTo>
                <a:cubicBezTo>
                  <a:pt x="766363" y="0"/>
                  <a:pt x="987400" y="221037"/>
                  <a:pt x="987400" y="493700"/>
                </a:cubicBezTo>
                <a:cubicBezTo>
                  <a:pt x="987400" y="766363"/>
                  <a:pt x="766363" y="987400"/>
                  <a:pt x="493700" y="987400"/>
                </a:cubicBezTo>
                <a:cubicBezTo>
                  <a:pt x="221037" y="987400"/>
                  <a:pt x="0" y="766363"/>
                  <a:pt x="0" y="493700"/>
                </a:cubicBezTo>
                <a:cubicBezTo>
                  <a:pt x="0" y="221037"/>
                  <a:pt x="221037" y="0"/>
                  <a:pt x="493700"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12_Custom Layout">
    <p:spTree>
      <p:nvGrpSpPr>
        <p:cNvPr id="1" name=""/>
        <p:cNvGrpSpPr/>
        <p:nvPr/>
      </p:nvGrpSpPr>
      <p:grpSpPr>
        <a:xfrm>
          <a:off x="0" y="0"/>
          <a:ext cx="0" cy="0"/>
          <a:chOff x="0" y="0"/>
          <a:chExt cx="0" cy="0"/>
        </a:xfrm>
      </p:grpSpPr>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
        <p:nvSpPr>
          <p:cNvPr id="47" name="Picture Placeholder 11"/>
          <p:cNvSpPr>
            <a:spLocks noGrp="1"/>
          </p:cNvSpPr>
          <p:nvPr>
            <p:ph type="pic" sz="quarter" idx="10" hasCustomPrompt="1"/>
          </p:nvPr>
        </p:nvSpPr>
        <p:spPr>
          <a:xfrm>
            <a:off x="1070018" y="1978362"/>
            <a:ext cx="977722" cy="977722"/>
          </a:xfrm>
          <a:custGeom>
            <a:avLst/>
            <a:gdLst>
              <a:gd name="connsiteX0" fmla="*/ 488861 w 977722"/>
              <a:gd name="connsiteY0" fmla="*/ 0 h 977722"/>
              <a:gd name="connsiteX1" fmla="*/ 977722 w 977722"/>
              <a:gd name="connsiteY1" fmla="*/ 488861 h 977722"/>
              <a:gd name="connsiteX2" fmla="*/ 488861 w 977722"/>
              <a:gd name="connsiteY2" fmla="*/ 977722 h 977722"/>
              <a:gd name="connsiteX3" fmla="*/ 0 w 977722"/>
              <a:gd name="connsiteY3" fmla="*/ 488861 h 977722"/>
              <a:gd name="connsiteX4" fmla="*/ 488861 w 977722"/>
              <a:gd name="connsiteY4" fmla="*/ 0 h 9777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7722" h="977722">
                <a:moveTo>
                  <a:pt x="488861" y="0"/>
                </a:moveTo>
                <a:cubicBezTo>
                  <a:pt x="758852" y="0"/>
                  <a:pt x="977722" y="218871"/>
                  <a:pt x="977722" y="488861"/>
                </a:cubicBezTo>
                <a:cubicBezTo>
                  <a:pt x="977722" y="758852"/>
                  <a:pt x="758852" y="977722"/>
                  <a:pt x="488861" y="977722"/>
                </a:cubicBezTo>
                <a:cubicBezTo>
                  <a:pt x="218871" y="977722"/>
                  <a:pt x="0" y="758852"/>
                  <a:pt x="0" y="488861"/>
                </a:cubicBezTo>
                <a:cubicBezTo>
                  <a:pt x="0" y="218871"/>
                  <a:pt x="218871" y="0"/>
                  <a:pt x="488861"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48" name="Picture Placeholder 12"/>
          <p:cNvSpPr>
            <a:spLocks noGrp="1"/>
          </p:cNvSpPr>
          <p:nvPr>
            <p:ph type="pic" sz="quarter" idx="11" hasCustomPrompt="1"/>
          </p:nvPr>
        </p:nvSpPr>
        <p:spPr>
          <a:xfrm>
            <a:off x="6839753" y="1978362"/>
            <a:ext cx="977722" cy="977722"/>
          </a:xfrm>
          <a:custGeom>
            <a:avLst/>
            <a:gdLst>
              <a:gd name="connsiteX0" fmla="*/ 488861 w 977722"/>
              <a:gd name="connsiteY0" fmla="*/ 0 h 977722"/>
              <a:gd name="connsiteX1" fmla="*/ 977722 w 977722"/>
              <a:gd name="connsiteY1" fmla="*/ 488861 h 977722"/>
              <a:gd name="connsiteX2" fmla="*/ 488861 w 977722"/>
              <a:gd name="connsiteY2" fmla="*/ 977722 h 977722"/>
              <a:gd name="connsiteX3" fmla="*/ 0 w 977722"/>
              <a:gd name="connsiteY3" fmla="*/ 488861 h 977722"/>
              <a:gd name="connsiteX4" fmla="*/ 488861 w 977722"/>
              <a:gd name="connsiteY4" fmla="*/ 0 h 9777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7722" h="977722">
                <a:moveTo>
                  <a:pt x="488861" y="0"/>
                </a:moveTo>
                <a:cubicBezTo>
                  <a:pt x="758852" y="0"/>
                  <a:pt x="977722" y="218871"/>
                  <a:pt x="977722" y="488861"/>
                </a:cubicBezTo>
                <a:cubicBezTo>
                  <a:pt x="977722" y="758852"/>
                  <a:pt x="758852" y="977722"/>
                  <a:pt x="488861" y="977722"/>
                </a:cubicBezTo>
                <a:cubicBezTo>
                  <a:pt x="218871" y="977722"/>
                  <a:pt x="0" y="758852"/>
                  <a:pt x="0" y="488861"/>
                </a:cubicBezTo>
                <a:cubicBezTo>
                  <a:pt x="0" y="218871"/>
                  <a:pt x="218871" y="0"/>
                  <a:pt x="488861"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49" name="Picture Placeholder 13"/>
          <p:cNvSpPr>
            <a:spLocks noGrp="1"/>
          </p:cNvSpPr>
          <p:nvPr>
            <p:ph type="pic" sz="quarter" idx="12" hasCustomPrompt="1"/>
          </p:nvPr>
        </p:nvSpPr>
        <p:spPr>
          <a:xfrm>
            <a:off x="1070018" y="4173531"/>
            <a:ext cx="977722" cy="977722"/>
          </a:xfrm>
          <a:custGeom>
            <a:avLst/>
            <a:gdLst>
              <a:gd name="connsiteX0" fmla="*/ 488861 w 977722"/>
              <a:gd name="connsiteY0" fmla="*/ 0 h 977722"/>
              <a:gd name="connsiteX1" fmla="*/ 977722 w 977722"/>
              <a:gd name="connsiteY1" fmla="*/ 488861 h 977722"/>
              <a:gd name="connsiteX2" fmla="*/ 488861 w 977722"/>
              <a:gd name="connsiteY2" fmla="*/ 977722 h 977722"/>
              <a:gd name="connsiteX3" fmla="*/ 0 w 977722"/>
              <a:gd name="connsiteY3" fmla="*/ 488861 h 977722"/>
              <a:gd name="connsiteX4" fmla="*/ 488861 w 977722"/>
              <a:gd name="connsiteY4" fmla="*/ 0 h 9777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7722" h="977722">
                <a:moveTo>
                  <a:pt x="488861" y="0"/>
                </a:moveTo>
                <a:cubicBezTo>
                  <a:pt x="758852" y="0"/>
                  <a:pt x="977722" y="218871"/>
                  <a:pt x="977722" y="488861"/>
                </a:cubicBezTo>
                <a:cubicBezTo>
                  <a:pt x="977722" y="758852"/>
                  <a:pt x="758852" y="977722"/>
                  <a:pt x="488861" y="977722"/>
                </a:cubicBezTo>
                <a:cubicBezTo>
                  <a:pt x="218871" y="977722"/>
                  <a:pt x="0" y="758852"/>
                  <a:pt x="0" y="488861"/>
                </a:cubicBezTo>
                <a:cubicBezTo>
                  <a:pt x="0" y="218871"/>
                  <a:pt x="218871" y="0"/>
                  <a:pt x="488861"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50" name="Picture Placeholder 14"/>
          <p:cNvSpPr>
            <a:spLocks noGrp="1"/>
          </p:cNvSpPr>
          <p:nvPr>
            <p:ph type="pic" sz="quarter" idx="13" hasCustomPrompt="1"/>
          </p:nvPr>
        </p:nvSpPr>
        <p:spPr>
          <a:xfrm>
            <a:off x="6839753" y="4173531"/>
            <a:ext cx="977722" cy="977722"/>
          </a:xfrm>
          <a:custGeom>
            <a:avLst/>
            <a:gdLst>
              <a:gd name="connsiteX0" fmla="*/ 488861 w 977722"/>
              <a:gd name="connsiteY0" fmla="*/ 0 h 977722"/>
              <a:gd name="connsiteX1" fmla="*/ 977722 w 977722"/>
              <a:gd name="connsiteY1" fmla="*/ 488861 h 977722"/>
              <a:gd name="connsiteX2" fmla="*/ 488861 w 977722"/>
              <a:gd name="connsiteY2" fmla="*/ 977722 h 977722"/>
              <a:gd name="connsiteX3" fmla="*/ 0 w 977722"/>
              <a:gd name="connsiteY3" fmla="*/ 488861 h 977722"/>
              <a:gd name="connsiteX4" fmla="*/ 488861 w 977722"/>
              <a:gd name="connsiteY4" fmla="*/ 0 h 9777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7722" h="977722">
                <a:moveTo>
                  <a:pt x="488861" y="0"/>
                </a:moveTo>
                <a:cubicBezTo>
                  <a:pt x="758852" y="0"/>
                  <a:pt x="977722" y="218871"/>
                  <a:pt x="977722" y="488861"/>
                </a:cubicBezTo>
                <a:cubicBezTo>
                  <a:pt x="977722" y="758852"/>
                  <a:pt x="758852" y="977722"/>
                  <a:pt x="488861" y="977722"/>
                </a:cubicBezTo>
                <a:cubicBezTo>
                  <a:pt x="218871" y="977722"/>
                  <a:pt x="0" y="758852"/>
                  <a:pt x="0" y="488861"/>
                </a:cubicBezTo>
                <a:cubicBezTo>
                  <a:pt x="0" y="218871"/>
                  <a:pt x="218871" y="0"/>
                  <a:pt x="488861"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a:t>单击此处编辑母版标题样式</a:t>
            </a:r>
            <a:endParaRPr lang="zh-CN" altLang="en-US"/>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93369"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93369"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3E9D28CB-D3C5-4026-B94D-06B4CF30BC66}" type="datetime1">
              <a:rPr lang="id-ID" altLang="zh-CN" smtClean="0"/>
            </a:fld>
            <a:endParaRPr lang="en-US"/>
          </a:p>
        </p:txBody>
      </p:sp>
      <p:sp>
        <p:nvSpPr>
          <p:cNvPr id="8" name="页脚占位符 7"/>
          <p:cNvSpPr>
            <a:spLocks noGrp="1"/>
          </p:cNvSpPr>
          <p:nvPr>
            <p:ph type="ftr" sz="quarter" idx="11"/>
          </p:nvPr>
        </p:nvSpPr>
        <p:spPr/>
        <p:txBody>
          <a:bodyPr/>
          <a:lstStyle/>
          <a:p>
            <a:r>
              <a:rPr lang="en-US"/>
              <a:t>Startup Presentation</a:t>
            </a:r>
            <a:endParaRPr lang="en-US"/>
          </a:p>
        </p:txBody>
      </p:sp>
      <p:sp>
        <p:nvSpPr>
          <p:cNvPr id="9" name="灯片编号占位符 8"/>
          <p:cNvSpPr>
            <a:spLocks noGrp="1"/>
          </p:cNvSpPr>
          <p:nvPr>
            <p:ph type="sldNum" sz="quarter" idx="12"/>
          </p:nvPr>
        </p:nvSpPr>
        <p:spPr/>
        <p:txBody>
          <a:bodyPr/>
          <a:lstStyle/>
          <a:p>
            <a:fld id="{879EF9BB-81F1-401D-AA19-680A8E0D7F6D}" type="slidenum">
              <a:rPr lang="en-US" smtClean="0"/>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646B2D1A-4817-440E-98A4-02C04FAB5599}" type="datetime1">
              <a:rPr lang="id-ID" altLang="zh-CN" smtClean="0"/>
            </a:fld>
            <a:endParaRPr lang="en-US"/>
          </a:p>
        </p:txBody>
      </p:sp>
      <p:sp>
        <p:nvSpPr>
          <p:cNvPr id="4" name="页脚占位符 3"/>
          <p:cNvSpPr>
            <a:spLocks noGrp="1"/>
          </p:cNvSpPr>
          <p:nvPr>
            <p:ph type="ftr" sz="quarter" idx="11"/>
          </p:nvPr>
        </p:nvSpPr>
        <p:spPr/>
        <p:txBody>
          <a:bodyPr/>
          <a:lstStyle/>
          <a:p>
            <a:r>
              <a:rPr lang="en-US"/>
              <a:t>Startup Presentation</a:t>
            </a:r>
            <a:endParaRPr lang="en-US"/>
          </a:p>
        </p:txBody>
      </p:sp>
      <p:sp>
        <p:nvSpPr>
          <p:cNvPr id="5" name="灯片编号占位符 4"/>
          <p:cNvSpPr>
            <a:spLocks noGrp="1"/>
          </p:cNvSpPr>
          <p:nvPr>
            <p:ph type="sldNum" sz="quarter" idx="12"/>
          </p:nvPr>
        </p:nvSpPr>
        <p:spPr/>
        <p:txBody>
          <a:bodyPr/>
          <a:lstStyle/>
          <a:p>
            <a:fld id="{879EF9BB-81F1-401D-AA19-680A8E0D7F6D}" type="slidenum">
              <a:rPr lang="en-US" smtClean="0"/>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0D7BA40-9C76-471D-AA22-8A324E80EC5E}" type="datetime1">
              <a:rPr lang="id-ID" altLang="zh-CN" smtClean="0"/>
            </a:fld>
            <a:endParaRPr lang="en-US"/>
          </a:p>
        </p:txBody>
      </p:sp>
      <p:sp>
        <p:nvSpPr>
          <p:cNvPr id="3" name="页脚占位符 2"/>
          <p:cNvSpPr>
            <a:spLocks noGrp="1"/>
          </p:cNvSpPr>
          <p:nvPr>
            <p:ph type="ftr" sz="quarter" idx="11"/>
          </p:nvPr>
        </p:nvSpPr>
        <p:spPr/>
        <p:txBody>
          <a:bodyPr/>
          <a:lstStyle/>
          <a:p>
            <a:r>
              <a:rPr lang="en-US"/>
              <a:t>Startup Presentation</a:t>
            </a:r>
            <a:endParaRPr lang="en-US"/>
          </a:p>
        </p:txBody>
      </p:sp>
      <p:sp>
        <p:nvSpPr>
          <p:cNvPr id="4" name="灯片编号占位符 3"/>
          <p:cNvSpPr>
            <a:spLocks noGrp="1"/>
          </p:cNvSpPr>
          <p:nvPr>
            <p:ph type="sldNum" sz="quarter" idx="12"/>
          </p:nvPr>
        </p:nvSpPr>
        <p:spPr/>
        <p:txBody>
          <a:bodyPr/>
          <a:lstStyle/>
          <a:p>
            <a:fld id="{879EF9BB-81F1-401D-AA19-680A8E0D7F6D}" type="slidenum">
              <a:rPr lang="en-US" smtClean="0"/>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2" y="273050"/>
            <a:ext cx="4011084" cy="1162050"/>
          </a:xfrm>
        </p:spPr>
        <p:txBody>
          <a:bodyPr anchor="b"/>
          <a:lstStyle>
            <a:lvl1pPr algn="l">
              <a:defRPr sz="2000" b="1"/>
            </a:lvl1pPr>
          </a:lstStyle>
          <a:p>
            <a:r>
              <a:rPr lang="zh-CN" altLang="en-US"/>
              <a:t>单击此处编辑母版标题样式</a:t>
            </a:r>
            <a:endParaRPr lang="zh-CN" altLang="en-US"/>
          </a:p>
        </p:txBody>
      </p:sp>
      <p:sp>
        <p:nvSpPr>
          <p:cNvPr id="3" name="内容占位符 2"/>
          <p:cNvSpPr>
            <a:spLocks noGrp="1"/>
          </p:cNvSpPr>
          <p:nvPr>
            <p:ph idx="1"/>
          </p:nvPr>
        </p:nvSpPr>
        <p:spPr>
          <a:xfrm>
            <a:off x="4766733" y="27305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609602"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B9A053A1-681A-4FE7-BF45-D5BAB0C264FE}" type="datetime1">
              <a:rPr lang="id-ID" altLang="zh-CN" smtClean="0"/>
            </a:fld>
            <a:endParaRPr lang="en-US"/>
          </a:p>
        </p:txBody>
      </p:sp>
      <p:sp>
        <p:nvSpPr>
          <p:cNvPr id="6" name="页脚占位符 5"/>
          <p:cNvSpPr>
            <a:spLocks noGrp="1"/>
          </p:cNvSpPr>
          <p:nvPr>
            <p:ph type="ftr" sz="quarter" idx="11"/>
          </p:nvPr>
        </p:nvSpPr>
        <p:spPr/>
        <p:txBody>
          <a:bodyPr/>
          <a:lstStyle/>
          <a:p>
            <a:r>
              <a:rPr lang="en-US"/>
              <a:t>Startup Presentation</a:t>
            </a:r>
            <a:endParaRPr lang="en-US"/>
          </a:p>
        </p:txBody>
      </p:sp>
      <p:sp>
        <p:nvSpPr>
          <p:cNvPr id="7" name="灯片编号占位符 6"/>
          <p:cNvSpPr>
            <a:spLocks noGrp="1"/>
          </p:cNvSpPr>
          <p:nvPr>
            <p:ph type="sldNum" sz="quarter" idx="12"/>
          </p:nvPr>
        </p:nvSpPr>
        <p:spPr/>
        <p:txBody>
          <a:bodyPr/>
          <a:lstStyle/>
          <a:p>
            <a:fld id="{879EF9BB-81F1-401D-AA19-680A8E0D7F6D}" type="slidenum">
              <a:rPr lang="en-US" smtClean="0"/>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138F7A4D-81BB-4FE1-900D-2FB0A82DC7B5}" type="datetime1">
              <a:rPr lang="id-ID" altLang="zh-CN" smtClean="0"/>
            </a:fld>
            <a:endParaRPr lang="en-US"/>
          </a:p>
        </p:txBody>
      </p:sp>
      <p:sp>
        <p:nvSpPr>
          <p:cNvPr id="6" name="页脚占位符 5"/>
          <p:cNvSpPr>
            <a:spLocks noGrp="1"/>
          </p:cNvSpPr>
          <p:nvPr>
            <p:ph type="ftr" sz="quarter" idx="11"/>
          </p:nvPr>
        </p:nvSpPr>
        <p:spPr/>
        <p:txBody>
          <a:bodyPr/>
          <a:lstStyle/>
          <a:p>
            <a:r>
              <a:rPr lang="en-US"/>
              <a:t>Startup Presentation</a:t>
            </a:r>
            <a:endParaRPr lang="en-US"/>
          </a:p>
        </p:txBody>
      </p:sp>
      <p:sp>
        <p:nvSpPr>
          <p:cNvPr id="7" name="灯片编号占位符 6"/>
          <p:cNvSpPr>
            <a:spLocks noGrp="1"/>
          </p:cNvSpPr>
          <p:nvPr>
            <p:ph type="sldNum" sz="quarter" idx="12"/>
          </p:nvPr>
        </p:nvSpPr>
        <p:spPr/>
        <p:txBody>
          <a:bodyPr/>
          <a:lstStyle/>
          <a:p>
            <a:fld id="{879EF9BB-81F1-401D-AA19-680A8E0D7F6D}" type="slidenum">
              <a:rPr lang="en-US" smtClean="0"/>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4" Type="http://schemas.openxmlformats.org/officeDocument/2006/relationships/theme" Target="../theme/theme1.xml"/><Relationship Id="rId43" Type="http://schemas.openxmlformats.org/officeDocument/2006/relationships/slideLayout" Target="../slideLayouts/slideLayout43.xml"/><Relationship Id="rId42" Type="http://schemas.openxmlformats.org/officeDocument/2006/relationships/slideLayout" Target="../slideLayouts/slideLayout42.xml"/><Relationship Id="rId41" Type="http://schemas.openxmlformats.org/officeDocument/2006/relationships/slideLayout" Target="../slideLayouts/slideLayout41.xml"/><Relationship Id="rId40" Type="http://schemas.openxmlformats.org/officeDocument/2006/relationships/slideLayout" Target="../slideLayouts/slideLayout40.xml"/><Relationship Id="rId4" Type="http://schemas.openxmlformats.org/officeDocument/2006/relationships/slideLayout" Target="../slideLayouts/slideLayout4.xml"/><Relationship Id="rId39" Type="http://schemas.openxmlformats.org/officeDocument/2006/relationships/slideLayout" Target="../slideLayouts/slideLayout39.xml"/><Relationship Id="rId38" Type="http://schemas.openxmlformats.org/officeDocument/2006/relationships/slideLayout" Target="../slideLayouts/slideLayout38.xml"/><Relationship Id="rId37" Type="http://schemas.openxmlformats.org/officeDocument/2006/relationships/slideLayout" Target="../slideLayouts/slideLayout37.xml"/><Relationship Id="rId36" Type="http://schemas.openxmlformats.org/officeDocument/2006/relationships/slideLayout" Target="../slideLayouts/slideLayout36.xml"/><Relationship Id="rId35" Type="http://schemas.openxmlformats.org/officeDocument/2006/relationships/slideLayout" Target="../slideLayouts/slideLayout35.xml"/><Relationship Id="rId34" Type="http://schemas.openxmlformats.org/officeDocument/2006/relationships/slideLayout" Target="../slideLayouts/slideLayout34.xml"/><Relationship Id="rId33" Type="http://schemas.openxmlformats.org/officeDocument/2006/relationships/slideLayout" Target="../slideLayouts/slideLayout33.xml"/><Relationship Id="rId32" Type="http://schemas.openxmlformats.org/officeDocument/2006/relationships/slideLayout" Target="../slideLayouts/slideLayout32.xml"/><Relationship Id="rId31" Type="http://schemas.openxmlformats.org/officeDocument/2006/relationships/slideLayout" Target="../slideLayouts/slideLayout31.xml"/><Relationship Id="rId30" Type="http://schemas.openxmlformats.org/officeDocument/2006/relationships/slideLayout" Target="../slideLayouts/slideLayout30.xml"/><Relationship Id="rId3" Type="http://schemas.openxmlformats.org/officeDocument/2006/relationships/slideLayout" Target="../slideLayouts/slideLayout3.xml"/><Relationship Id="rId29" Type="http://schemas.openxmlformats.org/officeDocument/2006/relationships/slideLayout" Target="../slideLayouts/slideLayout29.xml"/><Relationship Id="rId28" Type="http://schemas.openxmlformats.org/officeDocument/2006/relationships/slideLayout" Target="../slideLayouts/slideLayout28.xml"/><Relationship Id="rId27" Type="http://schemas.openxmlformats.org/officeDocument/2006/relationships/slideLayout" Target="../slideLayouts/slideLayout27.xml"/><Relationship Id="rId26" Type="http://schemas.openxmlformats.org/officeDocument/2006/relationships/slideLayout" Target="../slideLayouts/slideLayout26.xml"/><Relationship Id="rId25" Type="http://schemas.openxmlformats.org/officeDocument/2006/relationships/slideLayout" Target="../slideLayouts/slideLayout25.xml"/><Relationship Id="rId24" Type="http://schemas.openxmlformats.org/officeDocument/2006/relationships/slideLayout" Target="../slideLayouts/slideLayout24.xml"/><Relationship Id="rId23" Type="http://schemas.openxmlformats.org/officeDocument/2006/relationships/slideLayout" Target="../slideLayouts/slideLayout23.xml"/><Relationship Id="rId22" Type="http://schemas.openxmlformats.org/officeDocument/2006/relationships/slideLayout" Target="../slideLayouts/slideLayout22.xml"/><Relationship Id="rId21" Type="http://schemas.openxmlformats.org/officeDocument/2006/relationships/slideLayout" Target="../slideLayouts/slideLayout2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609600" y="1600203"/>
            <a:ext cx="10972800" cy="4525963"/>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609600" y="6356353"/>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8353774-3D76-4893-A2ED-7CDC63C45D82}" type="datetime1">
              <a:rPr lang="id-ID" altLang="zh-CN" smtClean="0"/>
            </a:fld>
            <a:endParaRPr lang="en-US"/>
          </a:p>
        </p:txBody>
      </p:sp>
      <p:sp>
        <p:nvSpPr>
          <p:cNvPr id="5" name="页脚占位符 4"/>
          <p:cNvSpPr>
            <a:spLocks noGrp="1"/>
          </p:cNvSpPr>
          <p:nvPr>
            <p:ph type="ftr" sz="quarter" idx="3"/>
          </p:nvPr>
        </p:nvSpPr>
        <p:spPr>
          <a:xfrm>
            <a:off x="4165600" y="6356353"/>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t>Startup Presentation</a:t>
            </a:r>
            <a:endParaRPr lang="en-US"/>
          </a:p>
        </p:txBody>
      </p:sp>
      <p:sp>
        <p:nvSpPr>
          <p:cNvPr id="6" name="灯片编号占位符 5"/>
          <p:cNvSpPr>
            <a:spLocks noGrp="1"/>
          </p:cNvSpPr>
          <p:nvPr>
            <p:ph type="sldNum" sz="quarter" idx="4"/>
          </p:nvPr>
        </p:nvSpPr>
        <p:spPr>
          <a:xfrm>
            <a:off x="8737600" y="6356353"/>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79EF9BB-81F1-401D-AA19-680A8E0D7F6D}" type="slidenum">
              <a:rPr lang="en-US" smtClean="0"/>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 id="2147483685" r:id="rId37"/>
    <p:sldLayoutId id="2147483686" r:id="rId38"/>
    <p:sldLayoutId id="2147483687" r:id="rId39"/>
    <p:sldLayoutId id="2147483688" r:id="rId40"/>
    <p:sldLayoutId id="2147483689" r:id="rId41"/>
    <p:sldLayoutId id="2147483690" r:id="rId42"/>
    <p:sldLayoutId id="2147483691" r:id="rId43"/>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12.xml"/><Relationship Id="rId3" Type="http://schemas.openxmlformats.org/officeDocument/2006/relationships/slide" Target="slide3.xml"/><Relationship Id="rId2" Type="http://schemas.openxmlformats.org/officeDocument/2006/relationships/image" Target="../media/image2.emf"/><Relationship Id="rId1" Type="http://schemas.openxmlformats.org/officeDocument/2006/relationships/image" Target="../media/image1.emf"/></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4.xml"/><Relationship Id="rId1" Type="http://schemas.openxmlformats.org/officeDocument/2006/relationships/slide" Target="slide3.xml"/></Relationships>
</file>

<file path=ppt/slides/_rels/slide10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3.xml"/></Relationships>
</file>

<file path=ppt/slides/_rels/slide10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3.xml"/></Relationships>
</file>

<file path=ppt/slides/_rels/slide10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3.xml"/></Relationships>
</file>

<file path=ppt/slides/_rels/slide10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3.xml"/></Relationships>
</file>

<file path=ppt/slides/_rels/slide104.xml.rels><?xml version="1.0" encoding="UTF-8" standalone="yes"?>
<Relationships xmlns="http://schemas.openxmlformats.org/package/2006/relationships"><Relationship Id="rId4" Type="http://schemas.openxmlformats.org/officeDocument/2006/relationships/notesSlide" Target="../notesSlides/notesSlide12.xml"/><Relationship Id="rId3" Type="http://schemas.openxmlformats.org/officeDocument/2006/relationships/slideLayout" Target="../slideLayouts/slideLayout12.xml"/><Relationship Id="rId2" Type="http://schemas.openxmlformats.org/officeDocument/2006/relationships/slide" Target="slide3.xml"/><Relationship Id="rId1" Type="http://schemas.openxmlformats.org/officeDocument/2006/relationships/image" Target="../media/image5.png"/></Relationships>
</file>

<file path=ppt/slides/_rels/slide10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slide" Target="slide3.xml"/><Relationship Id="rId1" Type="http://schemas.openxmlformats.org/officeDocument/2006/relationships/image" Target="../media/image8.emf"/></Relationships>
</file>

<file path=ppt/slides/_rels/slide10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slide" Target="slide3.xml"/><Relationship Id="rId1" Type="http://schemas.openxmlformats.org/officeDocument/2006/relationships/image" Target="../media/image8.emf"/></Relationships>
</file>

<file path=ppt/slides/_rels/slide10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slide" Target="slide3.xml"/><Relationship Id="rId1" Type="http://schemas.openxmlformats.org/officeDocument/2006/relationships/image" Target="../media/image8.emf"/></Relationships>
</file>

<file path=ppt/slides/_rels/slide10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slide" Target="slide3.xml"/><Relationship Id="rId1" Type="http://schemas.openxmlformats.org/officeDocument/2006/relationships/image" Target="../media/image8.emf"/></Relationships>
</file>

<file path=ppt/slides/_rels/slide10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slide" Target="slide3.xml"/><Relationship Id="rId1" Type="http://schemas.openxmlformats.org/officeDocument/2006/relationships/image" Target="../media/image8.emf"/></Relationships>
</file>

<file path=ppt/slides/_rels/slide11.xml.rels><?xml version="1.0" encoding="UTF-8" standalone="yes"?>
<Relationships xmlns="http://schemas.openxmlformats.org/package/2006/relationships"><Relationship Id="rId8" Type="http://schemas.openxmlformats.org/officeDocument/2006/relationships/slideLayout" Target="../slideLayouts/slideLayout7.xml"/><Relationship Id="rId7" Type="http://schemas.openxmlformats.org/officeDocument/2006/relationships/themeOverride" Target="../theme/themeOverride1.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 Target="slide3.xml"/></Relationships>
</file>

<file path=ppt/slides/_rels/slide110.xml.rels><?xml version="1.0" encoding="UTF-8" standalone="yes"?>
<Relationships xmlns="http://schemas.openxmlformats.org/package/2006/relationships"><Relationship Id="rId4" Type="http://schemas.openxmlformats.org/officeDocument/2006/relationships/notesSlide" Target="../notesSlides/notesSlide13.xml"/><Relationship Id="rId3" Type="http://schemas.openxmlformats.org/officeDocument/2006/relationships/slideLayout" Target="../slideLayouts/slideLayout12.xml"/><Relationship Id="rId2" Type="http://schemas.openxmlformats.org/officeDocument/2006/relationships/slide" Target="slide3.xml"/><Relationship Id="rId1" Type="http://schemas.openxmlformats.org/officeDocument/2006/relationships/image" Target="../media/image5.png"/></Relationships>
</file>

<file path=ppt/slides/_rels/slide11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4.xml"/><Relationship Id="rId1" Type="http://schemas.openxmlformats.org/officeDocument/2006/relationships/slide" Target="slide3.xml"/></Relationships>
</file>

<file path=ppt/slides/_rels/slide11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5.xml"/><Relationship Id="rId1" Type="http://schemas.openxmlformats.org/officeDocument/2006/relationships/slide" Target="slide3.xml"/></Relationships>
</file>

<file path=ppt/slides/_rels/slide11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6.xml"/><Relationship Id="rId1" Type="http://schemas.openxmlformats.org/officeDocument/2006/relationships/slide" Target="slide3.xml"/></Relationships>
</file>

<file path=ppt/slides/_rels/slide11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7.xml"/><Relationship Id="rId1" Type="http://schemas.openxmlformats.org/officeDocument/2006/relationships/slide" Target="slide3.xml"/></Relationships>
</file>

<file path=ppt/slides/_rels/slide11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8.xml"/><Relationship Id="rId1" Type="http://schemas.openxmlformats.org/officeDocument/2006/relationships/slide" Target="slide3.xml"/></Relationships>
</file>

<file path=ppt/slides/_rels/slide11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9.xml"/><Relationship Id="rId1" Type="http://schemas.openxmlformats.org/officeDocument/2006/relationships/slide" Target="slide3.xml"/></Relationships>
</file>

<file path=ppt/slides/_rels/slide11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0.xml"/><Relationship Id="rId1" Type="http://schemas.openxmlformats.org/officeDocument/2006/relationships/slide" Target="slide3.xml"/></Relationships>
</file>

<file path=ppt/slides/_rels/slide11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1.xml"/><Relationship Id="rId1" Type="http://schemas.openxmlformats.org/officeDocument/2006/relationships/slide" Target="slide3.xml"/></Relationships>
</file>

<file path=ppt/slides/_rels/slide11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2.xml"/><Relationship Id="rId1" Type="http://schemas.openxmlformats.org/officeDocument/2006/relationships/slide" Target="slide3.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3.xml"/></Relationships>
</file>

<file path=ppt/slides/_rels/slide12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3.xml"/><Relationship Id="rId1" Type="http://schemas.openxmlformats.org/officeDocument/2006/relationships/slide" Target="slide3.xml"/></Relationships>
</file>

<file path=ppt/slides/_rels/slide12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4.xml"/><Relationship Id="rId1" Type="http://schemas.openxmlformats.org/officeDocument/2006/relationships/slide" Target="slide3.xml"/></Relationships>
</file>

<file path=ppt/slides/_rels/slide122.xml.rels><?xml version="1.0" encoding="UTF-8" standalone="yes"?>
<Relationships xmlns="http://schemas.openxmlformats.org/package/2006/relationships"><Relationship Id="rId5" Type="http://schemas.openxmlformats.org/officeDocument/2006/relationships/notesSlide" Target="../notesSlides/notesSlide14.xml"/><Relationship Id="rId4" Type="http://schemas.openxmlformats.org/officeDocument/2006/relationships/slideLayout" Target="../slideLayouts/slideLayout12.xml"/><Relationship Id="rId3" Type="http://schemas.openxmlformats.org/officeDocument/2006/relationships/slide" Target="slide3.xml"/><Relationship Id="rId2" Type="http://schemas.openxmlformats.org/officeDocument/2006/relationships/image" Target="../media/image2.emf"/><Relationship Id="rId1" Type="http://schemas.openxmlformats.org/officeDocument/2006/relationships/image" Target="../media/image1.emf"/></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3.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3.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3.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3.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3.xml"/></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12.xml"/><Relationship Id="rId2" Type="http://schemas.openxmlformats.org/officeDocument/2006/relationships/image" Target="../media/image2.emf"/><Relationship Id="rId1" Type="http://schemas.openxmlformats.org/officeDocument/2006/relationships/image" Target="../media/image1.emf"/></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3.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3.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3.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3.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3.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3.xml"/></Relationships>
</file>

<file path=ppt/slides/_rels/slide3.xml.rels><?xml version="1.0" encoding="UTF-8" standalone="yes"?>
<Relationships xmlns="http://schemas.openxmlformats.org/package/2006/relationships"><Relationship Id="rId9" Type="http://schemas.openxmlformats.org/officeDocument/2006/relationships/notesSlide" Target="../notesSlides/notesSlide3.xml"/><Relationship Id="rId8" Type="http://schemas.openxmlformats.org/officeDocument/2006/relationships/slideLayout" Target="../slideLayouts/slideLayout13.xml"/><Relationship Id="rId7" Type="http://schemas.openxmlformats.org/officeDocument/2006/relationships/slide" Target="slide7.xml"/><Relationship Id="rId6" Type="http://schemas.openxmlformats.org/officeDocument/2006/relationships/slide" Target="slide104.xml"/><Relationship Id="rId5" Type="http://schemas.openxmlformats.org/officeDocument/2006/relationships/slide" Target="slide110.xml"/><Relationship Id="rId4" Type="http://schemas.openxmlformats.org/officeDocument/2006/relationships/slide" Target="slide81.xml"/><Relationship Id="rId3" Type="http://schemas.openxmlformats.org/officeDocument/2006/relationships/slide" Target="slide9.xml"/><Relationship Id="rId2" Type="http://schemas.openxmlformats.org/officeDocument/2006/relationships/image" Target="../media/image3.emf"/><Relationship Id="rId1" Type="http://schemas.openxmlformats.org/officeDocument/2006/relationships/slide" Target="slide4.xml"/></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3.xml"/></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3.xml"/></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3.xml"/></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3.xml"/></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3.xml"/></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 Target="slide3.xml"/></Relationships>
</file>

<file path=ppt/slides/_rels/slide4.xml.rels><?xml version="1.0" encoding="UTF-8" standalone="yes"?>
<Relationships xmlns="http://schemas.openxmlformats.org/package/2006/relationships"><Relationship Id="rId5" Type="http://schemas.openxmlformats.org/officeDocument/2006/relationships/notesSlide" Target="../notesSlides/notesSlide4.xml"/><Relationship Id="rId4" Type="http://schemas.openxmlformats.org/officeDocument/2006/relationships/slideLayout" Target="../slideLayouts/slideLayout12.xml"/><Relationship Id="rId3" Type="http://schemas.openxmlformats.org/officeDocument/2006/relationships/slide" Target="slide3.xml"/><Relationship Id="rId2" Type="http://schemas.openxmlformats.org/officeDocument/2006/relationships/image" Target="../media/image5.png"/><Relationship Id="rId1" Type="http://schemas.openxmlformats.org/officeDocument/2006/relationships/image" Target="../media/image4.png"/></Relationships>
</file>

<file path=ppt/slides/_rels/slide40.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 Target="slide3.xml"/></Relationships>
</file>

<file path=ppt/slides/_rels/slide41.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 Target="slide3.xml"/></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3.xml"/></Relationships>
</file>

<file path=ppt/slides/_rels/slide43.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 Target="slide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 Target="slide3.xml"/></Relationships>
</file>

<file path=ppt/slides/_rels/slide46.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 Target="slide3.xml"/></Relationships>
</file>

<file path=ppt/slides/_rels/slide47.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microsoft.com/office/2007/relationships/diagramDrawing" Target="../diagrams/drawing8.xml"/><Relationship Id="rId5" Type="http://schemas.openxmlformats.org/officeDocument/2006/relationships/diagramColors" Target="../diagrams/colors8.xml"/><Relationship Id="rId4" Type="http://schemas.openxmlformats.org/officeDocument/2006/relationships/diagramQuickStyle" Target="../diagrams/quickStyle8.xml"/><Relationship Id="rId3" Type="http://schemas.openxmlformats.org/officeDocument/2006/relationships/diagramLayout" Target="../diagrams/layout8.xml"/><Relationship Id="rId2" Type="http://schemas.openxmlformats.org/officeDocument/2006/relationships/diagramData" Target="../diagrams/data8.xml"/><Relationship Id="rId1" Type="http://schemas.openxmlformats.org/officeDocument/2006/relationships/slide" Target="slide3.xml"/></Relationships>
</file>

<file path=ppt/slides/_rels/slide4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3.xml"/></Relationships>
</file>

<file path=ppt/slides/_rels/slide4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3.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4.xml"/><Relationship Id="rId1" Type="http://schemas.openxmlformats.org/officeDocument/2006/relationships/slide" Target="slide3.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microsoft.com/office/2007/relationships/diagramDrawing" Target="../diagrams/drawing9.xml"/><Relationship Id="rId5" Type="http://schemas.openxmlformats.org/officeDocument/2006/relationships/diagramColors" Target="../diagrams/colors9.xml"/><Relationship Id="rId4" Type="http://schemas.openxmlformats.org/officeDocument/2006/relationships/diagramQuickStyle" Target="../diagrams/quickStyle9.xml"/><Relationship Id="rId3" Type="http://schemas.openxmlformats.org/officeDocument/2006/relationships/diagramLayout" Target="../diagrams/layout9.xml"/><Relationship Id="rId2" Type="http://schemas.openxmlformats.org/officeDocument/2006/relationships/diagramData" Target="../diagrams/data9.xml"/><Relationship Id="rId1" Type="http://schemas.openxmlformats.org/officeDocument/2006/relationships/slide" Target="slide3.xml"/></Relationships>
</file>

<file path=ppt/slides/_rels/slide52.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microsoft.com/office/2007/relationships/diagramDrawing" Target="../diagrams/drawing10.xml"/><Relationship Id="rId5" Type="http://schemas.openxmlformats.org/officeDocument/2006/relationships/diagramColors" Target="../diagrams/colors10.xml"/><Relationship Id="rId4" Type="http://schemas.openxmlformats.org/officeDocument/2006/relationships/diagramQuickStyle" Target="../diagrams/quickStyle10.xml"/><Relationship Id="rId3" Type="http://schemas.openxmlformats.org/officeDocument/2006/relationships/diagramLayout" Target="../diagrams/layout10.xml"/><Relationship Id="rId2" Type="http://schemas.openxmlformats.org/officeDocument/2006/relationships/diagramData" Target="../diagrams/data10.xml"/><Relationship Id="rId1" Type="http://schemas.openxmlformats.org/officeDocument/2006/relationships/slide" Target="slide3.xml"/></Relationships>
</file>

<file path=ppt/slides/_rels/slide53.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microsoft.com/office/2007/relationships/diagramDrawing" Target="../diagrams/drawing11.xml"/><Relationship Id="rId5" Type="http://schemas.openxmlformats.org/officeDocument/2006/relationships/diagramColors" Target="../diagrams/colors11.xml"/><Relationship Id="rId4" Type="http://schemas.openxmlformats.org/officeDocument/2006/relationships/diagramQuickStyle" Target="../diagrams/quickStyle11.xml"/><Relationship Id="rId3" Type="http://schemas.openxmlformats.org/officeDocument/2006/relationships/diagramLayout" Target="../diagrams/layout11.xml"/><Relationship Id="rId2" Type="http://schemas.openxmlformats.org/officeDocument/2006/relationships/diagramData" Target="../diagrams/data11.xml"/><Relationship Id="rId1" Type="http://schemas.openxmlformats.org/officeDocument/2006/relationships/slide" Target="slide3.xml"/></Relationships>
</file>

<file path=ppt/slides/_rels/slide5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3.xml"/></Relationships>
</file>

<file path=ppt/slides/_rels/slide55.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microsoft.com/office/2007/relationships/diagramDrawing" Target="../diagrams/drawing12.xml"/><Relationship Id="rId5" Type="http://schemas.openxmlformats.org/officeDocument/2006/relationships/diagramColors" Target="../diagrams/colors12.xml"/><Relationship Id="rId4" Type="http://schemas.openxmlformats.org/officeDocument/2006/relationships/diagramQuickStyle" Target="../diagrams/quickStyle12.xml"/><Relationship Id="rId3" Type="http://schemas.openxmlformats.org/officeDocument/2006/relationships/diagramLayout" Target="../diagrams/layout12.xml"/><Relationship Id="rId2" Type="http://schemas.openxmlformats.org/officeDocument/2006/relationships/diagramData" Target="../diagrams/data12.xml"/><Relationship Id="rId1" Type="http://schemas.openxmlformats.org/officeDocument/2006/relationships/slide" Target="slide3.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microsoft.com/office/2007/relationships/diagramDrawing" Target="../diagrams/drawing13.xml"/><Relationship Id="rId5" Type="http://schemas.openxmlformats.org/officeDocument/2006/relationships/diagramColors" Target="../diagrams/colors13.xml"/><Relationship Id="rId4" Type="http://schemas.openxmlformats.org/officeDocument/2006/relationships/diagramQuickStyle" Target="../diagrams/quickStyle13.xml"/><Relationship Id="rId3" Type="http://schemas.openxmlformats.org/officeDocument/2006/relationships/diagramLayout" Target="../diagrams/layout13.xml"/><Relationship Id="rId2" Type="http://schemas.openxmlformats.org/officeDocument/2006/relationships/diagramData" Target="../diagrams/data13.xml"/><Relationship Id="rId1" Type="http://schemas.openxmlformats.org/officeDocument/2006/relationships/slide" Target="slide3.xml"/></Relationships>
</file>

<file path=ppt/slides/_rels/slide58.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microsoft.com/office/2007/relationships/diagramDrawing" Target="../diagrams/drawing14.xml"/><Relationship Id="rId5" Type="http://schemas.openxmlformats.org/officeDocument/2006/relationships/diagramColors" Target="../diagrams/colors14.xml"/><Relationship Id="rId4" Type="http://schemas.openxmlformats.org/officeDocument/2006/relationships/diagramQuickStyle" Target="../diagrams/quickStyle14.xml"/><Relationship Id="rId3" Type="http://schemas.openxmlformats.org/officeDocument/2006/relationships/diagramLayout" Target="../diagrams/layout14.xml"/><Relationship Id="rId2" Type="http://schemas.openxmlformats.org/officeDocument/2006/relationships/diagramData" Target="../diagrams/data14.xml"/><Relationship Id="rId1" Type="http://schemas.openxmlformats.org/officeDocument/2006/relationships/slide" Target="slide3.xml"/></Relationships>
</file>

<file path=ppt/slides/_rels/slide5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3.xml"/></Relationships>
</file>

<file path=ppt/slides/_rels/slide6.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14.xml"/><Relationship Id="rId2" Type="http://schemas.openxmlformats.org/officeDocument/2006/relationships/image" Target="../media/image6.png"/><Relationship Id="rId1" Type="http://schemas.openxmlformats.org/officeDocument/2006/relationships/slide" Target="slide3.xml"/></Relationships>
</file>

<file path=ppt/slides/_rels/slide60.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microsoft.com/office/2007/relationships/diagramDrawing" Target="../diagrams/drawing15.xml"/><Relationship Id="rId5" Type="http://schemas.openxmlformats.org/officeDocument/2006/relationships/diagramColors" Target="../diagrams/colors15.xml"/><Relationship Id="rId4" Type="http://schemas.openxmlformats.org/officeDocument/2006/relationships/diagramQuickStyle" Target="../diagrams/quickStyle15.xml"/><Relationship Id="rId3" Type="http://schemas.openxmlformats.org/officeDocument/2006/relationships/diagramLayout" Target="../diagrams/layout15.xml"/><Relationship Id="rId2" Type="http://schemas.openxmlformats.org/officeDocument/2006/relationships/diagramData" Target="../diagrams/data15.xml"/><Relationship Id="rId1" Type="http://schemas.openxmlformats.org/officeDocument/2006/relationships/slide" Target="slide3.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microsoft.com/office/2007/relationships/diagramDrawing" Target="../diagrams/drawing16.xml"/><Relationship Id="rId5" Type="http://schemas.openxmlformats.org/officeDocument/2006/relationships/diagramColors" Target="../diagrams/colors16.xml"/><Relationship Id="rId4" Type="http://schemas.openxmlformats.org/officeDocument/2006/relationships/diagramQuickStyle" Target="../diagrams/quickStyle16.xml"/><Relationship Id="rId3" Type="http://schemas.openxmlformats.org/officeDocument/2006/relationships/diagramLayout" Target="../diagrams/layout16.xml"/><Relationship Id="rId2" Type="http://schemas.openxmlformats.org/officeDocument/2006/relationships/diagramData" Target="../diagrams/data16.xml"/><Relationship Id="rId1" Type="http://schemas.openxmlformats.org/officeDocument/2006/relationships/slide" Target="slide3.xml"/></Relationships>
</file>

<file path=ppt/slides/_rels/slide63.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microsoft.com/office/2007/relationships/diagramDrawing" Target="../diagrams/drawing17.xml"/><Relationship Id="rId5" Type="http://schemas.openxmlformats.org/officeDocument/2006/relationships/diagramColors" Target="../diagrams/colors17.xml"/><Relationship Id="rId4" Type="http://schemas.openxmlformats.org/officeDocument/2006/relationships/diagramQuickStyle" Target="../diagrams/quickStyle17.xml"/><Relationship Id="rId3" Type="http://schemas.openxmlformats.org/officeDocument/2006/relationships/diagramLayout" Target="../diagrams/layout17.xml"/><Relationship Id="rId2" Type="http://schemas.openxmlformats.org/officeDocument/2006/relationships/diagramData" Target="../diagrams/data17.xml"/><Relationship Id="rId1" Type="http://schemas.openxmlformats.org/officeDocument/2006/relationships/slide" Target="slide3.xml"/></Relationships>
</file>

<file path=ppt/slides/_rels/slide64.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microsoft.com/office/2007/relationships/diagramDrawing" Target="../diagrams/drawing18.xml"/><Relationship Id="rId5" Type="http://schemas.openxmlformats.org/officeDocument/2006/relationships/diagramColors" Target="../diagrams/colors18.xml"/><Relationship Id="rId4" Type="http://schemas.openxmlformats.org/officeDocument/2006/relationships/diagramQuickStyle" Target="../diagrams/quickStyle18.xml"/><Relationship Id="rId3" Type="http://schemas.openxmlformats.org/officeDocument/2006/relationships/diagramLayout" Target="../diagrams/layout18.xml"/><Relationship Id="rId2" Type="http://schemas.openxmlformats.org/officeDocument/2006/relationships/diagramData" Target="../diagrams/data18.xml"/><Relationship Id="rId1" Type="http://schemas.openxmlformats.org/officeDocument/2006/relationships/slide" Target="slide3.xml"/></Relationships>
</file>

<file path=ppt/slides/_rels/slide6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3.xml"/></Relationships>
</file>

<file path=ppt/slides/_rels/slide66.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microsoft.com/office/2007/relationships/diagramDrawing" Target="../diagrams/drawing19.xml"/><Relationship Id="rId5" Type="http://schemas.openxmlformats.org/officeDocument/2006/relationships/diagramColors" Target="../diagrams/colors19.xml"/><Relationship Id="rId4" Type="http://schemas.openxmlformats.org/officeDocument/2006/relationships/diagramQuickStyle" Target="../diagrams/quickStyle19.xml"/><Relationship Id="rId3" Type="http://schemas.openxmlformats.org/officeDocument/2006/relationships/diagramLayout" Target="../diagrams/layout19.xml"/><Relationship Id="rId2" Type="http://schemas.openxmlformats.org/officeDocument/2006/relationships/diagramData" Target="../diagrams/data19.xml"/><Relationship Id="rId1" Type="http://schemas.openxmlformats.org/officeDocument/2006/relationships/slide" Target="slide3.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microsoft.com/office/2007/relationships/diagramDrawing" Target="../diagrams/drawing20.xml"/><Relationship Id="rId5" Type="http://schemas.openxmlformats.org/officeDocument/2006/relationships/diagramColors" Target="../diagrams/colors20.xml"/><Relationship Id="rId4" Type="http://schemas.openxmlformats.org/officeDocument/2006/relationships/diagramQuickStyle" Target="../diagrams/quickStyle20.xml"/><Relationship Id="rId3" Type="http://schemas.openxmlformats.org/officeDocument/2006/relationships/diagramLayout" Target="../diagrams/layout20.xml"/><Relationship Id="rId2" Type="http://schemas.openxmlformats.org/officeDocument/2006/relationships/diagramData" Target="../diagrams/data20.xml"/><Relationship Id="rId1" Type="http://schemas.openxmlformats.org/officeDocument/2006/relationships/slide" Target="slide3.xml"/></Relationships>
</file>

<file path=ppt/slides/_rels/slide69.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microsoft.com/office/2007/relationships/diagramDrawing" Target="../diagrams/drawing21.xml"/><Relationship Id="rId5" Type="http://schemas.openxmlformats.org/officeDocument/2006/relationships/diagramColors" Target="../diagrams/colors21.xml"/><Relationship Id="rId4" Type="http://schemas.openxmlformats.org/officeDocument/2006/relationships/diagramQuickStyle" Target="../diagrams/quickStyle21.xml"/><Relationship Id="rId3" Type="http://schemas.openxmlformats.org/officeDocument/2006/relationships/diagramLayout" Target="../diagrams/layout21.xml"/><Relationship Id="rId2" Type="http://schemas.openxmlformats.org/officeDocument/2006/relationships/diagramData" Target="../diagrams/data21.xml"/><Relationship Id="rId1" Type="http://schemas.openxmlformats.org/officeDocument/2006/relationships/slide" Target="slide3.xml"/></Relationships>
</file>

<file path=ppt/slides/_rels/slide7.xml.rels><?xml version="1.0" encoding="UTF-8" standalone="yes"?>
<Relationships xmlns="http://schemas.openxmlformats.org/package/2006/relationships"><Relationship Id="rId4" Type="http://schemas.openxmlformats.org/officeDocument/2006/relationships/notesSlide" Target="../notesSlides/notesSlide7.xml"/><Relationship Id="rId3" Type="http://schemas.openxmlformats.org/officeDocument/2006/relationships/slideLayout" Target="../slideLayouts/slideLayout12.xml"/><Relationship Id="rId2" Type="http://schemas.openxmlformats.org/officeDocument/2006/relationships/slide" Target="slide3.xml"/><Relationship Id="rId1" Type="http://schemas.openxmlformats.org/officeDocument/2006/relationships/image" Target="../media/image5.png"/></Relationships>
</file>

<file path=ppt/slides/_rels/slide7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3.xml"/></Relationships>
</file>

<file path=ppt/slides/_rels/slide71.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tags" Target="../tags/tag3.xml"/><Relationship Id="rId7" Type="http://schemas.openxmlformats.org/officeDocument/2006/relationships/tags" Target="../tags/tag2.xml"/><Relationship Id="rId6" Type="http://schemas.microsoft.com/office/2007/relationships/diagramDrawing" Target="../diagrams/drawing22.xml"/><Relationship Id="rId5" Type="http://schemas.openxmlformats.org/officeDocument/2006/relationships/diagramColors" Target="../diagrams/colors22.xml"/><Relationship Id="rId4" Type="http://schemas.openxmlformats.org/officeDocument/2006/relationships/diagramQuickStyle" Target="../diagrams/quickStyle22.xml"/><Relationship Id="rId3" Type="http://schemas.openxmlformats.org/officeDocument/2006/relationships/diagramLayout" Target="../diagrams/layout22.xml"/><Relationship Id="rId2" Type="http://schemas.openxmlformats.org/officeDocument/2006/relationships/diagramData" Target="../diagrams/data22.xml"/><Relationship Id="rId1" Type="http://schemas.openxmlformats.org/officeDocument/2006/relationships/slide" Target="slide3.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microsoft.com/office/2007/relationships/diagramDrawing" Target="../diagrams/drawing23.xml"/><Relationship Id="rId5" Type="http://schemas.openxmlformats.org/officeDocument/2006/relationships/diagramColors" Target="../diagrams/colors23.xml"/><Relationship Id="rId4" Type="http://schemas.openxmlformats.org/officeDocument/2006/relationships/diagramQuickStyle" Target="../diagrams/quickStyle23.xml"/><Relationship Id="rId3" Type="http://schemas.openxmlformats.org/officeDocument/2006/relationships/diagramLayout" Target="../diagrams/layout23.xml"/><Relationship Id="rId2" Type="http://schemas.openxmlformats.org/officeDocument/2006/relationships/diagramData" Target="../diagrams/data23.xml"/><Relationship Id="rId1" Type="http://schemas.openxmlformats.org/officeDocument/2006/relationships/slide" Target="slide3.xml"/></Relationships>
</file>

<file path=ppt/slides/_rels/slide7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3.xml"/></Relationships>
</file>

<file path=ppt/slides/_rels/slide7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3.xml"/></Relationships>
</file>

<file path=ppt/slides/_rels/slide7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3.xml"/></Relationships>
</file>

<file path=ppt/slides/_rels/slide77.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microsoft.com/office/2007/relationships/diagramDrawing" Target="../diagrams/drawing24.xml"/><Relationship Id="rId5" Type="http://schemas.openxmlformats.org/officeDocument/2006/relationships/diagramColors" Target="../diagrams/colors24.xml"/><Relationship Id="rId4" Type="http://schemas.openxmlformats.org/officeDocument/2006/relationships/diagramQuickStyle" Target="../diagrams/quickStyle24.xml"/><Relationship Id="rId3" Type="http://schemas.openxmlformats.org/officeDocument/2006/relationships/diagramLayout" Target="../diagrams/layout24.xml"/><Relationship Id="rId2" Type="http://schemas.openxmlformats.org/officeDocument/2006/relationships/diagramData" Target="../diagrams/data24.xml"/><Relationship Id="rId1" Type="http://schemas.openxmlformats.org/officeDocument/2006/relationships/slide" Target="slide3.xml"/></Relationships>
</file>

<file path=ppt/slides/_rels/slide78.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microsoft.com/office/2007/relationships/diagramDrawing" Target="../diagrams/drawing25.xml"/><Relationship Id="rId5" Type="http://schemas.openxmlformats.org/officeDocument/2006/relationships/diagramColors" Target="../diagrams/colors25.xml"/><Relationship Id="rId4" Type="http://schemas.openxmlformats.org/officeDocument/2006/relationships/diagramQuickStyle" Target="../diagrams/quickStyle25.xml"/><Relationship Id="rId3" Type="http://schemas.openxmlformats.org/officeDocument/2006/relationships/diagramLayout" Target="../diagrams/layout25.xml"/><Relationship Id="rId2" Type="http://schemas.openxmlformats.org/officeDocument/2006/relationships/diagramData" Target="../diagrams/data25.xml"/><Relationship Id="rId1" Type="http://schemas.openxmlformats.org/officeDocument/2006/relationships/slide" Target="slide3.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5" Type="http://schemas.openxmlformats.org/officeDocument/2006/relationships/notesSlide" Target="../notesSlides/notesSlide8.xml"/><Relationship Id="rId4" Type="http://schemas.openxmlformats.org/officeDocument/2006/relationships/slideLayout" Target="../slideLayouts/slideLayout14.xml"/><Relationship Id="rId3" Type="http://schemas.openxmlformats.org/officeDocument/2006/relationships/image" Target="../media/image7.png"/><Relationship Id="rId2" Type="http://schemas.openxmlformats.org/officeDocument/2006/relationships/tags" Target="../tags/tag1.xml"/><Relationship Id="rId1" Type="http://schemas.openxmlformats.org/officeDocument/2006/relationships/slide" Target="slide3.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4" Type="http://schemas.openxmlformats.org/officeDocument/2006/relationships/notesSlide" Target="../notesSlides/notesSlide11.xml"/><Relationship Id="rId3" Type="http://schemas.openxmlformats.org/officeDocument/2006/relationships/slideLayout" Target="../slideLayouts/slideLayout12.xml"/><Relationship Id="rId2" Type="http://schemas.openxmlformats.org/officeDocument/2006/relationships/slide" Target="slide3.xml"/><Relationship Id="rId1" Type="http://schemas.openxmlformats.org/officeDocument/2006/relationships/image" Target="../media/image5.png"/></Relationships>
</file>

<file path=ppt/slides/_rels/slide8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3.xml"/></Relationships>
</file>

<file path=ppt/slides/_rels/slide8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3.xml"/></Relationships>
</file>

<file path=ppt/slides/_rels/slide8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3.xml"/></Relationships>
</file>

<file path=ppt/slides/_rels/slide8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3.xml"/></Relationships>
</file>

<file path=ppt/slides/_rels/slide8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3.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3.xml"/></Relationships>
</file>

<file path=ppt/slides/_rels/slide8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3.xml"/></Relationships>
</file>

<file path=ppt/slides/_rels/slide9.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12.xml"/><Relationship Id="rId2" Type="http://schemas.openxmlformats.org/officeDocument/2006/relationships/slide" Target="slide3.xml"/><Relationship Id="rId1" Type="http://schemas.openxmlformats.org/officeDocument/2006/relationships/image" Target="../media/image5.png"/></Relationships>
</file>

<file path=ppt/slides/_rels/slide9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3.xml"/></Relationships>
</file>

<file path=ppt/slides/_rels/slide9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3.xml"/></Relationships>
</file>

<file path=ppt/slides/_rels/slide9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3.xml"/></Relationships>
</file>

<file path=ppt/slides/_rels/slide9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3.xml"/></Relationships>
</file>

<file path=ppt/slides/_rels/slide9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3.xml"/></Relationships>
</file>

<file path=ppt/slides/_rels/slide9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3.xml"/></Relationships>
</file>

<file path=ppt/slides/_rels/slide9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3.xml"/></Relationships>
</file>

<file path=ppt/slides/_rels/slide9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3.xml"/></Relationships>
</file>

<file path=ppt/slides/_rels/slide9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3.xml"/></Relationships>
</file>

<file path=ppt/slides/_rels/slide9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图片 9"/>
          <p:cNvPicPr>
            <a:picLocks noChangeAspect="1"/>
          </p:cNvPicPr>
          <p:nvPr/>
        </p:nvPicPr>
        <p:blipFill>
          <a:blip r:embed="rId1"/>
          <a:stretch>
            <a:fillRect/>
          </a:stretch>
        </p:blipFill>
        <p:spPr>
          <a:xfrm>
            <a:off x="415925" y="2722563"/>
            <a:ext cx="11360150" cy="6411912"/>
          </a:xfrm>
          <a:prstGeom prst="rect">
            <a:avLst/>
          </a:prstGeom>
          <a:noFill/>
          <a:ln w="9525">
            <a:noFill/>
          </a:ln>
        </p:spPr>
      </p:pic>
      <p:sp>
        <p:nvSpPr>
          <p:cNvPr id="11" name="Title 3"/>
          <p:cNvSpPr txBox="1"/>
          <p:nvPr/>
        </p:nvSpPr>
        <p:spPr>
          <a:xfrm>
            <a:off x="2495550" y="692150"/>
            <a:ext cx="5934075" cy="1247775"/>
          </a:xfrm>
          <a:prstGeom prst="rect">
            <a:avLst/>
          </a:prstGeom>
        </p:spPr>
        <p:txBody>
          <a:bodyPr lIns="45720" tIns="22860" rIns="45720" bIns="22860" anchor="ctr"/>
          <a:lstStyle>
            <a:lvl1pPr algn="l" defTabSz="1828165" rtl="0" eaLnBrk="1" latinLnBrk="0" hangingPunct="1">
              <a:lnSpc>
                <a:spcPct val="90000"/>
              </a:lnSpc>
              <a:spcBef>
                <a:spcPct val="0"/>
              </a:spcBef>
              <a:buNone/>
              <a:defRPr sz="7200" kern="1200">
                <a:solidFill>
                  <a:schemeClr val="tx1"/>
                </a:solidFill>
                <a:latin typeface="+mj-lt"/>
                <a:ea typeface="+mj-ea"/>
                <a:cs typeface="+mj-cs"/>
              </a:defRPr>
            </a:lvl1pPr>
          </a:lstStyle>
          <a:p>
            <a:pPr lvl="0" algn="ctr" fontAlgn="base">
              <a:spcAft>
                <a:spcPct val="0"/>
              </a:spcAft>
              <a:defRPr/>
            </a:pPr>
            <a:r>
              <a:rPr lang="zh-CN" altLang="en-US" sz="6000" b="1" spc="300" dirty="0">
                <a:solidFill>
                  <a:schemeClr val="accent6">
                    <a:lumMod val="75000"/>
                  </a:schemeClr>
                </a:solidFill>
                <a:latin typeface="微软雅黑" panose="020B0503020204020204" pitchFamily="34" charset="-122"/>
                <a:ea typeface="微软雅黑" panose="020B0503020204020204" pitchFamily="34" charset="-122"/>
                <a:cs typeface="+mn-ea"/>
              </a:rPr>
              <a:t>高职备考新</a:t>
            </a:r>
            <a:r>
              <a:rPr kumimoji="0" lang="zh-CN" altLang="en-US" sz="6000" b="1" i="0" u="none" strike="noStrike" kern="1200" cap="none" spc="300" normalizeH="0" baseline="0" noProof="0" dirty="0">
                <a:ln>
                  <a:noFill/>
                </a:ln>
                <a:solidFill>
                  <a:schemeClr val="accent6">
                    <a:lumMod val="75000"/>
                  </a:schemeClr>
                </a:solidFill>
                <a:effectLst/>
                <a:uLnTx/>
                <a:uFillTx/>
                <a:latin typeface="微软雅黑" panose="020B0503020204020204" pitchFamily="34" charset="-122"/>
                <a:ea typeface="微软雅黑" panose="020B0503020204020204" pitchFamily="34" charset="-122"/>
                <a:cs typeface="+mn-ea"/>
              </a:rPr>
              <a:t>实践</a:t>
            </a:r>
            <a:endParaRPr kumimoji="0" lang="zh-CN" altLang="en-US" sz="6000" b="1" i="0" u="none" strike="noStrike" kern="1200" cap="none" spc="300" normalizeH="0" baseline="0" noProof="0" dirty="0">
              <a:ln>
                <a:noFill/>
              </a:ln>
              <a:solidFill>
                <a:schemeClr val="accent6">
                  <a:lumMod val="75000"/>
                </a:schemeClr>
              </a:solidFill>
              <a:effectLst/>
              <a:uLnTx/>
              <a:uFillTx/>
              <a:latin typeface="微软雅黑" panose="020B0503020204020204" pitchFamily="34" charset="-122"/>
              <a:ea typeface="微软雅黑" panose="020B0503020204020204" pitchFamily="34" charset="-122"/>
              <a:cs typeface="+mn-ea"/>
            </a:endParaRPr>
          </a:p>
        </p:txBody>
      </p:sp>
      <p:sp>
        <p:nvSpPr>
          <p:cNvPr id="13" name="Title 3"/>
          <p:cNvSpPr txBox="1"/>
          <p:nvPr/>
        </p:nvSpPr>
        <p:spPr>
          <a:xfrm>
            <a:off x="2424113" y="1844675"/>
            <a:ext cx="5832475" cy="431800"/>
          </a:xfrm>
          <a:prstGeom prst="rect">
            <a:avLst/>
          </a:prstGeom>
        </p:spPr>
        <p:txBody>
          <a:bodyPr lIns="45720" tIns="22860" rIns="45720" bIns="22860" anchor="ctr"/>
          <a:lstStyle>
            <a:lvl1pPr algn="l" defTabSz="1828165" rtl="0" eaLnBrk="1" latinLnBrk="0" hangingPunct="1">
              <a:lnSpc>
                <a:spcPct val="90000"/>
              </a:lnSpc>
              <a:spcBef>
                <a:spcPct val="0"/>
              </a:spcBef>
              <a:buNone/>
              <a:defRPr sz="7200" kern="1200">
                <a:solidFill>
                  <a:schemeClr val="tx1"/>
                </a:solidFill>
                <a:latin typeface="+mj-lt"/>
                <a:ea typeface="+mj-ea"/>
                <a:cs typeface="+mj-cs"/>
              </a:defRPr>
            </a:lvl1pPr>
          </a:lstStyle>
          <a:p>
            <a:pPr marL="0" marR="0" lvl="0" indent="0" algn="ctr" defTabSz="1828165" rtl="0" eaLnBrk="1" fontAlgn="base" latinLnBrk="0" hangingPunct="1">
              <a:lnSpc>
                <a:spcPct val="90000"/>
              </a:lnSpc>
              <a:spcBef>
                <a:spcPct val="0"/>
              </a:spcBef>
              <a:spcAft>
                <a:spcPct val="0"/>
              </a:spcAft>
              <a:buClrTx/>
              <a:buSzTx/>
              <a:buFontTx/>
              <a:buNone/>
              <a:defRPr/>
            </a:pPr>
            <a:r>
              <a:rPr kumimoji="0" lang="en-US" altLang="zh-CN" sz="3200" b="0" i="0" u="none" strike="noStrike" kern="1200" cap="none" spc="0" normalizeH="0" baseline="0" noProof="0" dirty="0">
                <a:ln>
                  <a:noFill/>
                </a:ln>
                <a:solidFill>
                  <a:schemeClr val="bg1">
                    <a:lumMod val="50000"/>
                  </a:schemeClr>
                </a:solidFill>
                <a:effectLst/>
                <a:uLnTx/>
                <a:uFillTx/>
                <a:latin typeface="Times New Roman" panose="02020603050405020304" pitchFamily="18" charset="0"/>
                <a:ea typeface="+mn-ea"/>
                <a:cs typeface="Times New Roman" panose="02020603050405020304" pitchFamily="18" charset="0"/>
              </a:rPr>
              <a:t>New Practice for Test Preparation</a:t>
            </a:r>
            <a:endParaRPr kumimoji="0" lang="id-ID" sz="3200" b="0" i="0" u="none" strike="noStrike" kern="1200" cap="none" spc="0" normalizeH="0" baseline="0" noProof="0" dirty="0">
              <a:ln>
                <a:noFill/>
              </a:ln>
              <a:solidFill>
                <a:schemeClr val="bg1">
                  <a:lumMod val="50000"/>
                </a:schemeClr>
              </a:solidFill>
              <a:effectLst/>
              <a:uLnTx/>
              <a:uFillTx/>
              <a:latin typeface="Times New Roman" panose="02020603050405020304" pitchFamily="18" charset="0"/>
              <a:ea typeface="+mn-ea"/>
              <a:cs typeface="Times New Roman" panose="02020603050405020304" pitchFamily="18" charset="0"/>
            </a:endParaRPr>
          </a:p>
        </p:txBody>
      </p:sp>
      <p:sp>
        <p:nvSpPr>
          <p:cNvPr id="15" name="Title 3"/>
          <p:cNvSpPr txBox="1"/>
          <p:nvPr/>
        </p:nvSpPr>
        <p:spPr>
          <a:xfrm>
            <a:off x="5375275" y="2420938"/>
            <a:ext cx="2459038" cy="1439863"/>
          </a:xfrm>
          <a:prstGeom prst="rect">
            <a:avLst/>
          </a:prstGeom>
          <a:solidFill>
            <a:srgbClr val="FFC44F"/>
          </a:solidFill>
        </p:spPr>
        <p:txBody>
          <a:bodyPr lIns="45720" tIns="22860" rIns="45720" bIns="22860" anchor="ctr"/>
          <a:lstStyle>
            <a:lvl1pPr algn="l" defTabSz="1828165" rtl="0" eaLnBrk="1" latinLnBrk="0" hangingPunct="1">
              <a:lnSpc>
                <a:spcPct val="90000"/>
              </a:lnSpc>
              <a:spcBef>
                <a:spcPct val="0"/>
              </a:spcBef>
              <a:buNone/>
              <a:defRPr sz="7200" kern="1200">
                <a:solidFill>
                  <a:schemeClr val="tx1"/>
                </a:solidFill>
                <a:latin typeface="+mj-lt"/>
                <a:ea typeface="+mj-ea"/>
                <a:cs typeface="+mj-cs"/>
              </a:defRPr>
            </a:lvl1pPr>
          </a:lstStyle>
          <a:p>
            <a:pPr lvl="0" algn="ctr" fontAlgn="base">
              <a:spcAft>
                <a:spcPct val="0"/>
              </a:spcAft>
              <a:defRPr/>
            </a:pPr>
            <a:r>
              <a:rPr lang="zh-CN" altLang="en-US" sz="2800" b="1" dirty="0">
                <a:solidFill>
                  <a:schemeClr val="bg1"/>
                </a:solidFill>
                <a:effectLst>
                  <a:outerShdw blurRad="38100" dist="38100" dir="2700000" algn="tl">
                    <a:srgbClr val="000000">
                      <a:alpha val="43137"/>
                    </a:srgbClr>
                  </a:outerShdw>
                </a:effectLst>
                <a:latin typeface="+mn-ea"/>
                <a:ea typeface="+mn-ea"/>
                <a:cs typeface="+mn-ea"/>
              </a:rPr>
              <a:t>主编 </a:t>
            </a:r>
            <a:r>
              <a:rPr lang="zh-CN" altLang="en-US" sz="2800" b="1" dirty="0">
                <a:solidFill>
                  <a:schemeClr val="bg1"/>
                </a:solidFill>
                <a:effectLst>
                  <a:outerShdw blurRad="38100" dist="38100" dir="2700000" algn="tl">
                    <a:srgbClr val="000000">
                      <a:alpha val="43137"/>
                    </a:srgbClr>
                  </a:outerShdw>
                </a:effectLst>
                <a:latin typeface="+mn-ea"/>
                <a:ea typeface="+mn-ea"/>
                <a:cs typeface="+mn-ea"/>
                <a:sym typeface="+mn-ea"/>
              </a:rPr>
              <a:t>李丽华　</a:t>
            </a:r>
            <a:r>
              <a:rPr lang="en-US" altLang="zh-CN" sz="2800" b="1" dirty="0">
                <a:solidFill>
                  <a:schemeClr val="bg1"/>
                </a:solidFill>
                <a:effectLst>
                  <a:outerShdw blurRad="38100" dist="38100" dir="2700000" algn="tl">
                    <a:srgbClr val="000000">
                      <a:alpha val="43137"/>
                    </a:srgbClr>
                  </a:outerShdw>
                </a:effectLst>
                <a:latin typeface="+mn-ea"/>
                <a:ea typeface="+mn-ea"/>
                <a:cs typeface="+mn-ea"/>
                <a:sym typeface="+mn-ea"/>
              </a:rPr>
              <a:t>  </a:t>
            </a:r>
            <a:endParaRPr lang="en-US" altLang="zh-CN" sz="2800" b="1" dirty="0">
              <a:solidFill>
                <a:schemeClr val="bg1"/>
              </a:solidFill>
              <a:effectLst>
                <a:outerShdw blurRad="38100" dist="38100" dir="2700000" algn="tl">
                  <a:srgbClr val="000000">
                    <a:alpha val="43137"/>
                  </a:srgbClr>
                </a:outerShdw>
              </a:effectLst>
              <a:latin typeface="+mn-ea"/>
              <a:ea typeface="+mn-ea"/>
              <a:cs typeface="+mn-ea"/>
            </a:endParaRPr>
          </a:p>
          <a:p>
            <a:pPr lvl="0" algn="ctr" fontAlgn="base">
              <a:spcAft>
                <a:spcPct val="0"/>
              </a:spcAft>
              <a:defRPr/>
            </a:pPr>
            <a:r>
              <a:rPr lang="en-US" altLang="zh-CN" sz="2800" b="1" dirty="0">
                <a:solidFill>
                  <a:schemeClr val="bg1"/>
                </a:solidFill>
                <a:effectLst>
                  <a:outerShdw blurRad="38100" dist="38100" dir="2700000" algn="tl">
                    <a:srgbClr val="000000">
                      <a:alpha val="43137"/>
                    </a:srgbClr>
                  </a:outerShdw>
                </a:effectLst>
                <a:latin typeface="+mn-ea"/>
                <a:ea typeface="+mn-ea"/>
                <a:cs typeface="+mn-ea"/>
                <a:sym typeface="+mn-ea"/>
              </a:rPr>
              <a:t>     </a:t>
            </a:r>
            <a:r>
              <a:rPr lang="zh-CN" altLang="en-US" sz="2800" b="1" dirty="0">
                <a:solidFill>
                  <a:schemeClr val="bg1"/>
                </a:solidFill>
                <a:effectLst>
                  <a:outerShdw blurRad="38100" dist="38100" dir="2700000" algn="tl">
                    <a:srgbClr val="000000">
                      <a:alpha val="43137"/>
                    </a:srgbClr>
                  </a:outerShdw>
                </a:effectLst>
                <a:latin typeface="+mn-ea"/>
                <a:ea typeface="+mn-ea"/>
                <a:cs typeface="+mn-ea"/>
                <a:sym typeface="+mn-ea"/>
              </a:rPr>
              <a:t>钟彩红　</a:t>
            </a:r>
            <a:r>
              <a:rPr lang="en-US" altLang="zh-CN" sz="2800" b="1" dirty="0">
                <a:solidFill>
                  <a:schemeClr val="bg1"/>
                </a:solidFill>
                <a:effectLst>
                  <a:outerShdw blurRad="38100" dist="38100" dir="2700000" algn="tl">
                    <a:srgbClr val="000000">
                      <a:alpha val="43137"/>
                    </a:srgbClr>
                  </a:outerShdw>
                </a:effectLst>
                <a:latin typeface="+mn-ea"/>
                <a:ea typeface="+mn-ea"/>
                <a:cs typeface="+mn-ea"/>
                <a:sym typeface="+mn-ea"/>
              </a:rPr>
              <a:t>   </a:t>
            </a:r>
            <a:endParaRPr lang="en-US" altLang="zh-CN" sz="2800" b="1" dirty="0">
              <a:solidFill>
                <a:schemeClr val="bg1"/>
              </a:solidFill>
              <a:effectLst>
                <a:outerShdw blurRad="38100" dist="38100" dir="2700000" algn="tl">
                  <a:srgbClr val="000000">
                    <a:alpha val="43137"/>
                  </a:srgbClr>
                </a:outerShdw>
              </a:effectLst>
              <a:latin typeface="+mn-ea"/>
              <a:ea typeface="+mn-ea"/>
              <a:cs typeface="+mn-ea"/>
            </a:endParaRPr>
          </a:p>
          <a:p>
            <a:pPr lvl="0" algn="ctr" fontAlgn="base">
              <a:spcAft>
                <a:spcPct val="0"/>
              </a:spcAft>
              <a:defRPr/>
            </a:pPr>
            <a:r>
              <a:rPr lang="en-US" altLang="zh-CN" sz="2800" b="1" dirty="0">
                <a:solidFill>
                  <a:schemeClr val="bg1"/>
                </a:solidFill>
                <a:effectLst>
                  <a:outerShdw blurRad="38100" dist="38100" dir="2700000" algn="tl">
                    <a:srgbClr val="000000">
                      <a:alpha val="43137"/>
                    </a:srgbClr>
                  </a:outerShdw>
                </a:effectLst>
                <a:latin typeface="+mn-ea"/>
                <a:ea typeface="+mn-ea"/>
                <a:cs typeface="+mn-ea"/>
                <a:sym typeface="+mn-ea"/>
              </a:rPr>
              <a:t>     </a:t>
            </a:r>
            <a:r>
              <a:rPr lang="zh-CN" altLang="en-US" sz="2800" b="1" dirty="0">
                <a:solidFill>
                  <a:schemeClr val="bg1"/>
                </a:solidFill>
                <a:effectLst>
                  <a:outerShdw blurRad="38100" dist="38100" dir="2700000" algn="tl">
                    <a:srgbClr val="000000">
                      <a:alpha val="43137"/>
                    </a:srgbClr>
                  </a:outerShdw>
                </a:effectLst>
                <a:latin typeface="+mn-ea"/>
                <a:ea typeface="+mn-ea"/>
                <a:cs typeface="+mn-ea"/>
                <a:sym typeface="+mn-ea"/>
              </a:rPr>
              <a:t>黄 </a:t>
            </a:r>
            <a:r>
              <a:rPr lang="en-US" altLang="zh-CN" sz="2800" b="1" dirty="0">
                <a:solidFill>
                  <a:schemeClr val="bg1"/>
                </a:solidFill>
                <a:effectLst>
                  <a:outerShdw blurRad="38100" dist="38100" dir="2700000" algn="tl">
                    <a:srgbClr val="000000">
                      <a:alpha val="43137"/>
                    </a:srgbClr>
                  </a:outerShdw>
                </a:effectLst>
                <a:latin typeface="+mn-ea"/>
                <a:ea typeface="+mn-ea"/>
                <a:cs typeface="+mn-ea"/>
                <a:sym typeface="+mn-ea"/>
              </a:rPr>
              <a:t> </a:t>
            </a:r>
            <a:r>
              <a:rPr lang="zh-CN" altLang="en-US" sz="2800" b="1" dirty="0">
                <a:solidFill>
                  <a:schemeClr val="bg1"/>
                </a:solidFill>
                <a:effectLst>
                  <a:outerShdw blurRad="38100" dist="38100" dir="2700000" algn="tl">
                    <a:srgbClr val="000000">
                      <a:alpha val="43137"/>
                    </a:srgbClr>
                  </a:outerShdw>
                </a:effectLst>
                <a:latin typeface="+mn-ea"/>
                <a:ea typeface="+mn-ea"/>
                <a:cs typeface="+mn-ea"/>
                <a:sym typeface="+mn-ea"/>
              </a:rPr>
              <a:t>伟</a:t>
            </a:r>
            <a:endParaRPr kumimoji="0" lang="zh-CN" altLang="id-ID" sz="2800" b="1"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mn-ea"/>
              <a:ea typeface="+mn-ea"/>
              <a:cs typeface="+mn-ea"/>
            </a:endParaRPr>
          </a:p>
        </p:txBody>
      </p:sp>
      <p:pic>
        <p:nvPicPr>
          <p:cNvPr id="7175" name="图片 16"/>
          <p:cNvPicPr>
            <a:picLocks noChangeAspect="1"/>
          </p:cNvPicPr>
          <p:nvPr/>
        </p:nvPicPr>
        <p:blipFill>
          <a:blip r:embed="rId2"/>
          <a:stretch>
            <a:fillRect/>
          </a:stretch>
        </p:blipFill>
        <p:spPr>
          <a:xfrm rot="1503710">
            <a:off x="9744075" y="-609600"/>
            <a:ext cx="1328738" cy="2081213"/>
          </a:xfrm>
          <a:prstGeom prst="rect">
            <a:avLst/>
          </a:prstGeom>
          <a:noFill/>
          <a:ln w="9525">
            <a:noFill/>
          </a:ln>
        </p:spPr>
      </p:pic>
      <p:sp>
        <p:nvSpPr>
          <p:cNvPr id="8" name="TextBox 7"/>
          <p:cNvSpPr txBox="1"/>
          <p:nvPr/>
        </p:nvSpPr>
        <p:spPr>
          <a:xfrm>
            <a:off x="8371206" y="908049"/>
            <a:ext cx="490220" cy="1626599"/>
          </a:xfrm>
          <a:prstGeom prst="rect">
            <a:avLst/>
          </a:prstGeom>
          <a:solidFill>
            <a:schemeClr val="accent6">
              <a:lumMod val="60000"/>
              <a:lumOff val="40000"/>
            </a:schemeClr>
          </a:solidFill>
        </p:spPr>
        <p:txBody>
          <a:bodyPr vert="eaVert" wrap="square">
            <a:spAutoFit/>
          </a:bodyPr>
          <a:lstStyle/>
          <a:p>
            <a:pPr marR="0" defTabSz="914400">
              <a:buClrTx/>
              <a:buSzTx/>
              <a:buFontTx/>
              <a:defRPr/>
            </a:pPr>
            <a:r>
              <a:rPr lang="zh-CN" altLang="en-US" sz="2000" noProof="0" dirty="0">
                <a:solidFill>
                  <a:schemeClr val="bg1"/>
                </a:solidFill>
                <a:latin typeface="微软雅黑" panose="020B0503020204020204" pitchFamily="34" charset="-122"/>
                <a:ea typeface="微软雅黑" panose="020B0503020204020204" pitchFamily="34" charset="-122"/>
                <a:sym typeface="+mn-ea"/>
              </a:rPr>
              <a:t>英语</a:t>
            </a:r>
            <a:r>
              <a:rPr lang="en-US" altLang="zh-CN" sz="2000" noProof="0" dirty="0">
                <a:solidFill>
                  <a:schemeClr val="bg1"/>
                </a:solidFill>
                <a:latin typeface="微软雅黑" panose="020B0503020204020204" pitchFamily="34" charset="-122"/>
                <a:ea typeface="微软雅黑" panose="020B0503020204020204" pitchFamily="34" charset="-122"/>
                <a:sym typeface="+mn-ea"/>
              </a:rPr>
              <a:t> </a:t>
            </a:r>
            <a:r>
              <a:rPr lang="zh-CN" altLang="en-US" sz="2000" noProof="0" dirty="0">
                <a:solidFill>
                  <a:schemeClr val="bg1"/>
                </a:solidFill>
                <a:latin typeface="微软雅黑" panose="020B0503020204020204" pitchFamily="34" charset="-122"/>
                <a:ea typeface="微软雅黑" panose="020B0503020204020204" pitchFamily="34" charset="-122"/>
                <a:sym typeface="+mn-ea"/>
              </a:rPr>
              <a:t>专题篇</a:t>
            </a:r>
            <a:endParaRPr kumimoji="0" lang="zh-CN" altLang="en-US" sz="2000" kern="1200" cap="none" spc="0" normalizeH="0" baseline="0" noProof="0" dirty="0">
              <a:solidFill>
                <a:schemeClr val="bg1"/>
              </a:solidFill>
              <a:latin typeface="微软雅黑" panose="020B0503020204020204" pitchFamily="34" charset="-122"/>
              <a:ea typeface="微软雅黑" panose="020B0503020204020204" pitchFamily="34" charset="-122"/>
              <a:cs typeface="+mn-cs"/>
            </a:endParaRPr>
          </a:p>
        </p:txBody>
      </p:sp>
      <p:cxnSp>
        <p:nvCxnSpPr>
          <p:cNvPr id="10" name="直接连接符 9"/>
          <p:cNvCxnSpPr/>
          <p:nvPr/>
        </p:nvCxnSpPr>
        <p:spPr>
          <a:xfrm>
            <a:off x="3935413" y="1773238"/>
            <a:ext cx="4392613" cy="0"/>
          </a:xfrm>
          <a:prstGeom prst="line">
            <a:avLst/>
          </a:prstGeom>
        </p:spPr>
        <p:style>
          <a:lnRef idx="1">
            <a:schemeClr val="accent1"/>
          </a:lnRef>
          <a:fillRef idx="0">
            <a:schemeClr val="accent1"/>
          </a:fillRef>
          <a:effectRef idx="0">
            <a:schemeClr val="accent1"/>
          </a:effectRef>
          <a:fontRef idx="minor">
            <a:schemeClr val="tx1"/>
          </a:fontRef>
        </p:style>
      </p:cxnSp>
      <p:sp>
        <p:nvSpPr>
          <p:cNvPr id="7181" name="左箭头 7180">
            <a:hlinkClick r:id="rId3" action="ppaction://hlinksldjump"/>
          </p:cNvPr>
          <p:cNvSpPr/>
          <p:nvPr/>
        </p:nvSpPr>
        <p:spPr>
          <a:xfrm>
            <a:off x="9696450" y="6310313"/>
            <a:ext cx="936625" cy="547687"/>
          </a:xfrm>
          <a:prstGeom prst="leftArrow">
            <a:avLst>
              <a:gd name="adj1" fmla="val 50000"/>
              <a:gd name="adj2" fmla="val 42753"/>
            </a:avLst>
          </a:prstGeom>
          <a:solidFill>
            <a:schemeClr val="accent1"/>
          </a:solidFill>
          <a:ln w="9525" cap="flat" cmpd="sng">
            <a:solidFill>
              <a:schemeClr val="tx1"/>
            </a:solidFill>
            <a:prstDash val="solid"/>
            <a:miter/>
            <a:headEnd type="none" w="med" len="med"/>
            <a:tailEnd type="none" w="med" len="med"/>
          </a:ln>
        </p:spPr>
        <p:txBody>
          <a:bodyPr wrap="none" anchor="ctr"/>
          <a:lstStyle/>
          <a:p>
            <a:pPr algn="ctr"/>
            <a:r>
              <a:rPr lang="zh-CN" altLang="en-US" dirty="0">
                <a:latin typeface="Arial" panose="020B0604020202020204" pitchFamily="34" charset="0"/>
              </a:rPr>
              <a:t>目录</a:t>
            </a:r>
            <a:endParaRPr lang="zh-CN" altLang="en-US" dirty="0">
              <a:latin typeface="Arial" panose="020B0604020202020204" pitchFamily="34" charset="0"/>
            </a:endParaRPr>
          </a:p>
        </p:txBody>
      </p:sp>
      <p:sp>
        <p:nvSpPr>
          <p:cNvPr id="2" name="文本框 1"/>
          <p:cNvSpPr txBox="1"/>
          <p:nvPr/>
        </p:nvSpPr>
        <p:spPr>
          <a:xfrm>
            <a:off x="9304655" y="1437005"/>
            <a:ext cx="1802765" cy="645160"/>
          </a:xfrm>
          <a:prstGeom prst="rect">
            <a:avLst/>
          </a:prstGeom>
          <a:noFill/>
        </p:spPr>
        <p:txBody>
          <a:bodyPr wrap="square" rtlCol="0">
            <a:spAutoFit/>
          </a:bodyPr>
          <a:lstStyle/>
          <a:p>
            <a:r>
              <a:rPr lang="zh-CN" altLang="zh-CN" sz="3600" dirty="0">
                <a:ln w="22225">
                  <a:solidFill>
                    <a:schemeClr val="accent2"/>
                  </a:solidFill>
                  <a:prstDash val="solid"/>
                </a:ln>
                <a:solidFill>
                  <a:schemeClr val="accent2">
                    <a:lumMod val="40000"/>
                    <a:lumOff val="60000"/>
                  </a:schemeClr>
                </a:solidFill>
                <a:effectLst/>
              </a:rPr>
              <a:t>（英语）</a:t>
            </a:r>
            <a:endParaRPr lang="zh-CN" altLang="zh-CN" sz="3600" dirty="0">
              <a:ln w="22225">
                <a:solidFill>
                  <a:schemeClr val="accent2"/>
                </a:solidFill>
                <a:prstDash val="solid"/>
              </a:ln>
              <a:solidFill>
                <a:schemeClr val="accent2">
                  <a:lumMod val="40000"/>
                  <a:lumOff val="60000"/>
                </a:schemeClr>
              </a:solidFill>
              <a:effectLst/>
            </a:endParaRPr>
          </a:p>
        </p:txBody>
      </p:sp>
    </p:spTree>
  </p:cSld>
  <p:clrMapOvr>
    <a:masterClrMapping/>
  </p:clrMapOvr>
  <p:transition spd="slow"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par>
                          <p:cTn id="10" fill="hold">
                            <p:stCondLst>
                              <p:cond delay="800"/>
                            </p:stCondLst>
                            <p:childTnLst>
                              <p:par>
                                <p:cTn id="11" presetID="42" presetClass="entr" presetSubtype="0" fill="hold" grpId="0" nodeType="after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750"/>
                                        <p:tgtEl>
                                          <p:spTgt spid="13"/>
                                        </p:tgtEl>
                                      </p:cBhvr>
                                    </p:animEffect>
                                    <p:anim calcmode="lin" valueType="num">
                                      <p:cBhvr>
                                        <p:cTn id="14" dur="750" fill="hold"/>
                                        <p:tgtEl>
                                          <p:spTgt spid="13"/>
                                        </p:tgtEl>
                                        <p:attrNameLst>
                                          <p:attrName>ppt_x</p:attrName>
                                        </p:attrNameLst>
                                      </p:cBhvr>
                                      <p:tavLst>
                                        <p:tav tm="0">
                                          <p:val>
                                            <p:strVal val="#ppt_x"/>
                                          </p:val>
                                        </p:tav>
                                        <p:tav tm="100000">
                                          <p:val>
                                            <p:strVal val="#ppt_x"/>
                                          </p:val>
                                        </p:tav>
                                      </p:tavLst>
                                    </p:anim>
                                    <p:anim calcmode="lin" valueType="num">
                                      <p:cBhvr>
                                        <p:cTn id="15" dur="750" fill="hold"/>
                                        <p:tgtEl>
                                          <p:spTgt spid="13"/>
                                        </p:tgtEl>
                                        <p:attrNameLst>
                                          <p:attrName>ppt_y</p:attrName>
                                        </p:attrNameLst>
                                      </p:cBhvr>
                                      <p:tavLst>
                                        <p:tav tm="0">
                                          <p:val>
                                            <p:strVal val="#ppt_y+.1"/>
                                          </p:val>
                                        </p:tav>
                                        <p:tav tm="100000">
                                          <p:val>
                                            <p:strVal val="#ppt_y"/>
                                          </p:val>
                                        </p:tav>
                                      </p:tavLst>
                                    </p:anim>
                                  </p:childTnLst>
                                </p:cTn>
                              </p:par>
                            </p:childTnLst>
                          </p:cTn>
                        </p:par>
                        <p:par>
                          <p:cTn id="16" fill="hold">
                            <p:stCondLst>
                              <p:cond delay="1800"/>
                            </p:stCondLst>
                            <p:childTnLst>
                              <p:par>
                                <p:cTn id="17" presetID="53" presetClass="entr" presetSubtype="16" fill="hold" grpId="0" nodeType="after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p:cTn id="19" dur="500" fill="hold"/>
                                        <p:tgtEl>
                                          <p:spTgt spid="15"/>
                                        </p:tgtEl>
                                        <p:attrNameLst>
                                          <p:attrName>ppt_w</p:attrName>
                                        </p:attrNameLst>
                                      </p:cBhvr>
                                      <p:tavLst>
                                        <p:tav tm="0">
                                          <p:val>
                                            <p:fltVal val="0"/>
                                          </p:val>
                                        </p:tav>
                                        <p:tav tm="100000">
                                          <p:val>
                                            <p:strVal val="#ppt_w"/>
                                          </p:val>
                                        </p:tav>
                                      </p:tavLst>
                                    </p:anim>
                                    <p:anim calcmode="lin" valueType="num">
                                      <p:cBhvr>
                                        <p:cTn id="20" dur="500" fill="hold"/>
                                        <p:tgtEl>
                                          <p:spTgt spid="15"/>
                                        </p:tgtEl>
                                        <p:attrNameLst>
                                          <p:attrName>ppt_h</p:attrName>
                                        </p:attrNameLst>
                                      </p:cBhvr>
                                      <p:tavLst>
                                        <p:tav tm="0">
                                          <p:val>
                                            <p:fltVal val="0"/>
                                          </p:val>
                                        </p:tav>
                                        <p:tav tm="100000">
                                          <p:val>
                                            <p:strVal val="#ppt_h"/>
                                          </p:val>
                                        </p:tav>
                                      </p:tavLst>
                                    </p:anim>
                                    <p:animEffect transition="in" filter="fade">
                                      <p:cBhvr>
                                        <p:cTn id="21" dur="500"/>
                                        <p:tgtEl>
                                          <p:spTgt spid="15"/>
                                        </p:tgtEl>
                                      </p:cBhvr>
                                    </p:animEffect>
                                  </p:childTnLst>
                                </p:cTn>
                              </p:par>
                              <p:par>
                                <p:cTn id="22" presetID="22" presetClass="entr" presetSubtype="4" fill="hold" grpId="0" nodeType="with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wipe(down)">
                                      <p:cBhvr>
                                        <p:cTn id="24" dur="500"/>
                                        <p:tgtEl>
                                          <p:spTgt spid="2"/>
                                        </p:tgtEl>
                                      </p:cBhvr>
                                    </p:animEffect>
                                  </p:childTnLst>
                                </p:cTn>
                              </p:par>
                              <p:par>
                                <p:cTn id="25" presetID="22" presetClass="entr" presetSubtype="4" fill="hold" grpId="0" nodeType="with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ipe(down)">
                                      <p:cBhvr>
                                        <p:cTn id="2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3" grpId="0"/>
      <p:bldP spid="15" grpId="0" bldLvl="0" animBg="1"/>
      <p:bldP spid="8" grpId="0" bldLvl="0" animBg="1"/>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787027" y="-215"/>
            <a:ext cx="5922010" cy="706755"/>
          </a:xfrm>
          <a:prstGeom prst="rect">
            <a:avLst/>
          </a:prstGeom>
          <a:noFill/>
        </p:spPr>
        <p:txBody>
          <a:bodyPr wrap="none" rtlCol="0">
            <a:spAutoFit/>
          </a:bodyPr>
          <a:lstStyle/>
          <a:p>
            <a:pPr algn="ct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sym typeface="+mn-ea"/>
              </a:rPr>
              <a:t>三、 名师支招，让你秒懂</a:t>
            </a:r>
            <a:endPar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sym typeface="+mn-ea"/>
            </a:endParaRPr>
          </a:p>
        </p:txBody>
      </p:sp>
      <p:sp>
        <p:nvSpPr>
          <p:cNvPr id="73" name="左箭头 72">
            <a:hlinkClick r:id="rId1"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2" name="文本框 1"/>
          <p:cNvSpPr txBox="1"/>
          <p:nvPr/>
        </p:nvSpPr>
        <p:spPr>
          <a:xfrm>
            <a:off x="143510" y="1553210"/>
            <a:ext cx="11814028" cy="1814830"/>
          </a:xfrm>
          <a:prstGeom prst="rect">
            <a:avLst/>
          </a:prstGeom>
          <a:noFill/>
        </p:spPr>
        <p:txBody>
          <a:bodyPr wrap="square" rtlCol="0">
            <a:spAutoFit/>
          </a:bodyPr>
          <a:lstStyle/>
          <a:p>
            <a:r>
              <a:rPr lang="en-US" sz="2800" b="1" dirty="0">
                <a:latin typeface="微软雅黑" panose="020B0503020204020204" pitchFamily="34" charset="-122"/>
                <a:ea typeface="微软雅黑" panose="020B0503020204020204" pitchFamily="34" charset="-122"/>
              </a:rPr>
              <a:t>      </a:t>
            </a:r>
            <a:r>
              <a:rPr sz="2800" b="1">
                <a:latin typeface="微软雅黑" panose="020B0503020204020204" pitchFamily="34" charset="-122"/>
                <a:ea typeface="微软雅黑" panose="020B0503020204020204" pitchFamily="34" charset="-122"/>
              </a:rPr>
              <a:t>不同的应用文有不同的格式规定，要求简洁明了，语句通顺。为了帮助学生在 10 分钟之内完成写作任务，我们把各种文体的写作格式进行模板化，并把注意事项、常用句型及高频词汇进行归纳总结，让学生们掌握行之有效的写作技巧，提高考试成绩。</a:t>
            </a:r>
            <a:endParaRPr sz="2800" b="1">
              <a:latin typeface="微软雅黑" panose="020B0503020204020204" pitchFamily="34" charset="-122"/>
              <a:ea typeface="微软雅黑" panose="020B0503020204020204" pitchFamily="34" charset="-122"/>
            </a:endParaRPr>
          </a:p>
        </p:txBody>
      </p:sp>
      <p:grpSp>
        <p:nvGrpSpPr>
          <p:cNvPr id="285" name="Group 4"/>
          <p:cNvGrpSpPr/>
          <p:nvPr/>
        </p:nvGrpSpPr>
        <p:grpSpPr>
          <a:xfrm>
            <a:off x="0" y="4658264"/>
            <a:ext cx="12192000" cy="2164551"/>
            <a:chOff x="-23122" y="1601043"/>
            <a:chExt cx="12215122" cy="2893343"/>
          </a:xfrm>
        </p:grpSpPr>
        <p:sp>
          <p:nvSpPr>
            <p:cNvPr id="286" name="Freeform 22"/>
            <p:cNvSpPr/>
            <p:nvPr/>
          </p:nvSpPr>
          <p:spPr bwMode="auto">
            <a:xfrm>
              <a:off x="5291191" y="3382883"/>
              <a:ext cx="757642" cy="415155"/>
            </a:xfrm>
            <a:custGeom>
              <a:avLst/>
              <a:gdLst>
                <a:gd name="T0" fmla="*/ 734 w 734"/>
                <a:gd name="T1" fmla="*/ 22 h 402"/>
                <a:gd name="T2" fmla="*/ 333 w 734"/>
                <a:gd name="T3" fmla="*/ 2 h 402"/>
                <a:gd name="T4" fmla="*/ 197 w 734"/>
                <a:gd name="T5" fmla="*/ 54 h 402"/>
                <a:gd name="T6" fmla="*/ 44 w 734"/>
                <a:gd name="T7" fmla="*/ 205 h 402"/>
                <a:gd name="T8" fmla="*/ 41 w 734"/>
                <a:gd name="T9" fmla="*/ 356 h 402"/>
                <a:gd name="T10" fmla="*/ 43 w 734"/>
                <a:gd name="T11" fmla="*/ 358 h 402"/>
                <a:gd name="T12" fmla="*/ 194 w 734"/>
                <a:gd name="T13" fmla="*/ 361 h 402"/>
                <a:gd name="T14" fmla="*/ 364 w 734"/>
                <a:gd name="T15" fmla="*/ 193 h 402"/>
                <a:gd name="T16" fmla="*/ 720 w 734"/>
                <a:gd name="T17" fmla="*/ 244 h 402"/>
                <a:gd name="T18" fmla="*/ 734 w 734"/>
                <a:gd name="T19" fmla="*/ 22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34" h="402">
                  <a:moveTo>
                    <a:pt x="734" y="22"/>
                  </a:moveTo>
                  <a:cubicBezTo>
                    <a:pt x="333" y="2"/>
                    <a:pt x="333" y="2"/>
                    <a:pt x="333" y="2"/>
                  </a:cubicBezTo>
                  <a:cubicBezTo>
                    <a:pt x="283" y="0"/>
                    <a:pt x="233" y="18"/>
                    <a:pt x="197" y="54"/>
                  </a:cubicBezTo>
                  <a:cubicBezTo>
                    <a:pt x="44" y="205"/>
                    <a:pt x="44" y="205"/>
                    <a:pt x="44" y="205"/>
                  </a:cubicBezTo>
                  <a:cubicBezTo>
                    <a:pt x="2" y="246"/>
                    <a:pt x="0" y="314"/>
                    <a:pt x="41" y="356"/>
                  </a:cubicBezTo>
                  <a:cubicBezTo>
                    <a:pt x="43" y="358"/>
                    <a:pt x="43" y="358"/>
                    <a:pt x="43" y="358"/>
                  </a:cubicBezTo>
                  <a:cubicBezTo>
                    <a:pt x="83" y="401"/>
                    <a:pt x="151" y="402"/>
                    <a:pt x="194" y="361"/>
                  </a:cubicBezTo>
                  <a:cubicBezTo>
                    <a:pt x="364" y="193"/>
                    <a:pt x="364" y="193"/>
                    <a:pt x="364" y="193"/>
                  </a:cubicBezTo>
                  <a:cubicBezTo>
                    <a:pt x="720" y="244"/>
                    <a:pt x="720" y="244"/>
                    <a:pt x="720" y="244"/>
                  </a:cubicBezTo>
                  <a:cubicBezTo>
                    <a:pt x="734" y="22"/>
                    <a:pt x="734" y="22"/>
                    <a:pt x="734" y="22"/>
                  </a:cubicBezTo>
                </a:path>
              </a:pathLst>
            </a:custGeom>
            <a:solidFill>
              <a:srgbClr val="BF896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87" name="Freeform 23"/>
            <p:cNvSpPr/>
            <p:nvPr/>
          </p:nvSpPr>
          <p:spPr bwMode="auto">
            <a:xfrm>
              <a:off x="5338583" y="3382883"/>
              <a:ext cx="757010" cy="415155"/>
            </a:xfrm>
            <a:custGeom>
              <a:avLst/>
              <a:gdLst>
                <a:gd name="T0" fmla="*/ 733 w 733"/>
                <a:gd name="T1" fmla="*/ 22 h 402"/>
                <a:gd name="T2" fmla="*/ 333 w 733"/>
                <a:gd name="T3" fmla="*/ 2 h 402"/>
                <a:gd name="T4" fmla="*/ 197 w 733"/>
                <a:gd name="T5" fmla="*/ 54 h 402"/>
                <a:gd name="T6" fmla="*/ 44 w 733"/>
                <a:gd name="T7" fmla="*/ 205 h 402"/>
                <a:gd name="T8" fmla="*/ 40 w 733"/>
                <a:gd name="T9" fmla="*/ 356 h 402"/>
                <a:gd name="T10" fmla="*/ 42 w 733"/>
                <a:gd name="T11" fmla="*/ 358 h 402"/>
                <a:gd name="T12" fmla="*/ 193 w 733"/>
                <a:gd name="T13" fmla="*/ 361 h 402"/>
                <a:gd name="T14" fmla="*/ 364 w 733"/>
                <a:gd name="T15" fmla="*/ 193 h 402"/>
                <a:gd name="T16" fmla="*/ 720 w 733"/>
                <a:gd name="T17" fmla="*/ 244 h 402"/>
                <a:gd name="T18" fmla="*/ 733 w 733"/>
                <a:gd name="T19" fmla="*/ 22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33" h="402">
                  <a:moveTo>
                    <a:pt x="733" y="22"/>
                  </a:moveTo>
                  <a:cubicBezTo>
                    <a:pt x="333" y="2"/>
                    <a:pt x="333" y="2"/>
                    <a:pt x="333" y="2"/>
                  </a:cubicBezTo>
                  <a:cubicBezTo>
                    <a:pt x="282" y="0"/>
                    <a:pt x="233" y="18"/>
                    <a:pt x="197" y="54"/>
                  </a:cubicBezTo>
                  <a:cubicBezTo>
                    <a:pt x="44" y="205"/>
                    <a:pt x="44" y="205"/>
                    <a:pt x="44" y="205"/>
                  </a:cubicBezTo>
                  <a:cubicBezTo>
                    <a:pt x="1" y="246"/>
                    <a:pt x="0" y="314"/>
                    <a:pt x="40" y="356"/>
                  </a:cubicBezTo>
                  <a:cubicBezTo>
                    <a:pt x="42" y="358"/>
                    <a:pt x="42" y="358"/>
                    <a:pt x="42" y="358"/>
                  </a:cubicBezTo>
                  <a:cubicBezTo>
                    <a:pt x="83" y="401"/>
                    <a:pt x="151" y="402"/>
                    <a:pt x="193" y="361"/>
                  </a:cubicBezTo>
                  <a:cubicBezTo>
                    <a:pt x="364" y="193"/>
                    <a:pt x="364" y="193"/>
                    <a:pt x="364" y="193"/>
                  </a:cubicBezTo>
                  <a:cubicBezTo>
                    <a:pt x="720" y="244"/>
                    <a:pt x="720" y="244"/>
                    <a:pt x="720" y="244"/>
                  </a:cubicBezTo>
                  <a:cubicBezTo>
                    <a:pt x="733" y="22"/>
                    <a:pt x="733" y="22"/>
                    <a:pt x="733" y="22"/>
                  </a:cubicBezTo>
                </a:path>
              </a:pathLst>
            </a:custGeom>
            <a:solidFill>
              <a:srgbClr val="BF896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88" name="Freeform 24"/>
            <p:cNvSpPr/>
            <p:nvPr/>
          </p:nvSpPr>
          <p:spPr bwMode="auto">
            <a:xfrm>
              <a:off x="4675725" y="3342441"/>
              <a:ext cx="1421132" cy="1039467"/>
            </a:xfrm>
            <a:custGeom>
              <a:avLst/>
              <a:gdLst>
                <a:gd name="T0" fmla="*/ 182 w 2249"/>
                <a:gd name="T1" fmla="*/ 0 h 1645"/>
                <a:gd name="T2" fmla="*/ 785 w 2249"/>
                <a:gd name="T3" fmla="*/ 100 h 1645"/>
                <a:gd name="T4" fmla="*/ 1629 w 2249"/>
                <a:gd name="T5" fmla="*/ 205 h 1645"/>
                <a:gd name="T6" fmla="*/ 2249 w 2249"/>
                <a:gd name="T7" fmla="*/ 818 h 1645"/>
                <a:gd name="T8" fmla="*/ 1456 w 2249"/>
                <a:gd name="T9" fmla="*/ 1645 h 1645"/>
                <a:gd name="T10" fmla="*/ 594 w 2249"/>
                <a:gd name="T11" fmla="*/ 823 h 1645"/>
                <a:gd name="T12" fmla="*/ 0 w 2249"/>
                <a:gd name="T13" fmla="*/ 754 h 1645"/>
                <a:gd name="T14" fmla="*/ 182 w 2249"/>
                <a:gd name="T15" fmla="*/ 0 h 16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49" h="1645">
                  <a:moveTo>
                    <a:pt x="182" y="0"/>
                  </a:moveTo>
                  <a:lnTo>
                    <a:pt x="785" y="100"/>
                  </a:lnTo>
                  <a:lnTo>
                    <a:pt x="1629" y="205"/>
                  </a:lnTo>
                  <a:lnTo>
                    <a:pt x="2249" y="818"/>
                  </a:lnTo>
                  <a:lnTo>
                    <a:pt x="1456" y="1645"/>
                  </a:lnTo>
                  <a:lnTo>
                    <a:pt x="594" y="823"/>
                  </a:lnTo>
                  <a:lnTo>
                    <a:pt x="0" y="754"/>
                  </a:lnTo>
                  <a:lnTo>
                    <a:pt x="182" y="0"/>
                  </a:lnTo>
                  <a:close/>
                </a:path>
              </a:pathLst>
            </a:custGeom>
            <a:solidFill>
              <a:srgbClr val="FDD5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89" name="Freeform 25"/>
            <p:cNvSpPr/>
            <p:nvPr/>
          </p:nvSpPr>
          <p:spPr bwMode="auto">
            <a:xfrm>
              <a:off x="4675725" y="3342441"/>
              <a:ext cx="1421132" cy="1039467"/>
            </a:xfrm>
            <a:custGeom>
              <a:avLst/>
              <a:gdLst>
                <a:gd name="T0" fmla="*/ 182 w 2249"/>
                <a:gd name="T1" fmla="*/ 0 h 1645"/>
                <a:gd name="T2" fmla="*/ 785 w 2249"/>
                <a:gd name="T3" fmla="*/ 100 h 1645"/>
                <a:gd name="T4" fmla="*/ 1629 w 2249"/>
                <a:gd name="T5" fmla="*/ 205 h 1645"/>
                <a:gd name="T6" fmla="*/ 2249 w 2249"/>
                <a:gd name="T7" fmla="*/ 818 h 1645"/>
                <a:gd name="T8" fmla="*/ 1456 w 2249"/>
                <a:gd name="T9" fmla="*/ 1645 h 1645"/>
                <a:gd name="T10" fmla="*/ 594 w 2249"/>
                <a:gd name="T11" fmla="*/ 823 h 1645"/>
                <a:gd name="T12" fmla="*/ 0 w 2249"/>
                <a:gd name="T13" fmla="*/ 754 h 1645"/>
                <a:gd name="T14" fmla="*/ 182 w 2249"/>
                <a:gd name="T15" fmla="*/ 0 h 16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49" h="1645">
                  <a:moveTo>
                    <a:pt x="182" y="0"/>
                  </a:moveTo>
                  <a:lnTo>
                    <a:pt x="785" y="100"/>
                  </a:lnTo>
                  <a:lnTo>
                    <a:pt x="1629" y="205"/>
                  </a:lnTo>
                  <a:lnTo>
                    <a:pt x="2249" y="818"/>
                  </a:lnTo>
                  <a:lnTo>
                    <a:pt x="1456" y="1645"/>
                  </a:lnTo>
                  <a:lnTo>
                    <a:pt x="594" y="823"/>
                  </a:lnTo>
                  <a:lnTo>
                    <a:pt x="0" y="754"/>
                  </a:lnTo>
                  <a:lnTo>
                    <a:pt x="18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90" name="Freeform 26"/>
            <p:cNvSpPr/>
            <p:nvPr/>
          </p:nvSpPr>
          <p:spPr bwMode="auto">
            <a:xfrm>
              <a:off x="4675725" y="3342441"/>
              <a:ext cx="1421132" cy="1039467"/>
            </a:xfrm>
            <a:custGeom>
              <a:avLst/>
              <a:gdLst>
                <a:gd name="T0" fmla="*/ 182 w 2249"/>
                <a:gd name="T1" fmla="*/ 0 h 1645"/>
                <a:gd name="T2" fmla="*/ 785 w 2249"/>
                <a:gd name="T3" fmla="*/ 100 h 1645"/>
                <a:gd name="T4" fmla="*/ 1629 w 2249"/>
                <a:gd name="T5" fmla="*/ 205 h 1645"/>
                <a:gd name="T6" fmla="*/ 2249 w 2249"/>
                <a:gd name="T7" fmla="*/ 818 h 1645"/>
                <a:gd name="T8" fmla="*/ 1456 w 2249"/>
                <a:gd name="T9" fmla="*/ 1645 h 1645"/>
                <a:gd name="T10" fmla="*/ 594 w 2249"/>
                <a:gd name="T11" fmla="*/ 823 h 1645"/>
                <a:gd name="T12" fmla="*/ 0 w 2249"/>
                <a:gd name="T13" fmla="*/ 754 h 1645"/>
                <a:gd name="T14" fmla="*/ 182 w 2249"/>
                <a:gd name="T15" fmla="*/ 0 h 16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49" h="1645">
                  <a:moveTo>
                    <a:pt x="182" y="0"/>
                  </a:moveTo>
                  <a:lnTo>
                    <a:pt x="785" y="100"/>
                  </a:lnTo>
                  <a:lnTo>
                    <a:pt x="1629" y="205"/>
                  </a:lnTo>
                  <a:lnTo>
                    <a:pt x="2249" y="818"/>
                  </a:lnTo>
                  <a:lnTo>
                    <a:pt x="1456" y="1645"/>
                  </a:lnTo>
                  <a:lnTo>
                    <a:pt x="594" y="823"/>
                  </a:lnTo>
                  <a:lnTo>
                    <a:pt x="0" y="754"/>
                  </a:lnTo>
                  <a:lnTo>
                    <a:pt x="182" y="0"/>
                  </a:lnTo>
                  <a:close/>
                </a:path>
              </a:pathLst>
            </a:custGeom>
            <a:solidFill>
              <a:srgbClr val="FDD5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91" name="Freeform 27"/>
            <p:cNvSpPr/>
            <p:nvPr/>
          </p:nvSpPr>
          <p:spPr bwMode="auto">
            <a:xfrm>
              <a:off x="4675725" y="3342441"/>
              <a:ext cx="1421132" cy="1039467"/>
            </a:xfrm>
            <a:custGeom>
              <a:avLst/>
              <a:gdLst>
                <a:gd name="T0" fmla="*/ 182 w 2249"/>
                <a:gd name="T1" fmla="*/ 0 h 1645"/>
                <a:gd name="T2" fmla="*/ 785 w 2249"/>
                <a:gd name="T3" fmla="*/ 100 h 1645"/>
                <a:gd name="T4" fmla="*/ 1629 w 2249"/>
                <a:gd name="T5" fmla="*/ 205 h 1645"/>
                <a:gd name="T6" fmla="*/ 2249 w 2249"/>
                <a:gd name="T7" fmla="*/ 818 h 1645"/>
                <a:gd name="T8" fmla="*/ 1456 w 2249"/>
                <a:gd name="T9" fmla="*/ 1645 h 1645"/>
                <a:gd name="T10" fmla="*/ 594 w 2249"/>
                <a:gd name="T11" fmla="*/ 823 h 1645"/>
                <a:gd name="T12" fmla="*/ 0 w 2249"/>
                <a:gd name="T13" fmla="*/ 754 h 1645"/>
                <a:gd name="T14" fmla="*/ 182 w 2249"/>
                <a:gd name="T15" fmla="*/ 0 h 16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49" h="1645">
                  <a:moveTo>
                    <a:pt x="182" y="0"/>
                  </a:moveTo>
                  <a:lnTo>
                    <a:pt x="785" y="100"/>
                  </a:lnTo>
                  <a:lnTo>
                    <a:pt x="1629" y="205"/>
                  </a:lnTo>
                  <a:lnTo>
                    <a:pt x="2249" y="818"/>
                  </a:lnTo>
                  <a:lnTo>
                    <a:pt x="1456" y="1645"/>
                  </a:lnTo>
                  <a:lnTo>
                    <a:pt x="594" y="823"/>
                  </a:lnTo>
                  <a:lnTo>
                    <a:pt x="0" y="754"/>
                  </a:lnTo>
                  <a:lnTo>
                    <a:pt x="18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92" name="Freeform 28"/>
            <p:cNvSpPr/>
            <p:nvPr/>
          </p:nvSpPr>
          <p:spPr bwMode="auto">
            <a:xfrm>
              <a:off x="5234320" y="3312742"/>
              <a:ext cx="1418604" cy="1054633"/>
            </a:xfrm>
            <a:custGeom>
              <a:avLst/>
              <a:gdLst>
                <a:gd name="T0" fmla="*/ 2049 w 2245"/>
                <a:gd name="T1" fmla="*/ 0 h 1669"/>
                <a:gd name="T2" fmla="*/ 1363 w 2245"/>
                <a:gd name="T3" fmla="*/ 147 h 1669"/>
                <a:gd name="T4" fmla="*/ 505 w 2245"/>
                <a:gd name="T5" fmla="*/ 427 h 1669"/>
                <a:gd name="T6" fmla="*/ 0 w 2245"/>
                <a:gd name="T7" fmla="*/ 742 h 1669"/>
                <a:gd name="T8" fmla="*/ 673 w 2245"/>
                <a:gd name="T9" fmla="*/ 1669 h 1669"/>
                <a:gd name="T10" fmla="*/ 1637 w 2245"/>
                <a:gd name="T11" fmla="*/ 964 h 1669"/>
                <a:gd name="T12" fmla="*/ 2245 w 2245"/>
                <a:gd name="T13" fmla="*/ 801 h 1669"/>
                <a:gd name="T14" fmla="*/ 2049 w 2245"/>
                <a:gd name="T15" fmla="*/ 0 h 166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45" h="1669">
                  <a:moveTo>
                    <a:pt x="2049" y="0"/>
                  </a:moveTo>
                  <a:lnTo>
                    <a:pt x="1363" y="147"/>
                  </a:lnTo>
                  <a:lnTo>
                    <a:pt x="505" y="427"/>
                  </a:lnTo>
                  <a:lnTo>
                    <a:pt x="0" y="742"/>
                  </a:lnTo>
                  <a:lnTo>
                    <a:pt x="673" y="1669"/>
                  </a:lnTo>
                  <a:lnTo>
                    <a:pt x="1637" y="964"/>
                  </a:lnTo>
                  <a:lnTo>
                    <a:pt x="2245" y="801"/>
                  </a:lnTo>
                  <a:lnTo>
                    <a:pt x="2049" y="0"/>
                  </a:lnTo>
                  <a:close/>
                </a:path>
              </a:pathLst>
            </a:custGeom>
            <a:solidFill>
              <a:srgbClr val="BF896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93" name="Freeform 29"/>
            <p:cNvSpPr/>
            <p:nvPr/>
          </p:nvSpPr>
          <p:spPr bwMode="auto">
            <a:xfrm>
              <a:off x="5234320" y="3312742"/>
              <a:ext cx="1418604" cy="1054633"/>
            </a:xfrm>
            <a:custGeom>
              <a:avLst/>
              <a:gdLst>
                <a:gd name="T0" fmla="*/ 2049 w 2245"/>
                <a:gd name="T1" fmla="*/ 0 h 1669"/>
                <a:gd name="T2" fmla="*/ 1363 w 2245"/>
                <a:gd name="T3" fmla="*/ 147 h 1669"/>
                <a:gd name="T4" fmla="*/ 505 w 2245"/>
                <a:gd name="T5" fmla="*/ 427 h 1669"/>
                <a:gd name="T6" fmla="*/ 0 w 2245"/>
                <a:gd name="T7" fmla="*/ 742 h 1669"/>
                <a:gd name="T8" fmla="*/ 673 w 2245"/>
                <a:gd name="T9" fmla="*/ 1669 h 1669"/>
                <a:gd name="T10" fmla="*/ 1637 w 2245"/>
                <a:gd name="T11" fmla="*/ 964 h 1669"/>
                <a:gd name="T12" fmla="*/ 2245 w 2245"/>
                <a:gd name="T13" fmla="*/ 801 h 1669"/>
                <a:gd name="T14" fmla="*/ 2049 w 2245"/>
                <a:gd name="T15" fmla="*/ 0 h 166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45" h="1669">
                  <a:moveTo>
                    <a:pt x="2049" y="0"/>
                  </a:moveTo>
                  <a:lnTo>
                    <a:pt x="1363" y="147"/>
                  </a:lnTo>
                  <a:lnTo>
                    <a:pt x="505" y="427"/>
                  </a:lnTo>
                  <a:lnTo>
                    <a:pt x="0" y="742"/>
                  </a:lnTo>
                  <a:lnTo>
                    <a:pt x="673" y="1669"/>
                  </a:lnTo>
                  <a:lnTo>
                    <a:pt x="1637" y="964"/>
                  </a:lnTo>
                  <a:lnTo>
                    <a:pt x="2245" y="801"/>
                  </a:lnTo>
                  <a:lnTo>
                    <a:pt x="204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94" name="Freeform 30"/>
            <p:cNvSpPr/>
            <p:nvPr/>
          </p:nvSpPr>
          <p:spPr bwMode="auto">
            <a:xfrm>
              <a:off x="6257358" y="3284939"/>
              <a:ext cx="329849" cy="618625"/>
            </a:xfrm>
            <a:custGeom>
              <a:avLst/>
              <a:gdLst>
                <a:gd name="T0" fmla="*/ 0 w 522"/>
                <a:gd name="T1" fmla="*/ 64 h 979"/>
                <a:gd name="T2" fmla="*/ 237 w 522"/>
                <a:gd name="T3" fmla="*/ 979 h 979"/>
                <a:gd name="T4" fmla="*/ 522 w 522"/>
                <a:gd name="T5" fmla="*/ 925 h 979"/>
                <a:gd name="T6" fmla="*/ 278 w 522"/>
                <a:gd name="T7" fmla="*/ 0 h 979"/>
                <a:gd name="T8" fmla="*/ 0 w 522"/>
                <a:gd name="T9" fmla="*/ 64 h 979"/>
              </a:gdLst>
              <a:ahLst/>
              <a:cxnLst>
                <a:cxn ang="0">
                  <a:pos x="T0" y="T1"/>
                </a:cxn>
                <a:cxn ang="0">
                  <a:pos x="T2" y="T3"/>
                </a:cxn>
                <a:cxn ang="0">
                  <a:pos x="T4" y="T5"/>
                </a:cxn>
                <a:cxn ang="0">
                  <a:pos x="T6" y="T7"/>
                </a:cxn>
                <a:cxn ang="0">
                  <a:pos x="T8" y="T9"/>
                </a:cxn>
              </a:cxnLst>
              <a:rect l="0" t="0" r="r" b="b"/>
              <a:pathLst>
                <a:path w="522" h="979">
                  <a:moveTo>
                    <a:pt x="0" y="64"/>
                  </a:moveTo>
                  <a:lnTo>
                    <a:pt x="237" y="979"/>
                  </a:lnTo>
                  <a:lnTo>
                    <a:pt x="522" y="925"/>
                  </a:lnTo>
                  <a:lnTo>
                    <a:pt x="278" y="0"/>
                  </a:lnTo>
                  <a:lnTo>
                    <a:pt x="0" y="64"/>
                  </a:ln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295" name="Freeform 31"/>
            <p:cNvSpPr/>
            <p:nvPr/>
          </p:nvSpPr>
          <p:spPr bwMode="auto">
            <a:xfrm>
              <a:off x="6257358" y="3284939"/>
              <a:ext cx="329849" cy="618625"/>
            </a:xfrm>
            <a:custGeom>
              <a:avLst/>
              <a:gdLst>
                <a:gd name="T0" fmla="*/ 0 w 522"/>
                <a:gd name="T1" fmla="*/ 64 h 979"/>
                <a:gd name="T2" fmla="*/ 237 w 522"/>
                <a:gd name="T3" fmla="*/ 979 h 979"/>
                <a:gd name="T4" fmla="*/ 522 w 522"/>
                <a:gd name="T5" fmla="*/ 925 h 979"/>
                <a:gd name="T6" fmla="*/ 278 w 522"/>
                <a:gd name="T7" fmla="*/ 0 h 979"/>
                <a:gd name="T8" fmla="*/ 0 w 522"/>
                <a:gd name="T9" fmla="*/ 64 h 979"/>
              </a:gdLst>
              <a:ahLst/>
              <a:cxnLst>
                <a:cxn ang="0">
                  <a:pos x="T0" y="T1"/>
                </a:cxn>
                <a:cxn ang="0">
                  <a:pos x="T2" y="T3"/>
                </a:cxn>
                <a:cxn ang="0">
                  <a:pos x="T4" y="T5"/>
                </a:cxn>
                <a:cxn ang="0">
                  <a:pos x="T6" y="T7"/>
                </a:cxn>
                <a:cxn ang="0">
                  <a:pos x="T8" y="T9"/>
                </a:cxn>
              </a:cxnLst>
              <a:rect l="0" t="0" r="r" b="b"/>
              <a:pathLst>
                <a:path w="522" h="979">
                  <a:moveTo>
                    <a:pt x="0" y="64"/>
                  </a:moveTo>
                  <a:lnTo>
                    <a:pt x="237" y="979"/>
                  </a:lnTo>
                  <a:lnTo>
                    <a:pt x="522" y="925"/>
                  </a:lnTo>
                  <a:lnTo>
                    <a:pt x="278" y="0"/>
                  </a:lnTo>
                  <a:lnTo>
                    <a:pt x="0" y="6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96" name="Freeform 36"/>
            <p:cNvSpPr/>
            <p:nvPr/>
          </p:nvSpPr>
          <p:spPr bwMode="auto">
            <a:xfrm>
              <a:off x="4706056" y="3284939"/>
              <a:ext cx="327954" cy="618625"/>
            </a:xfrm>
            <a:custGeom>
              <a:avLst/>
              <a:gdLst>
                <a:gd name="T0" fmla="*/ 519 w 519"/>
                <a:gd name="T1" fmla="*/ 64 h 979"/>
                <a:gd name="T2" fmla="*/ 284 w 519"/>
                <a:gd name="T3" fmla="*/ 979 h 979"/>
                <a:gd name="T4" fmla="*/ 0 w 519"/>
                <a:gd name="T5" fmla="*/ 925 h 979"/>
                <a:gd name="T6" fmla="*/ 243 w 519"/>
                <a:gd name="T7" fmla="*/ 0 h 979"/>
                <a:gd name="T8" fmla="*/ 519 w 519"/>
                <a:gd name="T9" fmla="*/ 64 h 979"/>
              </a:gdLst>
              <a:ahLst/>
              <a:cxnLst>
                <a:cxn ang="0">
                  <a:pos x="T0" y="T1"/>
                </a:cxn>
                <a:cxn ang="0">
                  <a:pos x="T2" y="T3"/>
                </a:cxn>
                <a:cxn ang="0">
                  <a:pos x="T4" y="T5"/>
                </a:cxn>
                <a:cxn ang="0">
                  <a:pos x="T6" y="T7"/>
                </a:cxn>
                <a:cxn ang="0">
                  <a:pos x="T8" y="T9"/>
                </a:cxn>
              </a:cxnLst>
              <a:rect l="0" t="0" r="r" b="b"/>
              <a:pathLst>
                <a:path w="519" h="979">
                  <a:moveTo>
                    <a:pt x="519" y="64"/>
                  </a:moveTo>
                  <a:lnTo>
                    <a:pt x="284" y="979"/>
                  </a:lnTo>
                  <a:lnTo>
                    <a:pt x="0" y="925"/>
                  </a:lnTo>
                  <a:lnTo>
                    <a:pt x="243" y="0"/>
                  </a:lnTo>
                  <a:lnTo>
                    <a:pt x="519" y="64"/>
                  </a:ln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297" name="Freeform 37"/>
            <p:cNvSpPr/>
            <p:nvPr/>
          </p:nvSpPr>
          <p:spPr bwMode="auto">
            <a:xfrm>
              <a:off x="4706056" y="3284939"/>
              <a:ext cx="327954" cy="618625"/>
            </a:xfrm>
            <a:custGeom>
              <a:avLst/>
              <a:gdLst>
                <a:gd name="T0" fmla="*/ 519 w 519"/>
                <a:gd name="T1" fmla="*/ 64 h 979"/>
                <a:gd name="T2" fmla="*/ 284 w 519"/>
                <a:gd name="T3" fmla="*/ 979 h 979"/>
                <a:gd name="T4" fmla="*/ 0 w 519"/>
                <a:gd name="T5" fmla="*/ 925 h 979"/>
                <a:gd name="T6" fmla="*/ 243 w 519"/>
                <a:gd name="T7" fmla="*/ 0 h 979"/>
                <a:gd name="T8" fmla="*/ 519 w 519"/>
                <a:gd name="T9" fmla="*/ 64 h 979"/>
              </a:gdLst>
              <a:ahLst/>
              <a:cxnLst>
                <a:cxn ang="0">
                  <a:pos x="T0" y="T1"/>
                </a:cxn>
                <a:cxn ang="0">
                  <a:pos x="T2" y="T3"/>
                </a:cxn>
                <a:cxn ang="0">
                  <a:pos x="T4" y="T5"/>
                </a:cxn>
                <a:cxn ang="0">
                  <a:pos x="T6" y="T7"/>
                </a:cxn>
                <a:cxn ang="0">
                  <a:pos x="T8" y="T9"/>
                </a:cxn>
              </a:cxnLst>
              <a:rect l="0" t="0" r="r" b="b"/>
              <a:pathLst>
                <a:path w="519" h="979">
                  <a:moveTo>
                    <a:pt x="519" y="64"/>
                  </a:moveTo>
                  <a:lnTo>
                    <a:pt x="284" y="979"/>
                  </a:lnTo>
                  <a:lnTo>
                    <a:pt x="0" y="925"/>
                  </a:lnTo>
                  <a:lnTo>
                    <a:pt x="243" y="0"/>
                  </a:lnTo>
                  <a:lnTo>
                    <a:pt x="519" y="6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98" name="Freeform 42"/>
            <p:cNvSpPr/>
            <p:nvPr/>
          </p:nvSpPr>
          <p:spPr bwMode="auto">
            <a:xfrm>
              <a:off x="4985986" y="3686824"/>
              <a:ext cx="527000" cy="390511"/>
            </a:xfrm>
            <a:custGeom>
              <a:avLst/>
              <a:gdLst>
                <a:gd name="T0" fmla="*/ 149 w 511"/>
                <a:gd name="T1" fmla="*/ 354 h 378"/>
                <a:gd name="T2" fmla="*/ 452 w 511"/>
                <a:gd name="T3" fmla="*/ 183 h 378"/>
                <a:gd name="T4" fmla="*/ 487 w 511"/>
                <a:gd name="T5" fmla="*/ 60 h 378"/>
                <a:gd name="T6" fmla="*/ 486 w 511"/>
                <a:gd name="T7" fmla="*/ 58 h 378"/>
                <a:gd name="T8" fmla="*/ 363 w 511"/>
                <a:gd name="T9" fmla="*/ 24 h 378"/>
                <a:gd name="T10" fmla="*/ 59 w 511"/>
                <a:gd name="T11" fmla="*/ 195 h 378"/>
                <a:gd name="T12" fmla="*/ 25 w 511"/>
                <a:gd name="T13" fmla="*/ 318 h 378"/>
                <a:gd name="T14" fmla="*/ 26 w 511"/>
                <a:gd name="T15" fmla="*/ 320 h 378"/>
                <a:gd name="T16" fmla="*/ 149 w 511"/>
                <a:gd name="T17" fmla="*/ 354 h 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1" h="378">
                  <a:moveTo>
                    <a:pt x="149" y="354"/>
                  </a:moveTo>
                  <a:cubicBezTo>
                    <a:pt x="452" y="183"/>
                    <a:pt x="452" y="183"/>
                    <a:pt x="452" y="183"/>
                  </a:cubicBezTo>
                  <a:cubicBezTo>
                    <a:pt x="496" y="159"/>
                    <a:pt x="511" y="103"/>
                    <a:pt x="487" y="60"/>
                  </a:cubicBezTo>
                  <a:cubicBezTo>
                    <a:pt x="486" y="58"/>
                    <a:pt x="486" y="58"/>
                    <a:pt x="486" y="58"/>
                  </a:cubicBezTo>
                  <a:cubicBezTo>
                    <a:pt x="461" y="15"/>
                    <a:pt x="406" y="0"/>
                    <a:pt x="363" y="24"/>
                  </a:cubicBezTo>
                  <a:cubicBezTo>
                    <a:pt x="59" y="195"/>
                    <a:pt x="59" y="195"/>
                    <a:pt x="59" y="195"/>
                  </a:cubicBezTo>
                  <a:cubicBezTo>
                    <a:pt x="16" y="219"/>
                    <a:pt x="0" y="275"/>
                    <a:pt x="25" y="318"/>
                  </a:cubicBezTo>
                  <a:cubicBezTo>
                    <a:pt x="26" y="320"/>
                    <a:pt x="26" y="320"/>
                    <a:pt x="26" y="320"/>
                  </a:cubicBezTo>
                  <a:cubicBezTo>
                    <a:pt x="50" y="363"/>
                    <a:pt x="105" y="378"/>
                    <a:pt x="149" y="354"/>
                  </a:cubicBezTo>
                  <a:close/>
                </a:path>
              </a:pathLst>
            </a:custGeom>
            <a:solidFill>
              <a:srgbClr val="BF896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99" name="Freeform 43"/>
            <p:cNvSpPr/>
            <p:nvPr/>
          </p:nvSpPr>
          <p:spPr bwMode="auto">
            <a:xfrm>
              <a:off x="5039697" y="3861227"/>
              <a:ext cx="526369" cy="391775"/>
            </a:xfrm>
            <a:custGeom>
              <a:avLst/>
              <a:gdLst>
                <a:gd name="T0" fmla="*/ 148 w 510"/>
                <a:gd name="T1" fmla="*/ 354 h 379"/>
                <a:gd name="T2" fmla="*/ 452 w 510"/>
                <a:gd name="T3" fmla="*/ 183 h 379"/>
                <a:gd name="T4" fmla="*/ 486 w 510"/>
                <a:gd name="T5" fmla="*/ 60 h 379"/>
                <a:gd name="T6" fmla="*/ 485 w 510"/>
                <a:gd name="T7" fmla="*/ 59 h 379"/>
                <a:gd name="T8" fmla="*/ 362 w 510"/>
                <a:gd name="T9" fmla="*/ 25 h 379"/>
                <a:gd name="T10" fmla="*/ 58 w 510"/>
                <a:gd name="T11" fmla="*/ 195 h 379"/>
                <a:gd name="T12" fmla="*/ 24 w 510"/>
                <a:gd name="T13" fmla="*/ 318 h 379"/>
                <a:gd name="T14" fmla="*/ 25 w 510"/>
                <a:gd name="T15" fmla="*/ 320 h 379"/>
                <a:gd name="T16" fmla="*/ 148 w 510"/>
                <a:gd name="T17" fmla="*/ 354 h 3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0" h="379">
                  <a:moveTo>
                    <a:pt x="148" y="354"/>
                  </a:moveTo>
                  <a:cubicBezTo>
                    <a:pt x="452" y="183"/>
                    <a:pt x="452" y="183"/>
                    <a:pt x="452" y="183"/>
                  </a:cubicBezTo>
                  <a:cubicBezTo>
                    <a:pt x="495" y="159"/>
                    <a:pt x="510" y="104"/>
                    <a:pt x="486" y="60"/>
                  </a:cubicBezTo>
                  <a:cubicBezTo>
                    <a:pt x="485" y="59"/>
                    <a:pt x="485" y="59"/>
                    <a:pt x="485" y="59"/>
                  </a:cubicBezTo>
                  <a:cubicBezTo>
                    <a:pt x="461" y="15"/>
                    <a:pt x="405" y="0"/>
                    <a:pt x="362" y="25"/>
                  </a:cubicBezTo>
                  <a:cubicBezTo>
                    <a:pt x="58" y="195"/>
                    <a:pt x="58" y="195"/>
                    <a:pt x="58" y="195"/>
                  </a:cubicBezTo>
                  <a:cubicBezTo>
                    <a:pt x="15" y="220"/>
                    <a:pt x="0" y="275"/>
                    <a:pt x="24" y="318"/>
                  </a:cubicBezTo>
                  <a:cubicBezTo>
                    <a:pt x="25" y="320"/>
                    <a:pt x="25" y="320"/>
                    <a:pt x="25" y="320"/>
                  </a:cubicBezTo>
                  <a:cubicBezTo>
                    <a:pt x="49" y="363"/>
                    <a:pt x="104" y="379"/>
                    <a:pt x="148" y="354"/>
                  </a:cubicBezTo>
                  <a:close/>
                </a:path>
              </a:pathLst>
            </a:custGeom>
            <a:solidFill>
              <a:srgbClr val="BF896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00" name="Freeform 44"/>
            <p:cNvSpPr/>
            <p:nvPr/>
          </p:nvSpPr>
          <p:spPr bwMode="auto">
            <a:xfrm>
              <a:off x="5222314" y="3963594"/>
              <a:ext cx="526369" cy="391143"/>
            </a:xfrm>
            <a:custGeom>
              <a:avLst/>
              <a:gdLst>
                <a:gd name="T0" fmla="*/ 148 w 510"/>
                <a:gd name="T1" fmla="*/ 354 h 379"/>
                <a:gd name="T2" fmla="*/ 451 w 510"/>
                <a:gd name="T3" fmla="*/ 183 h 379"/>
                <a:gd name="T4" fmla="*/ 486 w 510"/>
                <a:gd name="T5" fmla="*/ 60 h 379"/>
                <a:gd name="T6" fmla="*/ 485 w 510"/>
                <a:gd name="T7" fmla="*/ 59 h 379"/>
                <a:gd name="T8" fmla="*/ 362 w 510"/>
                <a:gd name="T9" fmla="*/ 24 h 379"/>
                <a:gd name="T10" fmla="*/ 58 w 510"/>
                <a:gd name="T11" fmla="*/ 195 h 379"/>
                <a:gd name="T12" fmla="*/ 24 w 510"/>
                <a:gd name="T13" fmla="*/ 318 h 379"/>
                <a:gd name="T14" fmla="*/ 25 w 510"/>
                <a:gd name="T15" fmla="*/ 320 h 379"/>
                <a:gd name="T16" fmla="*/ 148 w 510"/>
                <a:gd name="T17" fmla="*/ 354 h 3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0" h="379">
                  <a:moveTo>
                    <a:pt x="148" y="354"/>
                  </a:moveTo>
                  <a:cubicBezTo>
                    <a:pt x="451" y="183"/>
                    <a:pt x="451" y="183"/>
                    <a:pt x="451" y="183"/>
                  </a:cubicBezTo>
                  <a:cubicBezTo>
                    <a:pt x="495" y="159"/>
                    <a:pt x="510" y="104"/>
                    <a:pt x="486" y="60"/>
                  </a:cubicBezTo>
                  <a:cubicBezTo>
                    <a:pt x="485" y="59"/>
                    <a:pt x="485" y="59"/>
                    <a:pt x="485" y="59"/>
                  </a:cubicBezTo>
                  <a:cubicBezTo>
                    <a:pt x="461" y="15"/>
                    <a:pt x="405" y="0"/>
                    <a:pt x="362" y="24"/>
                  </a:cubicBezTo>
                  <a:cubicBezTo>
                    <a:pt x="58" y="195"/>
                    <a:pt x="58" y="195"/>
                    <a:pt x="58" y="195"/>
                  </a:cubicBezTo>
                  <a:cubicBezTo>
                    <a:pt x="15" y="220"/>
                    <a:pt x="0" y="275"/>
                    <a:pt x="24" y="318"/>
                  </a:cubicBezTo>
                  <a:cubicBezTo>
                    <a:pt x="25" y="320"/>
                    <a:pt x="25" y="320"/>
                    <a:pt x="25" y="320"/>
                  </a:cubicBezTo>
                  <a:cubicBezTo>
                    <a:pt x="49" y="363"/>
                    <a:pt x="104" y="379"/>
                    <a:pt x="148" y="354"/>
                  </a:cubicBezTo>
                  <a:close/>
                </a:path>
              </a:pathLst>
            </a:custGeom>
            <a:solidFill>
              <a:srgbClr val="BF896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01" name="Freeform 45"/>
            <p:cNvSpPr/>
            <p:nvPr/>
          </p:nvSpPr>
          <p:spPr bwMode="auto">
            <a:xfrm>
              <a:off x="5395454" y="4069752"/>
              <a:ext cx="527632" cy="391775"/>
            </a:xfrm>
            <a:custGeom>
              <a:avLst/>
              <a:gdLst>
                <a:gd name="T0" fmla="*/ 149 w 511"/>
                <a:gd name="T1" fmla="*/ 354 h 379"/>
                <a:gd name="T2" fmla="*/ 452 w 511"/>
                <a:gd name="T3" fmla="*/ 184 h 379"/>
                <a:gd name="T4" fmla="*/ 486 w 511"/>
                <a:gd name="T5" fmla="*/ 61 h 379"/>
                <a:gd name="T6" fmla="*/ 486 w 511"/>
                <a:gd name="T7" fmla="*/ 59 h 379"/>
                <a:gd name="T8" fmla="*/ 363 w 511"/>
                <a:gd name="T9" fmla="*/ 25 h 379"/>
                <a:gd name="T10" fmla="*/ 59 w 511"/>
                <a:gd name="T11" fmla="*/ 196 h 379"/>
                <a:gd name="T12" fmla="*/ 25 w 511"/>
                <a:gd name="T13" fmla="*/ 319 h 379"/>
                <a:gd name="T14" fmla="*/ 26 w 511"/>
                <a:gd name="T15" fmla="*/ 320 h 379"/>
                <a:gd name="T16" fmla="*/ 149 w 511"/>
                <a:gd name="T17" fmla="*/ 354 h 3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1" h="379">
                  <a:moveTo>
                    <a:pt x="149" y="354"/>
                  </a:moveTo>
                  <a:cubicBezTo>
                    <a:pt x="452" y="184"/>
                    <a:pt x="452" y="184"/>
                    <a:pt x="452" y="184"/>
                  </a:cubicBezTo>
                  <a:cubicBezTo>
                    <a:pt x="496" y="159"/>
                    <a:pt x="511" y="104"/>
                    <a:pt x="486" y="61"/>
                  </a:cubicBezTo>
                  <a:cubicBezTo>
                    <a:pt x="486" y="59"/>
                    <a:pt x="486" y="59"/>
                    <a:pt x="486" y="59"/>
                  </a:cubicBezTo>
                  <a:cubicBezTo>
                    <a:pt x="461" y="16"/>
                    <a:pt x="406" y="0"/>
                    <a:pt x="363" y="25"/>
                  </a:cubicBezTo>
                  <a:cubicBezTo>
                    <a:pt x="59" y="196"/>
                    <a:pt x="59" y="196"/>
                    <a:pt x="59" y="196"/>
                  </a:cubicBezTo>
                  <a:cubicBezTo>
                    <a:pt x="16" y="220"/>
                    <a:pt x="0" y="275"/>
                    <a:pt x="25" y="319"/>
                  </a:cubicBezTo>
                  <a:cubicBezTo>
                    <a:pt x="26" y="320"/>
                    <a:pt x="26" y="320"/>
                    <a:pt x="26" y="320"/>
                  </a:cubicBezTo>
                  <a:cubicBezTo>
                    <a:pt x="50" y="364"/>
                    <a:pt x="105" y="379"/>
                    <a:pt x="149" y="354"/>
                  </a:cubicBezTo>
                </a:path>
              </a:pathLst>
            </a:custGeom>
            <a:solidFill>
              <a:srgbClr val="BF896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02" name="Freeform 46"/>
            <p:cNvSpPr/>
            <p:nvPr/>
          </p:nvSpPr>
          <p:spPr bwMode="auto">
            <a:xfrm>
              <a:off x="5909816" y="3981919"/>
              <a:ext cx="276770" cy="202838"/>
            </a:xfrm>
            <a:custGeom>
              <a:avLst/>
              <a:gdLst>
                <a:gd name="T0" fmla="*/ 438 w 438"/>
                <a:gd name="T1" fmla="*/ 0 h 321"/>
                <a:gd name="T2" fmla="*/ 0 w 438"/>
                <a:gd name="T3" fmla="*/ 321 h 321"/>
                <a:gd name="T4" fmla="*/ 0 w 438"/>
                <a:gd name="T5" fmla="*/ 321 h 321"/>
                <a:gd name="T6" fmla="*/ 438 w 438"/>
                <a:gd name="T7" fmla="*/ 0 h 321"/>
                <a:gd name="T8" fmla="*/ 438 w 438"/>
                <a:gd name="T9" fmla="*/ 0 h 321"/>
              </a:gdLst>
              <a:ahLst/>
              <a:cxnLst>
                <a:cxn ang="0">
                  <a:pos x="T0" y="T1"/>
                </a:cxn>
                <a:cxn ang="0">
                  <a:pos x="T2" y="T3"/>
                </a:cxn>
                <a:cxn ang="0">
                  <a:pos x="T4" y="T5"/>
                </a:cxn>
                <a:cxn ang="0">
                  <a:pos x="T6" y="T7"/>
                </a:cxn>
                <a:cxn ang="0">
                  <a:pos x="T8" y="T9"/>
                </a:cxn>
              </a:cxnLst>
              <a:rect l="0" t="0" r="r" b="b"/>
              <a:pathLst>
                <a:path w="438" h="321">
                  <a:moveTo>
                    <a:pt x="438" y="0"/>
                  </a:moveTo>
                  <a:lnTo>
                    <a:pt x="0" y="321"/>
                  </a:lnTo>
                  <a:lnTo>
                    <a:pt x="0" y="321"/>
                  </a:lnTo>
                  <a:lnTo>
                    <a:pt x="438" y="0"/>
                  </a:lnTo>
                  <a:lnTo>
                    <a:pt x="438" y="0"/>
                  </a:lnTo>
                  <a:close/>
                </a:path>
              </a:pathLst>
            </a:custGeom>
            <a:solidFill>
              <a:srgbClr val="E6E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03" name="Freeform 47"/>
            <p:cNvSpPr/>
            <p:nvPr/>
          </p:nvSpPr>
          <p:spPr bwMode="auto">
            <a:xfrm>
              <a:off x="5909816" y="3981919"/>
              <a:ext cx="276770" cy="202838"/>
            </a:xfrm>
            <a:custGeom>
              <a:avLst/>
              <a:gdLst>
                <a:gd name="T0" fmla="*/ 438 w 438"/>
                <a:gd name="T1" fmla="*/ 0 h 321"/>
                <a:gd name="T2" fmla="*/ 0 w 438"/>
                <a:gd name="T3" fmla="*/ 321 h 321"/>
                <a:gd name="T4" fmla="*/ 0 w 438"/>
                <a:gd name="T5" fmla="*/ 321 h 321"/>
                <a:gd name="T6" fmla="*/ 438 w 438"/>
                <a:gd name="T7" fmla="*/ 0 h 321"/>
                <a:gd name="T8" fmla="*/ 438 w 438"/>
                <a:gd name="T9" fmla="*/ 0 h 321"/>
              </a:gdLst>
              <a:ahLst/>
              <a:cxnLst>
                <a:cxn ang="0">
                  <a:pos x="T0" y="T1"/>
                </a:cxn>
                <a:cxn ang="0">
                  <a:pos x="T2" y="T3"/>
                </a:cxn>
                <a:cxn ang="0">
                  <a:pos x="T4" y="T5"/>
                </a:cxn>
                <a:cxn ang="0">
                  <a:pos x="T6" y="T7"/>
                </a:cxn>
                <a:cxn ang="0">
                  <a:pos x="T8" y="T9"/>
                </a:cxn>
              </a:cxnLst>
              <a:rect l="0" t="0" r="r" b="b"/>
              <a:pathLst>
                <a:path w="438" h="321">
                  <a:moveTo>
                    <a:pt x="438" y="0"/>
                  </a:moveTo>
                  <a:lnTo>
                    <a:pt x="0" y="321"/>
                  </a:lnTo>
                  <a:lnTo>
                    <a:pt x="0" y="321"/>
                  </a:lnTo>
                  <a:lnTo>
                    <a:pt x="438" y="0"/>
                  </a:lnTo>
                  <a:lnTo>
                    <a:pt x="43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04" name="Freeform 48"/>
            <p:cNvSpPr/>
            <p:nvPr/>
          </p:nvSpPr>
          <p:spPr bwMode="auto">
            <a:xfrm>
              <a:off x="5839676" y="3952220"/>
              <a:ext cx="346910" cy="232537"/>
            </a:xfrm>
            <a:custGeom>
              <a:avLst/>
              <a:gdLst>
                <a:gd name="T0" fmla="*/ 269 w 336"/>
                <a:gd name="T1" fmla="*/ 0 h 225"/>
                <a:gd name="T2" fmla="*/ 203 w 336"/>
                <a:gd name="T3" fmla="*/ 27 h 225"/>
                <a:gd name="T4" fmla="*/ 202 w 336"/>
                <a:gd name="T5" fmla="*/ 29 h 225"/>
                <a:gd name="T6" fmla="*/ 180 w 336"/>
                <a:gd name="T7" fmla="*/ 114 h 225"/>
                <a:gd name="T8" fmla="*/ 152 w 336"/>
                <a:gd name="T9" fmla="*/ 86 h 225"/>
                <a:gd name="T10" fmla="*/ 89 w 336"/>
                <a:gd name="T11" fmla="*/ 61 h 225"/>
                <a:gd name="T12" fmla="*/ 24 w 336"/>
                <a:gd name="T13" fmla="*/ 88 h 225"/>
                <a:gd name="T14" fmla="*/ 23 w 336"/>
                <a:gd name="T15" fmla="*/ 90 h 225"/>
                <a:gd name="T16" fmla="*/ 0 w 336"/>
                <a:gd name="T17" fmla="*/ 130 h 225"/>
                <a:gd name="T18" fmla="*/ 56 w 336"/>
                <a:gd name="T19" fmla="*/ 173 h 225"/>
                <a:gd name="T20" fmla="*/ 56 w 336"/>
                <a:gd name="T21" fmla="*/ 175 h 225"/>
                <a:gd name="T22" fmla="*/ 68 w 336"/>
                <a:gd name="T23" fmla="*/ 225 h 225"/>
                <a:gd name="T24" fmla="*/ 336 w 336"/>
                <a:gd name="T25" fmla="*/ 29 h 225"/>
                <a:gd name="T26" fmla="*/ 331 w 336"/>
                <a:gd name="T27" fmla="*/ 25 h 225"/>
                <a:gd name="T28" fmla="*/ 269 w 336"/>
                <a:gd name="T29" fmla="*/ 0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36" h="225">
                  <a:moveTo>
                    <a:pt x="269" y="0"/>
                  </a:moveTo>
                  <a:cubicBezTo>
                    <a:pt x="245" y="0"/>
                    <a:pt x="221" y="9"/>
                    <a:pt x="203" y="27"/>
                  </a:cubicBezTo>
                  <a:cubicBezTo>
                    <a:pt x="202" y="29"/>
                    <a:pt x="202" y="29"/>
                    <a:pt x="202" y="29"/>
                  </a:cubicBezTo>
                  <a:cubicBezTo>
                    <a:pt x="180" y="52"/>
                    <a:pt x="172" y="84"/>
                    <a:pt x="180" y="114"/>
                  </a:cubicBezTo>
                  <a:cubicBezTo>
                    <a:pt x="152" y="86"/>
                    <a:pt x="152" y="86"/>
                    <a:pt x="152" y="86"/>
                  </a:cubicBezTo>
                  <a:cubicBezTo>
                    <a:pt x="134" y="69"/>
                    <a:pt x="112" y="61"/>
                    <a:pt x="89" y="61"/>
                  </a:cubicBezTo>
                  <a:cubicBezTo>
                    <a:pt x="65" y="61"/>
                    <a:pt x="42" y="70"/>
                    <a:pt x="24" y="88"/>
                  </a:cubicBezTo>
                  <a:cubicBezTo>
                    <a:pt x="23" y="90"/>
                    <a:pt x="23" y="90"/>
                    <a:pt x="23" y="90"/>
                  </a:cubicBezTo>
                  <a:cubicBezTo>
                    <a:pt x="11" y="101"/>
                    <a:pt x="4" y="115"/>
                    <a:pt x="0" y="130"/>
                  </a:cubicBezTo>
                  <a:cubicBezTo>
                    <a:pt x="23" y="136"/>
                    <a:pt x="43" y="151"/>
                    <a:pt x="56" y="173"/>
                  </a:cubicBezTo>
                  <a:cubicBezTo>
                    <a:pt x="56" y="175"/>
                    <a:pt x="56" y="175"/>
                    <a:pt x="56" y="175"/>
                  </a:cubicBezTo>
                  <a:cubicBezTo>
                    <a:pt x="65" y="190"/>
                    <a:pt x="69" y="208"/>
                    <a:pt x="68" y="225"/>
                  </a:cubicBezTo>
                  <a:cubicBezTo>
                    <a:pt x="336" y="29"/>
                    <a:pt x="336" y="29"/>
                    <a:pt x="336" y="29"/>
                  </a:cubicBezTo>
                  <a:cubicBezTo>
                    <a:pt x="331" y="25"/>
                    <a:pt x="331" y="25"/>
                    <a:pt x="331" y="25"/>
                  </a:cubicBezTo>
                  <a:cubicBezTo>
                    <a:pt x="314" y="8"/>
                    <a:pt x="291" y="0"/>
                    <a:pt x="269" y="0"/>
                  </a:cubicBezTo>
                </a:path>
              </a:pathLst>
            </a:custGeom>
            <a:solidFill>
              <a:srgbClr val="AC7C5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05" name="Freeform 49"/>
            <p:cNvSpPr>
              <a:spLocks noEditPoints="1"/>
            </p:cNvSpPr>
            <p:nvPr/>
          </p:nvSpPr>
          <p:spPr bwMode="auto">
            <a:xfrm>
              <a:off x="5589445" y="4258689"/>
              <a:ext cx="273611" cy="155446"/>
            </a:xfrm>
            <a:custGeom>
              <a:avLst/>
              <a:gdLst>
                <a:gd name="T0" fmla="*/ 264 w 265"/>
                <a:gd name="T1" fmla="*/ 1 h 150"/>
                <a:gd name="T2" fmla="*/ 0 w 265"/>
                <a:gd name="T3" fmla="*/ 150 h 150"/>
                <a:gd name="T4" fmla="*/ 0 w 265"/>
                <a:gd name="T5" fmla="*/ 150 h 150"/>
                <a:gd name="T6" fmla="*/ 264 w 265"/>
                <a:gd name="T7" fmla="*/ 1 h 150"/>
                <a:gd name="T8" fmla="*/ 264 w 265"/>
                <a:gd name="T9" fmla="*/ 0 h 150"/>
                <a:gd name="T10" fmla="*/ 264 w 265"/>
                <a:gd name="T11" fmla="*/ 1 h 150"/>
                <a:gd name="T12" fmla="*/ 264 w 265"/>
                <a:gd name="T13" fmla="*/ 0 h 150"/>
                <a:gd name="T14" fmla="*/ 265 w 265"/>
                <a:gd name="T15" fmla="*/ 0 h 150"/>
                <a:gd name="T16" fmla="*/ 264 w 265"/>
                <a:gd name="T17" fmla="*/ 0 h 150"/>
                <a:gd name="T18" fmla="*/ 265 w 265"/>
                <a:gd name="T19" fmla="*/ 0 h 150"/>
                <a:gd name="T20" fmla="*/ 265 w 265"/>
                <a:gd name="T21" fmla="*/ 0 h 150"/>
                <a:gd name="T22" fmla="*/ 265 w 265"/>
                <a:gd name="T23" fmla="*/ 0 h 150"/>
                <a:gd name="T24" fmla="*/ 265 w 265"/>
                <a:gd name="T25" fmla="*/ 0 h 150"/>
                <a:gd name="T26" fmla="*/ 265 w 265"/>
                <a:gd name="T27" fmla="*/ 0 h 150"/>
                <a:gd name="T28" fmla="*/ 265 w 265"/>
                <a:gd name="T29" fmla="*/ 0 h 150"/>
                <a:gd name="T30" fmla="*/ 265 w 265"/>
                <a:gd name="T31" fmla="*/ 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65" h="150">
                  <a:moveTo>
                    <a:pt x="264" y="1"/>
                  </a:moveTo>
                  <a:cubicBezTo>
                    <a:pt x="0" y="150"/>
                    <a:pt x="0" y="150"/>
                    <a:pt x="0" y="150"/>
                  </a:cubicBezTo>
                  <a:cubicBezTo>
                    <a:pt x="0" y="150"/>
                    <a:pt x="0" y="150"/>
                    <a:pt x="0" y="150"/>
                  </a:cubicBezTo>
                  <a:cubicBezTo>
                    <a:pt x="264" y="1"/>
                    <a:pt x="264" y="1"/>
                    <a:pt x="264" y="1"/>
                  </a:cubicBezTo>
                  <a:moveTo>
                    <a:pt x="264" y="0"/>
                  </a:moveTo>
                  <a:cubicBezTo>
                    <a:pt x="264" y="1"/>
                    <a:pt x="264" y="1"/>
                    <a:pt x="264" y="1"/>
                  </a:cubicBezTo>
                  <a:cubicBezTo>
                    <a:pt x="264" y="1"/>
                    <a:pt x="264" y="0"/>
                    <a:pt x="264" y="0"/>
                  </a:cubicBezTo>
                  <a:moveTo>
                    <a:pt x="265" y="0"/>
                  </a:moveTo>
                  <a:cubicBezTo>
                    <a:pt x="264" y="0"/>
                    <a:pt x="264" y="0"/>
                    <a:pt x="264" y="0"/>
                  </a:cubicBezTo>
                  <a:cubicBezTo>
                    <a:pt x="264" y="0"/>
                    <a:pt x="264" y="0"/>
                    <a:pt x="265" y="0"/>
                  </a:cubicBezTo>
                  <a:moveTo>
                    <a:pt x="265" y="0"/>
                  </a:moveTo>
                  <a:cubicBezTo>
                    <a:pt x="265" y="0"/>
                    <a:pt x="265" y="0"/>
                    <a:pt x="265" y="0"/>
                  </a:cubicBezTo>
                  <a:cubicBezTo>
                    <a:pt x="265" y="0"/>
                    <a:pt x="265" y="0"/>
                    <a:pt x="265" y="0"/>
                  </a:cubicBezTo>
                  <a:moveTo>
                    <a:pt x="265" y="0"/>
                  </a:moveTo>
                  <a:cubicBezTo>
                    <a:pt x="265" y="0"/>
                    <a:pt x="265" y="0"/>
                    <a:pt x="265" y="0"/>
                  </a:cubicBezTo>
                  <a:cubicBezTo>
                    <a:pt x="265" y="0"/>
                    <a:pt x="265" y="0"/>
                    <a:pt x="265" y="0"/>
                  </a:cubicBezTo>
                </a:path>
              </a:pathLst>
            </a:custGeom>
            <a:solidFill>
              <a:srgbClr val="E6E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06" name="Freeform 50"/>
            <p:cNvSpPr/>
            <p:nvPr/>
          </p:nvSpPr>
          <p:spPr bwMode="auto">
            <a:xfrm>
              <a:off x="5561642" y="4086182"/>
              <a:ext cx="348806" cy="327954"/>
            </a:xfrm>
            <a:custGeom>
              <a:avLst/>
              <a:gdLst>
                <a:gd name="T0" fmla="*/ 269 w 338"/>
                <a:gd name="T1" fmla="*/ 0 h 317"/>
                <a:gd name="T2" fmla="*/ 283 w 338"/>
                <a:gd name="T3" fmla="*/ 75 h 317"/>
                <a:gd name="T4" fmla="*/ 269 w 338"/>
                <a:gd name="T5" fmla="*/ 62 h 317"/>
                <a:gd name="T6" fmla="*/ 207 w 338"/>
                <a:gd name="T7" fmla="*/ 37 h 317"/>
                <a:gd name="T8" fmla="*/ 142 w 338"/>
                <a:gd name="T9" fmla="*/ 64 h 317"/>
                <a:gd name="T10" fmla="*/ 140 w 338"/>
                <a:gd name="T11" fmla="*/ 66 h 317"/>
                <a:gd name="T12" fmla="*/ 128 w 338"/>
                <a:gd name="T13" fmla="*/ 175 h 317"/>
                <a:gd name="T14" fmla="*/ 99 w 338"/>
                <a:gd name="T15" fmla="*/ 170 h 317"/>
                <a:gd name="T16" fmla="*/ 34 w 338"/>
                <a:gd name="T17" fmla="*/ 198 h 317"/>
                <a:gd name="T18" fmla="*/ 33 w 338"/>
                <a:gd name="T19" fmla="*/ 199 h 317"/>
                <a:gd name="T20" fmla="*/ 27 w 338"/>
                <a:gd name="T21" fmla="*/ 317 h 317"/>
                <a:gd name="T22" fmla="*/ 291 w 338"/>
                <a:gd name="T23" fmla="*/ 168 h 317"/>
                <a:gd name="T24" fmla="*/ 291 w 338"/>
                <a:gd name="T25" fmla="*/ 168 h 317"/>
                <a:gd name="T26" fmla="*/ 291 w 338"/>
                <a:gd name="T27" fmla="*/ 167 h 317"/>
                <a:gd name="T28" fmla="*/ 291 w 338"/>
                <a:gd name="T29" fmla="*/ 167 h 317"/>
                <a:gd name="T30" fmla="*/ 292 w 338"/>
                <a:gd name="T31" fmla="*/ 167 h 317"/>
                <a:gd name="T32" fmla="*/ 292 w 338"/>
                <a:gd name="T33" fmla="*/ 167 h 317"/>
                <a:gd name="T34" fmla="*/ 292 w 338"/>
                <a:gd name="T35" fmla="*/ 167 h 317"/>
                <a:gd name="T36" fmla="*/ 292 w 338"/>
                <a:gd name="T37" fmla="*/ 167 h 317"/>
                <a:gd name="T38" fmla="*/ 292 w 338"/>
                <a:gd name="T39" fmla="*/ 167 h 317"/>
                <a:gd name="T40" fmla="*/ 337 w 338"/>
                <a:gd name="T41" fmla="*/ 95 h 317"/>
                <a:gd name="T42" fmla="*/ 337 w 338"/>
                <a:gd name="T43" fmla="*/ 95 h 317"/>
                <a:gd name="T44" fmla="*/ 337 w 338"/>
                <a:gd name="T45" fmla="*/ 95 h 317"/>
                <a:gd name="T46" fmla="*/ 325 w 338"/>
                <a:gd name="T47" fmla="*/ 45 h 317"/>
                <a:gd name="T48" fmla="*/ 325 w 338"/>
                <a:gd name="T49" fmla="*/ 43 h 317"/>
                <a:gd name="T50" fmla="*/ 269 w 338"/>
                <a:gd name="T51" fmla="*/ 0 h 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38" h="317">
                  <a:moveTo>
                    <a:pt x="269" y="0"/>
                  </a:moveTo>
                  <a:cubicBezTo>
                    <a:pt x="263" y="25"/>
                    <a:pt x="268" y="53"/>
                    <a:pt x="283" y="75"/>
                  </a:cubicBezTo>
                  <a:cubicBezTo>
                    <a:pt x="269" y="62"/>
                    <a:pt x="269" y="62"/>
                    <a:pt x="269" y="62"/>
                  </a:cubicBezTo>
                  <a:cubicBezTo>
                    <a:pt x="252" y="45"/>
                    <a:pt x="229" y="37"/>
                    <a:pt x="207" y="37"/>
                  </a:cubicBezTo>
                  <a:cubicBezTo>
                    <a:pt x="183" y="37"/>
                    <a:pt x="159" y="46"/>
                    <a:pt x="142" y="64"/>
                  </a:cubicBezTo>
                  <a:cubicBezTo>
                    <a:pt x="140" y="66"/>
                    <a:pt x="140" y="66"/>
                    <a:pt x="140" y="66"/>
                  </a:cubicBezTo>
                  <a:cubicBezTo>
                    <a:pt x="111" y="96"/>
                    <a:pt x="108" y="141"/>
                    <a:pt x="128" y="175"/>
                  </a:cubicBezTo>
                  <a:cubicBezTo>
                    <a:pt x="119" y="172"/>
                    <a:pt x="109" y="170"/>
                    <a:pt x="99" y="170"/>
                  </a:cubicBezTo>
                  <a:cubicBezTo>
                    <a:pt x="76" y="170"/>
                    <a:pt x="52" y="180"/>
                    <a:pt x="34" y="198"/>
                  </a:cubicBezTo>
                  <a:cubicBezTo>
                    <a:pt x="33" y="199"/>
                    <a:pt x="33" y="199"/>
                    <a:pt x="33" y="199"/>
                  </a:cubicBezTo>
                  <a:cubicBezTo>
                    <a:pt x="2" y="232"/>
                    <a:pt x="0" y="282"/>
                    <a:pt x="27" y="317"/>
                  </a:cubicBezTo>
                  <a:cubicBezTo>
                    <a:pt x="291" y="168"/>
                    <a:pt x="291" y="168"/>
                    <a:pt x="291" y="168"/>
                  </a:cubicBezTo>
                  <a:cubicBezTo>
                    <a:pt x="291" y="168"/>
                    <a:pt x="291" y="168"/>
                    <a:pt x="291" y="168"/>
                  </a:cubicBezTo>
                  <a:cubicBezTo>
                    <a:pt x="291" y="168"/>
                    <a:pt x="291" y="168"/>
                    <a:pt x="291" y="167"/>
                  </a:cubicBezTo>
                  <a:cubicBezTo>
                    <a:pt x="291" y="167"/>
                    <a:pt x="291" y="167"/>
                    <a:pt x="291" y="167"/>
                  </a:cubicBezTo>
                  <a:cubicBezTo>
                    <a:pt x="291" y="167"/>
                    <a:pt x="291" y="167"/>
                    <a:pt x="292" y="167"/>
                  </a:cubicBezTo>
                  <a:cubicBezTo>
                    <a:pt x="292" y="167"/>
                    <a:pt x="292" y="167"/>
                    <a:pt x="292" y="167"/>
                  </a:cubicBezTo>
                  <a:cubicBezTo>
                    <a:pt x="292" y="167"/>
                    <a:pt x="292" y="167"/>
                    <a:pt x="292" y="167"/>
                  </a:cubicBezTo>
                  <a:cubicBezTo>
                    <a:pt x="292" y="167"/>
                    <a:pt x="292" y="167"/>
                    <a:pt x="292" y="167"/>
                  </a:cubicBezTo>
                  <a:cubicBezTo>
                    <a:pt x="292" y="167"/>
                    <a:pt x="292" y="167"/>
                    <a:pt x="292" y="167"/>
                  </a:cubicBezTo>
                  <a:cubicBezTo>
                    <a:pt x="319" y="151"/>
                    <a:pt x="335" y="124"/>
                    <a:pt x="337" y="95"/>
                  </a:cubicBezTo>
                  <a:cubicBezTo>
                    <a:pt x="337" y="95"/>
                    <a:pt x="337" y="95"/>
                    <a:pt x="337" y="95"/>
                  </a:cubicBezTo>
                  <a:cubicBezTo>
                    <a:pt x="337" y="95"/>
                    <a:pt x="337" y="95"/>
                    <a:pt x="337" y="95"/>
                  </a:cubicBezTo>
                  <a:cubicBezTo>
                    <a:pt x="338" y="78"/>
                    <a:pt x="334" y="60"/>
                    <a:pt x="325" y="45"/>
                  </a:cubicBezTo>
                  <a:cubicBezTo>
                    <a:pt x="325" y="43"/>
                    <a:pt x="325" y="43"/>
                    <a:pt x="325" y="43"/>
                  </a:cubicBezTo>
                  <a:cubicBezTo>
                    <a:pt x="312" y="21"/>
                    <a:pt x="292" y="6"/>
                    <a:pt x="269" y="0"/>
                  </a:cubicBezTo>
                </a:path>
              </a:pathLst>
            </a:custGeom>
            <a:solidFill>
              <a:srgbClr val="AC7C5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07" name="Freeform 51"/>
            <p:cNvSpPr/>
            <p:nvPr/>
          </p:nvSpPr>
          <p:spPr bwMode="auto">
            <a:xfrm>
              <a:off x="6037459" y="3929472"/>
              <a:ext cx="299518" cy="295095"/>
            </a:xfrm>
            <a:custGeom>
              <a:avLst/>
              <a:gdLst>
                <a:gd name="T0" fmla="*/ 126 w 290"/>
                <a:gd name="T1" fmla="*/ 251 h 286"/>
                <a:gd name="T2" fmla="*/ 37 w 290"/>
                <a:gd name="T3" fmla="*/ 166 h 286"/>
                <a:gd name="T4" fmla="*/ 34 w 290"/>
                <a:gd name="T5" fmla="*/ 39 h 286"/>
                <a:gd name="T6" fmla="*/ 35 w 290"/>
                <a:gd name="T7" fmla="*/ 37 h 286"/>
                <a:gd name="T8" fmla="*/ 163 w 290"/>
                <a:gd name="T9" fmla="*/ 35 h 286"/>
                <a:gd name="T10" fmla="*/ 253 w 290"/>
                <a:gd name="T11" fmla="*/ 119 h 286"/>
                <a:gd name="T12" fmla="*/ 255 w 290"/>
                <a:gd name="T13" fmla="*/ 247 h 286"/>
                <a:gd name="T14" fmla="*/ 254 w 290"/>
                <a:gd name="T15" fmla="*/ 248 h 286"/>
                <a:gd name="T16" fmla="*/ 126 w 290"/>
                <a:gd name="T17" fmla="*/ 251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0" h="286">
                  <a:moveTo>
                    <a:pt x="126" y="251"/>
                  </a:moveTo>
                  <a:cubicBezTo>
                    <a:pt x="37" y="166"/>
                    <a:pt x="37" y="166"/>
                    <a:pt x="37" y="166"/>
                  </a:cubicBezTo>
                  <a:cubicBezTo>
                    <a:pt x="1" y="132"/>
                    <a:pt x="0" y="75"/>
                    <a:pt x="34" y="39"/>
                  </a:cubicBezTo>
                  <a:cubicBezTo>
                    <a:pt x="35" y="37"/>
                    <a:pt x="35" y="37"/>
                    <a:pt x="35" y="37"/>
                  </a:cubicBezTo>
                  <a:cubicBezTo>
                    <a:pt x="70" y="1"/>
                    <a:pt x="127" y="0"/>
                    <a:pt x="163" y="35"/>
                  </a:cubicBezTo>
                  <a:cubicBezTo>
                    <a:pt x="253" y="119"/>
                    <a:pt x="253" y="119"/>
                    <a:pt x="253" y="119"/>
                  </a:cubicBezTo>
                  <a:cubicBezTo>
                    <a:pt x="289" y="154"/>
                    <a:pt x="290" y="211"/>
                    <a:pt x="255" y="247"/>
                  </a:cubicBezTo>
                  <a:cubicBezTo>
                    <a:pt x="254" y="248"/>
                    <a:pt x="254" y="248"/>
                    <a:pt x="254" y="248"/>
                  </a:cubicBezTo>
                  <a:cubicBezTo>
                    <a:pt x="219" y="284"/>
                    <a:pt x="162" y="286"/>
                    <a:pt x="126" y="251"/>
                  </a:cubicBezTo>
                  <a:close/>
                </a:path>
              </a:pathLst>
            </a:custGeom>
            <a:solidFill>
              <a:srgbClr val="FDD5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08" name="Freeform 52"/>
            <p:cNvSpPr/>
            <p:nvPr/>
          </p:nvSpPr>
          <p:spPr bwMode="auto">
            <a:xfrm>
              <a:off x="5851682" y="3992661"/>
              <a:ext cx="390511" cy="387984"/>
            </a:xfrm>
            <a:custGeom>
              <a:avLst/>
              <a:gdLst>
                <a:gd name="T0" fmla="*/ 214 w 378"/>
                <a:gd name="T1" fmla="*/ 341 h 376"/>
                <a:gd name="T2" fmla="*/ 37 w 378"/>
                <a:gd name="T3" fmla="*/ 166 h 376"/>
                <a:gd name="T4" fmla="*/ 35 w 378"/>
                <a:gd name="T5" fmla="*/ 39 h 376"/>
                <a:gd name="T6" fmla="*/ 36 w 378"/>
                <a:gd name="T7" fmla="*/ 37 h 376"/>
                <a:gd name="T8" fmla="*/ 164 w 378"/>
                <a:gd name="T9" fmla="*/ 35 h 376"/>
                <a:gd name="T10" fmla="*/ 341 w 378"/>
                <a:gd name="T11" fmla="*/ 210 h 376"/>
                <a:gd name="T12" fmla="*/ 343 w 378"/>
                <a:gd name="T13" fmla="*/ 337 h 376"/>
                <a:gd name="T14" fmla="*/ 342 w 378"/>
                <a:gd name="T15" fmla="*/ 339 h 376"/>
                <a:gd name="T16" fmla="*/ 214 w 378"/>
                <a:gd name="T17" fmla="*/ 341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8" h="376">
                  <a:moveTo>
                    <a:pt x="214" y="341"/>
                  </a:moveTo>
                  <a:cubicBezTo>
                    <a:pt x="37" y="166"/>
                    <a:pt x="37" y="166"/>
                    <a:pt x="37" y="166"/>
                  </a:cubicBezTo>
                  <a:cubicBezTo>
                    <a:pt x="1" y="132"/>
                    <a:pt x="0" y="75"/>
                    <a:pt x="35" y="39"/>
                  </a:cubicBezTo>
                  <a:cubicBezTo>
                    <a:pt x="36" y="37"/>
                    <a:pt x="36" y="37"/>
                    <a:pt x="36" y="37"/>
                  </a:cubicBezTo>
                  <a:cubicBezTo>
                    <a:pt x="70" y="1"/>
                    <a:pt x="128" y="0"/>
                    <a:pt x="164" y="35"/>
                  </a:cubicBezTo>
                  <a:cubicBezTo>
                    <a:pt x="341" y="210"/>
                    <a:pt x="341" y="210"/>
                    <a:pt x="341" y="210"/>
                  </a:cubicBezTo>
                  <a:cubicBezTo>
                    <a:pt x="377" y="244"/>
                    <a:pt x="378" y="301"/>
                    <a:pt x="343" y="337"/>
                  </a:cubicBezTo>
                  <a:cubicBezTo>
                    <a:pt x="342" y="339"/>
                    <a:pt x="342" y="339"/>
                    <a:pt x="342" y="339"/>
                  </a:cubicBezTo>
                  <a:cubicBezTo>
                    <a:pt x="308" y="375"/>
                    <a:pt x="250" y="376"/>
                    <a:pt x="214" y="341"/>
                  </a:cubicBezTo>
                  <a:close/>
                </a:path>
              </a:pathLst>
            </a:custGeom>
            <a:solidFill>
              <a:srgbClr val="FDD5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09" name="Freeform 53"/>
            <p:cNvSpPr/>
            <p:nvPr/>
          </p:nvSpPr>
          <p:spPr bwMode="auto">
            <a:xfrm>
              <a:off x="5696236" y="4101979"/>
              <a:ext cx="343751" cy="331745"/>
            </a:xfrm>
            <a:custGeom>
              <a:avLst/>
              <a:gdLst>
                <a:gd name="T0" fmla="*/ 170 w 333"/>
                <a:gd name="T1" fmla="*/ 287 h 321"/>
                <a:gd name="T2" fmla="*/ 37 w 333"/>
                <a:gd name="T3" fmla="*/ 166 h 321"/>
                <a:gd name="T4" fmla="*/ 34 w 333"/>
                <a:gd name="T5" fmla="*/ 39 h 321"/>
                <a:gd name="T6" fmla="*/ 36 w 333"/>
                <a:gd name="T7" fmla="*/ 37 h 321"/>
                <a:gd name="T8" fmla="*/ 163 w 333"/>
                <a:gd name="T9" fmla="*/ 35 h 321"/>
                <a:gd name="T10" fmla="*/ 296 w 333"/>
                <a:gd name="T11" fmla="*/ 155 h 321"/>
                <a:gd name="T12" fmla="*/ 298 w 333"/>
                <a:gd name="T13" fmla="*/ 283 h 321"/>
                <a:gd name="T14" fmla="*/ 297 w 333"/>
                <a:gd name="T15" fmla="*/ 284 h 321"/>
                <a:gd name="T16" fmla="*/ 170 w 333"/>
                <a:gd name="T17" fmla="*/ 287 h 3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3" h="321">
                  <a:moveTo>
                    <a:pt x="170" y="287"/>
                  </a:moveTo>
                  <a:cubicBezTo>
                    <a:pt x="37" y="166"/>
                    <a:pt x="37" y="166"/>
                    <a:pt x="37" y="166"/>
                  </a:cubicBezTo>
                  <a:cubicBezTo>
                    <a:pt x="1" y="132"/>
                    <a:pt x="0" y="75"/>
                    <a:pt x="34" y="39"/>
                  </a:cubicBezTo>
                  <a:cubicBezTo>
                    <a:pt x="36" y="37"/>
                    <a:pt x="36" y="37"/>
                    <a:pt x="36" y="37"/>
                  </a:cubicBezTo>
                  <a:cubicBezTo>
                    <a:pt x="70" y="1"/>
                    <a:pt x="127" y="0"/>
                    <a:pt x="163" y="35"/>
                  </a:cubicBezTo>
                  <a:cubicBezTo>
                    <a:pt x="296" y="155"/>
                    <a:pt x="296" y="155"/>
                    <a:pt x="296" y="155"/>
                  </a:cubicBezTo>
                  <a:cubicBezTo>
                    <a:pt x="332" y="190"/>
                    <a:pt x="333" y="247"/>
                    <a:pt x="298" y="283"/>
                  </a:cubicBezTo>
                  <a:cubicBezTo>
                    <a:pt x="297" y="284"/>
                    <a:pt x="297" y="284"/>
                    <a:pt x="297" y="284"/>
                  </a:cubicBezTo>
                  <a:cubicBezTo>
                    <a:pt x="263" y="320"/>
                    <a:pt x="206" y="321"/>
                    <a:pt x="170" y="287"/>
                  </a:cubicBezTo>
                  <a:close/>
                </a:path>
              </a:pathLst>
            </a:custGeom>
            <a:solidFill>
              <a:srgbClr val="FDD5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10" name="Freeform 54"/>
            <p:cNvSpPr/>
            <p:nvPr/>
          </p:nvSpPr>
          <p:spPr bwMode="auto">
            <a:xfrm>
              <a:off x="5585654" y="4240364"/>
              <a:ext cx="259077" cy="254022"/>
            </a:xfrm>
            <a:custGeom>
              <a:avLst/>
              <a:gdLst>
                <a:gd name="T0" fmla="*/ 87 w 251"/>
                <a:gd name="T1" fmla="*/ 211 h 246"/>
                <a:gd name="T2" fmla="*/ 37 w 251"/>
                <a:gd name="T3" fmla="*/ 166 h 246"/>
                <a:gd name="T4" fmla="*/ 34 w 251"/>
                <a:gd name="T5" fmla="*/ 38 h 246"/>
                <a:gd name="T6" fmla="*/ 35 w 251"/>
                <a:gd name="T7" fmla="*/ 37 h 246"/>
                <a:gd name="T8" fmla="*/ 163 w 251"/>
                <a:gd name="T9" fmla="*/ 34 h 246"/>
                <a:gd name="T10" fmla="*/ 214 w 251"/>
                <a:gd name="T11" fmla="*/ 79 h 246"/>
                <a:gd name="T12" fmla="*/ 216 w 251"/>
                <a:gd name="T13" fmla="*/ 207 h 246"/>
                <a:gd name="T14" fmla="*/ 215 w 251"/>
                <a:gd name="T15" fmla="*/ 208 h 246"/>
                <a:gd name="T16" fmla="*/ 87 w 251"/>
                <a:gd name="T17" fmla="*/ 211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1" h="246">
                  <a:moveTo>
                    <a:pt x="87" y="211"/>
                  </a:moveTo>
                  <a:cubicBezTo>
                    <a:pt x="37" y="166"/>
                    <a:pt x="37" y="166"/>
                    <a:pt x="37" y="166"/>
                  </a:cubicBezTo>
                  <a:cubicBezTo>
                    <a:pt x="1" y="131"/>
                    <a:pt x="0" y="74"/>
                    <a:pt x="34" y="38"/>
                  </a:cubicBezTo>
                  <a:cubicBezTo>
                    <a:pt x="35" y="37"/>
                    <a:pt x="35" y="37"/>
                    <a:pt x="35" y="37"/>
                  </a:cubicBezTo>
                  <a:cubicBezTo>
                    <a:pt x="70" y="1"/>
                    <a:pt x="127" y="0"/>
                    <a:pt x="163" y="34"/>
                  </a:cubicBezTo>
                  <a:cubicBezTo>
                    <a:pt x="214" y="79"/>
                    <a:pt x="214" y="79"/>
                    <a:pt x="214" y="79"/>
                  </a:cubicBezTo>
                  <a:cubicBezTo>
                    <a:pt x="250" y="114"/>
                    <a:pt x="251" y="171"/>
                    <a:pt x="216" y="207"/>
                  </a:cubicBezTo>
                  <a:cubicBezTo>
                    <a:pt x="215" y="208"/>
                    <a:pt x="215" y="208"/>
                    <a:pt x="215" y="208"/>
                  </a:cubicBezTo>
                  <a:cubicBezTo>
                    <a:pt x="181" y="244"/>
                    <a:pt x="123" y="246"/>
                    <a:pt x="87" y="211"/>
                  </a:cubicBezTo>
                  <a:close/>
                </a:path>
              </a:pathLst>
            </a:custGeom>
            <a:solidFill>
              <a:srgbClr val="FDD5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11" name="Freeform 55"/>
            <p:cNvSpPr/>
            <p:nvPr/>
          </p:nvSpPr>
          <p:spPr bwMode="auto">
            <a:xfrm>
              <a:off x="5171763" y="3382883"/>
              <a:ext cx="756378" cy="415155"/>
            </a:xfrm>
            <a:custGeom>
              <a:avLst/>
              <a:gdLst>
                <a:gd name="T0" fmla="*/ 0 w 733"/>
                <a:gd name="T1" fmla="*/ 22 h 402"/>
                <a:gd name="T2" fmla="*/ 401 w 733"/>
                <a:gd name="T3" fmla="*/ 2 h 402"/>
                <a:gd name="T4" fmla="*/ 536 w 733"/>
                <a:gd name="T5" fmla="*/ 54 h 402"/>
                <a:gd name="T6" fmla="*/ 689 w 733"/>
                <a:gd name="T7" fmla="*/ 205 h 402"/>
                <a:gd name="T8" fmla="*/ 693 w 733"/>
                <a:gd name="T9" fmla="*/ 356 h 402"/>
                <a:gd name="T10" fmla="*/ 691 w 733"/>
                <a:gd name="T11" fmla="*/ 358 h 402"/>
                <a:gd name="T12" fmla="*/ 540 w 733"/>
                <a:gd name="T13" fmla="*/ 361 h 402"/>
                <a:gd name="T14" fmla="*/ 370 w 733"/>
                <a:gd name="T15" fmla="*/ 193 h 402"/>
                <a:gd name="T16" fmla="*/ 13 w 733"/>
                <a:gd name="T17" fmla="*/ 244 h 402"/>
                <a:gd name="T18" fmla="*/ 0 w 733"/>
                <a:gd name="T19" fmla="*/ 22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33" h="402">
                  <a:moveTo>
                    <a:pt x="0" y="22"/>
                  </a:moveTo>
                  <a:cubicBezTo>
                    <a:pt x="401" y="2"/>
                    <a:pt x="401" y="2"/>
                    <a:pt x="401" y="2"/>
                  </a:cubicBezTo>
                  <a:cubicBezTo>
                    <a:pt x="451" y="0"/>
                    <a:pt x="500" y="18"/>
                    <a:pt x="536" y="54"/>
                  </a:cubicBezTo>
                  <a:cubicBezTo>
                    <a:pt x="689" y="205"/>
                    <a:pt x="689" y="205"/>
                    <a:pt x="689" y="205"/>
                  </a:cubicBezTo>
                  <a:cubicBezTo>
                    <a:pt x="732" y="246"/>
                    <a:pt x="733" y="314"/>
                    <a:pt x="693" y="356"/>
                  </a:cubicBezTo>
                  <a:cubicBezTo>
                    <a:pt x="691" y="358"/>
                    <a:pt x="691" y="358"/>
                    <a:pt x="691" y="358"/>
                  </a:cubicBezTo>
                  <a:cubicBezTo>
                    <a:pt x="650" y="401"/>
                    <a:pt x="583" y="402"/>
                    <a:pt x="540" y="361"/>
                  </a:cubicBezTo>
                  <a:cubicBezTo>
                    <a:pt x="370" y="193"/>
                    <a:pt x="370" y="193"/>
                    <a:pt x="370" y="193"/>
                  </a:cubicBezTo>
                  <a:cubicBezTo>
                    <a:pt x="13" y="244"/>
                    <a:pt x="13" y="244"/>
                    <a:pt x="13" y="244"/>
                  </a:cubicBezTo>
                  <a:cubicBezTo>
                    <a:pt x="0" y="22"/>
                    <a:pt x="0" y="22"/>
                    <a:pt x="0" y="22"/>
                  </a:cubicBezTo>
                </a:path>
              </a:pathLst>
            </a:custGeom>
            <a:solidFill>
              <a:srgbClr val="FDD5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12" name="Freeform 56"/>
            <p:cNvSpPr/>
            <p:nvPr/>
          </p:nvSpPr>
          <p:spPr bwMode="auto">
            <a:xfrm>
              <a:off x="5553427" y="3582561"/>
              <a:ext cx="345647" cy="236329"/>
            </a:xfrm>
            <a:custGeom>
              <a:avLst/>
              <a:gdLst>
                <a:gd name="T0" fmla="*/ 0 w 335"/>
                <a:gd name="T1" fmla="*/ 0 h 229"/>
                <a:gd name="T2" fmla="*/ 147 w 335"/>
                <a:gd name="T3" fmla="*/ 189 h 229"/>
                <a:gd name="T4" fmla="*/ 230 w 335"/>
                <a:gd name="T5" fmla="*/ 229 h 229"/>
                <a:gd name="T6" fmla="*/ 297 w 335"/>
                <a:gd name="T7" fmla="*/ 205 h 229"/>
                <a:gd name="T8" fmla="*/ 299 w 335"/>
                <a:gd name="T9" fmla="*/ 204 h 229"/>
                <a:gd name="T10" fmla="*/ 335 w 335"/>
                <a:gd name="T11" fmla="*/ 148 h 229"/>
                <a:gd name="T12" fmla="*/ 323 w 335"/>
                <a:gd name="T13" fmla="*/ 163 h 229"/>
                <a:gd name="T14" fmla="*/ 323 w 335"/>
                <a:gd name="T15" fmla="*/ 163 h 229"/>
                <a:gd name="T16" fmla="*/ 323 w 335"/>
                <a:gd name="T17" fmla="*/ 163 h 229"/>
                <a:gd name="T18" fmla="*/ 321 w 335"/>
                <a:gd name="T19" fmla="*/ 165 h 229"/>
                <a:gd name="T20" fmla="*/ 244 w 335"/>
                <a:gd name="T21" fmla="*/ 198 h 229"/>
                <a:gd name="T22" fmla="*/ 170 w 335"/>
                <a:gd name="T23" fmla="*/ 168 h 229"/>
                <a:gd name="T24" fmla="*/ 0 w 335"/>
                <a:gd name="T25" fmla="*/ 0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5" h="229">
                  <a:moveTo>
                    <a:pt x="0" y="0"/>
                  </a:moveTo>
                  <a:cubicBezTo>
                    <a:pt x="147" y="189"/>
                    <a:pt x="147" y="189"/>
                    <a:pt x="147" y="189"/>
                  </a:cubicBezTo>
                  <a:cubicBezTo>
                    <a:pt x="168" y="215"/>
                    <a:pt x="199" y="229"/>
                    <a:pt x="230" y="229"/>
                  </a:cubicBezTo>
                  <a:cubicBezTo>
                    <a:pt x="254" y="229"/>
                    <a:pt x="277" y="221"/>
                    <a:pt x="297" y="205"/>
                  </a:cubicBezTo>
                  <a:cubicBezTo>
                    <a:pt x="299" y="204"/>
                    <a:pt x="299" y="204"/>
                    <a:pt x="299" y="204"/>
                  </a:cubicBezTo>
                  <a:cubicBezTo>
                    <a:pt x="317" y="189"/>
                    <a:pt x="329" y="169"/>
                    <a:pt x="335" y="148"/>
                  </a:cubicBezTo>
                  <a:cubicBezTo>
                    <a:pt x="332" y="153"/>
                    <a:pt x="327" y="158"/>
                    <a:pt x="323" y="163"/>
                  </a:cubicBezTo>
                  <a:cubicBezTo>
                    <a:pt x="323" y="163"/>
                    <a:pt x="323" y="163"/>
                    <a:pt x="323" y="163"/>
                  </a:cubicBezTo>
                  <a:cubicBezTo>
                    <a:pt x="323" y="163"/>
                    <a:pt x="323" y="163"/>
                    <a:pt x="323" y="163"/>
                  </a:cubicBezTo>
                  <a:cubicBezTo>
                    <a:pt x="321" y="165"/>
                    <a:pt x="321" y="165"/>
                    <a:pt x="321" y="165"/>
                  </a:cubicBezTo>
                  <a:cubicBezTo>
                    <a:pt x="300" y="187"/>
                    <a:pt x="272" y="198"/>
                    <a:pt x="244" y="198"/>
                  </a:cubicBezTo>
                  <a:cubicBezTo>
                    <a:pt x="217" y="198"/>
                    <a:pt x="191" y="188"/>
                    <a:pt x="170" y="168"/>
                  </a:cubicBezTo>
                  <a:cubicBezTo>
                    <a:pt x="0" y="0"/>
                    <a:pt x="0" y="0"/>
                    <a:pt x="0" y="0"/>
                  </a:cubicBezTo>
                </a:path>
              </a:pathLst>
            </a:custGeom>
            <a:solidFill>
              <a:srgbClr val="AC7C5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13" name="Freeform 57"/>
            <p:cNvSpPr>
              <a:spLocks noEditPoints="1"/>
            </p:cNvSpPr>
            <p:nvPr/>
          </p:nvSpPr>
          <p:spPr bwMode="auto">
            <a:xfrm>
              <a:off x="5553427" y="3582561"/>
              <a:ext cx="345647" cy="204102"/>
            </a:xfrm>
            <a:custGeom>
              <a:avLst/>
              <a:gdLst>
                <a:gd name="T0" fmla="*/ 335 w 335"/>
                <a:gd name="T1" fmla="*/ 148 h 198"/>
                <a:gd name="T2" fmla="*/ 323 w 335"/>
                <a:gd name="T3" fmla="*/ 163 h 198"/>
                <a:gd name="T4" fmla="*/ 335 w 335"/>
                <a:gd name="T5" fmla="*/ 148 h 198"/>
                <a:gd name="T6" fmla="*/ 335 w 335"/>
                <a:gd name="T7" fmla="*/ 148 h 198"/>
                <a:gd name="T8" fmla="*/ 0 w 335"/>
                <a:gd name="T9" fmla="*/ 0 h 198"/>
                <a:gd name="T10" fmla="*/ 0 w 335"/>
                <a:gd name="T11" fmla="*/ 0 h 198"/>
                <a:gd name="T12" fmla="*/ 170 w 335"/>
                <a:gd name="T13" fmla="*/ 168 h 198"/>
                <a:gd name="T14" fmla="*/ 244 w 335"/>
                <a:gd name="T15" fmla="*/ 198 h 198"/>
                <a:gd name="T16" fmla="*/ 321 w 335"/>
                <a:gd name="T17" fmla="*/ 165 h 198"/>
                <a:gd name="T18" fmla="*/ 323 w 335"/>
                <a:gd name="T19" fmla="*/ 163 h 198"/>
                <a:gd name="T20" fmla="*/ 323 w 335"/>
                <a:gd name="T21" fmla="*/ 163 h 198"/>
                <a:gd name="T22" fmla="*/ 323 w 335"/>
                <a:gd name="T23" fmla="*/ 163 h 198"/>
                <a:gd name="T24" fmla="*/ 321 w 335"/>
                <a:gd name="T25" fmla="*/ 165 h 198"/>
                <a:gd name="T26" fmla="*/ 244 w 335"/>
                <a:gd name="T27" fmla="*/ 198 h 198"/>
                <a:gd name="T28" fmla="*/ 170 w 335"/>
                <a:gd name="T29" fmla="*/ 168 h 198"/>
                <a:gd name="T30" fmla="*/ 0 w 335"/>
                <a:gd name="T31" fmla="*/ 0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35" h="198">
                  <a:moveTo>
                    <a:pt x="335" y="148"/>
                  </a:moveTo>
                  <a:cubicBezTo>
                    <a:pt x="332" y="153"/>
                    <a:pt x="327" y="158"/>
                    <a:pt x="323" y="163"/>
                  </a:cubicBezTo>
                  <a:cubicBezTo>
                    <a:pt x="327" y="158"/>
                    <a:pt x="332" y="153"/>
                    <a:pt x="335" y="148"/>
                  </a:cubicBezTo>
                  <a:cubicBezTo>
                    <a:pt x="335" y="148"/>
                    <a:pt x="335" y="148"/>
                    <a:pt x="335" y="148"/>
                  </a:cubicBezTo>
                  <a:moveTo>
                    <a:pt x="0" y="0"/>
                  </a:moveTo>
                  <a:cubicBezTo>
                    <a:pt x="0" y="0"/>
                    <a:pt x="0" y="0"/>
                    <a:pt x="0" y="0"/>
                  </a:cubicBezTo>
                  <a:cubicBezTo>
                    <a:pt x="170" y="168"/>
                    <a:pt x="170" y="168"/>
                    <a:pt x="170" y="168"/>
                  </a:cubicBezTo>
                  <a:cubicBezTo>
                    <a:pt x="191" y="188"/>
                    <a:pt x="217" y="198"/>
                    <a:pt x="244" y="198"/>
                  </a:cubicBezTo>
                  <a:cubicBezTo>
                    <a:pt x="272" y="198"/>
                    <a:pt x="300" y="187"/>
                    <a:pt x="321" y="165"/>
                  </a:cubicBezTo>
                  <a:cubicBezTo>
                    <a:pt x="323" y="163"/>
                    <a:pt x="323" y="163"/>
                    <a:pt x="323" y="163"/>
                  </a:cubicBezTo>
                  <a:cubicBezTo>
                    <a:pt x="323" y="163"/>
                    <a:pt x="323" y="163"/>
                    <a:pt x="323" y="163"/>
                  </a:cubicBezTo>
                  <a:cubicBezTo>
                    <a:pt x="323" y="163"/>
                    <a:pt x="323" y="163"/>
                    <a:pt x="323" y="163"/>
                  </a:cubicBezTo>
                  <a:cubicBezTo>
                    <a:pt x="321" y="165"/>
                    <a:pt x="321" y="165"/>
                    <a:pt x="321" y="165"/>
                  </a:cubicBezTo>
                  <a:cubicBezTo>
                    <a:pt x="300" y="187"/>
                    <a:pt x="272" y="198"/>
                    <a:pt x="244" y="198"/>
                  </a:cubicBezTo>
                  <a:cubicBezTo>
                    <a:pt x="217" y="198"/>
                    <a:pt x="191" y="188"/>
                    <a:pt x="170" y="168"/>
                  </a:cubicBezTo>
                  <a:cubicBezTo>
                    <a:pt x="0" y="0"/>
                    <a:pt x="0" y="0"/>
                    <a:pt x="0" y="0"/>
                  </a:cubicBezTo>
                </a:path>
              </a:pathLst>
            </a:custGeom>
            <a:solidFill>
              <a:srgbClr val="E4C0A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14" name="Freeform 60"/>
            <p:cNvSpPr/>
            <p:nvPr/>
          </p:nvSpPr>
          <p:spPr bwMode="auto">
            <a:xfrm>
              <a:off x="4900048" y="3380987"/>
              <a:ext cx="120060" cy="470130"/>
            </a:xfrm>
            <a:custGeom>
              <a:avLst/>
              <a:gdLst>
                <a:gd name="T0" fmla="*/ 190 w 190"/>
                <a:gd name="T1" fmla="*/ 0 h 744"/>
                <a:gd name="T2" fmla="*/ 0 w 190"/>
                <a:gd name="T3" fmla="*/ 734 h 744"/>
                <a:gd name="T4" fmla="*/ 82 w 190"/>
                <a:gd name="T5" fmla="*/ 744 h 744"/>
                <a:gd name="T6" fmla="*/ 190 w 190"/>
                <a:gd name="T7" fmla="*/ 0 h 744"/>
              </a:gdLst>
              <a:ahLst/>
              <a:cxnLst>
                <a:cxn ang="0">
                  <a:pos x="T0" y="T1"/>
                </a:cxn>
                <a:cxn ang="0">
                  <a:pos x="T2" y="T3"/>
                </a:cxn>
                <a:cxn ang="0">
                  <a:pos x="T4" y="T5"/>
                </a:cxn>
                <a:cxn ang="0">
                  <a:pos x="T6" y="T7"/>
                </a:cxn>
              </a:cxnLst>
              <a:rect l="0" t="0" r="r" b="b"/>
              <a:pathLst>
                <a:path w="190" h="744">
                  <a:moveTo>
                    <a:pt x="190" y="0"/>
                  </a:moveTo>
                  <a:lnTo>
                    <a:pt x="0" y="734"/>
                  </a:lnTo>
                  <a:lnTo>
                    <a:pt x="82" y="744"/>
                  </a:lnTo>
                  <a:lnTo>
                    <a:pt x="190" y="0"/>
                  </a:lnTo>
                  <a:close/>
                </a:path>
              </a:pathLst>
            </a:custGeom>
            <a:solidFill>
              <a:srgbClr val="E4C0A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15" name="Freeform 64"/>
            <p:cNvSpPr/>
            <p:nvPr/>
          </p:nvSpPr>
          <p:spPr bwMode="auto">
            <a:xfrm>
              <a:off x="6268732" y="3368349"/>
              <a:ext cx="134594" cy="541534"/>
            </a:xfrm>
            <a:custGeom>
              <a:avLst/>
              <a:gdLst>
                <a:gd name="T0" fmla="*/ 0 w 213"/>
                <a:gd name="T1" fmla="*/ 0 h 857"/>
                <a:gd name="T2" fmla="*/ 76 w 213"/>
                <a:gd name="T3" fmla="*/ 857 h 857"/>
                <a:gd name="T4" fmla="*/ 213 w 213"/>
                <a:gd name="T5" fmla="*/ 819 h 857"/>
                <a:gd name="T6" fmla="*/ 0 w 213"/>
                <a:gd name="T7" fmla="*/ 0 h 857"/>
              </a:gdLst>
              <a:ahLst/>
              <a:cxnLst>
                <a:cxn ang="0">
                  <a:pos x="T0" y="T1"/>
                </a:cxn>
                <a:cxn ang="0">
                  <a:pos x="T2" y="T3"/>
                </a:cxn>
                <a:cxn ang="0">
                  <a:pos x="T4" y="T5"/>
                </a:cxn>
                <a:cxn ang="0">
                  <a:pos x="T6" y="T7"/>
                </a:cxn>
              </a:cxnLst>
              <a:rect l="0" t="0" r="r" b="b"/>
              <a:pathLst>
                <a:path w="213" h="857">
                  <a:moveTo>
                    <a:pt x="0" y="0"/>
                  </a:moveTo>
                  <a:lnTo>
                    <a:pt x="76" y="857"/>
                  </a:lnTo>
                  <a:lnTo>
                    <a:pt x="213" y="819"/>
                  </a:lnTo>
                  <a:lnTo>
                    <a:pt x="0" y="0"/>
                  </a:lnTo>
                  <a:close/>
                </a:path>
              </a:pathLst>
            </a:custGeom>
            <a:solidFill>
              <a:srgbClr val="AC7C5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16" name="Freeform 32"/>
            <p:cNvSpPr/>
            <p:nvPr/>
          </p:nvSpPr>
          <p:spPr bwMode="auto">
            <a:xfrm>
              <a:off x="6346838" y="1601043"/>
              <a:ext cx="5845162" cy="2362551"/>
            </a:xfrm>
            <a:custGeom>
              <a:avLst/>
              <a:gdLst>
                <a:gd name="T0" fmla="*/ 0 w 2791"/>
                <a:gd name="T1" fmla="*/ 816 h 1851"/>
                <a:gd name="T2" fmla="*/ 250 w 2791"/>
                <a:gd name="T3" fmla="*/ 1851 h 1851"/>
                <a:gd name="T4" fmla="*/ 2791 w 2791"/>
                <a:gd name="T5" fmla="*/ 1365 h 1851"/>
                <a:gd name="T6" fmla="*/ 2791 w 2791"/>
                <a:gd name="T7" fmla="*/ 0 h 1851"/>
                <a:gd name="T8" fmla="*/ 0 w 2791"/>
                <a:gd name="T9" fmla="*/ 816 h 1851"/>
                <a:gd name="connsiteX0" fmla="*/ 0 w 32507"/>
                <a:gd name="connsiteY0" fmla="*/ 14287 h 19879"/>
                <a:gd name="connsiteX1" fmla="*/ 896 w 32507"/>
                <a:gd name="connsiteY1" fmla="*/ 19879 h 19879"/>
                <a:gd name="connsiteX2" fmla="*/ 10000 w 32507"/>
                <a:gd name="connsiteY2" fmla="*/ 17253 h 19879"/>
                <a:gd name="connsiteX3" fmla="*/ 32507 w 32507"/>
                <a:gd name="connsiteY3" fmla="*/ 0 h 19879"/>
                <a:gd name="connsiteX4" fmla="*/ 0 w 32507"/>
                <a:gd name="connsiteY4" fmla="*/ 14287 h 19879"/>
                <a:gd name="connsiteX0-1" fmla="*/ 0 w 33261"/>
                <a:gd name="connsiteY0-2" fmla="*/ 14536 h 20128"/>
                <a:gd name="connsiteX1-3" fmla="*/ 896 w 33261"/>
                <a:gd name="connsiteY1-4" fmla="*/ 20128 h 20128"/>
                <a:gd name="connsiteX2-5" fmla="*/ 10000 w 33261"/>
                <a:gd name="connsiteY2-6" fmla="*/ 17502 h 20128"/>
                <a:gd name="connsiteX3-7" fmla="*/ 33261 w 33261"/>
                <a:gd name="connsiteY3-8" fmla="*/ 0 h 20128"/>
                <a:gd name="connsiteX4-9" fmla="*/ 0 w 33261"/>
                <a:gd name="connsiteY4-10" fmla="*/ 14536 h 20128"/>
                <a:gd name="connsiteX0-11" fmla="*/ 0 w 33261"/>
                <a:gd name="connsiteY0-12" fmla="*/ 14536 h 20128"/>
                <a:gd name="connsiteX1-13" fmla="*/ 896 w 33261"/>
                <a:gd name="connsiteY1-14" fmla="*/ 20128 h 20128"/>
                <a:gd name="connsiteX2-15" fmla="*/ 33119 w 33261"/>
                <a:gd name="connsiteY2-16" fmla="*/ 10715 h 20128"/>
                <a:gd name="connsiteX3-17" fmla="*/ 33261 w 33261"/>
                <a:gd name="connsiteY3-18" fmla="*/ 0 h 20128"/>
                <a:gd name="connsiteX4-19" fmla="*/ 0 w 33261"/>
                <a:gd name="connsiteY4-20" fmla="*/ 14536 h 20128"/>
                <a:gd name="connsiteX0-21" fmla="*/ 0 w 33143"/>
                <a:gd name="connsiteY0-22" fmla="*/ 14607 h 20199"/>
                <a:gd name="connsiteX1-23" fmla="*/ 896 w 33143"/>
                <a:gd name="connsiteY1-24" fmla="*/ 20199 h 20199"/>
                <a:gd name="connsiteX2-25" fmla="*/ 33119 w 33143"/>
                <a:gd name="connsiteY2-26" fmla="*/ 10786 h 20199"/>
                <a:gd name="connsiteX3-27" fmla="*/ 33143 w 33143"/>
                <a:gd name="connsiteY3-28" fmla="*/ 0 h 20199"/>
                <a:gd name="connsiteX4-29" fmla="*/ 0 w 33143"/>
                <a:gd name="connsiteY4-30" fmla="*/ 14607 h 2019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3143" h="20199">
                  <a:moveTo>
                    <a:pt x="0" y="14607"/>
                  </a:moveTo>
                  <a:lnTo>
                    <a:pt x="896" y="20199"/>
                  </a:lnTo>
                  <a:lnTo>
                    <a:pt x="33119" y="10786"/>
                  </a:lnTo>
                  <a:cubicBezTo>
                    <a:pt x="33166" y="7214"/>
                    <a:pt x="33096" y="3572"/>
                    <a:pt x="33143" y="0"/>
                  </a:cubicBezTo>
                  <a:lnTo>
                    <a:pt x="0" y="14607"/>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a:p>
          </p:txBody>
        </p:sp>
        <p:sp>
          <p:nvSpPr>
            <p:cNvPr id="317" name="Freeform 38"/>
            <p:cNvSpPr/>
            <p:nvPr/>
          </p:nvSpPr>
          <p:spPr bwMode="auto">
            <a:xfrm>
              <a:off x="-23122" y="1824921"/>
              <a:ext cx="4959188" cy="2110870"/>
            </a:xfrm>
            <a:custGeom>
              <a:avLst/>
              <a:gdLst>
                <a:gd name="T0" fmla="*/ 2803 w 2803"/>
                <a:gd name="T1" fmla="*/ 819 h 1854"/>
                <a:gd name="T2" fmla="*/ 2553 w 2803"/>
                <a:gd name="T3" fmla="*/ 1854 h 1854"/>
                <a:gd name="T4" fmla="*/ 0 w 2803"/>
                <a:gd name="T5" fmla="*/ 1363 h 1854"/>
                <a:gd name="T6" fmla="*/ 0 w 2803"/>
                <a:gd name="T7" fmla="*/ 0 h 1854"/>
                <a:gd name="T8" fmla="*/ 2803 w 2803"/>
                <a:gd name="T9" fmla="*/ 819 h 1854"/>
                <a:gd name="connsiteX0" fmla="*/ 28445 w 28445"/>
                <a:gd name="connsiteY0" fmla="*/ 12577 h 18160"/>
                <a:gd name="connsiteX1" fmla="*/ 27553 w 28445"/>
                <a:gd name="connsiteY1" fmla="*/ 18160 h 18160"/>
                <a:gd name="connsiteX2" fmla="*/ 18445 w 28445"/>
                <a:gd name="connsiteY2" fmla="*/ 15512 h 18160"/>
                <a:gd name="connsiteX3" fmla="*/ 0 w 28445"/>
                <a:gd name="connsiteY3" fmla="*/ 0 h 18160"/>
                <a:gd name="connsiteX4" fmla="*/ 28445 w 28445"/>
                <a:gd name="connsiteY4" fmla="*/ 12577 h 18160"/>
                <a:gd name="connsiteX0-1" fmla="*/ 28445 w 28445"/>
                <a:gd name="connsiteY0-2" fmla="*/ 12577 h 18160"/>
                <a:gd name="connsiteX1-3" fmla="*/ 27553 w 28445"/>
                <a:gd name="connsiteY1-4" fmla="*/ 18160 h 18160"/>
                <a:gd name="connsiteX2-5" fmla="*/ 517 w 28445"/>
                <a:gd name="connsiteY2-6" fmla="*/ 10119 h 18160"/>
                <a:gd name="connsiteX3-7" fmla="*/ 0 w 28445"/>
                <a:gd name="connsiteY3-8" fmla="*/ 0 h 18160"/>
                <a:gd name="connsiteX4-9" fmla="*/ 28445 w 28445"/>
                <a:gd name="connsiteY4-10" fmla="*/ 12577 h 18160"/>
                <a:gd name="connsiteX0-11" fmla="*/ 27999 w 27999"/>
                <a:gd name="connsiteY0-12" fmla="*/ 12435 h 18018"/>
                <a:gd name="connsiteX1-13" fmla="*/ 27107 w 27999"/>
                <a:gd name="connsiteY1-14" fmla="*/ 18018 h 18018"/>
                <a:gd name="connsiteX2-15" fmla="*/ 71 w 27999"/>
                <a:gd name="connsiteY2-16" fmla="*/ 9977 h 18018"/>
                <a:gd name="connsiteX3-17" fmla="*/ 0 w 27999"/>
                <a:gd name="connsiteY3-18" fmla="*/ 0 h 18018"/>
                <a:gd name="connsiteX4-19" fmla="*/ 27999 w 27999"/>
                <a:gd name="connsiteY4-20" fmla="*/ 12435 h 1801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7999" h="18018">
                  <a:moveTo>
                    <a:pt x="27999" y="12435"/>
                  </a:moveTo>
                  <a:lnTo>
                    <a:pt x="27107" y="18018"/>
                  </a:lnTo>
                  <a:lnTo>
                    <a:pt x="71" y="9977"/>
                  </a:lnTo>
                  <a:cubicBezTo>
                    <a:pt x="-101" y="6604"/>
                    <a:pt x="172" y="3373"/>
                    <a:pt x="0" y="0"/>
                  </a:cubicBezTo>
                  <a:lnTo>
                    <a:pt x="27999" y="12435"/>
                  </a:lnTo>
                  <a:close/>
                </a:path>
              </a:pathLst>
            </a:custGeom>
            <a:solidFill>
              <a:schemeClr val="accent4">
                <a:lumMod val="75000"/>
              </a:schemeClr>
            </a:solidFill>
            <a:ln>
              <a:noFill/>
            </a:ln>
          </p:spPr>
          <p:txBody>
            <a:bodyPr vert="horz" wrap="square" lIns="91440" tIns="45720" rIns="91440" bIns="45720" numCol="1" anchor="t" anchorCtr="0" compatLnSpc="1"/>
            <a:lstStyle/>
            <a:p>
              <a:endParaRPr lang="en-US"/>
            </a:p>
          </p:txBody>
        </p:sp>
        <p:sp>
          <p:nvSpPr>
            <p:cNvPr id="318" name="Freeform 33"/>
            <p:cNvSpPr/>
            <p:nvPr/>
          </p:nvSpPr>
          <p:spPr bwMode="auto">
            <a:xfrm>
              <a:off x="6558772" y="3735480"/>
              <a:ext cx="132698" cy="133962"/>
            </a:xfrm>
            <a:custGeom>
              <a:avLst/>
              <a:gdLst>
                <a:gd name="T0" fmla="*/ 128 w 128"/>
                <a:gd name="T1" fmla="*/ 65 h 130"/>
                <a:gd name="T2" fmla="*/ 63 w 128"/>
                <a:gd name="T3" fmla="*/ 130 h 130"/>
                <a:gd name="T4" fmla="*/ 0 w 128"/>
                <a:gd name="T5" fmla="*/ 65 h 130"/>
                <a:gd name="T6" fmla="*/ 67 w 128"/>
                <a:gd name="T7" fmla="*/ 2 h 130"/>
                <a:gd name="T8" fmla="*/ 128 w 128"/>
                <a:gd name="T9" fmla="*/ 65 h 130"/>
              </a:gdLst>
              <a:ahLst/>
              <a:cxnLst>
                <a:cxn ang="0">
                  <a:pos x="T0" y="T1"/>
                </a:cxn>
                <a:cxn ang="0">
                  <a:pos x="T2" y="T3"/>
                </a:cxn>
                <a:cxn ang="0">
                  <a:pos x="T4" y="T5"/>
                </a:cxn>
                <a:cxn ang="0">
                  <a:pos x="T6" y="T7"/>
                </a:cxn>
                <a:cxn ang="0">
                  <a:pos x="T8" y="T9"/>
                </a:cxn>
              </a:cxnLst>
              <a:rect l="0" t="0" r="r" b="b"/>
              <a:pathLst>
                <a:path w="128" h="130">
                  <a:moveTo>
                    <a:pt x="128" y="65"/>
                  </a:moveTo>
                  <a:cubicBezTo>
                    <a:pt x="128" y="101"/>
                    <a:pt x="99" y="130"/>
                    <a:pt x="63" y="130"/>
                  </a:cubicBezTo>
                  <a:cubicBezTo>
                    <a:pt x="28" y="129"/>
                    <a:pt x="0" y="100"/>
                    <a:pt x="0" y="65"/>
                  </a:cubicBezTo>
                  <a:cubicBezTo>
                    <a:pt x="1" y="29"/>
                    <a:pt x="31" y="0"/>
                    <a:pt x="67" y="2"/>
                  </a:cubicBezTo>
                  <a:cubicBezTo>
                    <a:pt x="100" y="3"/>
                    <a:pt x="127" y="31"/>
                    <a:pt x="128" y="65"/>
                  </a:cubicBezTo>
                  <a:close/>
                </a:path>
              </a:pathLst>
            </a:custGeom>
            <a:solidFill>
              <a:schemeClr val="tx2">
                <a:lumMod val="60000"/>
                <a:lumOff val="40000"/>
              </a:schemeClr>
            </a:solidFill>
            <a:ln>
              <a:noFill/>
            </a:ln>
          </p:spPr>
          <p:txBody>
            <a:bodyPr vert="horz" wrap="square" lIns="91440" tIns="45720" rIns="91440" bIns="45720" numCol="1" anchor="t" anchorCtr="0" compatLnSpc="1"/>
            <a:lstStyle/>
            <a:p>
              <a:endParaRPr lang="en-US"/>
            </a:p>
          </p:txBody>
        </p:sp>
        <p:sp>
          <p:nvSpPr>
            <p:cNvPr id="319" name="Freeform 34"/>
            <p:cNvSpPr/>
            <p:nvPr/>
          </p:nvSpPr>
          <p:spPr bwMode="auto">
            <a:xfrm>
              <a:off x="6759083" y="3695039"/>
              <a:ext cx="144704" cy="145336"/>
            </a:xfrm>
            <a:custGeom>
              <a:avLst/>
              <a:gdLst>
                <a:gd name="T0" fmla="*/ 133 w 140"/>
                <a:gd name="T1" fmla="*/ 60 h 141"/>
                <a:gd name="T2" fmla="*/ 59 w 140"/>
                <a:gd name="T3" fmla="*/ 133 h 141"/>
                <a:gd name="T4" fmla="*/ 7 w 140"/>
                <a:gd name="T5" fmla="*/ 80 h 141"/>
                <a:gd name="T6" fmla="*/ 82 w 140"/>
                <a:gd name="T7" fmla="*/ 7 h 141"/>
                <a:gd name="T8" fmla="*/ 133 w 140"/>
                <a:gd name="T9" fmla="*/ 60 h 141"/>
              </a:gdLst>
              <a:ahLst/>
              <a:cxnLst>
                <a:cxn ang="0">
                  <a:pos x="T0" y="T1"/>
                </a:cxn>
                <a:cxn ang="0">
                  <a:pos x="T2" y="T3"/>
                </a:cxn>
                <a:cxn ang="0">
                  <a:pos x="T4" y="T5"/>
                </a:cxn>
                <a:cxn ang="0">
                  <a:pos x="T6" y="T7"/>
                </a:cxn>
                <a:cxn ang="0">
                  <a:pos x="T8" y="T9"/>
                </a:cxn>
              </a:cxnLst>
              <a:rect l="0" t="0" r="r" b="b"/>
              <a:pathLst>
                <a:path w="140" h="141">
                  <a:moveTo>
                    <a:pt x="133" y="60"/>
                  </a:moveTo>
                  <a:cubicBezTo>
                    <a:pt x="140" y="104"/>
                    <a:pt x="102" y="141"/>
                    <a:pt x="59" y="133"/>
                  </a:cubicBezTo>
                  <a:cubicBezTo>
                    <a:pt x="32" y="129"/>
                    <a:pt x="11" y="107"/>
                    <a:pt x="7" y="80"/>
                  </a:cubicBezTo>
                  <a:cubicBezTo>
                    <a:pt x="0" y="36"/>
                    <a:pt x="38" y="0"/>
                    <a:pt x="82" y="7"/>
                  </a:cubicBezTo>
                  <a:cubicBezTo>
                    <a:pt x="108" y="12"/>
                    <a:pt x="129" y="34"/>
                    <a:pt x="133" y="60"/>
                  </a:cubicBezTo>
                  <a:close/>
                </a:path>
              </a:pathLst>
            </a:custGeom>
            <a:solidFill>
              <a:schemeClr val="tx2">
                <a:lumMod val="60000"/>
                <a:lumOff val="40000"/>
              </a:schemeClr>
            </a:solidFill>
            <a:ln>
              <a:noFill/>
            </a:ln>
          </p:spPr>
          <p:txBody>
            <a:bodyPr vert="horz" wrap="square" lIns="91440" tIns="45720" rIns="91440" bIns="45720" numCol="1" anchor="t" anchorCtr="0" compatLnSpc="1"/>
            <a:lstStyle/>
            <a:p>
              <a:endParaRPr lang="en-US"/>
            </a:p>
          </p:txBody>
        </p:sp>
        <p:sp>
          <p:nvSpPr>
            <p:cNvPr id="320" name="Freeform 35"/>
            <p:cNvSpPr/>
            <p:nvPr/>
          </p:nvSpPr>
          <p:spPr bwMode="auto">
            <a:xfrm>
              <a:off x="6966977" y="3659021"/>
              <a:ext cx="143440" cy="146600"/>
            </a:xfrm>
            <a:custGeom>
              <a:avLst/>
              <a:gdLst>
                <a:gd name="T0" fmla="*/ 133 w 139"/>
                <a:gd name="T1" fmla="*/ 61 h 142"/>
                <a:gd name="T2" fmla="*/ 58 w 139"/>
                <a:gd name="T3" fmla="*/ 134 h 142"/>
                <a:gd name="T4" fmla="*/ 6 w 139"/>
                <a:gd name="T5" fmla="*/ 81 h 142"/>
                <a:gd name="T6" fmla="*/ 81 w 139"/>
                <a:gd name="T7" fmla="*/ 8 h 142"/>
                <a:gd name="T8" fmla="*/ 133 w 139"/>
                <a:gd name="T9" fmla="*/ 61 h 142"/>
              </a:gdLst>
              <a:ahLst/>
              <a:cxnLst>
                <a:cxn ang="0">
                  <a:pos x="T0" y="T1"/>
                </a:cxn>
                <a:cxn ang="0">
                  <a:pos x="T2" y="T3"/>
                </a:cxn>
                <a:cxn ang="0">
                  <a:pos x="T4" y="T5"/>
                </a:cxn>
                <a:cxn ang="0">
                  <a:pos x="T6" y="T7"/>
                </a:cxn>
                <a:cxn ang="0">
                  <a:pos x="T8" y="T9"/>
                </a:cxn>
              </a:cxnLst>
              <a:rect l="0" t="0" r="r" b="b"/>
              <a:pathLst>
                <a:path w="139" h="142">
                  <a:moveTo>
                    <a:pt x="133" y="61"/>
                  </a:moveTo>
                  <a:cubicBezTo>
                    <a:pt x="139" y="105"/>
                    <a:pt x="101" y="142"/>
                    <a:pt x="58" y="134"/>
                  </a:cubicBezTo>
                  <a:cubicBezTo>
                    <a:pt x="31" y="129"/>
                    <a:pt x="10" y="108"/>
                    <a:pt x="6" y="81"/>
                  </a:cubicBezTo>
                  <a:cubicBezTo>
                    <a:pt x="0" y="37"/>
                    <a:pt x="37" y="0"/>
                    <a:pt x="81" y="8"/>
                  </a:cubicBezTo>
                  <a:cubicBezTo>
                    <a:pt x="107" y="13"/>
                    <a:pt x="129" y="34"/>
                    <a:pt x="133" y="61"/>
                  </a:cubicBezTo>
                  <a:close/>
                </a:path>
              </a:pathLst>
            </a:custGeom>
            <a:solidFill>
              <a:schemeClr val="tx2">
                <a:lumMod val="60000"/>
                <a:lumOff val="40000"/>
              </a:schemeClr>
            </a:solidFill>
            <a:ln>
              <a:noFill/>
            </a:ln>
          </p:spPr>
          <p:txBody>
            <a:bodyPr vert="horz" wrap="square" lIns="91440" tIns="45720" rIns="91440" bIns="45720" numCol="1" anchor="t" anchorCtr="0" compatLnSpc="1"/>
            <a:lstStyle/>
            <a:p>
              <a:endParaRPr lang="en-US"/>
            </a:p>
          </p:txBody>
        </p:sp>
        <p:sp>
          <p:nvSpPr>
            <p:cNvPr id="321" name="Freeform 39"/>
            <p:cNvSpPr/>
            <p:nvPr/>
          </p:nvSpPr>
          <p:spPr bwMode="auto">
            <a:xfrm>
              <a:off x="4630861" y="3735480"/>
              <a:ext cx="132698" cy="133962"/>
            </a:xfrm>
            <a:custGeom>
              <a:avLst/>
              <a:gdLst>
                <a:gd name="T0" fmla="*/ 0 w 129"/>
                <a:gd name="T1" fmla="*/ 65 h 130"/>
                <a:gd name="T2" fmla="*/ 65 w 129"/>
                <a:gd name="T3" fmla="*/ 130 h 130"/>
                <a:gd name="T4" fmla="*/ 128 w 129"/>
                <a:gd name="T5" fmla="*/ 65 h 130"/>
                <a:gd name="T6" fmla="*/ 62 w 129"/>
                <a:gd name="T7" fmla="*/ 2 h 130"/>
                <a:gd name="T8" fmla="*/ 0 w 129"/>
                <a:gd name="T9" fmla="*/ 65 h 130"/>
              </a:gdLst>
              <a:ahLst/>
              <a:cxnLst>
                <a:cxn ang="0">
                  <a:pos x="T0" y="T1"/>
                </a:cxn>
                <a:cxn ang="0">
                  <a:pos x="T2" y="T3"/>
                </a:cxn>
                <a:cxn ang="0">
                  <a:pos x="T4" y="T5"/>
                </a:cxn>
                <a:cxn ang="0">
                  <a:pos x="T6" y="T7"/>
                </a:cxn>
                <a:cxn ang="0">
                  <a:pos x="T8" y="T9"/>
                </a:cxn>
              </a:cxnLst>
              <a:rect l="0" t="0" r="r" b="b"/>
              <a:pathLst>
                <a:path w="129" h="130">
                  <a:moveTo>
                    <a:pt x="0" y="65"/>
                  </a:moveTo>
                  <a:cubicBezTo>
                    <a:pt x="0" y="101"/>
                    <a:pt x="29" y="130"/>
                    <a:pt x="65" y="130"/>
                  </a:cubicBezTo>
                  <a:cubicBezTo>
                    <a:pt x="101" y="129"/>
                    <a:pt x="129" y="100"/>
                    <a:pt x="128" y="65"/>
                  </a:cubicBezTo>
                  <a:cubicBezTo>
                    <a:pt x="128" y="29"/>
                    <a:pt x="98" y="0"/>
                    <a:pt x="62" y="2"/>
                  </a:cubicBezTo>
                  <a:cubicBezTo>
                    <a:pt x="28" y="3"/>
                    <a:pt x="1" y="31"/>
                    <a:pt x="0" y="65"/>
                  </a:cubicBezTo>
                  <a:close/>
                </a:path>
              </a:pathLst>
            </a:custGeom>
            <a:solidFill>
              <a:schemeClr val="tx2">
                <a:lumMod val="60000"/>
                <a:lumOff val="40000"/>
              </a:schemeClr>
            </a:solidFill>
            <a:ln>
              <a:noFill/>
            </a:ln>
          </p:spPr>
          <p:txBody>
            <a:bodyPr vert="horz" wrap="square" lIns="91440" tIns="45720" rIns="91440" bIns="45720" numCol="1" anchor="t" anchorCtr="0" compatLnSpc="1"/>
            <a:lstStyle/>
            <a:p>
              <a:endParaRPr lang="en-US"/>
            </a:p>
          </p:txBody>
        </p:sp>
        <p:sp>
          <p:nvSpPr>
            <p:cNvPr id="322" name="Freeform 40"/>
            <p:cNvSpPr/>
            <p:nvPr/>
          </p:nvSpPr>
          <p:spPr bwMode="auto">
            <a:xfrm>
              <a:off x="4417912" y="3695039"/>
              <a:ext cx="144704" cy="145336"/>
            </a:xfrm>
            <a:custGeom>
              <a:avLst/>
              <a:gdLst>
                <a:gd name="T0" fmla="*/ 7 w 140"/>
                <a:gd name="T1" fmla="*/ 60 h 141"/>
                <a:gd name="T2" fmla="*/ 82 w 140"/>
                <a:gd name="T3" fmla="*/ 133 h 141"/>
                <a:gd name="T4" fmla="*/ 133 w 140"/>
                <a:gd name="T5" fmla="*/ 80 h 141"/>
                <a:gd name="T6" fmla="*/ 58 w 140"/>
                <a:gd name="T7" fmla="*/ 7 h 141"/>
                <a:gd name="T8" fmla="*/ 7 w 140"/>
                <a:gd name="T9" fmla="*/ 60 h 141"/>
              </a:gdLst>
              <a:ahLst/>
              <a:cxnLst>
                <a:cxn ang="0">
                  <a:pos x="T0" y="T1"/>
                </a:cxn>
                <a:cxn ang="0">
                  <a:pos x="T2" y="T3"/>
                </a:cxn>
                <a:cxn ang="0">
                  <a:pos x="T4" y="T5"/>
                </a:cxn>
                <a:cxn ang="0">
                  <a:pos x="T6" y="T7"/>
                </a:cxn>
                <a:cxn ang="0">
                  <a:pos x="T8" y="T9"/>
                </a:cxn>
              </a:cxnLst>
              <a:rect l="0" t="0" r="r" b="b"/>
              <a:pathLst>
                <a:path w="140" h="141">
                  <a:moveTo>
                    <a:pt x="7" y="60"/>
                  </a:moveTo>
                  <a:cubicBezTo>
                    <a:pt x="0" y="104"/>
                    <a:pt x="38" y="141"/>
                    <a:pt x="82" y="133"/>
                  </a:cubicBezTo>
                  <a:cubicBezTo>
                    <a:pt x="108" y="129"/>
                    <a:pt x="129" y="107"/>
                    <a:pt x="133" y="80"/>
                  </a:cubicBezTo>
                  <a:cubicBezTo>
                    <a:pt x="140" y="36"/>
                    <a:pt x="102" y="0"/>
                    <a:pt x="58" y="7"/>
                  </a:cubicBezTo>
                  <a:cubicBezTo>
                    <a:pt x="32" y="12"/>
                    <a:pt x="11" y="34"/>
                    <a:pt x="7" y="60"/>
                  </a:cubicBezTo>
                  <a:close/>
                </a:path>
              </a:pathLst>
            </a:custGeom>
            <a:solidFill>
              <a:schemeClr val="tx2">
                <a:lumMod val="60000"/>
                <a:lumOff val="40000"/>
              </a:schemeClr>
            </a:solidFill>
            <a:ln>
              <a:noFill/>
            </a:ln>
          </p:spPr>
          <p:txBody>
            <a:bodyPr vert="horz" wrap="square" lIns="91440" tIns="45720" rIns="91440" bIns="45720" numCol="1" anchor="t" anchorCtr="0" compatLnSpc="1"/>
            <a:lstStyle/>
            <a:p>
              <a:endParaRPr lang="en-US"/>
            </a:p>
          </p:txBody>
        </p:sp>
        <p:sp>
          <p:nvSpPr>
            <p:cNvPr id="323" name="Freeform 41"/>
            <p:cNvSpPr/>
            <p:nvPr/>
          </p:nvSpPr>
          <p:spPr bwMode="auto">
            <a:xfrm>
              <a:off x="4211282" y="3659021"/>
              <a:ext cx="144704" cy="146600"/>
            </a:xfrm>
            <a:custGeom>
              <a:avLst/>
              <a:gdLst>
                <a:gd name="T0" fmla="*/ 7 w 140"/>
                <a:gd name="T1" fmla="*/ 61 h 142"/>
                <a:gd name="T2" fmla="*/ 82 w 140"/>
                <a:gd name="T3" fmla="*/ 134 h 142"/>
                <a:gd name="T4" fmla="*/ 133 w 140"/>
                <a:gd name="T5" fmla="*/ 81 h 142"/>
                <a:gd name="T6" fmla="*/ 58 w 140"/>
                <a:gd name="T7" fmla="*/ 8 h 142"/>
                <a:gd name="T8" fmla="*/ 7 w 140"/>
                <a:gd name="T9" fmla="*/ 61 h 142"/>
              </a:gdLst>
              <a:ahLst/>
              <a:cxnLst>
                <a:cxn ang="0">
                  <a:pos x="T0" y="T1"/>
                </a:cxn>
                <a:cxn ang="0">
                  <a:pos x="T2" y="T3"/>
                </a:cxn>
                <a:cxn ang="0">
                  <a:pos x="T4" y="T5"/>
                </a:cxn>
                <a:cxn ang="0">
                  <a:pos x="T6" y="T7"/>
                </a:cxn>
                <a:cxn ang="0">
                  <a:pos x="T8" y="T9"/>
                </a:cxn>
              </a:cxnLst>
              <a:rect l="0" t="0" r="r" b="b"/>
              <a:pathLst>
                <a:path w="140" h="142">
                  <a:moveTo>
                    <a:pt x="7" y="61"/>
                  </a:moveTo>
                  <a:cubicBezTo>
                    <a:pt x="0" y="105"/>
                    <a:pt x="38" y="142"/>
                    <a:pt x="82" y="134"/>
                  </a:cubicBezTo>
                  <a:cubicBezTo>
                    <a:pt x="108" y="129"/>
                    <a:pt x="129" y="108"/>
                    <a:pt x="133" y="81"/>
                  </a:cubicBezTo>
                  <a:cubicBezTo>
                    <a:pt x="140" y="37"/>
                    <a:pt x="102" y="0"/>
                    <a:pt x="58" y="8"/>
                  </a:cubicBezTo>
                  <a:cubicBezTo>
                    <a:pt x="32" y="13"/>
                    <a:pt x="11" y="34"/>
                    <a:pt x="7" y="61"/>
                  </a:cubicBezTo>
                  <a:close/>
                </a:path>
              </a:pathLst>
            </a:custGeom>
            <a:solidFill>
              <a:schemeClr val="tx2">
                <a:lumMod val="60000"/>
                <a:lumOff val="40000"/>
              </a:schemeClr>
            </a:solidFill>
            <a:ln>
              <a:noFill/>
            </a:ln>
          </p:spPr>
          <p:txBody>
            <a:bodyPr vert="horz" wrap="square" lIns="91440" tIns="45720" rIns="91440" bIns="45720" numCol="1" anchor="t" anchorCtr="0" compatLnSpc="1"/>
            <a:lstStyle/>
            <a:p>
              <a:endParaRPr lang="en-US"/>
            </a:p>
          </p:txBody>
        </p:sp>
      </p:grpSp>
      <p:grpSp>
        <p:nvGrpSpPr>
          <p:cNvPr id="324" name="Group 88"/>
          <p:cNvGrpSpPr/>
          <p:nvPr/>
        </p:nvGrpSpPr>
        <p:grpSpPr>
          <a:xfrm>
            <a:off x="4594386" y="4200974"/>
            <a:ext cx="2015114" cy="1694742"/>
            <a:chOff x="4963869" y="1554810"/>
            <a:chExt cx="2015114" cy="1694742"/>
          </a:xfrm>
        </p:grpSpPr>
        <p:sp>
          <p:nvSpPr>
            <p:cNvPr id="325" name="Freeform 5"/>
            <p:cNvSpPr>
              <a:spLocks noEditPoints="1"/>
            </p:cNvSpPr>
            <p:nvPr/>
          </p:nvSpPr>
          <p:spPr bwMode="auto">
            <a:xfrm>
              <a:off x="4963869" y="2527928"/>
              <a:ext cx="496670" cy="593981"/>
            </a:xfrm>
            <a:custGeom>
              <a:avLst/>
              <a:gdLst>
                <a:gd name="T0" fmla="*/ 688 w 786"/>
                <a:gd name="T1" fmla="*/ 534 h 940"/>
                <a:gd name="T2" fmla="*/ 786 w 786"/>
                <a:gd name="T3" fmla="*/ 507 h 940"/>
                <a:gd name="T4" fmla="*/ 693 w 786"/>
                <a:gd name="T5" fmla="*/ 232 h 940"/>
                <a:gd name="T6" fmla="*/ 610 w 786"/>
                <a:gd name="T7" fmla="*/ 268 h 940"/>
                <a:gd name="T8" fmla="*/ 533 w 786"/>
                <a:gd name="T9" fmla="*/ 0 h 940"/>
                <a:gd name="T10" fmla="*/ 0 w 786"/>
                <a:gd name="T11" fmla="*/ 168 h 940"/>
                <a:gd name="T12" fmla="*/ 224 w 786"/>
                <a:gd name="T13" fmla="*/ 940 h 940"/>
                <a:gd name="T14" fmla="*/ 768 w 786"/>
                <a:gd name="T15" fmla="*/ 809 h 940"/>
                <a:gd name="T16" fmla="*/ 688 w 786"/>
                <a:gd name="T17" fmla="*/ 534 h 940"/>
                <a:gd name="T18" fmla="*/ 669 w 786"/>
                <a:gd name="T19" fmla="*/ 292 h 940"/>
                <a:gd name="T20" fmla="*/ 726 w 786"/>
                <a:gd name="T21" fmla="*/ 485 h 940"/>
                <a:gd name="T22" fmla="*/ 677 w 786"/>
                <a:gd name="T23" fmla="*/ 498 h 940"/>
                <a:gd name="T24" fmla="*/ 621 w 786"/>
                <a:gd name="T25" fmla="*/ 304 h 940"/>
                <a:gd name="T26" fmla="*/ 669 w 786"/>
                <a:gd name="T27" fmla="*/ 292 h 9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86" h="940">
                  <a:moveTo>
                    <a:pt x="688" y="534"/>
                  </a:moveTo>
                  <a:lnTo>
                    <a:pt x="786" y="507"/>
                  </a:lnTo>
                  <a:lnTo>
                    <a:pt x="693" y="232"/>
                  </a:lnTo>
                  <a:lnTo>
                    <a:pt x="610" y="268"/>
                  </a:lnTo>
                  <a:lnTo>
                    <a:pt x="533" y="0"/>
                  </a:lnTo>
                  <a:lnTo>
                    <a:pt x="0" y="168"/>
                  </a:lnTo>
                  <a:lnTo>
                    <a:pt x="224" y="940"/>
                  </a:lnTo>
                  <a:lnTo>
                    <a:pt x="768" y="809"/>
                  </a:lnTo>
                  <a:lnTo>
                    <a:pt x="688" y="534"/>
                  </a:lnTo>
                  <a:close/>
                  <a:moveTo>
                    <a:pt x="669" y="292"/>
                  </a:moveTo>
                  <a:lnTo>
                    <a:pt x="726" y="485"/>
                  </a:lnTo>
                  <a:lnTo>
                    <a:pt x="677" y="498"/>
                  </a:lnTo>
                  <a:lnTo>
                    <a:pt x="621" y="304"/>
                  </a:lnTo>
                  <a:lnTo>
                    <a:pt x="669" y="292"/>
                  </a:ln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326" name="Freeform 6"/>
            <p:cNvSpPr/>
            <p:nvPr/>
          </p:nvSpPr>
          <p:spPr bwMode="auto">
            <a:xfrm>
              <a:off x="5382184" y="2588590"/>
              <a:ext cx="531424" cy="226218"/>
            </a:xfrm>
            <a:custGeom>
              <a:avLst/>
              <a:gdLst>
                <a:gd name="T0" fmla="*/ 2 w 515"/>
                <a:gd name="T1" fmla="*/ 147 h 219"/>
                <a:gd name="T2" fmla="*/ 17 w 515"/>
                <a:gd name="T3" fmla="*/ 153 h 219"/>
                <a:gd name="T4" fmla="*/ 4 w 515"/>
                <a:gd name="T5" fmla="*/ 166 h 219"/>
                <a:gd name="T6" fmla="*/ 24 w 515"/>
                <a:gd name="T7" fmla="*/ 176 h 219"/>
                <a:gd name="T8" fmla="*/ 24 w 515"/>
                <a:gd name="T9" fmla="*/ 176 h 219"/>
                <a:gd name="T10" fmla="*/ 10 w 515"/>
                <a:gd name="T11" fmla="*/ 189 h 219"/>
                <a:gd name="T12" fmla="*/ 29 w 515"/>
                <a:gd name="T13" fmla="*/ 195 h 219"/>
                <a:gd name="T14" fmla="*/ 13 w 515"/>
                <a:gd name="T15" fmla="*/ 211 h 219"/>
                <a:gd name="T16" fmla="*/ 32 w 515"/>
                <a:gd name="T17" fmla="*/ 213 h 219"/>
                <a:gd name="T18" fmla="*/ 515 w 515"/>
                <a:gd name="T19" fmla="*/ 74 h 219"/>
                <a:gd name="T20" fmla="*/ 483 w 515"/>
                <a:gd name="T21" fmla="*/ 0 h 219"/>
                <a:gd name="T22" fmla="*/ 17 w 515"/>
                <a:gd name="T23" fmla="*/ 135 h 219"/>
                <a:gd name="T24" fmla="*/ 2 w 515"/>
                <a:gd name="T25" fmla="*/ 147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5" h="219">
                  <a:moveTo>
                    <a:pt x="2" y="147"/>
                  </a:moveTo>
                  <a:cubicBezTo>
                    <a:pt x="3" y="154"/>
                    <a:pt x="12" y="155"/>
                    <a:pt x="17" y="153"/>
                  </a:cubicBezTo>
                  <a:cubicBezTo>
                    <a:pt x="12" y="154"/>
                    <a:pt x="3" y="157"/>
                    <a:pt x="4" y="166"/>
                  </a:cubicBezTo>
                  <a:cubicBezTo>
                    <a:pt x="6" y="176"/>
                    <a:pt x="20" y="176"/>
                    <a:pt x="24" y="176"/>
                  </a:cubicBezTo>
                  <a:cubicBezTo>
                    <a:pt x="24" y="176"/>
                    <a:pt x="24" y="176"/>
                    <a:pt x="24" y="176"/>
                  </a:cubicBezTo>
                  <a:cubicBezTo>
                    <a:pt x="20" y="177"/>
                    <a:pt x="9" y="180"/>
                    <a:pt x="10" y="189"/>
                  </a:cubicBezTo>
                  <a:cubicBezTo>
                    <a:pt x="12" y="197"/>
                    <a:pt x="24" y="196"/>
                    <a:pt x="29" y="195"/>
                  </a:cubicBezTo>
                  <a:cubicBezTo>
                    <a:pt x="24" y="196"/>
                    <a:pt x="11" y="200"/>
                    <a:pt x="13" y="211"/>
                  </a:cubicBezTo>
                  <a:cubicBezTo>
                    <a:pt x="15" y="219"/>
                    <a:pt x="32" y="213"/>
                    <a:pt x="32" y="213"/>
                  </a:cubicBezTo>
                  <a:cubicBezTo>
                    <a:pt x="350" y="91"/>
                    <a:pt x="515" y="74"/>
                    <a:pt x="515" y="74"/>
                  </a:cubicBezTo>
                  <a:cubicBezTo>
                    <a:pt x="483" y="0"/>
                    <a:pt x="483" y="0"/>
                    <a:pt x="483" y="0"/>
                  </a:cubicBezTo>
                  <a:cubicBezTo>
                    <a:pt x="145" y="77"/>
                    <a:pt x="49" y="126"/>
                    <a:pt x="17" y="135"/>
                  </a:cubicBezTo>
                  <a:cubicBezTo>
                    <a:pt x="17" y="135"/>
                    <a:pt x="0" y="140"/>
                    <a:pt x="2" y="147"/>
                  </a:cubicBezTo>
                  <a:close/>
                </a:path>
              </a:pathLst>
            </a:custGeom>
            <a:solidFill>
              <a:srgbClr val="FDD5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27" name="Freeform 7"/>
            <p:cNvSpPr/>
            <p:nvPr/>
          </p:nvSpPr>
          <p:spPr bwMode="auto">
            <a:xfrm>
              <a:off x="6604269" y="2090657"/>
              <a:ext cx="374714" cy="384192"/>
            </a:xfrm>
            <a:custGeom>
              <a:avLst/>
              <a:gdLst>
                <a:gd name="T0" fmla="*/ 151 w 363"/>
                <a:gd name="T1" fmla="*/ 4 h 372"/>
                <a:gd name="T2" fmla="*/ 147 w 363"/>
                <a:gd name="T3" fmla="*/ 20 h 372"/>
                <a:gd name="T4" fmla="*/ 133 w 363"/>
                <a:gd name="T5" fmla="*/ 9 h 372"/>
                <a:gd name="T6" fmla="*/ 126 w 363"/>
                <a:gd name="T7" fmla="*/ 30 h 372"/>
                <a:gd name="T8" fmla="*/ 126 w 363"/>
                <a:gd name="T9" fmla="*/ 30 h 372"/>
                <a:gd name="T10" fmla="*/ 111 w 363"/>
                <a:gd name="T11" fmla="*/ 18 h 372"/>
                <a:gd name="T12" fmla="*/ 107 w 363"/>
                <a:gd name="T13" fmla="*/ 37 h 372"/>
                <a:gd name="T14" fmla="*/ 89 w 363"/>
                <a:gd name="T15" fmla="*/ 24 h 372"/>
                <a:gd name="T16" fmla="*/ 90 w 363"/>
                <a:gd name="T17" fmla="*/ 43 h 372"/>
                <a:gd name="T18" fmla="*/ 0 w 363"/>
                <a:gd name="T19" fmla="*/ 293 h 372"/>
                <a:gd name="T20" fmla="*/ 16 w 363"/>
                <a:gd name="T21" fmla="*/ 372 h 372"/>
                <a:gd name="T22" fmla="*/ 165 w 363"/>
                <a:gd name="T23" fmla="*/ 17 h 372"/>
                <a:gd name="T24" fmla="*/ 151 w 363"/>
                <a:gd name="T25" fmla="*/ 4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3" h="372">
                  <a:moveTo>
                    <a:pt x="151" y="4"/>
                  </a:moveTo>
                  <a:cubicBezTo>
                    <a:pt x="144" y="7"/>
                    <a:pt x="146" y="14"/>
                    <a:pt x="147" y="20"/>
                  </a:cubicBezTo>
                  <a:cubicBezTo>
                    <a:pt x="145" y="14"/>
                    <a:pt x="141" y="6"/>
                    <a:pt x="133" y="9"/>
                  </a:cubicBezTo>
                  <a:cubicBezTo>
                    <a:pt x="123" y="12"/>
                    <a:pt x="125" y="25"/>
                    <a:pt x="126" y="30"/>
                  </a:cubicBezTo>
                  <a:cubicBezTo>
                    <a:pt x="126" y="30"/>
                    <a:pt x="126" y="30"/>
                    <a:pt x="126" y="30"/>
                  </a:cubicBezTo>
                  <a:cubicBezTo>
                    <a:pt x="124" y="26"/>
                    <a:pt x="119" y="15"/>
                    <a:pt x="111" y="18"/>
                  </a:cubicBezTo>
                  <a:cubicBezTo>
                    <a:pt x="103" y="20"/>
                    <a:pt x="106" y="32"/>
                    <a:pt x="107" y="37"/>
                  </a:cubicBezTo>
                  <a:cubicBezTo>
                    <a:pt x="105" y="32"/>
                    <a:pt x="99" y="19"/>
                    <a:pt x="89" y="24"/>
                  </a:cubicBezTo>
                  <a:cubicBezTo>
                    <a:pt x="82" y="27"/>
                    <a:pt x="90" y="43"/>
                    <a:pt x="90" y="43"/>
                  </a:cubicBezTo>
                  <a:cubicBezTo>
                    <a:pt x="257" y="339"/>
                    <a:pt x="0" y="293"/>
                    <a:pt x="0" y="293"/>
                  </a:cubicBezTo>
                  <a:cubicBezTo>
                    <a:pt x="16" y="372"/>
                    <a:pt x="16" y="372"/>
                    <a:pt x="16" y="372"/>
                  </a:cubicBezTo>
                  <a:cubicBezTo>
                    <a:pt x="363" y="364"/>
                    <a:pt x="178" y="47"/>
                    <a:pt x="165" y="17"/>
                  </a:cubicBezTo>
                  <a:cubicBezTo>
                    <a:pt x="165" y="17"/>
                    <a:pt x="158" y="0"/>
                    <a:pt x="151" y="4"/>
                  </a:cubicBezTo>
                </a:path>
              </a:pathLst>
            </a:custGeom>
            <a:solidFill>
              <a:srgbClr val="FDD5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28" name="Freeform 8"/>
            <p:cNvSpPr/>
            <p:nvPr/>
          </p:nvSpPr>
          <p:spPr bwMode="auto">
            <a:xfrm>
              <a:off x="6604269" y="2393335"/>
              <a:ext cx="58134" cy="81514"/>
            </a:xfrm>
            <a:custGeom>
              <a:avLst/>
              <a:gdLst>
                <a:gd name="T0" fmla="*/ 0 w 56"/>
                <a:gd name="T1" fmla="*/ 0 h 79"/>
                <a:gd name="T2" fmla="*/ 16 w 56"/>
                <a:gd name="T3" fmla="*/ 79 h 79"/>
                <a:gd name="T4" fmla="*/ 56 w 56"/>
                <a:gd name="T5" fmla="*/ 76 h 79"/>
                <a:gd name="T6" fmla="*/ 48 w 56"/>
                <a:gd name="T7" fmla="*/ 2 h 79"/>
                <a:gd name="T8" fmla="*/ 0 w 56"/>
                <a:gd name="T9" fmla="*/ 0 h 79"/>
              </a:gdLst>
              <a:ahLst/>
              <a:cxnLst>
                <a:cxn ang="0">
                  <a:pos x="T0" y="T1"/>
                </a:cxn>
                <a:cxn ang="0">
                  <a:pos x="T2" y="T3"/>
                </a:cxn>
                <a:cxn ang="0">
                  <a:pos x="T4" y="T5"/>
                </a:cxn>
                <a:cxn ang="0">
                  <a:pos x="T6" y="T7"/>
                </a:cxn>
                <a:cxn ang="0">
                  <a:pos x="T8" y="T9"/>
                </a:cxn>
              </a:cxnLst>
              <a:rect l="0" t="0" r="r" b="b"/>
              <a:pathLst>
                <a:path w="56" h="79">
                  <a:moveTo>
                    <a:pt x="0" y="0"/>
                  </a:moveTo>
                  <a:cubicBezTo>
                    <a:pt x="16" y="79"/>
                    <a:pt x="16" y="79"/>
                    <a:pt x="16" y="79"/>
                  </a:cubicBezTo>
                  <a:cubicBezTo>
                    <a:pt x="30" y="78"/>
                    <a:pt x="44" y="77"/>
                    <a:pt x="56" y="76"/>
                  </a:cubicBezTo>
                  <a:cubicBezTo>
                    <a:pt x="48" y="2"/>
                    <a:pt x="48" y="2"/>
                    <a:pt x="48" y="2"/>
                  </a:cubicBezTo>
                  <a:cubicBezTo>
                    <a:pt x="21" y="4"/>
                    <a:pt x="0" y="0"/>
                    <a:pt x="0" y="0"/>
                  </a:cubicBezTo>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329" name="Freeform 9"/>
            <p:cNvSpPr/>
            <p:nvPr/>
          </p:nvSpPr>
          <p:spPr bwMode="auto">
            <a:xfrm>
              <a:off x="5967319" y="2770576"/>
              <a:ext cx="980701" cy="478976"/>
            </a:xfrm>
            <a:custGeom>
              <a:avLst/>
              <a:gdLst>
                <a:gd name="T0" fmla="*/ 924 w 950"/>
                <a:gd name="T1" fmla="*/ 108 h 464"/>
                <a:gd name="T2" fmla="*/ 829 w 950"/>
                <a:gd name="T3" fmla="*/ 158 h 464"/>
                <a:gd name="T4" fmla="*/ 817 w 950"/>
                <a:gd name="T5" fmla="*/ 29 h 464"/>
                <a:gd name="T6" fmla="*/ 720 w 950"/>
                <a:gd name="T7" fmla="*/ 58 h 464"/>
                <a:gd name="T8" fmla="*/ 89 w 950"/>
                <a:gd name="T9" fmla="*/ 242 h 464"/>
                <a:gd name="T10" fmla="*/ 121 w 950"/>
                <a:gd name="T11" fmla="*/ 343 h 464"/>
                <a:gd name="T12" fmla="*/ 47 w 950"/>
                <a:gd name="T13" fmla="*/ 340 h 464"/>
                <a:gd name="T14" fmla="*/ 58 w 950"/>
                <a:gd name="T15" fmla="*/ 461 h 464"/>
                <a:gd name="T16" fmla="*/ 72 w 950"/>
                <a:gd name="T17" fmla="*/ 383 h 464"/>
                <a:gd name="T18" fmla="*/ 167 w 950"/>
                <a:gd name="T19" fmla="*/ 395 h 464"/>
                <a:gd name="T20" fmla="*/ 161 w 950"/>
                <a:gd name="T21" fmla="*/ 270 h 464"/>
                <a:gd name="T22" fmla="*/ 774 w 950"/>
                <a:gd name="T23" fmla="*/ 84 h 464"/>
                <a:gd name="T24" fmla="*/ 806 w 950"/>
                <a:gd name="T25" fmla="*/ 237 h 464"/>
                <a:gd name="T26" fmla="*/ 924 w 950"/>
                <a:gd name="T27" fmla="*/ 108 h 4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50" h="464">
                  <a:moveTo>
                    <a:pt x="924" y="108"/>
                  </a:moveTo>
                  <a:cubicBezTo>
                    <a:pt x="897" y="38"/>
                    <a:pt x="829" y="158"/>
                    <a:pt x="829" y="158"/>
                  </a:cubicBezTo>
                  <a:cubicBezTo>
                    <a:pt x="829" y="158"/>
                    <a:pt x="844" y="60"/>
                    <a:pt x="817" y="29"/>
                  </a:cubicBezTo>
                  <a:cubicBezTo>
                    <a:pt x="791" y="0"/>
                    <a:pt x="735" y="46"/>
                    <a:pt x="720" y="58"/>
                  </a:cubicBezTo>
                  <a:cubicBezTo>
                    <a:pt x="89" y="242"/>
                    <a:pt x="89" y="242"/>
                    <a:pt x="89" y="242"/>
                  </a:cubicBezTo>
                  <a:cubicBezTo>
                    <a:pt x="121" y="343"/>
                    <a:pt x="121" y="343"/>
                    <a:pt x="121" y="343"/>
                  </a:cubicBezTo>
                  <a:cubicBezTo>
                    <a:pt x="47" y="340"/>
                    <a:pt x="47" y="340"/>
                    <a:pt x="47" y="340"/>
                  </a:cubicBezTo>
                  <a:cubicBezTo>
                    <a:pt x="47" y="340"/>
                    <a:pt x="0" y="457"/>
                    <a:pt x="58" y="461"/>
                  </a:cubicBezTo>
                  <a:cubicBezTo>
                    <a:pt x="116" y="464"/>
                    <a:pt x="72" y="383"/>
                    <a:pt x="72" y="383"/>
                  </a:cubicBezTo>
                  <a:cubicBezTo>
                    <a:pt x="72" y="383"/>
                    <a:pt x="129" y="410"/>
                    <a:pt x="167" y="395"/>
                  </a:cubicBezTo>
                  <a:cubicBezTo>
                    <a:pt x="197" y="384"/>
                    <a:pt x="167" y="297"/>
                    <a:pt x="161" y="270"/>
                  </a:cubicBezTo>
                  <a:cubicBezTo>
                    <a:pt x="580" y="216"/>
                    <a:pt x="768" y="88"/>
                    <a:pt x="774" y="84"/>
                  </a:cubicBezTo>
                  <a:cubicBezTo>
                    <a:pt x="774" y="84"/>
                    <a:pt x="792" y="186"/>
                    <a:pt x="806" y="237"/>
                  </a:cubicBezTo>
                  <a:cubicBezTo>
                    <a:pt x="806" y="237"/>
                    <a:pt x="950" y="178"/>
                    <a:pt x="924" y="108"/>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330" name="Freeform 10"/>
            <p:cNvSpPr/>
            <p:nvPr/>
          </p:nvSpPr>
          <p:spPr bwMode="auto">
            <a:xfrm>
              <a:off x="6605533" y="2393335"/>
              <a:ext cx="1264" cy="0"/>
            </a:xfrm>
            <a:custGeom>
              <a:avLst/>
              <a:gdLst>
                <a:gd name="T0" fmla="*/ 0 w 1"/>
                <a:gd name="T1" fmla="*/ 0 w 1"/>
                <a:gd name="T2" fmla="*/ 1 w 1"/>
                <a:gd name="T3" fmla="*/ 1 w 1"/>
                <a:gd name="T4" fmla="*/ 0 w 1"/>
              </a:gdLst>
              <a:ahLst/>
              <a:cxnLst>
                <a:cxn ang="0">
                  <a:pos x="T0" y="0"/>
                </a:cxn>
                <a:cxn ang="0">
                  <a:pos x="T1" y="0"/>
                </a:cxn>
                <a:cxn ang="0">
                  <a:pos x="T2" y="0"/>
                </a:cxn>
                <a:cxn ang="0">
                  <a:pos x="T3" y="0"/>
                </a:cxn>
                <a:cxn ang="0">
                  <a:pos x="T4" y="0"/>
                </a:cxn>
              </a:cxnLst>
              <a:rect l="0" t="0" r="r" b="b"/>
              <a:pathLst>
                <a:path w="1">
                  <a:moveTo>
                    <a:pt x="0" y="0"/>
                  </a:moveTo>
                  <a:cubicBezTo>
                    <a:pt x="0" y="0"/>
                    <a:pt x="0" y="0"/>
                    <a:pt x="0" y="0"/>
                  </a:cubicBezTo>
                  <a:cubicBezTo>
                    <a:pt x="0" y="0"/>
                    <a:pt x="0" y="0"/>
                    <a:pt x="1" y="0"/>
                  </a:cubicBezTo>
                  <a:cubicBezTo>
                    <a:pt x="1" y="0"/>
                    <a:pt x="1" y="0"/>
                    <a:pt x="1" y="0"/>
                  </a:cubicBezTo>
                  <a:cubicBezTo>
                    <a:pt x="0" y="0"/>
                    <a:pt x="0" y="0"/>
                    <a:pt x="0" y="0"/>
                  </a:cubicBezTo>
                </a:path>
              </a:pathLst>
            </a:custGeom>
            <a:solidFill>
              <a:srgbClr val="E6E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31" name="Freeform 12"/>
            <p:cNvSpPr/>
            <p:nvPr/>
          </p:nvSpPr>
          <p:spPr bwMode="auto">
            <a:xfrm>
              <a:off x="5784069" y="1592092"/>
              <a:ext cx="819568" cy="996499"/>
            </a:xfrm>
            <a:custGeom>
              <a:avLst/>
              <a:gdLst>
                <a:gd name="T0" fmla="*/ 794 w 794"/>
                <a:gd name="T1" fmla="*/ 771 h 965"/>
                <a:gd name="T2" fmla="*/ 152 w 794"/>
                <a:gd name="T3" fmla="*/ 398 h 965"/>
                <a:gd name="T4" fmla="*/ 94 w 794"/>
                <a:gd name="T5" fmla="*/ 965 h 965"/>
                <a:gd name="T6" fmla="*/ 794 w 794"/>
                <a:gd name="T7" fmla="*/ 771 h 965"/>
              </a:gdLst>
              <a:ahLst/>
              <a:cxnLst>
                <a:cxn ang="0">
                  <a:pos x="T0" y="T1"/>
                </a:cxn>
                <a:cxn ang="0">
                  <a:pos x="T2" y="T3"/>
                </a:cxn>
                <a:cxn ang="0">
                  <a:pos x="T4" y="T5"/>
                </a:cxn>
                <a:cxn ang="0">
                  <a:pos x="T6" y="T7"/>
                </a:cxn>
              </a:cxnLst>
              <a:rect l="0" t="0" r="r" b="b"/>
              <a:pathLst>
                <a:path w="794" h="965">
                  <a:moveTo>
                    <a:pt x="794" y="771"/>
                  </a:moveTo>
                  <a:cubicBezTo>
                    <a:pt x="794" y="771"/>
                    <a:pt x="679" y="0"/>
                    <a:pt x="152" y="398"/>
                  </a:cubicBezTo>
                  <a:cubicBezTo>
                    <a:pt x="152" y="398"/>
                    <a:pt x="0" y="581"/>
                    <a:pt x="94" y="965"/>
                  </a:cubicBezTo>
                  <a:cubicBezTo>
                    <a:pt x="698" y="934"/>
                    <a:pt x="794" y="771"/>
                    <a:pt x="794" y="771"/>
                  </a:cubicBezTo>
                  <a:close/>
                </a:path>
              </a:pathLst>
            </a:custGeom>
            <a:solidFill>
              <a:srgbClr val="FDD5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32" name="Freeform 13"/>
            <p:cNvSpPr/>
            <p:nvPr/>
          </p:nvSpPr>
          <p:spPr bwMode="auto">
            <a:xfrm>
              <a:off x="5473809" y="1554810"/>
              <a:ext cx="1217662" cy="1033780"/>
            </a:xfrm>
            <a:custGeom>
              <a:avLst/>
              <a:gdLst>
                <a:gd name="T0" fmla="*/ 951 w 1179"/>
                <a:gd name="T1" fmla="*/ 33 h 1001"/>
                <a:gd name="T2" fmla="*/ 504 w 1179"/>
                <a:gd name="T3" fmla="*/ 500 h 1001"/>
                <a:gd name="T4" fmla="*/ 502 w 1179"/>
                <a:gd name="T5" fmla="*/ 685 h 1001"/>
                <a:gd name="T6" fmla="*/ 421 w 1179"/>
                <a:gd name="T7" fmla="*/ 710 h 1001"/>
                <a:gd name="T8" fmla="*/ 498 w 1179"/>
                <a:gd name="T9" fmla="*/ 738 h 1001"/>
                <a:gd name="T10" fmla="*/ 394 w 1179"/>
                <a:gd name="T11" fmla="*/ 1001 h 1001"/>
                <a:gd name="T12" fmla="*/ 340 w 1179"/>
                <a:gd name="T13" fmla="*/ 331 h 1001"/>
                <a:gd name="T14" fmla="*/ 479 w 1179"/>
                <a:gd name="T15" fmla="*/ 115 h 1001"/>
                <a:gd name="T16" fmla="*/ 951 w 1179"/>
                <a:gd name="T17" fmla="*/ 33 h 10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79" h="1001">
                  <a:moveTo>
                    <a:pt x="951" y="33"/>
                  </a:moveTo>
                  <a:cubicBezTo>
                    <a:pt x="951" y="33"/>
                    <a:pt x="1179" y="438"/>
                    <a:pt x="504" y="500"/>
                  </a:cubicBezTo>
                  <a:cubicBezTo>
                    <a:pt x="502" y="685"/>
                    <a:pt x="502" y="685"/>
                    <a:pt x="502" y="685"/>
                  </a:cubicBezTo>
                  <a:cubicBezTo>
                    <a:pt x="502" y="685"/>
                    <a:pt x="423" y="637"/>
                    <a:pt x="421" y="710"/>
                  </a:cubicBezTo>
                  <a:cubicBezTo>
                    <a:pt x="419" y="783"/>
                    <a:pt x="498" y="738"/>
                    <a:pt x="498" y="738"/>
                  </a:cubicBezTo>
                  <a:cubicBezTo>
                    <a:pt x="498" y="738"/>
                    <a:pt x="468" y="934"/>
                    <a:pt x="394" y="1001"/>
                  </a:cubicBezTo>
                  <a:cubicBezTo>
                    <a:pt x="394" y="1001"/>
                    <a:pt x="0" y="320"/>
                    <a:pt x="340" y="331"/>
                  </a:cubicBezTo>
                  <a:cubicBezTo>
                    <a:pt x="340" y="331"/>
                    <a:pt x="303" y="208"/>
                    <a:pt x="479" y="115"/>
                  </a:cubicBezTo>
                  <a:cubicBezTo>
                    <a:pt x="697" y="0"/>
                    <a:pt x="908" y="240"/>
                    <a:pt x="951" y="33"/>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333" name="Freeform 14"/>
            <p:cNvSpPr/>
            <p:nvPr/>
          </p:nvSpPr>
          <p:spPr bwMode="auto">
            <a:xfrm>
              <a:off x="5880749" y="2388280"/>
              <a:ext cx="830310" cy="631895"/>
            </a:xfrm>
            <a:custGeom>
              <a:avLst/>
              <a:gdLst>
                <a:gd name="T0" fmla="*/ 700 w 804"/>
                <a:gd name="T1" fmla="*/ 0 h 612"/>
                <a:gd name="T2" fmla="*/ 804 w 804"/>
                <a:gd name="T3" fmla="*/ 428 h 612"/>
                <a:gd name="T4" fmla="*/ 173 w 804"/>
                <a:gd name="T5" fmla="*/ 612 h 612"/>
                <a:gd name="T6" fmla="*/ 0 w 804"/>
                <a:gd name="T7" fmla="*/ 194 h 612"/>
                <a:gd name="T8" fmla="*/ 700 w 804"/>
                <a:gd name="T9" fmla="*/ 0 h 612"/>
              </a:gdLst>
              <a:ahLst/>
              <a:cxnLst>
                <a:cxn ang="0">
                  <a:pos x="T0" y="T1"/>
                </a:cxn>
                <a:cxn ang="0">
                  <a:pos x="T2" y="T3"/>
                </a:cxn>
                <a:cxn ang="0">
                  <a:pos x="T4" y="T5"/>
                </a:cxn>
                <a:cxn ang="0">
                  <a:pos x="T6" y="T7"/>
                </a:cxn>
                <a:cxn ang="0">
                  <a:pos x="T8" y="T9"/>
                </a:cxn>
              </a:cxnLst>
              <a:rect l="0" t="0" r="r" b="b"/>
              <a:pathLst>
                <a:path w="804" h="612">
                  <a:moveTo>
                    <a:pt x="700" y="0"/>
                  </a:moveTo>
                  <a:cubicBezTo>
                    <a:pt x="804" y="428"/>
                    <a:pt x="804" y="428"/>
                    <a:pt x="804" y="428"/>
                  </a:cubicBezTo>
                  <a:cubicBezTo>
                    <a:pt x="804" y="428"/>
                    <a:pt x="555" y="554"/>
                    <a:pt x="173" y="612"/>
                  </a:cubicBezTo>
                  <a:cubicBezTo>
                    <a:pt x="0" y="194"/>
                    <a:pt x="0" y="194"/>
                    <a:pt x="0" y="194"/>
                  </a:cubicBezTo>
                  <a:cubicBezTo>
                    <a:pt x="0" y="194"/>
                    <a:pt x="485" y="140"/>
                    <a:pt x="700" y="0"/>
                  </a:cubicBezTo>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334" name="Freeform 16"/>
            <p:cNvSpPr/>
            <p:nvPr/>
          </p:nvSpPr>
          <p:spPr bwMode="auto">
            <a:xfrm>
              <a:off x="6152464" y="2488751"/>
              <a:ext cx="341855" cy="321003"/>
            </a:xfrm>
            <a:custGeom>
              <a:avLst/>
              <a:gdLst>
                <a:gd name="T0" fmla="*/ 300 w 331"/>
                <a:gd name="T1" fmla="*/ 0 h 311"/>
                <a:gd name="T2" fmla="*/ 322 w 331"/>
                <a:gd name="T3" fmla="*/ 24 h 311"/>
                <a:gd name="T4" fmla="*/ 310 w 331"/>
                <a:gd name="T5" fmla="*/ 61 h 311"/>
                <a:gd name="T6" fmla="*/ 76 w 331"/>
                <a:gd name="T7" fmla="*/ 311 h 311"/>
                <a:gd name="T8" fmla="*/ 0 w 331"/>
                <a:gd name="T9" fmla="*/ 253 h 311"/>
                <a:gd name="T10" fmla="*/ 60 w 331"/>
                <a:gd name="T11" fmla="*/ 186 h 311"/>
                <a:gd name="T12" fmla="*/ 270 w 331"/>
                <a:gd name="T13" fmla="*/ 75 h 311"/>
                <a:gd name="T14" fmla="*/ 237 w 331"/>
                <a:gd name="T15" fmla="*/ 48 h 311"/>
                <a:gd name="T16" fmla="*/ 244 w 331"/>
                <a:gd name="T17" fmla="*/ 22 h 311"/>
                <a:gd name="T18" fmla="*/ 300 w 331"/>
                <a:gd name="T19" fmla="*/ 0 h 3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1" h="311">
                  <a:moveTo>
                    <a:pt x="300" y="0"/>
                  </a:moveTo>
                  <a:cubicBezTo>
                    <a:pt x="322" y="24"/>
                    <a:pt x="322" y="24"/>
                    <a:pt x="322" y="24"/>
                  </a:cubicBezTo>
                  <a:cubicBezTo>
                    <a:pt x="310" y="61"/>
                    <a:pt x="310" y="61"/>
                    <a:pt x="310" y="61"/>
                  </a:cubicBezTo>
                  <a:cubicBezTo>
                    <a:pt x="310" y="61"/>
                    <a:pt x="331" y="257"/>
                    <a:pt x="76" y="311"/>
                  </a:cubicBezTo>
                  <a:cubicBezTo>
                    <a:pt x="0" y="253"/>
                    <a:pt x="0" y="253"/>
                    <a:pt x="0" y="253"/>
                  </a:cubicBezTo>
                  <a:cubicBezTo>
                    <a:pt x="60" y="186"/>
                    <a:pt x="60" y="186"/>
                    <a:pt x="60" y="186"/>
                  </a:cubicBezTo>
                  <a:cubicBezTo>
                    <a:pt x="275" y="190"/>
                    <a:pt x="270" y="75"/>
                    <a:pt x="270" y="75"/>
                  </a:cubicBezTo>
                  <a:cubicBezTo>
                    <a:pt x="237" y="48"/>
                    <a:pt x="237" y="48"/>
                    <a:pt x="237" y="48"/>
                  </a:cubicBezTo>
                  <a:cubicBezTo>
                    <a:pt x="244" y="22"/>
                    <a:pt x="244" y="22"/>
                    <a:pt x="244" y="22"/>
                  </a:cubicBezTo>
                  <a:lnTo>
                    <a:pt x="300" y="0"/>
                  </a:ln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335" name="Freeform 17"/>
            <p:cNvSpPr/>
            <p:nvPr/>
          </p:nvSpPr>
          <p:spPr bwMode="auto">
            <a:xfrm>
              <a:off x="5397349" y="2746564"/>
              <a:ext cx="2528" cy="1264"/>
            </a:xfrm>
            <a:custGeom>
              <a:avLst/>
              <a:gdLst>
                <a:gd name="T0" fmla="*/ 0 w 2"/>
                <a:gd name="T1" fmla="*/ 1 h 1"/>
                <a:gd name="T2" fmla="*/ 2 w 2"/>
                <a:gd name="T3" fmla="*/ 0 h 1"/>
                <a:gd name="T4" fmla="*/ 0 w 2"/>
                <a:gd name="T5" fmla="*/ 1 h 1"/>
              </a:gdLst>
              <a:ahLst/>
              <a:cxnLst>
                <a:cxn ang="0">
                  <a:pos x="T0" y="T1"/>
                </a:cxn>
                <a:cxn ang="0">
                  <a:pos x="T2" y="T3"/>
                </a:cxn>
                <a:cxn ang="0">
                  <a:pos x="T4" y="T5"/>
                </a:cxn>
              </a:cxnLst>
              <a:rect l="0" t="0" r="r" b="b"/>
              <a:pathLst>
                <a:path w="2" h="1">
                  <a:moveTo>
                    <a:pt x="0" y="1"/>
                  </a:moveTo>
                  <a:cubicBezTo>
                    <a:pt x="1" y="1"/>
                    <a:pt x="2" y="1"/>
                    <a:pt x="2" y="0"/>
                  </a:cubicBezTo>
                  <a:cubicBezTo>
                    <a:pt x="2" y="0"/>
                    <a:pt x="1" y="1"/>
                    <a:pt x="0" y="1"/>
                  </a:cubicBezTo>
                  <a:close/>
                </a:path>
              </a:pathLst>
            </a:custGeom>
            <a:solidFill>
              <a:srgbClr val="FDD5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36" name="Freeform 18"/>
            <p:cNvSpPr/>
            <p:nvPr/>
          </p:nvSpPr>
          <p:spPr bwMode="auto">
            <a:xfrm>
              <a:off x="5828302" y="2588590"/>
              <a:ext cx="85306" cy="87202"/>
            </a:xfrm>
            <a:custGeom>
              <a:avLst/>
              <a:gdLst>
                <a:gd name="T0" fmla="*/ 51 w 83"/>
                <a:gd name="T1" fmla="*/ 0 h 84"/>
                <a:gd name="T2" fmla="*/ 0 w 83"/>
                <a:gd name="T3" fmla="*/ 12 h 84"/>
                <a:gd name="T4" fmla="*/ 25 w 83"/>
                <a:gd name="T5" fmla="*/ 84 h 84"/>
                <a:gd name="T6" fmla="*/ 83 w 83"/>
                <a:gd name="T7" fmla="*/ 74 h 84"/>
                <a:gd name="T8" fmla="*/ 51 w 83"/>
                <a:gd name="T9" fmla="*/ 0 h 84"/>
              </a:gdLst>
              <a:ahLst/>
              <a:cxnLst>
                <a:cxn ang="0">
                  <a:pos x="T0" y="T1"/>
                </a:cxn>
                <a:cxn ang="0">
                  <a:pos x="T2" y="T3"/>
                </a:cxn>
                <a:cxn ang="0">
                  <a:pos x="T4" y="T5"/>
                </a:cxn>
                <a:cxn ang="0">
                  <a:pos x="T6" y="T7"/>
                </a:cxn>
                <a:cxn ang="0">
                  <a:pos x="T8" y="T9"/>
                </a:cxn>
              </a:cxnLst>
              <a:rect l="0" t="0" r="r" b="b"/>
              <a:pathLst>
                <a:path w="83" h="84">
                  <a:moveTo>
                    <a:pt x="51" y="0"/>
                  </a:moveTo>
                  <a:cubicBezTo>
                    <a:pt x="34" y="4"/>
                    <a:pt x="17" y="8"/>
                    <a:pt x="0" y="12"/>
                  </a:cubicBezTo>
                  <a:cubicBezTo>
                    <a:pt x="25" y="84"/>
                    <a:pt x="25" y="84"/>
                    <a:pt x="25" y="84"/>
                  </a:cubicBezTo>
                  <a:cubicBezTo>
                    <a:pt x="64" y="76"/>
                    <a:pt x="83" y="74"/>
                    <a:pt x="83" y="74"/>
                  </a:cubicBezTo>
                  <a:lnTo>
                    <a:pt x="51" y="0"/>
                  </a:ln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337" name="Freeform 19"/>
            <p:cNvSpPr/>
            <p:nvPr/>
          </p:nvSpPr>
          <p:spPr bwMode="auto">
            <a:xfrm>
              <a:off x="6247248" y="2266324"/>
              <a:ext cx="245807" cy="157974"/>
            </a:xfrm>
            <a:custGeom>
              <a:avLst/>
              <a:gdLst>
                <a:gd name="T0" fmla="*/ 0 w 238"/>
                <a:gd name="T1" fmla="*/ 65 h 153"/>
                <a:gd name="T2" fmla="*/ 137 w 238"/>
                <a:gd name="T3" fmla="*/ 125 h 153"/>
                <a:gd name="T4" fmla="*/ 199 w 238"/>
                <a:gd name="T5" fmla="*/ 0 h 153"/>
                <a:gd name="T6" fmla="*/ 0 w 238"/>
                <a:gd name="T7" fmla="*/ 65 h 153"/>
              </a:gdLst>
              <a:ahLst/>
              <a:cxnLst>
                <a:cxn ang="0">
                  <a:pos x="T0" y="T1"/>
                </a:cxn>
                <a:cxn ang="0">
                  <a:pos x="T2" y="T3"/>
                </a:cxn>
                <a:cxn ang="0">
                  <a:pos x="T4" y="T5"/>
                </a:cxn>
                <a:cxn ang="0">
                  <a:pos x="T6" y="T7"/>
                </a:cxn>
              </a:cxnLst>
              <a:rect l="0" t="0" r="r" b="b"/>
              <a:pathLst>
                <a:path w="238" h="153">
                  <a:moveTo>
                    <a:pt x="0" y="65"/>
                  </a:moveTo>
                  <a:cubicBezTo>
                    <a:pt x="12" y="99"/>
                    <a:pt x="39" y="153"/>
                    <a:pt x="137" y="125"/>
                  </a:cubicBezTo>
                  <a:cubicBezTo>
                    <a:pt x="238" y="96"/>
                    <a:pt x="199" y="0"/>
                    <a:pt x="199" y="0"/>
                  </a:cubicBezTo>
                  <a:cubicBezTo>
                    <a:pt x="199" y="0"/>
                    <a:pt x="85" y="3"/>
                    <a:pt x="0" y="65"/>
                  </a:cubicBezTo>
                  <a:close/>
                </a:path>
              </a:pathLst>
            </a:custGeom>
            <a:solidFill>
              <a:srgbClr val="EB7D8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38" name="Freeform 20"/>
            <p:cNvSpPr/>
            <p:nvPr/>
          </p:nvSpPr>
          <p:spPr bwMode="auto">
            <a:xfrm>
              <a:off x="6137930" y="2189233"/>
              <a:ext cx="54343" cy="94784"/>
            </a:xfrm>
            <a:custGeom>
              <a:avLst/>
              <a:gdLst>
                <a:gd name="T0" fmla="*/ 46 w 53"/>
                <a:gd name="T1" fmla="*/ 40 h 92"/>
                <a:gd name="T2" fmla="*/ 40 w 53"/>
                <a:gd name="T3" fmla="*/ 89 h 92"/>
                <a:gd name="T4" fmla="*/ 8 w 53"/>
                <a:gd name="T5" fmla="*/ 52 h 92"/>
                <a:gd name="T6" fmla="*/ 13 w 53"/>
                <a:gd name="T7" fmla="*/ 3 h 92"/>
                <a:gd name="T8" fmla="*/ 46 w 53"/>
                <a:gd name="T9" fmla="*/ 40 h 92"/>
              </a:gdLst>
              <a:ahLst/>
              <a:cxnLst>
                <a:cxn ang="0">
                  <a:pos x="T0" y="T1"/>
                </a:cxn>
                <a:cxn ang="0">
                  <a:pos x="T2" y="T3"/>
                </a:cxn>
                <a:cxn ang="0">
                  <a:pos x="T4" y="T5"/>
                </a:cxn>
                <a:cxn ang="0">
                  <a:pos x="T6" y="T7"/>
                </a:cxn>
                <a:cxn ang="0">
                  <a:pos x="T8" y="T9"/>
                </a:cxn>
              </a:cxnLst>
              <a:rect l="0" t="0" r="r" b="b"/>
              <a:pathLst>
                <a:path w="53" h="92">
                  <a:moveTo>
                    <a:pt x="46" y="40"/>
                  </a:moveTo>
                  <a:cubicBezTo>
                    <a:pt x="53" y="64"/>
                    <a:pt x="50" y="86"/>
                    <a:pt x="40" y="89"/>
                  </a:cubicBezTo>
                  <a:cubicBezTo>
                    <a:pt x="30" y="92"/>
                    <a:pt x="15" y="76"/>
                    <a:pt x="8" y="52"/>
                  </a:cubicBezTo>
                  <a:cubicBezTo>
                    <a:pt x="0" y="28"/>
                    <a:pt x="3" y="6"/>
                    <a:pt x="13" y="3"/>
                  </a:cubicBezTo>
                  <a:cubicBezTo>
                    <a:pt x="24" y="0"/>
                    <a:pt x="38" y="16"/>
                    <a:pt x="46" y="40"/>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339" name="Freeform 21"/>
            <p:cNvSpPr/>
            <p:nvPr/>
          </p:nvSpPr>
          <p:spPr bwMode="auto">
            <a:xfrm>
              <a:off x="6427970" y="2098240"/>
              <a:ext cx="54975" cy="96048"/>
            </a:xfrm>
            <a:custGeom>
              <a:avLst/>
              <a:gdLst>
                <a:gd name="T0" fmla="*/ 45 w 53"/>
                <a:gd name="T1" fmla="*/ 41 h 93"/>
                <a:gd name="T2" fmla="*/ 40 w 53"/>
                <a:gd name="T3" fmla="*/ 90 h 93"/>
                <a:gd name="T4" fmla="*/ 8 w 53"/>
                <a:gd name="T5" fmla="*/ 53 h 93"/>
                <a:gd name="T6" fmla="*/ 13 w 53"/>
                <a:gd name="T7" fmla="*/ 4 h 93"/>
                <a:gd name="T8" fmla="*/ 45 w 53"/>
                <a:gd name="T9" fmla="*/ 41 h 93"/>
              </a:gdLst>
              <a:ahLst/>
              <a:cxnLst>
                <a:cxn ang="0">
                  <a:pos x="T0" y="T1"/>
                </a:cxn>
                <a:cxn ang="0">
                  <a:pos x="T2" y="T3"/>
                </a:cxn>
                <a:cxn ang="0">
                  <a:pos x="T4" y="T5"/>
                </a:cxn>
                <a:cxn ang="0">
                  <a:pos x="T6" y="T7"/>
                </a:cxn>
                <a:cxn ang="0">
                  <a:pos x="T8" y="T9"/>
                </a:cxn>
              </a:cxnLst>
              <a:rect l="0" t="0" r="r" b="b"/>
              <a:pathLst>
                <a:path w="53" h="93">
                  <a:moveTo>
                    <a:pt x="45" y="41"/>
                  </a:moveTo>
                  <a:cubicBezTo>
                    <a:pt x="53" y="65"/>
                    <a:pt x="50" y="87"/>
                    <a:pt x="40" y="90"/>
                  </a:cubicBezTo>
                  <a:cubicBezTo>
                    <a:pt x="29" y="93"/>
                    <a:pt x="15" y="76"/>
                    <a:pt x="8" y="53"/>
                  </a:cubicBezTo>
                  <a:cubicBezTo>
                    <a:pt x="0" y="29"/>
                    <a:pt x="3" y="7"/>
                    <a:pt x="13" y="4"/>
                  </a:cubicBezTo>
                  <a:cubicBezTo>
                    <a:pt x="24" y="0"/>
                    <a:pt x="38" y="17"/>
                    <a:pt x="45" y="41"/>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grpSp>
    </p:spTree>
  </p:cSld>
  <p:clrMapOvr>
    <a:masterClrMapping/>
  </p:clrMapOvr>
  <mc:AlternateContent xmlns:mc="http://schemas.openxmlformats.org/markup-compatibility/2006">
    <mc:Choice xmlns:p14="http://schemas.microsoft.com/office/powerpoint/2010/main" Requires="p14">
      <p:transition spd="slow" p14:dur="25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285"/>
                                        </p:tgtEl>
                                        <p:attrNameLst>
                                          <p:attrName>style.visibility</p:attrName>
                                        </p:attrNameLst>
                                      </p:cBhvr>
                                      <p:to>
                                        <p:strVal val="visible"/>
                                      </p:to>
                                    </p:set>
                                    <p:animEffect transition="in" filter="barn(inVertical)">
                                      <p:cBhvr>
                                        <p:cTn id="7" dur="500"/>
                                        <p:tgtEl>
                                          <p:spTgt spid="285"/>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324"/>
                                        </p:tgtEl>
                                        <p:attrNameLst>
                                          <p:attrName>style.visibility</p:attrName>
                                        </p:attrNameLst>
                                      </p:cBhvr>
                                      <p:to>
                                        <p:strVal val="visible"/>
                                      </p:to>
                                    </p:set>
                                    <p:anim calcmode="lin" valueType="num">
                                      <p:cBhvr additive="base">
                                        <p:cTn id="11" dur="500" fill="hold"/>
                                        <p:tgtEl>
                                          <p:spTgt spid="324"/>
                                        </p:tgtEl>
                                        <p:attrNameLst>
                                          <p:attrName>ppt_x</p:attrName>
                                        </p:attrNameLst>
                                      </p:cBhvr>
                                      <p:tavLst>
                                        <p:tav tm="0">
                                          <p:val>
                                            <p:strVal val="#ppt_x"/>
                                          </p:val>
                                        </p:tav>
                                        <p:tav tm="100000">
                                          <p:val>
                                            <p:strVal val="#ppt_x"/>
                                          </p:val>
                                        </p:tav>
                                      </p:tavLst>
                                    </p:anim>
                                    <p:anim calcmode="lin" valueType="num">
                                      <p:cBhvr additive="base">
                                        <p:cTn id="12" dur="500" fill="hold"/>
                                        <p:tgtEl>
                                          <p:spTgt spid="3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a:xfrm>
            <a:off x="8460105" y="6133468"/>
            <a:ext cx="2844800" cy="365125"/>
          </a:xfrm>
        </p:spPr>
        <p:txBody>
          <a:bodyPr/>
          <a:lstStyle/>
          <a:p>
            <a:fld id="{879EF9BB-81F1-401D-AA19-680A8E0D7F6D}" type="slidenum">
              <a:rPr lang="en-US" smtClean="0"/>
            </a:fld>
            <a:endParaRPr lang="en-US"/>
          </a:p>
        </p:txBody>
      </p:sp>
      <p:sp>
        <p:nvSpPr>
          <p:cNvPr id="26" name="左箭头 25">
            <a:hlinkClick r:id="rId1" action="ppaction://hlinksldjump"/>
          </p:cNvPr>
          <p:cNvSpPr/>
          <p:nvPr/>
        </p:nvSpPr>
        <p:spPr>
          <a:xfrm>
            <a:off x="10141585" y="6192520"/>
            <a:ext cx="984885" cy="69342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13" name="文本框 12"/>
          <p:cNvSpPr txBox="1"/>
          <p:nvPr/>
        </p:nvSpPr>
        <p:spPr>
          <a:xfrm>
            <a:off x="0" y="313055"/>
            <a:ext cx="12192000" cy="6123940"/>
          </a:xfrm>
          <a:prstGeom prst="rect">
            <a:avLst/>
          </a:prstGeom>
          <a:noFill/>
        </p:spPr>
        <p:txBody>
          <a:bodyPr wrap="square" rtlCol="0">
            <a:spAutoFit/>
          </a:bodyPr>
          <a:lstStyle/>
          <a:p>
            <a:r>
              <a:rPr lang="zh-CN" altLang="en-US" sz="2800" b="1"/>
              <a:t>19.题目要求：原定于明天20</a:t>
            </a:r>
            <a:r>
              <a:rPr lang="en-US" altLang="zh-CN" sz="2800" b="1"/>
              <a:t>23</a:t>
            </a:r>
            <a:r>
              <a:rPr lang="zh-CN" altLang="en-US" sz="2800" b="1"/>
              <a:t>年9月16日在操场上举行的英语演讲比赛由于天气原因而延期举行。 要求全体师生明天按时上课。请你根据以上内容以学校办公室的名义写一则书面通知。</a:t>
            </a:r>
            <a:endParaRPr lang="zh-CN" altLang="en-US" sz="2800" b="1"/>
          </a:p>
          <a:p>
            <a:r>
              <a:rPr lang="zh-CN" altLang="en-US" sz="2800" b="1"/>
              <a:t>【写作要求】正文约 40 个英文单词，文中不可出现你自己的真实姓名、学校等信息。</a:t>
            </a:r>
            <a:endParaRPr lang="zh-CN" altLang="en-US" sz="2800" b="1"/>
          </a:p>
          <a:p>
            <a:r>
              <a:rPr lang="zh-CN" altLang="en-US" sz="2800" b="1"/>
              <a:t>【评分标准】信息完整，语言规范，语篇连贯。___________________________________________________________________</a:t>
            </a:r>
            <a:endParaRPr lang="zh-CN" altLang="en-US" sz="2800" b="1"/>
          </a:p>
          <a:p>
            <a:r>
              <a:rPr lang="zh-CN" altLang="en-US" sz="2800" b="1"/>
              <a:t>___________________________________________________________________</a:t>
            </a:r>
            <a:endParaRPr lang="zh-CN" altLang="en-US" sz="2800" b="1"/>
          </a:p>
          <a:p>
            <a:r>
              <a:rPr lang="zh-CN" altLang="en-US" sz="2800" b="1"/>
              <a:t>___________________________________________________________________</a:t>
            </a:r>
            <a:endParaRPr lang="zh-CN" altLang="en-US" sz="2800" b="1"/>
          </a:p>
          <a:p>
            <a:r>
              <a:rPr lang="zh-CN" altLang="en-US" sz="2800" b="1"/>
              <a:t>___________________________________________________________________</a:t>
            </a:r>
            <a:endParaRPr lang="zh-CN" altLang="en-US" sz="2800" b="1"/>
          </a:p>
          <a:p>
            <a:r>
              <a:rPr lang="zh-CN" altLang="en-US" sz="2800" b="1"/>
              <a:t>___________________________________________________________________</a:t>
            </a:r>
            <a:endParaRPr lang="zh-CN" altLang="en-US" sz="2800" b="1"/>
          </a:p>
          <a:p>
            <a:r>
              <a:rPr lang="zh-CN" altLang="en-US" sz="2800" b="1"/>
              <a:t>___________________________________________________________________</a:t>
            </a:r>
            <a:endParaRPr lang="zh-CN" altLang="en-US" sz="2800" b="1"/>
          </a:p>
          <a:p>
            <a:r>
              <a:rPr lang="zh-CN" altLang="en-US" sz="2800" b="1"/>
              <a:t>___________________________________________________________________</a:t>
            </a:r>
            <a:endParaRPr lang="zh-CN" altLang="en-US" sz="2800" b="1"/>
          </a:p>
          <a:p>
            <a:r>
              <a:rPr lang="zh-CN" altLang="en-US" sz="2800" b="1"/>
              <a:t>__________________________________________________________________</a:t>
            </a:r>
            <a:endParaRPr lang="zh-CN" altLang="en-US" sz="2800" b="1"/>
          </a:p>
        </p:txBody>
      </p:sp>
      <p:sp>
        <p:nvSpPr>
          <p:cNvPr id="14" name="文本框 13"/>
          <p:cNvSpPr txBox="1"/>
          <p:nvPr/>
        </p:nvSpPr>
        <p:spPr>
          <a:xfrm>
            <a:off x="149225" y="2863850"/>
            <a:ext cx="11893550" cy="2676525"/>
          </a:xfrm>
          <a:prstGeom prst="rect">
            <a:avLst/>
          </a:prstGeom>
          <a:noFill/>
        </p:spPr>
        <p:txBody>
          <a:bodyPr wrap="square" rtlCol="0">
            <a:spAutoFit/>
          </a:bodyPr>
          <a:lstStyle/>
          <a:p>
            <a:r>
              <a:rPr lang="en-US" altLang="zh-CN" sz="2800" b="1" dirty="0">
                <a:solidFill>
                  <a:srgbClr val="C00000"/>
                </a:solidFill>
              </a:rPr>
              <a:t>                                                    </a:t>
            </a:r>
            <a:r>
              <a:rPr lang="zh-CN" altLang="en-US" sz="2800" b="1" dirty="0">
                <a:solidFill>
                  <a:srgbClr val="C00000"/>
                </a:solidFill>
              </a:rPr>
              <a:t>Notice</a:t>
            </a:r>
            <a:endParaRPr lang="zh-CN" altLang="en-US" sz="2800" b="1" dirty="0">
              <a:solidFill>
                <a:srgbClr val="C00000"/>
              </a:solidFill>
            </a:endParaRPr>
          </a:p>
          <a:p>
            <a:pPr algn="just"/>
            <a:r>
              <a:rPr lang="zh-CN" altLang="en-US" sz="2800" b="1" dirty="0">
                <a:solidFill>
                  <a:srgbClr val="C00000"/>
                </a:solidFill>
                <a:sym typeface="+mn-ea"/>
              </a:rPr>
              <a:t>       </a:t>
            </a:r>
            <a:r>
              <a:rPr lang="zh-CN" altLang="en-US" sz="2800" b="1" dirty="0">
                <a:solidFill>
                  <a:srgbClr val="C00000"/>
                </a:solidFill>
              </a:rPr>
              <a:t>The English speech competition scheduled to be held tomorrow has to be put off because of bad weather conditions. All the teachers and students will have classes tomorrow on time as usual.</a:t>
            </a:r>
            <a:endParaRPr lang="zh-CN" altLang="en-US" sz="2800" b="1" dirty="0">
              <a:solidFill>
                <a:srgbClr val="C00000"/>
              </a:solidFill>
            </a:endParaRPr>
          </a:p>
          <a:p>
            <a:pPr algn="r"/>
            <a:r>
              <a:rPr lang="zh-CN" altLang="en-US" sz="2800" b="1" dirty="0">
                <a:solidFill>
                  <a:srgbClr val="C00000"/>
                </a:solidFill>
              </a:rPr>
              <a:t>The Headmaster’s Office</a:t>
            </a:r>
            <a:endParaRPr lang="zh-CN" altLang="en-US" sz="2800" b="1" dirty="0">
              <a:solidFill>
                <a:srgbClr val="C00000"/>
              </a:solidFill>
            </a:endParaRPr>
          </a:p>
          <a:p>
            <a:pPr algn="r"/>
            <a:r>
              <a:rPr lang="zh-CN" altLang="en-US" sz="2800" b="1" dirty="0">
                <a:solidFill>
                  <a:srgbClr val="C00000"/>
                </a:solidFill>
              </a:rPr>
              <a:t>Sept. 15, 2023</a:t>
            </a:r>
            <a:endParaRPr lang="zh-CN" altLang="en-US" sz="2800" b="1" dirty="0">
              <a:solidFill>
                <a:srgbClr val="C00000"/>
              </a:solidFill>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a:xfrm>
            <a:off x="8460105" y="6133468"/>
            <a:ext cx="2844800" cy="365125"/>
          </a:xfrm>
        </p:spPr>
        <p:txBody>
          <a:bodyPr/>
          <a:lstStyle/>
          <a:p>
            <a:fld id="{879EF9BB-81F1-401D-AA19-680A8E0D7F6D}" type="slidenum">
              <a:rPr lang="en-US" smtClean="0"/>
            </a:fld>
            <a:endParaRPr lang="en-US"/>
          </a:p>
        </p:txBody>
      </p:sp>
      <p:sp>
        <p:nvSpPr>
          <p:cNvPr id="26" name="左箭头 25">
            <a:hlinkClick r:id="rId1" action="ppaction://hlinksldjump"/>
          </p:cNvPr>
          <p:cNvSpPr/>
          <p:nvPr/>
        </p:nvSpPr>
        <p:spPr>
          <a:xfrm>
            <a:off x="10141585" y="6192520"/>
            <a:ext cx="984885" cy="69342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13" name="文本框 12"/>
          <p:cNvSpPr txBox="1"/>
          <p:nvPr/>
        </p:nvSpPr>
        <p:spPr>
          <a:xfrm>
            <a:off x="0" y="313055"/>
            <a:ext cx="12192000" cy="6123940"/>
          </a:xfrm>
          <a:prstGeom prst="rect">
            <a:avLst/>
          </a:prstGeom>
          <a:noFill/>
        </p:spPr>
        <p:txBody>
          <a:bodyPr wrap="square" rtlCol="0">
            <a:spAutoFit/>
          </a:bodyPr>
          <a:lstStyle/>
          <a:p>
            <a:r>
              <a:rPr lang="zh-CN" altLang="en-US" sz="2800" b="1"/>
              <a:t>20.题目要求：为了开阔视野，丰富知识，高一年级定于3月15日前往博物馆参观。早餐后八点乘车 从学校出发，下午五点回到学校，中餐自理，请注意带水及现金。请根据以上内容以高一年级 的名义写一个书面通知。</a:t>
            </a:r>
            <a:endParaRPr lang="zh-CN" altLang="en-US" sz="2800" b="1"/>
          </a:p>
          <a:p>
            <a:r>
              <a:rPr lang="zh-CN" altLang="en-US" sz="2800" b="1"/>
              <a:t>【写作要求】正文约 40 个英文单词，文中不可出现你自己的真实姓名、学校等信息。</a:t>
            </a:r>
            <a:endParaRPr lang="zh-CN" altLang="en-US" sz="2800" b="1"/>
          </a:p>
          <a:p>
            <a:r>
              <a:rPr lang="zh-CN" altLang="en-US" sz="2800" b="1"/>
              <a:t>【评分标准】信息完整，语言规范，语篇连贯。___________________________________________________________________</a:t>
            </a:r>
            <a:endParaRPr lang="zh-CN" altLang="en-US" sz="2800" b="1"/>
          </a:p>
          <a:p>
            <a:r>
              <a:rPr lang="zh-CN" altLang="en-US" sz="2800" b="1"/>
              <a:t>___________________________________________________________________</a:t>
            </a:r>
            <a:endParaRPr lang="zh-CN" altLang="en-US" sz="2800" b="1"/>
          </a:p>
          <a:p>
            <a:r>
              <a:rPr lang="zh-CN" altLang="en-US" sz="2800" b="1"/>
              <a:t>___________________________________________________________________</a:t>
            </a:r>
            <a:endParaRPr lang="zh-CN" altLang="en-US" sz="2800" b="1"/>
          </a:p>
          <a:p>
            <a:r>
              <a:rPr lang="zh-CN" altLang="en-US" sz="2800" b="1"/>
              <a:t>___________________________________________________________________</a:t>
            </a:r>
            <a:endParaRPr lang="zh-CN" altLang="en-US" sz="2800" b="1"/>
          </a:p>
          <a:p>
            <a:r>
              <a:rPr lang="zh-CN" altLang="en-US" sz="2800" b="1"/>
              <a:t>___________________________________________________________________</a:t>
            </a:r>
            <a:endParaRPr lang="zh-CN" altLang="en-US" sz="2800" b="1"/>
          </a:p>
          <a:p>
            <a:r>
              <a:rPr lang="zh-CN" altLang="en-US" sz="2800" b="1"/>
              <a:t>___________________________________________________________________</a:t>
            </a:r>
            <a:endParaRPr lang="zh-CN" altLang="en-US" sz="2800" b="1"/>
          </a:p>
          <a:p>
            <a:r>
              <a:rPr lang="zh-CN" altLang="en-US" sz="2800" b="1"/>
              <a:t>___________________________________________________________________</a:t>
            </a:r>
            <a:endParaRPr lang="zh-CN" altLang="en-US" sz="2800" b="1"/>
          </a:p>
          <a:p>
            <a:r>
              <a:rPr lang="zh-CN" altLang="en-US" sz="2800" b="1"/>
              <a:t>__________________________________________________________________</a:t>
            </a:r>
            <a:endParaRPr lang="zh-CN" altLang="en-US" sz="2800" b="1"/>
          </a:p>
        </p:txBody>
      </p:sp>
      <p:sp>
        <p:nvSpPr>
          <p:cNvPr id="14" name="文本框 13"/>
          <p:cNvSpPr txBox="1"/>
          <p:nvPr/>
        </p:nvSpPr>
        <p:spPr>
          <a:xfrm>
            <a:off x="149225" y="2783840"/>
            <a:ext cx="11893550" cy="3107690"/>
          </a:xfrm>
          <a:prstGeom prst="rect">
            <a:avLst/>
          </a:prstGeom>
          <a:noFill/>
        </p:spPr>
        <p:txBody>
          <a:bodyPr wrap="square" rtlCol="0">
            <a:spAutoFit/>
          </a:bodyPr>
          <a:lstStyle/>
          <a:p>
            <a:r>
              <a:rPr lang="en-US" altLang="zh-CN" sz="2800" b="1" dirty="0">
                <a:solidFill>
                  <a:srgbClr val="C00000"/>
                </a:solidFill>
              </a:rPr>
              <a:t>                                                            </a:t>
            </a:r>
            <a:r>
              <a:rPr sz="2800" b="1" dirty="0">
                <a:solidFill>
                  <a:srgbClr val="C00000"/>
                </a:solidFill>
              </a:rPr>
              <a:t>Notice</a:t>
            </a:r>
            <a:endParaRPr sz="2800" b="1" dirty="0">
              <a:solidFill>
                <a:srgbClr val="C00000"/>
              </a:solidFill>
            </a:endParaRPr>
          </a:p>
          <a:p>
            <a:pPr algn="just"/>
            <a:r>
              <a:rPr lang="zh-CN" altLang="en-US" sz="2800" b="1" dirty="0">
                <a:solidFill>
                  <a:srgbClr val="C00000"/>
                </a:solidFill>
                <a:sym typeface="+mn-ea"/>
              </a:rPr>
              <a:t>       </a:t>
            </a:r>
            <a:r>
              <a:rPr sz="2800" b="1" dirty="0">
                <a:solidFill>
                  <a:srgbClr val="C00000"/>
                </a:solidFill>
              </a:rPr>
              <a:t>In order to widen our sight and enrich our knowledge, the students in Senior One are going to visit the museum on March 15. We will start at 8∶00 a.m. after breakfast from school by bus and come back at 5∶00 p.m. As lunch is not offered, please prepare it for yourself and bring enough water and cash.</a:t>
            </a:r>
            <a:endParaRPr sz="2800" b="1" dirty="0">
              <a:solidFill>
                <a:srgbClr val="C00000"/>
              </a:solidFill>
            </a:endParaRPr>
          </a:p>
          <a:p>
            <a:pPr algn="r"/>
            <a:r>
              <a:rPr sz="2800" b="1" dirty="0">
                <a:solidFill>
                  <a:srgbClr val="C00000"/>
                </a:solidFill>
              </a:rPr>
              <a:t>Senior One</a:t>
            </a:r>
            <a:endParaRPr sz="2800" b="1" dirty="0">
              <a:solidFill>
                <a:srgbClr val="C00000"/>
              </a:solidFill>
            </a:endParaRPr>
          </a:p>
          <a:p>
            <a:pPr algn="r"/>
            <a:r>
              <a:rPr sz="2800" b="1" dirty="0">
                <a:solidFill>
                  <a:srgbClr val="C00000"/>
                </a:solidFill>
              </a:rPr>
              <a:t>March 10, 2023</a:t>
            </a:r>
            <a:endParaRPr sz="2800" b="1" dirty="0">
              <a:solidFill>
                <a:srgbClr val="C00000"/>
              </a:solidFill>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a:xfrm>
            <a:off x="8460105" y="6133468"/>
            <a:ext cx="2844800" cy="365125"/>
          </a:xfrm>
        </p:spPr>
        <p:txBody>
          <a:bodyPr/>
          <a:lstStyle/>
          <a:p>
            <a:fld id="{879EF9BB-81F1-401D-AA19-680A8E0D7F6D}" type="slidenum">
              <a:rPr lang="en-US" smtClean="0"/>
            </a:fld>
            <a:endParaRPr lang="en-US"/>
          </a:p>
        </p:txBody>
      </p:sp>
      <p:sp>
        <p:nvSpPr>
          <p:cNvPr id="26" name="左箭头 25">
            <a:hlinkClick r:id="rId1" action="ppaction://hlinksldjump"/>
          </p:cNvPr>
          <p:cNvSpPr/>
          <p:nvPr/>
        </p:nvSpPr>
        <p:spPr>
          <a:xfrm>
            <a:off x="10141585" y="6192520"/>
            <a:ext cx="984885" cy="69342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13" name="文本框 12"/>
          <p:cNvSpPr txBox="1"/>
          <p:nvPr/>
        </p:nvSpPr>
        <p:spPr>
          <a:xfrm>
            <a:off x="0" y="0"/>
            <a:ext cx="12192000" cy="6985635"/>
          </a:xfrm>
          <a:prstGeom prst="rect">
            <a:avLst/>
          </a:prstGeom>
          <a:noFill/>
        </p:spPr>
        <p:txBody>
          <a:bodyPr wrap="square" rtlCol="0">
            <a:spAutoFit/>
          </a:bodyPr>
          <a:lstStyle/>
          <a:p>
            <a:r>
              <a:rPr lang="zh-CN" altLang="en-US" sz="2800" b="1"/>
              <a:t>21.题目要求：20</a:t>
            </a:r>
            <a:r>
              <a:rPr lang="en-US" altLang="zh-CN" sz="2800" b="1"/>
              <a:t>23</a:t>
            </a:r>
            <a:r>
              <a:rPr lang="zh-CN" altLang="en-US" sz="2800" b="1"/>
              <a:t>年12月16日，天气晴朗。你们学校举办了一场关于如何提高写作能力的讲座。 学校邀请了优秀毕业生（outstanding graduates）分享了他们在这方面的经验，他们觉得只有通 过更多的写作练习才能提高写作能力，写得越多就写得越好，还建议每天写日记。你收获了很 多，并下决心要把每天的所见所闻都写进日记里。请你把今天的所学所感写一篇日记。</a:t>
            </a:r>
            <a:endParaRPr lang="zh-CN" altLang="en-US" sz="2800" b="1"/>
          </a:p>
          <a:p>
            <a:r>
              <a:rPr lang="zh-CN" altLang="en-US" sz="2800" b="1"/>
              <a:t>【写作要求】正文约 40 个英文单词，文中不可出现你自己的真实姓名、学校等信息。</a:t>
            </a:r>
            <a:endParaRPr lang="zh-CN" altLang="en-US" sz="2800" b="1"/>
          </a:p>
          <a:p>
            <a:r>
              <a:rPr lang="zh-CN" altLang="en-US" sz="2800" b="1"/>
              <a:t>【评分标准】信息完整，语言规范，语篇连贯。___________________________________________________________________</a:t>
            </a:r>
            <a:endParaRPr lang="zh-CN" altLang="en-US" sz="2800" b="1"/>
          </a:p>
          <a:p>
            <a:r>
              <a:rPr lang="zh-CN" altLang="en-US" sz="2800" b="1"/>
              <a:t>___________________________________________________________________</a:t>
            </a:r>
            <a:endParaRPr lang="zh-CN" altLang="en-US" sz="2800" b="1"/>
          </a:p>
          <a:p>
            <a:r>
              <a:rPr lang="zh-CN" altLang="en-US" sz="2800" b="1"/>
              <a:t>___________________________________________________________________</a:t>
            </a:r>
            <a:endParaRPr lang="zh-CN" altLang="en-US" sz="2800" b="1"/>
          </a:p>
          <a:p>
            <a:r>
              <a:rPr lang="zh-CN" altLang="en-US" sz="2800" b="1"/>
              <a:t>___________________________________________________________________</a:t>
            </a:r>
            <a:endParaRPr lang="zh-CN" altLang="en-US" sz="2800" b="1"/>
          </a:p>
          <a:p>
            <a:r>
              <a:rPr lang="zh-CN" altLang="en-US" sz="2800" b="1"/>
              <a:t>___________________________________________________________________</a:t>
            </a:r>
            <a:endParaRPr lang="zh-CN" altLang="en-US" sz="2800" b="1"/>
          </a:p>
          <a:p>
            <a:r>
              <a:rPr lang="zh-CN" altLang="en-US" sz="2800" b="1"/>
              <a:t>___________________________________________________________________</a:t>
            </a:r>
            <a:endParaRPr lang="zh-CN" altLang="en-US" sz="2800" b="1"/>
          </a:p>
          <a:p>
            <a:r>
              <a:rPr lang="zh-CN" altLang="en-US" sz="2800" b="1"/>
              <a:t>___________________________________________________________________</a:t>
            </a:r>
            <a:endParaRPr lang="zh-CN" altLang="en-US" sz="2800" b="1"/>
          </a:p>
          <a:p>
            <a:r>
              <a:rPr lang="zh-CN" altLang="en-US" sz="2800" b="1"/>
              <a:t>__________________________________________________________________</a:t>
            </a:r>
            <a:endParaRPr lang="zh-CN" altLang="en-US" sz="2800" b="1"/>
          </a:p>
        </p:txBody>
      </p:sp>
      <p:sp>
        <p:nvSpPr>
          <p:cNvPr id="14" name="文本框 13"/>
          <p:cNvSpPr txBox="1"/>
          <p:nvPr/>
        </p:nvSpPr>
        <p:spPr>
          <a:xfrm>
            <a:off x="149225" y="3347720"/>
            <a:ext cx="11893550" cy="3538220"/>
          </a:xfrm>
          <a:prstGeom prst="rect">
            <a:avLst/>
          </a:prstGeom>
          <a:noFill/>
        </p:spPr>
        <p:txBody>
          <a:bodyPr wrap="square" rtlCol="0">
            <a:spAutoFit/>
          </a:bodyPr>
          <a:lstStyle/>
          <a:p>
            <a:r>
              <a:rPr sz="2800" b="1" dirty="0">
                <a:solidFill>
                  <a:srgbClr val="C00000"/>
                </a:solidFill>
              </a:rPr>
              <a:t>Dec. 16, 2023								</a:t>
            </a:r>
            <a:r>
              <a:rPr lang="en-US" sz="2800" b="1" dirty="0">
                <a:solidFill>
                  <a:srgbClr val="C00000"/>
                </a:solidFill>
              </a:rPr>
              <a:t>                   </a:t>
            </a:r>
            <a:r>
              <a:rPr sz="2800" b="1" dirty="0">
                <a:solidFill>
                  <a:srgbClr val="C00000"/>
                </a:solidFill>
              </a:rPr>
              <a:t>Sunny</a:t>
            </a:r>
            <a:endParaRPr sz="2800" b="1" dirty="0">
              <a:solidFill>
                <a:srgbClr val="C00000"/>
              </a:solidFill>
            </a:endParaRPr>
          </a:p>
          <a:p>
            <a:pPr indent="457200"/>
            <a:r>
              <a:rPr sz="2800" b="1" dirty="0">
                <a:solidFill>
                  <a:srgbClr val="C00000"/>
                </a:solidFill>
              </a:rPr>
              <a:t>A lecture on how to improve writing skills was held in our school. In the lecture some outstanding graduates were invited to share their ideas. They believed you can only improve your writing skills by writing more. The more you write, the better your writing will be. They also suggested that we keep </a:t>
            </a:r>
            <a:endParaRPr sz="2800" b="1" dirty="0">
              <a:solidFill>
                <a:srgbClr val="C00000"/>
              </a:solidFill>
            </a:endParaRPr>
          </a:p>
          <a:p>
            <a:r>
              <a:rPr sz="2800" b="1" dirty="0">
                <a:solidFill>
                  <a:srgbClr val="C00000"/>
                </a:solidFill>
              </a:rPr>
              <a:t>writing diaries every day. I learned a lot and made up my mind to write down what I see and hear in the day in my diary. I am sure I can improve my writing if I keep trying.</a:t>
            </a:r>
            <a:endParaRPr sz="2800" b="1" dirty="0">
              <a:solidFill>
                <a:srgbClr val="C00000"/>
              </a:solidFill>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a:xfrm>
            <a:off x="8460105" y="6133468"/>
            <a:ext cx="2844800" cy="365125"/>
          </a:xfrm>
        </p:spPr>
        <p:txBody>
          <a:bodyPr/>
          <a:lstStyle/>
          <a:p>
            <a:fld id="{879EF9BB-81F1-401D-AA19-680A8E0D7F6D}" type="slidenum">
              <a:rPr lang="en-US" smtClean="0"/>
            </a:fld>
            <a:endParaRPr lang="en-US"/>
          </a:p>
        </p:txBody>
      </p:sp>
      <p:sp>
        <p:nvSpPr>
          <p:cNvPr id="26" name="左箭头 25">
            <a:hlinkClick r:id="rId1" action="ppaction://hlinksldjump"/>
          </p:cNvPr>
          <p:cNvSpPr/>
          <p:nvPr/>
        </p:nvSpPr>
        <p:spPr>
          <a:xfrm>
            <a:off x="10141585" y="6192520"/>
            <a:ext cx="984885" cy="69342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13" name="文本框 12"/>
          <p:cNvSpPr txBox="1"/>
          <p:nvPr/>
        </p:nvSpPr>
        <p:spPr>
          <a:xfrm>
            <a:off x="0" y="313055"/>
            <a:ext cx="12192000" cy="6554470"/>
          </a:xfrm>
          <a:prstGeom prst="rect">
            <a:avLst/>
          </a:prstGeom>
          <a:noFill/>
        </p:spPr>
        <p:txBody>
          <a:bodyPr wrap="square" rtlCol="0">
            <a:spAutoFit/>
          </a:bodyPr>
          <a:lstStyle/>
          <a:p>
            <a:r>
              <a:rPr lang="zh-CN" altLang="en-US" sz="2800" b="1"/>
              <a:t>22.题目要求：圣诞前夕你们班举行了圣诞晚会。晚会上有许多娱乐活动，并备有丰富的食品和饮 料，同学们唱英文歌，跳舞、做游戏，最后，圣诞老人还给大家赠送了礼物。大家都非常开 心。请根据以上内容，用英语写一篇日记。日期记为12月26日，天气情况：下雪。</a:t>
            </a:r>
            <a:endParaRPr lang="zh-CN" altLang="en-US" sz="2800" b="1"/>
          </a:p>
          <a:p>
            <a:r>
              <a:rPr lang="zh-CN" altLang="en-US" sz="2800" b="1"/>
              <a:t>【写作要求】正文约 40 个英文单词，文中不可出现你自己的真实姓名、学校等信息。</a:t>
            </a:r>
            <a:endParaRPr lang="zh-CN" altLang="en-US" sz="2800" b="1"/>
          </a:p>
          <a:p>
            <a:r>
              <a:rPr lang="zh-CN" altLang="en-US" sz="2800" b="1"/>
              <a:t>【评分标准】信息完整，语言规范，语篇连贯。___________________________________________________________________</a:t>
            </a:r>
            <a:endParaRPr lang="zh-CN" altLang="en-US" sz="2800" b="1"/>
          </a:p>
          <a:p>
            <a:r>
              <a:rPr lang="zh-CN" altLang="en-US" sz="2800" b="1"/>
              <a:t>___________________________________________________________________</a:t>
            </a:r>
            <a:endParaRPr lang="zh-CN" altLang="en-US" sz="2800" b="1"/>
          </a:p>
          <a:p>
            <a:r>
              <a:rPr lang="zh-CN" altLang="en-US" sz="2800" b="1"/>
              <a:t>___________________________________________________________________</a:t>
            </a:r>
            <a:endParaRPr lang="zh-CN" altLang="en-US" sz="2800" b="1"/>
          </a:p>
          <a:p>
            <a:r>
              <a:rPr lang="zh-CN" altLang="en-US" sz="2800" b="1"/>
              <a:t>___________________________________________________________________</a:t>
            </a:r>
            <a:endParaRPr lang="zh-CN" altLang="en-US" sz="2800" b="1"/>
          </a:p>
          <a:p>
            <a:r>
              <a:rPr lang="zh-CN" altLang="en-US" sz="2800" b="1"/>
              <a:t>___________________________________________________________________</a:t>
            </a:r>
            <a:endParaRPr lang="zh-CN" altLang="en-US" sz="2800" b="1"/>
          </a:p>
          <a:p>
            <a:r>
              <a:rPr lang="zh-CN" altLang="en-US" sz="2800" b="1"/>
              <a:t>___________________________________________________________________</a:t>
            </a:r>
            <a:endParaRPr lang="zh-CN" altLang="en-US" sz="2800" b="1"/>
          </a:p>
          <a:p>
            <a:r>
              <a:rPr lang="zh-CN" altLang="en-US" sz="2800" b="1"/>
              <a:t>___________________________________________________________________</a:t>
            </a:r>
            <a:endParaRPr lang="zh-CN" altLang="en-US" sz="2800" b="1"/>
          </a:p>
          <a:p>
            <a:endParaRPr lang="zh-CN" altLang="en-US" sz="2800" b="1"/>
          </a:p>
        </p:txBody>
      </p:sp>
      <p:sp>
        <p:nvSpPr>
          <p:cNvPr id="14" name="文本框 13"/>
          <p:cNvSpPr txBox="1"/>
          <p:nvPr/>
        </p:nvSpPr>
        <p:spPr>
          <a:xfrm>
            <a:off x="149225" y="3275965"/>
            <a:ext cx="11893550" cy="2676525"/>
          </a:xfrm>
          <a:prstGeom prst="rect">
            <a:avLst/>
          </a:prstGeom>
          <a:noFill/>
        </p:spPr>
        <p:txBody>
          <a:bodyPr wrap="square" rtlCol="0">
            <a:spAutoFit/>
          </a:bodyPr>
          <a:lstStyle/>
          <a:p>
            <a:pPr algn="just"/>
            <a:r>
              <a:rPr sz="2800" b="1" dirty="0">
                <a:solidFill>
                  <a:srgbClr val="C00000"/>
                </a:solidFill>
              </a:rPr>
              <a:t>Dec. 26, 2023			</a:t>
            </a:r>
            <a:r>
              <a:rPr lang="en-US" sz="2800" b="1" dirty="0">
                <a:solidFill>
                  <a:srgbClr val="C00000"/>
                </a:solidFill>
              </a:rPr>
              <a:t>                                                                           </a:t>
            </a:r>
            <a:r>
              <a:rPr sz="2800" b="1" dirty="0">
                <a:solidFill>
                  <a:srgbClr val="C00000"/>
                </a:solidFill>
              </a:rPr>
              <a:t>Snowy</a:t>
            </a:r>
            <a:endParaRPr sz="2800" b="1" dirty="0">
              <a:solidFill>
                <a:srgbClr val="C00000"/>
              </a:solidFill>
            </a:endParaRPr>
          </a:p>
          <a:p>
            <a:pPr algn="just"/>
            <a:r>
              <a:rPr lang="en-US" sz="2800" b="1" dirty="0">
                <a:solidFill>
                  <a:srgbClr val="C00000"/>
                </a:solidFill>
              </a:rPr>
              <a:t>     </a:t>
            </a:r>
            <a:r>
              <a:rPr sz="2800" b="1" dirty="0">
                <a:solidFill>
                  <a:srgbClr val="C00000"/>
                </a:solidFill>
              </a:rPr>
              <a:t>We had a Christmas party on Christmas Eve. There were lots of entertainments with various food and drinks. At the party, my classmates sang English songs, danced and played games. At the end of the party, Father Christmas gave all of us Christmas gifts. How happy we were! What awonderful Christmas party we had!</a:t>
            </a:r>
            <a:endParaRPr sz="2800" b="1" dirty="0">
              <a:solidFill>
                <a:srgbClr val="C00000"/>
              </a:solidFill>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245773" y="2813755"/>
            <a:ext cx="6047864" cy="661035"/>
          </a:xfrm>
          <a:prstGeom prst="rect">
            <a:avLst/>
          </a:prstGeom>
          <a:noFill/>
          <a:ln>
            <a:noFill/>
          </a:ln>
        </p:spPr>
        <p:txBody>
          <a:bodyPr wrap="square" lIns="45720" tIns="22860" rIns="45720" bIns="22860" rtlCol="0">
            <a:spAutoFit/>
          </a:bodyPr>
          <a:lstStyle/>
          <a:p>
            <a:pPr algn="ct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五、 真题回放，一比高低</a:t>
            </a:r>
            <a:endPar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pic>
        <p:nvPicPr>
          <p:cNvPr id="83" name="图片 8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2"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a:stretch>
            <a:fillRect/>
          </a:stretch>
        </p:blipFill>
        <p:spPr>
          <a:xfrm>
            <a:off x="8724900" y="-716494"/>
            <a:ext cx="4648200" cy="5065188"/>
          </a:xfrm>
          <a:prstGeom prst="rect">
            <a:avLst/>
          </a:prstGeom>
        </p:spPr>
      </p:pic>
      <p:sp>
        <p:nvSpPr>
          <p:cNvPr id="3" name="内容占位符 2"/>
          <p:cNvSpPr>
            <a:spLocks noGrp="1"/>
          </p:cNvSpPr>
          <p:nvPr>
            <p:ph idx="1"/>
          </p:nvPr>
        </p:nvSpPr>
        <p:spPr>
          <a:xfrm>
            <a:off x="127635" y="815975"/>
            <a:ext cx="11800840" cy="5645150"/>
          </a:xfrm>
        </p:spPr>
        <p:txBody>
          <a:bodyPr>
            <a:noAutofit/>
          </a:bodyPr>
          <a:lstStyle/>
          <a:p>
            <a:pPr marL="0" indent="0">
              <a:buNone/>
            </a:pPr>
            <a:r>
              <a:rPr sz="2400" b="1" dirty="0">
                <a:latin typeface="微软雅黑" panose="020B0503020204020204" pitchFamily="34" charset="-122"/>
                <a:ea typeface="微软雅黑" panose="020B0503020204020204" pitchFamily="34" charset="-122"/>
              </a:rPr>
              <a:t>1. 2024年广东高职高考应用写作真题</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【写作内容】假如你是李华，寒假即将来临，请用英文给你的外国朋友 Tom 写一封信件，邀请他寒假到你家住一段时间。</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【写作要求】正文约 40 个英文单词，文中不可出现你自己的真实姓名、学校等信息。</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【评分标准】信息完整，语言规范，语篇连贯。_____________________________________________________________________________________</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___________________________________________________________________________________</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___________________________________________________________________________________</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___________________________________________________________________________________</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___________________________________________________________________________________</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___________________________________________________________________________________</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___________________________________________________________________________________</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_______________________________________________________________________________</a:t>
            </a:r>
            <a:endParaRPr sz="2400" b="1" dirty="0">
              <a:latin typeface="微软雅黑" panose="020B0503020204020204" pitchFamily="34" charset="-122"/>
              <a:ea typeface="微软雅黑" panose="020B0503020204020204" pitchFamily="34" charset="-122"/>
            </a:endParaRPr>
          </a:p>
        </p:txBody>
      </p:sp>
      <p:sp>
        <p:nvSpPr>
          <p:cNvPr id="4" name="标题 1"/>
          <p:cNvSpPr txBox="1"/>
          <p:nvPr/>
        </p:nvSpPr>
        <p:spPr>
          <a:xfrm>
            <a:off x="457200" y="34"/>
            <a:ext cx="10972800" cy="11430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3200" b="1" dirty="0">
                <a:solidFill>
                  <a:srgbClr val="002060"/>
                </a:solidFill>
                <a:latin typeface="微软雅黑" panose="020B0503020204020204" pitchFamily="34" charset="-122"/>
                <a:ea typeface="微软雅黑" panose="020B0503020204020204" pitchFamily="34" charset="-122"/>
              </a:rPr>
              <a:t>真题回放</a:t>
            </a:r>
            <a:endParaRPr lang="zh-CN" altLang="en-US" sz="3200" b="1" dirty="0">
              <a:solidFill>
                <a:srgbClr val="002060"/>
              </a:solidFill>
              <a:latin typeface="微软雅黑" panose="020B0503020204020204" pitchFamily="34" charset="-122"/>
              <a:ea typeface="微软雅黑" panose="020B0503020204020204" pitchFamily="34" charset="-122"/>
            </a:endParaRPr>
          </a:p>
        </p:txBody>
      </p:sp>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8" name="左箭头 7">
            <a:hlinkClick r:id="rId2"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11" name="文本框 10"/>
          <p:cNvSpPr txBox="1"/>
          <p:nvPr/>
        </p:nvSpPr>
        <p:spPr>
          <a:xfrm>
            <a:off x="311785" y="2818130"/>
            <a:ext cx="11735435" cy="3538220"/>
          </a:xfrm>
          <a:prstGeom prst="rect">
            <a:avLst/>
          </a:prstGeom>
          <a:noFill/>
        </p:spPr>
        <p:txBody>
          <a:bodyPr wrap="square" rtlCol="0">
            <a:spAutoFit/>
          </a:bodyPr>
          <a:lstStyle/>
          <a:p>
            <a:r>
              <a:rPr sz="2800" b="1" dirty="0">
                <a:solidFill>
                  <a:srgbClr val="C00000"/>
                </a:solidFill>
              </a:rPr>
              <a:t>Dear Tom,</a:t>
            </a:r>
            <a:endParaRPr sz="2800" b="1" dirty="0">
              <a:solidFill>
                <a:srgbClr val="C00000"/>
              </a:solidFill>
            </a:endParaRPr>
          </a:p>
          <a:p>
            <a:r>
              <a:rPr lang="en-US" sz="2800" b="1" dirty="0">
                <a:solidFill>
                  <a:srgbClr val="C00000"/>
                </a:solidFill>
              </a:rPr>
              <a:t>     </a:t>
            </a:r>
            <a:r>
              <a:rPr sz="2800" b="1" dirty="0">
                <a:solidFill>
                  <a:srgbClr val="C00000"/>
                </a:solidFill>
              </a:rPr>
              <a:t>How are you? The winter vacation is coming, and I would like to invite you to come and stay at my house for a few days. It would be wonderful if we could spend some time together during the Spring Festival.</a:t>
            </a:r>
            <a:endParaRPr sz="2800" b="1" dirty="0">
              <a:solidFill>
                <a:srgbClr val="C00000"/>
              </a:solidFill>
            </a:endParaRPr>
          </a:p>
          <a:p>
            <a:r>
              <a:rPr lang="en-US" sz="2800" b="1" dirty="0">
                <a:solidFill>
                  <a:srgbClr val="C00000"/>
                </a:solidFill>
              </a:rPr>
              <a:t>     </a:t>
            </a:r>
            <a:r>
              <a:rPr sz="2800" b="1" dirty="0">
                <a:solidFill>
                  <a:srgbClr val="C00000"/>
                </a:solidFill>
              </a:rPr>
              <a:t>Let me know if you are available and interested. I am looking forward to hearing from you soon.</a:t>
            </a:r>
            <a:endParaRPr sz="2800" b="1" dirty="0">
              <a:solidFill>
                <a:srgbClr val="C00000"/>
              </a:solidFill>
            </a:endParaRPr>
          </a:p>
          <a:p>
            <a:pPr algn="r"/>
            <a:r>
              <a:rPr sz="2800" b="1" dirty="0">
                <a:solidFill>
                  <a:srgbClr val="C00000"/>
                </a:solidFill>
              </a:rPr>
              <a:t>Yours,</a:t>
            </a:r>
            <a:endParaRPr sz="2800" b="1" dirty="0">
              <a:solidFill>
                <a:srgbClr val="C00000"/>
              </a:solidFill>
            </a:endParaRPr>
          </a:p>
          <a:p>
            <a:pPr algn="r"/>
            <a:r>
              <a:rPr sz="2800" b="1" dirty="0">
                <a:solidFill>
                  <a:srgbClr val="C00000"/>
                </a:solidFill>
              </a:rPr>
              <a:t>Li Hua</a:t>
            </a:r>
            <a:endParaRPr sz="2800" b="1" dirty="0">
              <a:solidFill>
                <a:srgbClr val="C0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1" grpId="1"/>
    </p:bld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a:stretch>
            <a:fillRect/>
          </a:stretch>
        </p:blipFill>
        <p:spPr>
          <a:xfrm>
            <a:off x="8724900" y="-716494"/>
            <a:ext cx="4648200" cy="5065188"/>
          </a:xfrm>
          <a:prstGeom prst="rect">
            <a:avLst/>
          </a:prstGeom>
        </p:spPr>
      </p:pic>
      <p:sp>
        <p:nvSpPr>
          <p:cNvPr id="3" name="内容占位符 2"/>
          <p:cNvSpPr>
            <a:spLocks noGrp="1"/>
          </p:cNvSpPr>
          <p:nvPr>
            <p:ph idx="1"/>
          </p:nvPr>
        </p:nvSpPr>
        <p:spPr>
          <a:xfrm>
            <a:off x="127635" y="815975"/>
            <a:ext cx="11800840" cy="5645150"/>
          </a:xfrm>
        </p:spPr>
        <p:txBody>
          <a:bodyPr>
            <a:noAutofit/>
          </a:bodyPr>
          <a:lstStyle/>
          <a:p>
            <a:pPr marL="0" indent="0">
              <a:buNone/>
            </a:pPr>
            <a:r>
              <a:rPr lang="en-US" sz="2400" b="1" dirty="0">
                <a:latin typeface="微软雅黑" panose="020B0503020204020204" pitchFamily="34" charset="-122"/>
                <a:ea typeface="微软雅黑" panose="020B0503020204020204" pitchFamily="34" charset="-122"/>
              </a:rPr>
              <a:t>2</a:t>
            </a:r>
            <a:r>
              <a:rPr sz="2400" b="1" dirty="0">
                <a:latin typeface="微软雅黑" panose="020B0503020204020204" pitchFamily="34" charset="-122"/>
                <a:ea typeface="微软雅黑" panose="020B0503020204020204" pitchFamily="34" charset="-122"/>
              </a:rPr>
              <a:t>. 2023年广东高职高考应用写作真题</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【写作内容】你是李华。下周日是你的生日，请用英语给你的外教 Robert 写一封邮件，邀请他来参加你的生日聚会。</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【写作要求】正文约 40 个英文单词，文中不可出现你自己的真实姓名、学校等信息。</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【评分标准】信息完整，语言规范，语篇连贯。_____________________________________________________________________________________</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___________________________________________________________________________________</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___________________________________________________________________________________</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___________________________________________________________________________________</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___________________________________________________________________________________</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___________________________________________________________________________________</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___________________________________________________________________________________</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_______________________________________________________________________________</a:t>
            </a:r>
            <a:endParaRPr sz="2400" b="1" dirty="0">
              <a:latin typeface="微软雅黑" panose="020B0503020204020204" pitchFamily="34" charset="-122"/>
              <a:ea typeface="微软雅黑" panose="020B0503020204020204" pitchFamily="34" charset="-122"/>
            </a:endParaRPr>
          </a:p>
        </p:txBody>
      </p:sp>
      <p:sp>
        <p:nvSpPr>
          <p:cNvPr id="4" name="标题 1"/>
          <p:cNvSpPr txBox="1"/>
          <p:nvPr/>
        </p:nvSpPr>
        <p:spPr>
          <a:xfrm>
            <a:off x="457200" y="34"/>
            <a:ext cx="10972800" cy="11430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3200" b="1" dirty="0">
                <a:solidFill>
                  <a:srgbClr val="002060"/>
                </a:solidFill>
                <a:latin typeface="微软雅黑" panose="020B0503020204020204" pitchFamily="34" charset="-122"/>
                <a:ea typeface="微软雅黑" panose="020B0503020204020204" pitchFamily="34" charset="-122"/>
              </a:rPr>
              <a:t>真题回放</a:t>
            </a:r>
            <a:endParaRPr lang="zh-CN" altLang="en-US" sz="3200" b="1" dirty="0">
              <a:solidFill>
                <a:srgbClr val="002060"/>
              </a:solidFill>
              <a:latin typeface="微软雅黑" panose="020B0503020204020204" pitchFamily="34" charset="-122"/>
              <a:ea typeface="微软雅黑" panose="020B0503020204020204" pitchFamily="34" charset="-122"/>
            </a:endParaRPr>
          </a:p>
        </p:txBody>
      </p:sp>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8" name="左箭头 7">
            <a:hlinkClick r:id="rId2"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11" name="文本框 10"/>
          <p:cNvSpPr txBox="1"/>
          <p:nvPr/>
        </p:nvSpPr>
        <p:spPr>
          <a:xfrm>
            <a:off x="311785" y="2818130"/>
            <a:ext cx="11735435" cy="3538220"/>
          </a:xfrm>
          <a:prstGeom prst="rect">
            <a:avLst/>
          </a:prstGeom>
          <a:noFill/>
        </p:spPr>
        <p:txBody>
          <a:bodyPr wrap="square" rtlCol="0">
            <a:spAutoFit/>
          </a:bodyPr>
          <a:lstStyle/>
          <a:p>
            <a:r>
              <a:rPr sz="2800" b="1" dirty="0">
                <a:solidFill>
                  <a:srgbClr val="C00000"/>
                </a:solidFill>
              </a:rPr>
              <a:t>Dear Robert,</a:t>
            </a:r>
            <a:endParaRPr sz="2800" b="1" dirty="0">
              <a:solidFill>
                <a:srgbClr val="C00000"/>
              </a:solidFill>
            </a:endParaRPr>
          </a:p>
          <a:p>
            <a:pPr indent="457200"/>
            <a:r>
              <a:rPr sz="2800" b="1" dirty="0">
                <a:solidFill>
                  <a:srgbClr val="C00000"/>
                </a:solidFill>
              </a:rPr>
              <a:t>How is it going? I’m writing to invite you to my birthday party.</a:t>
            </a:r>
            <a:endParaRPr sz="2800" b="1" dirty="0">
              <a:solidFill>
                <a:srgbClr val="C00000"/>
              </a:solidFill>
            </a:endParaRPr>
          </a:p>
          <a:p>
            <a:pPr indent="457200"/>
            <a:r>
              <a:rPr sz="2800" b="1" dirty="0">
                <a:solidFill>
                  <a:srgbClr val="C00000"/>
                </a:solidFill>
              </a:rPr>
              <a:t>The party will be held at my home from 6 p.m. to 1l p.m. next Friday. All teachers and students in our class will be invited.</a:t>
            </a:r>
            <a:endParaRPr sz="2800" b="1" dirty="0">
              <a:solidFill>
                <a:srgbClr val="C00000"/>
              </a:solidFill>
            </a:endParaRPr>
          </a:p>
          <a:p>
            <a:pPr indent="457200"/>
            <a:r>
              <a:rPr sz="2800" b="1" dirty="0">
                <a:solidFill>
                  <a:srgbClr val="C00000"/>
                </a:solidFill>
              </a:rPr>
              <a:t>Would you please let me know as soon as possible if you could accept my invitation? I’m sure that you will have a good time there.</a:t>
            </a:r>
            <a:endParaRPr sz="2800" b="1" dirty="0">
              <a:solidFill>
                <a:srgbClr val="C00000"/>
              </a:solidFill>
            </a:endParaRPr>
          </a:p>
          <a:p>
            <a:pPr algn="r"/>
            <a:r>
              <a:rPr sz="2800" b="1" dirty="0">
                <a:solidFill>
                  <a:srgbClr val="C00000"/>
                </a:solidFill>
              </a:rPr>
              <a:t>Yours,</a:t>
            </a:r>
            <a:endParaRPr sz="2800" b="1" dirty="0">
              <a:solidFill>
                <a:srgbClr val="C00000"/>
              </a:solidFill>
            </a:endParaRPr>
          </a:p>
          <a:p>
            <a:pPr algn="r"/>
            <a:r>
              <a:rPr sz="2800" b="1" dirty="0">
                <a:solidFill>
                  <a:srgbClr val="C00000"/>
                </a:solidFill>
              </a:rPr>
              <a:t>Li Hua</a:t>
            </a:r>
            <a:endParaRPr sz="2800" b="1" dirty="0">
              <a:solidFill>
                <a:srgbClr val="C0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1" grpId="1"/>
    </p:bld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a:stretch>
            <a:fillRect/>
          </a:stretch>
        </p:blipFill>
        <p:spPr>
          <a:xfrm>
            <a:off x="8724900" y="-716494"/>
            <a:ext cx="4648200" cy="5065188"/>
          </a:xfrm>
          <a:prstGeom prst="rect">
            <a:avLst/>
          </a:prstGeom>
        </p:spPr>
      </p:pic>
      <p:sp>
        <p:nvSpPr>
          <p:cNvPr id="3" name="内容占位符 2"/>
          <p:cNvSpPr>
            <a:spLocks noGrp="1"/>
          </p:cNvSpPr>
          <p:nvPr>
            <p:ph idx="1"/>
          </p:nvPr>
        </p:nvSpPr>
        <p:spPr>
          <a:xfrm>
            <a:off x="127635" y="815975"/>
            <a:ext cx="11800840" cy="5645150"/>
          </a:xfrm>
        </p:spPr>
        <p:txBody>
          <a:bodyPr>
            <a:noAutofit/>
          </a:bodyPr>
          <a:lstStyle/>
          <a:p>
            <a:pPr marL="0" indent="0">
              <a:buNone/>
            </a:pPr>
            <a:r>
              <a:rPr lang="en-US" sz="2400" b="1" dirty="0">
                <a:latin typeface="微软雅黑" panose="020B0503020204020204" pitchFamily="34" charset="-122"/>
                <a:ea typeface="微软雅黑" panose="020B0503020204020204" pitchFamily="34" charset="-122"/>
              </a:rPr>
              <a:t>3</a:t>
            </a:r>
            <a:r>
              <a:rPr sz="2400" b="1" dirty="0">
                <a:latin typeface="微软雅黑" panose="020B0503020204020204" pitchFamily="34" charset="-122"/>
                <a:ea typeface="微软雅黑" panose="020B0503020204020204" pitchFamily="34" charset="-122"/>
              </a:rPr>
              <a:t>. 2022年广东高职高考应用写作真题</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【写作内容】请你代表校学生会（Student Union）用英文给你校学生写一则讲座通知，内容包括：主讲人、主题、时间、地点等。</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【写作要求】正文约40个英文单词，文中不可出现你自己的真实姓名、学校等信息。</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【评分标准】信息完整，语言规范，语篇连贯。</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_____________________________________________________________________________________</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___________________________________________________________________________________</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___________________________________________________________________________________</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___________________________________________________________________________________</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___________________________________________________________________________________</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___________________________________________________________________________________</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___________________________________________________________________________________</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_______________________________________________________________________________</a:t>
            </a:r>
            <a:endParaRPr sz="2400" b="1" dirty="0">
              <a:latin typeface="微软雅黑" panose="020B0503020204020204" pitchFamily="34" charset="-122"/>
              <a:ea typeface="微软雅黑" panose="020B0503020204020204" pitchFamily="34" charset="-122"/>
            </a:endParaRPr>
          </a:p>
        </p:txBody>
      </p:sp>
      <p:sp>
        <p:nvSpPr>
          <p:cNvPr id="4" name="标题 1"/>
          <p:cNvSpPr txBox="1"/>
          <p:nvPr/>
        </p:nvSpPr>
        <p:spPr>
          <a:xfrm>
            <a:off x="457200" y="34"/>
            <a:ext cx="10972800" cy="11430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3200" b="1" dirty="0">
                <a:solidFill>
                  <a:srgbClr val="002060"/>
                </a:solidFill>
                <a:latin typeface="微软雅黑" panose="020B0503020204020204" pitchFamily="34" charset="-122"/>
                <a:ea typeface="微软雅黑" panose="020B0503020204020204" pitchFamily="34" charset="-122"/>
              </a:rPr>
              <a:t>真题回放</a:t>
            </a:r>
            <a:endParaRPr lang="zh-CN" altLang="en-US" sz="3200" b="1" dirty="0">
              <a:solidFill>
                <a:srgbClr val="002060"/>
              </a:solidFill>
              <a:latin typeface="微软雅黑" panose="020B0503020204020204" pitchFamily="34" charset="-122"/>
              <a:ea typeface="微软雅黑" panose="020B0503020204020204" pitchFamily="34" charset="-122"/>
            </a:endParaRPr>
          </a:p>
        </p:txBody>
      </p:sp>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8" name="左箭头 7">
            <a:hlinkClick r:id="rId2"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11" name="文本框 10"/>
          <p:cNvSpPr txBox="1"/>
          <p:nvPr/>
        </p:nvSpPr>
        <p:spPr>
          <a:xfrm>
            <a:off x="228600" y="2887980"/>
            <a:ext cx="11735435" cy="3538220"/>
          </a:xfrm>
          <a:prstGeom prst="rect">
            <a:avLst/>
          </a:prstGeom>
          <a:noFill/>
        </p:spPr>
        <p:txBody>
          <a:bodyPr wrap="square" rtlCol="0">
            <a:spAutoFit/>
          </a:bodyPr>
          <a:lstStyle/>
          <a:p>
            <a:r>
              <a:rPr sz="2800" b="1" dirty="0">
                <a:solidFill>
                  <a:srgbClr val="C00000"/>
                </a:solidFill>
              </a:rPr>
              <a:t>Boys and girls,</a:t>
            </a:r>
            <a:endParaRPr sz="2800" b="1" dirty="0">
              <a:solidFill>
                <a:srgbClr val="C00000"/>
              </a:solidFill>
            </a:endParaRPr>
          </a:p>
          <a:p>
            <a:pPr indent="457200"/>
            <a:r>
              <a:rPr sz="2800" b="1" dirty="0">
                <a:solidFill>
                  <a:srgbClr val="C00000"/>
                </a:solidFill>
              </a:rPr>
              <a:t>May I have your attention, please? There will be a lecture from 9∶00 to 11∶00 on Friday morning in the school library. It’s about Information and Computer Study. And it will be given by Professor Lin, who is a famous teacher from the Computer Department. Anyone is welcomed. Please bring your notebooks and be there on time.</a:t>
            </a:r>
            <a:endParaRPr sz="2800" b="1" dirty="0">
              <a:solidFill>
                <a:srgbClr val="C00000"/>
              </a:solidFill>
            </a:endParaRPr>
          </a:p>
          <a:p>
            <a:pPr indent="457200"/>
            <a:r>
              <a:rPr sz="2800" b="1" dirty="0">
                <a:solidFill>
                  <a:srgbClr val="C00000"/>
                </a:solidFill>
              </a:rPr>
              <a:t>That’s all! Thank you!</a:t>
            </a:r>
            <a:endParaRPr sz="2800" b="1" dirty="0">
              <a:solidFill>
                <a:srgbClr val="C00000"/>
              </a:solidFill>
            </a:endParaRPr>
          </a:p>
          <a:p>
            <a:pPr algn="r"/>
            <a:r>
              <a:rPr sz="2800" b="1" dirty="0">
                <a:solidFill>
                  <a:srgbClr val="C00000"/>
                </a:solidFill>
              </a:rPr>
              <a:t>The Student Union</a:t>
            </a:r>
            <a:endParaRPr sz="2800" b="1" dirty="0">
              <a:solidFill>
                <a:srgbClr val="C0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1" grpId="1"/>
    </p:bld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a:stretch>
            <a:fillRect/>
          </a:stretch>
        </p:blipFill>
        <p:spPr>
          <a:xfrm>
            <a:off x="8724900" y="-716494"/>
            <a:ext cx="4648200" cy="5065188"/>
          </a:xfrm>
          <a:prstGeom prst="rect">
            <a:avLst/>
          </a:prstGeom>
        </p:spPr>
      </p:pic>
      <p:sp>
        <p:nvSpPr>
          <p:cNvPr id="3" name="内容占位符 2"/>
          <p:cNvSpPr>
            <a:spLocks noGrp="1"/>
          </p:cNvSpPr>
          <p:nvPr>
            <p:ph idx="1"/>
          </p:nvPr>
        </p:nvSpPr>
        <p:spPr>
          <a:xfrm>
            <a:off x="127635" y="815975"/>
            <a:ext cx="11800840" cy="5645150"/>
          </a:xfrm>
        </p:spPr>
        <p:txBody>
          <a:bodyPr>
            <a:noAutofit/>
          </a:bodyPr>
          <a:lstStyle/>
          <a:p>
            <a:pPr marL="0" indent="0">
              <a:buNone/>
            </a:pPr>
            <a:r>
              <a:rPr lang="en-US" sz="2400" b="1" dirty="0">
                <a:latin typeface="微软雅黑" panose="020B0503020204020204" pitchFamily="34" charset="-122"/>
                <a:ea typeface="微软雅黑" panose="020B0503020204020204" pitchFamily="34" charset="-122"/>
              </a:rPr>
              <a:t>4</a:t>
            </a:r>
            <a:r>
              <a:rPr sz="2400" b="1" dirty="0">
                <a:latin typeface="微软雅黑" panose="020B0503020204020204" pitchFamily="34" charset="-122"/>
                <a:ea typeface="微软雅黑" panose="020B0503020204020204" pitchFamily="34" charset="-122"/>
              </a:rPr>
              <a:t>. 2021年广东高职高考应用写作真题</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【写作内容】假如你是班长李华，你刚接到学校电话通知，下周一全体学生要去博物馆参观，原定的班会将推迟召开。请用英语给外国交换生（exchange student）Tom 写一张留言条告知此事，并请 Tom 转告其他交换生。</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【写作要求】正文约 40 个英语单词，文中不可出现你自己的真实姓名、学校名称等信息。</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【评分标准】信息完整，语言规范，语篇连贯。___________________________________________________________________________________</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___________________________________________________________________________________</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___________________________________________________________________________________</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___________________________________________________________________________________</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___________________________________________________________________________________</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___________________________________________________________________________________</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___________________________________________________________________________________</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_______________________________________________________________________________</a:t>
            </a:r>
            <a:endParaRPr sz="2400" b="1" dirty="0">
              <a:latin typeface="微软雅黑" panose="020B0503020204020204" pitchFamily="34" charset="-122"/>
              <a:ea typeface="微软雅黑" panose="020B0503020204020204" pitchFamily="34" charset="-122"/>
            </a:endParaRPr>
          </a:p>
        </p:txBody>
      </p:sp>
      <p:sp>
        <p:nvSpPr>
          <p:cNvPr id="4" name="标题 1"/>
          <p:cNvSpPr txBox="1"/>
          <p:nvPr/>
        </p:nvSpPr>
        <p:spPr>
          <a:xfrm>
            <a:off x="457200" y="34"/>
            <a:ext cx="10972800" cy="11430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3200" b="1" dirty="0">
                <a:solidFill>
                  <a:srgbClr val="002060"/>
                </a:solidFill>
                <a:latin typeface="微软雅黑" panose="020B0503020204020204" pitchFamily="34" charset="-122"/>
                <a:ea typeface="微软雅黑" panose="020B0503020204020204" pitchFamily="34" charset="-122"/>
              </a:rPr>
              <a:t>真题回放</a:t>
            </a:r>
            <a:endParaRPr lang="zh-CN" altLang="en-US" sz="3200" b="1" dirty="0">
              <a:solidFill>
                <a:srgbClr val="002060"/>
              </a:solidFill>
              <a:latin typeface="微软雅黑" panose="020B0503020204020204" pitchFamily="34" charset="-122"/>
              <a:ea typeface="微软雅黑" panose="020B0503020204020204" pitchFamily="34" charset="-122"/>
            </a:endParaRPr>
          </a:p>
        </p:txBody>
      </p:sp>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8" name="左箭头 7">
            <a:hlinkClick r:id="rId2"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11" name="文本框 10"/>
          <p:cNvSpPr txBox="1"/>
          <p:nvPr/>
        </p:nvSpPr>
        <p:spPr>
          <a:xfrm>
            <a:off x="336550" y="3127375"/>
            <a:ext cx="11735435" cy="3538220"/>
          </a:xfrm>
          <a:prstGeom prst="rect">
            <a:avLst/>
          </a:prstGeom>
          <a:noFill/>
        </p:spPr>
        <p:txBody>
          <a:bodyPr wrap="square" rtlCol="0">
            <a:spAutoFit/>
          </a:bodyPr>
          <a:lstStyle/>
          <a:p>
            <a:pPr algn="r"/>
            <a:r>
              <a:rPr sz="2800" b="1" dirty="0">
                <a:solidFill>
                  <a:srgbClr val="C00000"/>
                </a:solidFill>
              </a:rPr>
              <a:t>March 20, 2021</a:t>
            </a:r>
            <a:endParaRPr sz="2800" b="1" dirty="0">
              <a:solidFill>
                <a:srgbClr val="C00000"/>
              </a:solidFill>
            </a:endParaRPr>
          </a:p>
          <a:p>
            <a:pPr algn="just"/>
            <a:r>
              <a:rPr sz="2800" b="1" dirty="0">
                <a:solidFill>
                  <a:srgbClr val="C00000"/>
                </a:solidFill>
              </a:rPr>
              <a:t>Dear Tom,</a:t>
            </a:r>
            <a:endParaRPr sz="2800" b="1" dirty="0">
              <a:solidFill>
                <a:srgbClr val="C00000"/>
              </a:solidFill>
            </a:endParaRPr>
          </a:p>
          <a:p>
            <a:pPr indent="457200" algn="just"/>
            <a:r>
              <a:rPr sz="2800" b="1" dirty="0">
                <a:solidFill>
                  <a:srgbClr val="C00000"/>
                </a:solidFill>
              </a:rPr>
              <a:t>I’m the monitor Li Hua. Just now, I received the call from the school, informing that all the students are going to visit the museum next Monday. Thus, the intended class meeting will be put off. Please pass on the message to other exchange students. Thank you!</a:t>
            </a:r>
            <a:endParaRPr sz="2800" b="1" dirty="0">
              <a:solidFill>
                <a:srgbClr val="C00000"/>
              </a:solidFill>
            </a:endParaRPr>
          </a:p>
          <a:p>
            <a:pPr algn="r"/>
            <a:r>
              <a:rPr sz="2800" b="1" dirty="0">
                <a:solidFill>
                  <a:srgbClr val="C00000"/>
                </a:solidFill>
              </a:rPr>
              <a:t>Yours sincerely,</a:t>
            </a:r>
            <a:endParaRPr sz="2800" b="1" dirty="0">
              <a:solidFill>
                <a:srgbClr val="C00000"/>
              </a:solidFill>
            </a:endParaRPr>
          </a:p>
          <a:p>
            <a:pPr algn="r"/>
            <a:r>
              <a:rPr sz="2800" b="1" dirty="0">
                <a:solidFill>
                  <a:srgbClr val="C00000"/>
                </a:solidFill>
              </a:rPr>
              <a:t>Monitor Li Hua</a:t>
            </a:r>
            <a:endParaRPr sz="2800" b="1" dirty="0">
              <a:solidFill>
                <a:srgbClr val="C0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1" grpId="1"/>
    </p:bld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a:stretch>
            <a:fillRect/>
          </a:stretch>
        </p:blipFill>
        <p:spPr>
          <a:xfrm>
            <a:off x="8724900" y="-716494"/>
            <a:ext cx="4648200" cy="5065188"/>
          </a:xfrm>
          <a:prstGeom prst="rect">
            <a:avLst/>
          </a:prstGeom>
        </p:spPr>
      </p:pic>
      <p:sp>
        <p:nvSpPr>
          <p:cNvPr id="3" name="内容占位符 2"/>
          <p:cNvSpPr>
            <a:spLocks noGrp="1"/>
          </p:cNvSpPr>
          <p:nvPr>
            <p:ph idx="1"/>
          </p:nvPr>
        </p:nvSpPr>
        <p:spPr>
          <a:xfrm>
            <a:off x="127634" y="815975"/>
            <a:ext cx="12064365" cy="5645150"/>
          </a:xfrm>
        </p:spPr>
        <p:txBody>
          <a:bodyPr>
            <a:noAutofit/>
          </a:bodyPr>
          <a:lstStyle/>
          <a:p>
            <a:pPr marL="0" indent="0">
              <a:buNone/>
            </a:pPr>
            <a:r>
              <a:rPr lang="en-US" sz="2400" b="1" dirty="0">
                <a:latin typeface="微软雅黑" panose="020B0503020204020204" pitchFamily="34" charset="-122"/>
                <a:ea typeface="微软雅黑" panose="020B0503020204020204" pitchFamily="34" charset="-122"/>
              </a:rPr>
              <a:t>5</a:t>
            </a:r>
            <a:r>
              <a:rPr sz="2400" b="1" dirty="0">
                <a:latin typeface="微软雅黑" panose="020B0503020204020204" pitchFamily="34" charset="-122"/>
                <a:ea typeface="微软雅黑" panose="020B0503020204020204" pitchFamily="34" charset="-122"/>
              </a:rPr>
              <a:t>. 2020年广东高职高考应用写作真题</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【写作内容】你是李华，想参加学校下学期的英语才艺大赛（English Talent Show）。请用英语写一封信给你的外教 Mr. Smith，表达你想参加比赛的愿望，介绍你在英语方面的才能，并请他给予指导。</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【写作要求】正文约 40 个英语单词，文中不可出现你自己的真实姓名、学校等信息。</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【评分标准】信息完整，语言规范，语篇连贯。___________________________________________________________________________________</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___________________________________________________________________________________</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___________________________________________________________________________________</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___________________________________________________________________________________</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___________________________________________________________________________________</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___________________________________________________________________________________</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___________________________________________________________________________________</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_______________________________________________________________________________</a:t>
            </a:r>
            <a:endParaRPr sz="2400" b="1" dirty="0">
              <a:latin typeface="微软雅黑" panose="020B0503020204020204" pitchFamily="34" charset="-122"/>
              <a:ea typeface="微软雅黑" panose="020B0503020204020204" pitchFamily="34" charset="-122"/>
            </a:endParaRPr>
          </a:p>
        </p:txBody>
      </p:sp>
      <p:sp>
        <p:nvSpPr>
          <p:cNvPr id="4" name="标题 1"/>
          <p:cNvSpPr txBox="1"/>
          <p:nvPr/>
        </p:nvSpPr>
        <p:spPr>
          <a:xfrm>
            <a:off x="457200" y="34"/>
            <a:ext cx="10972800" cy="11430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3200" b="1" dirty="0">
                <a:solidFill>
                  <a:srgbClr val="002060"/>
                </a:solidFill>
                <a:latin typeface="微软雅黑" panose="020B0503020204020204" pitchFamily="34" charset="-122"/>
                <a:ea typeface="微软雅黑" panose="020B0503020204020204" pitchFamily="34" charset="-122"/>
              </a:rPr>
              <a:t>真题回放</a:t>
            </a:r>
            <a:endParaRPr lang="zh-CN" altLang="en-US" sz="3200" b="1" dirty="0">
              <a:solidFill>
                <a:srgbClr val="002060"/>
              </a:solidFill>
              <a:latin typeface="微软雅黑" panose="020B0503020204020204" pitchFamily="34" charset="-122"/>
              <a:ea typeface="微软雅黑" panose="020B0503020204020204" pitchFamily="34" charset="-122"/>
            </a:endParaRPr>
          </a:p>
        </p:txBody>
      </p:sp>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8" name="左箭头 7">
            <a:hlinkClick r:id="rId2"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11" name="文本框 10"/>
          <p:cNvSpPr txBox="1"/>
          <p:nvPr/>
        </p:nvSpPr>
        <p:spPr>
          <a:xfrm>
            <a:off x="457200" y="3183255"/>
            <a:ext cx="11735435" cy="3538220"/>
          </a:xfrm>
          <a:prstGeom prst="rect">
            <a:avLst/>
          </a:prstGeom>
          <a:noFill/>
        </p:spPr>
        <p:txBody>
          <a:bodyPr wrap="square" rtlCol="0">
            <a:spAutoFit/>
          </a:bodyPr>
          <a:lstStyle/>
          <a:p>
            <a:r>
              <a:rPr lang="en-US" altLang="zh-CN" sz="2800" b="1" dirty="0">
                <a:solidFill>
                  <a:srgbClr val="C00000"/>
                </a:solidFill>
              </a:rPr>
              <a:t>                                                                                                                 </a:t>
            </a:r>
            <a:r>
              <a:rPr lang="zh-CN" altLang="en-US" sz="2800" b="1" dirty="0">
                <a:solidFill>
                  <a:srgbClr val="C00000"/>
                </a:solidFill>
              </a:rPr>
              <a:t>March 20, 2020</a:t>
            </a:r>
            <a:endParaRPr lang="zh-CN" altLang="en-US" sz="2800" b="1" dirty="0">
              <a:solidFill>
                <a:srgbClr val="C00000"/>
              </a:solidFill>
            </a:endParaRPr>
          </a:p>
          <a:p>
            <a:r>
              <a:rPr lang="zh-CN" altLang="en-US" sz="2800" b="1" dirty="0">
                <a:solidFill>
                  <a:srgbClr val="C00000"/>
                </a:solidFill>
              </a:rPr>
              <a:t>Dear Mr. Smith,</a:t>
            </a:r>
            <a:endParaRPr lang="zh-CN" altLang="en-US" sz="2800" b="1" dirty="0">
              <a:solidFill>
                <a:srgbClr val="C00000"/>
              </a:solidFill>
            </a:endParaRPr>
          </a:p>
          <a:p>
            <a:pPr indent="457200"/>
            <a:r>
              <a:rPr lang="zh-CN" altLang="en-US" sz="2800" b="1" dirty="0">
                <a:solidFill>
                  <a:srgbClr val="C00000"/>
                </a:solidFill>
              </a:rPr>
              <a:t>How are you?</a:t>
            </a:r>
            <a:endParaRPr lang="zh-CN" altLang="en-US" sz="2800" b="1" dirty="0">
              <a:solidFill>
                <a:srgbClr val="C00000"/>
              </a:solidFill>
            </a:endParaRPr>
          </a:p>
          <a:p>
            <a:pPr indent="457200"/>
            <a:r>
              <a:rPr lang="zh-CN" altLang="en-US" sz="2800" b="1" dirty="0">
                <a:solidFill>
                  <a:srgbClr val="C00000"/>
                </a:solidFill>
              </a:rPr>
              <a:t>I am very glad to tell you that I want to take park in the English talent contest next term. I will prepare for it better. Would you mind helping me with it? Thank you!</a:t>
            </a:r>
            <a:endParaRPr lang="zh-CN" altLang="en-US" sz="2800" b="1" dirty="0">
              <a:solidFill>
                <a:srgbClr val="C00000"/>
              </a:solidFill>
            </a:endParaRPr>
          </a:p>
          <a:p>
            <a:pPr algn="r"/>
            <a:r>
              <a:rPr lang="zh-CN" altLang="en-US" sz="2800" b="1" dirty="0">
                <a:solidFill>
                  <a:srgbClr val="C00000"/>
                </a:solidFill>
              </a:rPr>
              <a:t>Yours,</a:t>
            </a:r>
            <a:endParaRPr lang="zh-CN" altLang="en-US" sz="2800" b="1" dirty="0">
              <a:solidFill>
                <a:srgbClr val="C00000"/>
              </a:solidFill>
            </a:endParaRPr>
          </a:p>
          <a:p>
            <a:pPr algn="r"/>
            <a:r>
              <a:rPr lang="zh-CN" altLang="en-US" sz="2800" b="1" dirty="0">
                <a:solidFill>
                  <a:srgbClr val="C00000"/>
                </a:solidFill>
              </a:rPr>
              <a:t>Li Hua</a:t>
            </a:r>
            <a:endParaRPr lang="zh-CN" altLang="en-US" sz="2800" b="1" dirty="0">
              <a:solidFill>
                <a:srgbClr val="C0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1" grpId="1"/>
    </p:bldLst>
  </p:timing>
</p:sld>
</file>

<file path=ppt/slides/slide11.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graphicFrame>
        <p:nvGraphicFramePr>
          <p:cNvPr id="2" name="图示 1"/>
          <p:cNvGraphicFramePr/>
          <p:nvPr/>
        </p:nvGraphicFramePr>
        <p:xfrm>
          <a:off x="2032000" y="273050"/>
          <a:ext cx="7600315" cy="89217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8" name="文本框 7"/>
          <p:cNvSpPr txBox="1"/>
          <p:nvPr/>
        </p:nvSpPr>
        <p:spPr>
          <a:xfrm>
            <a:off x="534035" y="1422400"/>
            <a:ext cx="11657965" cy="5262979"/>
          </a:xfrm>
          <a:prstGeom prst="rect">
            <a:avLst/>
          </a:prstGeom>
          <a:noFill/>
        </p:spPr>
        <p:txBody>
          <a:bodyPr wrap="square" rtlCol="0">
            <a:spAutoFit/>
          </a:bodyPr>
          <a:lstStyle/>
          <a:p>
            <a:pPr algn="l">
              <a:buClrTx/>
              <a:buSzTx/>
              <a:buNone/>
            </a:pPr>
            <a:r>
              <a:rPr lang="en-US" altLang="zh-CN" sz="2800" b="1" dirty="0">
                <a:latin typeface="微软雅黑" panose="020B0503020204020204" pitchFamily="34" charset="-122"/>
                <a:ea typeface="微软雅黑" panose="020B0503020204020204" pitchFamily="34" charset="-122"/>
                <a:sym typeface="+mn-ea"/>
              </a:rPr>
              <a:t>1. 电子邮件</a:t>
            </a:r>
            <a:r>
              <a:rPr lang="zh-CN" altLang="en-US" sz="2800" b="1" dirty="0">
                <a:sym typeface="+mn-ea"/>
              </a:rPr>
              <a:t> </a:t>
            </a:r>
            <a:endParaRPr lang="zh-CN" altLang="en-US" sz="2800" b="1" dirty="0">
              <a:sym typeface="+mn-ea"/>
            </a:endParaRPr>
          </a:p>
          <a:p>
            <a:pPr algn="l">
              <a:buClrTx/>
              <a:buSzTx/>
              <a:buNone/>
            </a:pPr>
            <a:r>
              <a:rPr lang="en-US" altLang="zh-CN" sz="2800" b="1" dirty="0">
                <a:sym typeface="+mn-ea"/>
              </a:rPr>
              <a:t>    1</a:t>
            </a:r>
            <a:r>
              <a:rPr lang="zh-CN" altLang="en-US" sz="2800" b="1" dirty="0">
                <a:sym typeface="+mn-ea"/>
              </a:rPr>
              <a:t>）电子邮件注意事项 </a:t>
            </a:r>
            <a:endParaRPr lang="zh-CN" altLang="en-US" sz="2800" b="1" dirty="0">
              <a:sym typeface="+mn-ea"/>
            </a:endParaRPr>
          </a:p>
          <a:p>
            <a:pPr algn="l">
              <a:buClrTx/>
              <a:buSzTx/>
              <a:buNone/>
            </a:pPr>
            <a:r>
              <a:rPr lang="zh-CN" altLang="en-US" sz="2800" b="1" dirty="0">
                <a:sym typeface="+mn-ea"/>
              </a:rPr>
              <a:t>    英语电子邮件的基本要素是主题、称谓、正文、结尾用语及署名。电子邮件最重要的部分是主题，所以主题要做到言简意赅并突出该邮件的重要性。</a:t>
            </a:r>
            <a:endParaRPr lang="zh-CN" altLang="en-US" sz="2800" b="1" dirty="0">
              <a:sym typeface="+mn-ea"/>
            </a:endParaRPr>
          </a:p>
          <a:p>
            <a:pPr marL="457200" indent="-457200" algn="l">
              <a:buClrTx/>
              <a:buSzTx/>
              <a:buFont typeface="Arial" panose="020B0604020202020204" pitchFamily="34" charset="0"/>
              <a:buChar char="•"/>
            </a:pPr>
            <a:r>
              <a:rPr lang="zh-CN" altLang="en-US" sz="2800" b="1" dirty="0">
                <a:sym typeface="+mn-ea"/>
              </a:rPr>
              <a:t>信头：写信人的地址和日期，写在书信正文的右上角。</a:t>
            </a:r>
            <a:endParaRPr lang="zh-CN" altLang="en-US" sz="2800" b="1" dirty="0">
              <a:sym typeface="+mn-ea"/>
            </a:endParaRPr>
          </a:p>
          <a:p>
            <a:pPr marL="457200" indent="-457200" algn="l">
              <a:buClrTx/>
              <a:buSzTx/>
              <a:buFont typeface="Arial" panose="020B0604020202020204" pitchFamily="34" charset="0"/>
              <a:buChar char="•"/>
            </a:pPr>
            <a:r>
              <a:rPr lang="zh-CN" altLang="en-US" sz="2800" b="1" dirty="0">
                <a:sym typeface="+mn-ea"/>
              </a:rPr>
              <a:t> 称呼：写信人对收信人的称呼用语，位置在信内地址下方一二行的地方，从该行的顶格写起，</a:t>
            </a:r>
            <a:endParaRPr lang="zh-CN" altLang="en-US" sz="2800" b="1" dirty="0">
              <a:sym typeface="+mn-ea"/>
            </a:endParaRPr>
          </a:p>
          <a:p>
            <a:pPr marL="457200" indent="-457200" algn="l">
              <a:buClrTx/>
              <a:buSzTx/>
              <a:buFont typeface="Arial" panose="020B0604020202020204" pitchFamily="34" charset="0"/>
              <a:buChar char="•"/>
            </a:pPr>
            <a:r>
              <a:rPr lang="zh-CN" altLang="en-US" sz="2800" b="1" dirty="0">
                <a:sym typeface="+mn-ea"/>
              </a:rPr>
              <a:t>在称呼后面一般用逗号。</a:t>
            </a:r>
            <a:endParaRPr lang="zh-CN" altLang="en-US" sz="2800" b="1" dirty="0">
              <a:sym typeface="+mn-ea"/>
            </a:endParaRPr>
          </a:p>
          <a:p>
            <a:pPr marL="457200" indent="-457200" algn="l">
              <a:buClrTx/>
              <a:buSzTx/>
              <a:buFont typeface="Arial" panose="020B0604020202020204" pitchFamily="34" charset="0"/>
              <a:buChar char="•"/>
            </a:pPr>
            <a:r>
              <a:rPr lang="zh-CN" altLang="en-US" sz="2800" b="1" dirty="0">
                <a:sym typeface="+mn-ea"/>
              </a:rPr>
              <a:t>正文：从称呼下一行开始写，通常每段开头往右缩 </a:t>
            </a:r>
            <a:r>
              <a:rPr lang="en-US" altLang="zh-CN" sz="2800" b="1" dirty="0">
                <a:sym typeface="+mn-ea"/>
              </a:rPr>
              <a:t>4—5 </a:t>
            </a:r>
            <a:r>
              <a:rPr lang="zh-CN" altLang="en-US" sz="2800" b="1" dirty="0">
                <a:sym typeface="+mn-ea"/>
              </a:rPr>
              <a:t>个字母。</a:t>
            </a:r>
            <a:endParaRPr lang="zh-CN" altLang="en-US" sz="2800" b="1" dirty="0">
              <a:sym typeface="+mn-ea"/>
            </a:endParaRPr>
          </a:p>
          <a:p>
            <a:pPr marL="457200" indent="-457200" algn="l">
              <a:buClrTx/>
              <a:buSzTx/>
              <a:buFont typeface="Arial" panose="020B0604020202020204" pitchFamily="34" charset="0"/>
              <a:buChar char="•"/>
            </a:pPr>
            <a:r>
              <a:rPr lang="zh-CN" altLang="en-US" sz="2800" b="1" dirty="0">
                <a:sym typeface="+mn-ea"/>
              </a:rPr>
              <a:t>结束语：从信纸中央偏右的地方写起，通常写在正文下方的 </a:t>
            </a:r>
            <a:r>
              <a:rPr lang="en-US" altLang="zh-CN" sz="2800" b="1" dirty="0">
                <a:sym typeface="+mn-ea"/>
              </a:rPr>
              <a:t>2—3 </a:t>
            </a:r>
            <a:r>
              <a:rPr lang="zh-CN" altLang="en-US" sz="2800" b="1" dirty="0">
                <a:sym typeface="+mn-ea"/>
              </a:rPr>
              <a:t>行的位置。</a:t>
            </a:r>
            <a:endParaRPr lang="zh-CN" altLang="en-US" sz="2800" b="1" dirty="0">
              <a:sym typeface="+mn-ea"/>
            </a:endParaRPr>
          </a:p>
        </p:txBody>
      </p:sp>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slow" p14:dur="2500"/>
    </mc:Choice>
    <mc:Fallback>
      <p:transition spd="slow"/>
    </mc:Fallback>
  </mc:AlternateContent>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370029" y="2813755"/>
            <a:ext cx="6035031" cy="661035"/>
          </a:xfrm>
          <a:prstGeom prst="rect">
            <a:avLst/>
          </a:prstGeom>
          <a:noFill/>
          <a:ln>
            <a:noFill/>
          </a:ln>
        </p:spPr>
        <p:txBody>
          <a:bodyPr wrap="square" lIns="45720" tIns="22860" rIns="45720" bIns="22860" rtlCol="0">
            <a:spAutoFit/>
          </a:bodyPr>
          <a:lstStyle/>
          <a:p>
            <a:pPr algn="ct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六、 日积月累，助力飞跃</a:t>
            </a:r>
            <a:endPar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pic>
        <p:nvPicPr>
          <p:cNvPr id="83" name="图片 8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2"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grpSp>
        <p:nvGrpSpPr>
          <p:cNvPr id="11" name="Group 5"/>
          <p:cNvGrpSpPr/>
          <p:nvPr/>
        </p:nvGrpSpPr>
        <p:grpSpPr>
          <a:xfrm>
            <a:off x="3749838" y="5204653"/>
            <a:ext cx="5072921" cy="1723420"/>
            <a:chOff x="990600" y="3853667"/>
            <a:chExt cx="5072921" cy="1723420"/>
          </a:xfrm>
        </p:grpSpPr>
        <p:sp>
          <p:nvSpPr>
            <p:cNvPr id="12" name="Freeform 5"/>
            <p:cNvSpPr/>
            <p:nvPr/>
          </p:nvSpPr>
          <p:spPr bwMode="auto">
            <a:xfrm>
              <a:off x="990600" y="5374919"/>
              <a:ext cx="5060441" cy="202168"/>
            </a:xfrm>
            <a:custGeom>
              <a:avLst/>
              <a:gdLst>
                <a:gd name="T0" fmla="*/ 4054 w 4136"/>
                <a:gd name="T1" fmla="*/ 0 h 165"/>
                <a:gd name="T2" fmla="*/ 3007 w 4136"/>
                <a:gd name="T3" fmla="*/ 0 h 165"/>
                <a:gd name="T4" fmla="*/ 2995 w 4136"/>
                <a:gd name="T5" fmla="*/ 28 h 165"/>
                <a:gd name="T6" fmla="*/ 2979 w 4136"/>
                <a:gd name="T7" fmla="*/ 30 h 165"/>
                <a:gd name="T8" fmla="*/ 2920 w 4136"/>
                <a:gd name="T9" fmla="*/ 13 h 165"/>
                <a:gd name="T10" fmla="*/ 2910 w 4136"/>
                <a:gd name="T11" fmla="*/ 75 h 165"/>
                <a:gd name="T12" fmla="*/ 2904 w 4136"/>
                <a:gd name="T13" fmla="*/ 74 h 165"/>
                <a:gd name="T14" fmla="*/ 2893 w 4136"/>
                <a:gd name="T15" fmla="*/ 0 h 165"/>
                <a:gd name="T16" fmla="*/ 2144 w 4136"/>
                <a:gd name="T17" fmla="*/ 0 h 165"/>
                <a:gd name="T18" fmla="*/ 2132 w 4136"/>
                <a:gd name="T19" fmla="*/ 36 h 165"/>
                <a:gd name="T20" fmla="*/ 2116 w 4136"/>
                <a:gd name="T21" fmla="*/ 38 h 165"/>
                <a:gd name="T22" fmla="*/ 2057 w 4136"/>
                <a:gd name="T23" fmla="*/ 21 h 165"/>
                <a:gd name="T24" fmla="*/ 2047 w 4136"/>
                <a:gd name="T25" fmla="*/ 83 h 165"/>
                <a:gd name="T26" fmla="*/ 2041 w 4136"/>
                <a:gd name="T27" fmla="*/ 82 h 165"/>
                <a:gd name="T28" fmla="*/ 2033 w 4136"/>
                <a:gd name="T29" fmla="*/ 0 h 165"/>
                <a:gd name="T30" fmla="*/ 1192 w 4136"/>
                <a:gd name="T31" fmla="*/ 0 h 165"/>
                <a:gd name="T32" fmla="*/ 1180 w 4136"/>
                <a:gd name="T33" fmla="*/ 36 h 165"/>
                <a:gd name="T34" fmla="*/ 1164 w 4136"/>
                <a:gd name="T35" fmla="*/ 38 h 165"/>
                <a:gd name="T36" fmla="*/ 1105 w 4136"/>
                <a:gd name="T37" fmla="*/ 21 h 165"/>
                <a:gd name="T38" fmla="*/ 1095 w 4136"/>
                <a:gd name="T39" fmla="*/ 83 h 165"/>
                <a:gd name="T40" fmla="*/ 1090 w 4136"/>
                <a:gd name="T41" fmla="*/ 82 h 165"/>
                <a:gd name="T42" fmla="*/ 1081 w 4136"/>
                <a:gd name="T43" fmla="*/ 0 h 165"/>
                <a:gd name="T44" fmla="*/ 996 w 4136"/>
                <a:gd name="T45" fmla="*/ 0 h 165"/>
                <a:gd name="T46" fmla="*/ 908 w 4136"/>
                <a:gd name="T47" fmla="*/ 73 h 165"/>
                <a:gd name="T48" fmla="*/ 50 w 4136"/>
                <a:gd name="T49" fmla="*/ 92 h 165"/>
                <a:gd name="T50" fmla="*/ 160 w 4136"/>
                <a:gd name="T51" fmla="*/ 0 h 165"/>
                <a:gd name="T52" fmla="*/ 81 w 4136"/>
                <a:gd name="T53" fmla="*/ 0 h 165"/>
                <a:gd name="T54" fmla="*/ 0 w 4136"/>
                <a:gd name="T55" fmla="*/ 82 h 165"/>
                <a:gd name="T56" fmla="*/ 0 w 4136"/>
                <a:gd name="T57" fmla="*/ 84 h 165"/>
                <a:gd name="T58" fmla="*/ 81 w 4136"/>
                <a:gd name="T59" fmla="*/ 165 h 165"/>
                <a:gd name="T60" fmla="*/ 4054 w 4136"/>
                <a:gd name="T61" fmla="*/ 165 h 165"/>
                <a:gd name="T62" fmla="*/ 4136 w 4136"/>
                <a:gd name="T63" fmla="*/ 84 h 165"/>
                <a:gd name="T64" fmla="*/ 4136 w 4136"/>
                <a:gd name="T65" fmla="*/ 82 h 165"/>
                <a:gd name="T66" fmla="*/ 4054 w 4136"/>
                <a:gd name="T67" fmla="*/ 0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136" h="165">
                  <a:moveTo>
                    <a:pt x="4054" y="0"/>
                  </a:moveTo>
                  <a:cubicBezTo>
                    <a:pt x="3007" y="0"/>
                    <a:pt x="3007" y="0"/>
                    <a:pt x="3007" y="0"/>
                  </a:cubicBezTo>
                  <a:cubicBezTo>
                    <a:pt x="3007" y="14"/>
                    <a:pt x="3004" y="26"/>
                    <a:pt x="2995" y="28"/>
                  </a:cubicBezTo>
                  <a:cubicBezTo>
                    <a:pt x="2990" y="30"/>
                    <a:pt x="2985" y="30"/>
                    <a:pt x="2979" y="30"/>
                  </a:cubicBezTo>
                  <a:cubicBezTo>
                    <a:pt x="2951" y="30"/>
                    <a:pt x="2920" y="13"/>
                    <a:pt x="2920" y="13"/>
                  </a:cubicBezTo>
                  <a:cubicBezTo>
                    <a:pt x="2920" y="13"/>
                    <a:pt x="2948" y="75"/>
                    <a:pt x="2910" y="75"/>
                  </a:cubicBezTo>
                  <a:cubicBezTo>
                    <a:pt x="2908" y="75"/>
                    <a:pt x="2906" y="75"/>
                    <a:pt x="2904" y="74"/>
                  </a:cubicBezTo>
                  <a:cubicBezTo>
                    <a:pt x="2873" y="70"/>
                    <a:pt x="2883" y="27"/>
                    <a:pt x="2893" y="0"/>
                  </a:cubicBezTo>
                  <a:cubicBezTo>
                    <a:pt x="2144" y="0"/>
                    <a:pt x="2144" y="0"/>
                    <a:pt x="2144" y="0"/>
                  </a:cubicBezTo>
                  <a:cubicBezTo>
                    <a:pt x="2145" y="18"/>
                    <a:pt x="2143" y="33"/>
                    <a:pt x="2132" y="36"/>
                  </a:cubicBezTo>
                  <a:cubicBezTo>
                    <a:pt x="2127" y="38"/>
                    <a:pt x="2122" y="38"/>
                    <a:pt x="2116" y="38"/>
                  </a:cubicBezTo>
                  <a:cubicBezTo>
                    <a:pt x="2088" y="38"/>
                    <a:pt x="2057" y="21"/>
                    <a:pt x="2057" y="21"/>
                  </a:cubicBezTo>
                  <a:cubicBezTo>
                    <a:pt x="2057" y="21"/>
                    <a:pt x="2085" y="83"/>
                    <a:pt x="2047" y="83"/>
                  </a:cubicBezTo>
                  <a:cubicBezTo>
                    <a:pt x="2045" y="83"/>
                    <a:pt x="2043" y="83"/>
                    <a:pt x="2041" y="82"/>
                  </a:cubicBezTo>
                  <a:cubicBezTo>
                    <a:pt x="2007" y="78"/>
                    <a:pt x="2023" y="26"/>
                    <a:pt x="2033" y="0"/>
                  </a:cubicBezTo>
                  <a:cubicBezTo>
                    <a:pt x="1192" y="0"/>
                    <a:pt x="1192" y="0"/>
                    <a:pt x="1192" y="0"/>
                  </a:cubicBezTo>
                  <a:cubicBezTo>
                    <a:pt x="1193" y="18"/>
                    <a:pt x="1191" y="33"/>
                    <a:pt x="1180" y="36"/>
                  </a:cubicBezTo>
                  <a:cubicBezTo>
                    <a:pt x="1175" y="38"/>
                    <a:pt x="1170" y="38"/>
                    <a:pt x="1164" y="38"/>
                  </a:cubicBezTo>
                  <a:cubicBezTo>
                    <a:pt x="1136" y="38"/>
                    <a:pt x="1105" y="21"/>
                    <a:pt x="1105" y="21"/>
                  </a:cubicBezTo>
                  <a:cubicBezTo>
                    <a:pt x="1105" y="21"/>
                    <a:pt x="1133" y="83"/>
                    <a:pt x="1095" y="83"/>
                  </a:cubicBezTo>
                  <a:cubicBezTo>
                    <a:pt x="1093" y="83"/>
                    <a:pt x="1092" y="83"/>
                    <a:pt x="1090" y="82"/>
                  </a:cubicBezTo>
                  <a:cubicBezTo>
                    <a:pt x="1055" y="78"/>
                    <a:pt x="1071" y="26"/>
                    <a:pt x="1081" y="0"/>
                  </a:cubicBezTo>
                  <a:cubicBezTo>
                    <a:pt x="996" y="0"/>
                    <a:pt x="996" y="0"/>
                    <a:pt x="996" y="0"/>
                  </a:cubicBezTo>
                  <a:cubicBezTo>
                    <a:pt x="908" y="73"/>
                    <a:pt x="908" y="73"/>
                    <a:pt x="908" y="73"/>
                  </a:cubicBezTo>
                  <a:cubicBezTo>
                    <a:pt x="50" y="92"/>
                    <a:pt x="50" y="92"/>
                    <a:pt x="50" y="92"/>
                  </a:cubicBezTo>
                  <a:cubicBezTo>
                    <a:pt x="160" y="0"/>
                    <a:pt x="160" y="0"/>
                    <a:pt x="160" y="0"/>
                  </a:cubicBezTo>
                  <a:cubicBezTo>
                    <a:pt x="81" y="0"/>
                    <a:pt x="81" y="0"/>
                    <a:pt x="81" y="0"/>
                  </a:cubicBezTo>
                  <a:cubicBezTo>
                    <a:pt x="36" y="0"/>
                    <a:pt x="0" y="37"/>
                    <a:pt x="0" y="82"/>
                  </a:cubicBezTo>
                  <a:cubicBezTo>
                    <a:pt x="0" y="84"/>
                    <a:pt x="0" y="84"/>
                    <a:pt x="0" y="84"/>
                  </a:cubicBezTo>
                  <a:cubicBezTo>
                    <a:pt x="0" y="129"/>
                    <a:pt x="36" y="165"/>
                    <a:pt x="81" y="165"/>
                  </a:cubicBezTo>
                  <a:cubicBezTo>
                    <a:pt x="4054" y="165"/>
                    <a:pt x="4054" y="165"/>
                    <a:pt x="4054" y="165"/>
                  </a:cubicBezTo>
                  <a:cubicBezTo>
                    <a:pt x="4099" y="165"/>
                    <a:pt x="4136" y="129"/>
                    <a:pt x="4136" y="84"/>
                  </a:cubicBezTo>
                  <a:cubicBezTo>
                    <a:pt x="4136" y="82"/>
                    <a:pt x="4136" y="82"/>
                    <a:pt x="4136" y="82"/>
                  </a:cubicBezTo>
                  <a:cubicBezTo>
                    <a:pt x="4136" y="37"/>
                    <a:pt x="4099" y="0"/>
                    <a:pt x="4054" y="0"/>
                  </a:cubicBezTo>
                </a:path>
              </a:pathLst>
            </a:custGeom>
            <a:solidFill>
              <a:schemeClr val="tx2">
                <a:alpha val="10000"/>
              </a:schemeClr>
            </a:solidFill>
            <a:ln>
              <a:noFill/>
            </a:ln>
          </p:spPr>
          <p:txBody>
            <a:bodyPr vert="horz" wrap="square" lIns="91440" tIns="45720" rIns="91440" bIns="45720" numCol="1" anchor="t" anchorCtr="0" compatLnSpc="1"/>
            <a:lstStyle/>
            <a:p>
              <a:endParaRPr lang="en-US"/>
            </a:p>
          </p:txBody>
        </p:sp>
        <p:sp>
          <p:nvSpPr>
            <p:cNvPr id="13" name="Freeform 6"/>
            <p:cNvSpPr/>
            <p:nvPr/>
          </p:nvSpPr>
          <p:spPr bwMode="auto">
            <a:xfrm>
              <a:off x="2897469" y="4702273"/>
              <a:ext cx="227127" cy="323219"/>
            </a:xfrm>
            <a:custGeom>
              <a:avLst/>
              <a:gdLst>
                <a:gd name="T0" fmla="*/ 21 w 186"/>
                <a:gd name="T1" fmla="*/ 0 h 264"/>
                <a:gd name="T2" fmla="*/ 0 w 186"/>
                <a:gd name="T3" fmla="*/ 72 h 264"/>
                <a:gd name="T4" fmla="*/ 121 w 186"/>
                <a:gd name="T5" fmla="*/ 264 h 264"/>
                <a:gd name="T6" fmla="*/ 186 w 186"/>
                <a:gd name="T7" fmla="*/ 258 h 264"/>
                <a:gd name="T8" fmla="*/ 21 w 186"/>
                <a:gd name="T9" fmla="*/ 0 h 264"/>
              </a:gdLst>
              <a:ahLst/>
              <a:cxnLst>
                <a:cxn ang="0">
                  <a:pos x="T0" y="T1"/>
                </a:cxn>
                <a:cxn ang="0">
                  <a:pos x="T2" y="T3"/>
                </a:cxn>
                <a:cxn ang="0">
                  <a:pos x="T4" y="T5"/>
                </a:cxn>
                <a:cxn ang="0">
                  <a:pos x="T6" y="T7"/>
                </a:cxn>
                <a:cxn ang="0">
                  <a:pos x="T8" y="T9"/>
                </a:cxn>
              </a:cxnLst>
              <a:rect l="0" t="0" r="r" b="b"/>
              <a:pathLst>
                <a:path w="186" h="264">
                  <a:moveTo>
                    <a:pt x="21" y="0"/>
                  </a:moveTo>
                  <a:cubicBezTo>
                    <a:pt x="0" y="72"/>
                    <a:pt x="0" y="72"/>
                    <a:pt x="0" y="72"/>
                  </a:cubicBezTo>
                  <a:cubicBezTo>
                    <a:pt x="46" y="145"/>
                    <a:pt x="91" y="222"/>
                    <a:pt x="121" y="264"/>
                  </a:cubicBezTo>
                  <a:cubicBezTo>
                    <a:pt x="186" y="258"/>
                    <a:pt x="186" y="258"/>
                    <a:pt x="186" y="258"/>
                  </a:cubicBezTo>
                  <a:cubicBezTo>
                    <a:pt x="79" y="114"/>
                    <a:pt x="21" y="0"/>
                    <a:pt x="21" y="0"/>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4" name="Freeform 7"/>
            <p:cNvSpPr/>
            <p:nvPr/>
          </p:nvSpPr>
          <p:spPr bwMode="auto">
            <a:xfrm>
              <a:off x="2897469" y="4702273"/>
              <a:ext cx="67389" cy="127291"/>
            </a:xfrm>
            <a:custGeom>
              <a:avLst/>
              <a:gdLst>
                <a:gd name="T0" fmla="*/ 21 w 56"/>
                <a:gd name="T1" fmla="*/ 0 h 104"/>
                <a:gd name="T2" fmla="*/ 0 w 56"/>
                <a:gd name="T3" fmla="*/ 72 h 104"/>
                <a:gd name="T4" fmla="*/ 20 w 56"/>
                <a:gd name="T5" fmla="*/ 104 h 104"/>
                <a:gd name="T6" fmla="*/ 56 w 56"/>
                <a:gd name="T7" fmla="*/ 64 h 104"/>
                <a:gd name="T8" fmla="*/ 21 w 56"/>
                <a:gd name="T9" fmla="*/ 0 h 104"/>
              </a:gdLst>
              <a:ahLst/>
              <a:cxnLst>
                <a:cxn ang="0">
                  <a:pos x="T0" y="T1"/>
                </a:cxn>
                <a:cxn ang="0">
                  <a:pos x="T2" y="T3"/>
                </a:cxn>
                <a:cxn ang="0">
                  <a:pos x="T4" y="T5"/>
                </a:cxn>
                <a:cxn ang="0">
                  <a:pos x="T6" y="T7"/>
                </a:cxn>
                <a:cxn ang="0">
                  <a:pos x="T8" y="T9"/>
                </a:cxn>
              </a:cxnLst>
              <a:rect l="0" t="0" r="r" b="b"/>
              <a:pathLst>
                <a:path w="56" h="104">
                  <a:moveTo>
                    <a:pt x="21" y="0"/>
                  </a:moveTo>
                  <a:cubicBezTo>
                    <a:pt x="0" y="72"/>
                    <a:pt x="0" y="72"/>
                    <a:pt x="0" y="72"/>
                  </a:cubicBezTo>
                  <a:cubicBezTo>
                    <a:pt x="7" y="82"/>
                    <a:pt x="13" y="93"/>
                    <a:pt x="20" y="104"/>
                  </a:cubicBezTo>
                  <a:cubicBezTo>
                    <a:pt x="56" y="64"/>
                    <a:pt x="56" y="64"/>
                    <a:pt x="56" y="64"/>
                  </a:cubicBezTo>
                  <a:cubicBezTo>
                    <a:pt x="33" y="24"/>
                    <a:pt x="21" y="0"/>
                    <a:pt x="21" y="0"/>
                  </a:cubicBez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15" name="Freeform 8"/>
            <p:cNvSpPr/>
            <p:nvPr/>
          </p:nvSpPr>
          <p:spPr bwMode="auto">
            <a:xfrm>
              <a:off x="2268502" y="5075411"/>
              <a:ext cx="943451" cy="406832"/>
            </a:xfrm>
            <a:custGeom>
              <a:avLst/>
              <a:gdLst>
                <a:gd name="T0" fmla="*/ 754 w 771"/>
                <a:gd name="T1" fmla="*/ 93 h 333"/>
                <a:gd name="T2" fmla="*/ 676 w 771"/>
                <a:gd name="T3" fmla="*/ 128 h 333"/>
                <a:gd name="T4" fmla="*/ 673 w 771"/>
                <a:gd name="T5" fmla="*/ 25 h 333"/>
                <a:gd name="T6" fmla="*/ 594 w 771"/>
                <a:gd name="T7" fmla="*/ 42 h 333"/>
                <a:gd name="T8" fmla="*/ 82 w 771"/>
                <a:gd name="T9" fmla="*/ 155 h 333"/>
                <a:gd name="T10" fmla="*/ 102 w 771"/>
                <a:gd name="T11" fmla="*/ 237 h 333"/>
                <a:gd name="T12" fmla="*/ 43 w 771"/>
                <a:gd name="T13" fmla="*/ 230 h 333"/>
                <a:gd name="T14" fmla="*/ 46 w 771"/>
                <a:gd name="T15" fmla="*/ 327 h 333"/>
                <a:gd name="T16" fmla="*/ 61 w 771"/>
                <a:gd name="T17" fmla="*/ 266 h 333"/>
                <a:gd name="T18" fmla="*/ 136 w 771"/>
                <a:gd name="T19" fmla="*/ 281 h 333"/>
                <a:gd name="T20" fmla="*/ 138 w 771"/>
                <a:gd name="T21" fmla="*/ 181 h 333"/>
                <a:gd name="T22" fmla="*/ 636 w 771"/>
                <a:gd name="T23" fmla="*/ 66 h 333"/>
                <a:gd name="T24" fmla="*/ 653 w 771"/>
                <a:gd name="T25" fmla="*/ 190 h 333"/>
                <a:gd name="T26" fmla="*/ 754 w 771"/>
                <a:gd name="T27" fmla="*/ 93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71" h="333">
                  <a:moveTo>
                    <a:pt x="754" y="93"/>
                  </a:moveTo>
                  <a:cubicBezTo>
                    <a:pt x="736" y="36"/>
                    <a:pt x="676" y="128"/>
                    <a:pt x="676" y="128"/>
                  </a:cubicBezTo>
                  <a:cubicBezTo>
                    <a:pt x="676" y="128"/>
                    <a:pt x="693" y="51"/>
                    <a:pt x="673" y="25"/>
                  </a:cubicBezTo>
                  <a:cubicBezTo>
                    <a:pt x="654" y="0"/>
                    <a:pt x="607" y="34"/>
                    <a:pt x="594" y="42"/>
                  </a:cubicBezTo>
                  <a:cubicBezTo>
                    <a:pt x="82" y="155"/>
                    <a:pt x="82" y="155"/>
                    <a:pt x="82" y="155"/>
                  </a:cubicBezTo>
                  <a:cubicBezTo>
                    <a:pt x="102" y="237"/>
                    <a:pt x="102" y="237"/>
                    <a:pt x="102" y="237"/>
                  </a:cubicBezTo>
                  <a:cubicBezTo>
                    <a:pt x="43" y="230"/>
                    <a:pt x="43" y="230"/>
                    <a:pt x="43" y="230"/>
                  </a:cubicBezTo>
                  <a:cubicBezTo>
                    <a:pt x="43" y="230"/>
                    <a:pt x="0" y="321"/>
                    <a:pt x="46" y="327"/>
                  </a:cubicBezTo>
                  <a:cubicBezTo>
                    <a:pt x="91" y="333"/>
                    <a:pt x="61" y="266"/>
                    <a:pt x="61" y="266"/>
                  </a:cubicBezTo>
                  <a:cubicBezTo>
                    <a:pt x="61" y="266"/>
                    <a:pt x="105" y="291"/>
                    <a:pt x="136" y="281"/>
                  </a:cubicBezTo>
                  <a:cubicBezTo>
                    <a:pt x="161" y="274"/>
                    <a:pt x="141" y="203"/>
                    <a:pt x="138" y="181"/>
                  </a:cubicBezTo>
                  <a:cubicBezTo>
                    <a:pt x="474" y="161"/>
                    <a:pt x="631" y="69"/>
                    <a:pt x="636" y="66"/>
                  </a:cubicBezTo>
                  <a:cubicBezTo>
                    <a:pt x="636" y="66"/>
                    <a:pt x="644" y="149"/>
                    <a:pt x="653" y="190"/>
                  </a:cubicBezTo>
                  <a:cubicBezTo>
                    <a:pt x="653" y="190"/>
                    <a:pt x="771" y="151"/>
                    <a:pt x="754" y="93"/>
                  </a:cubicBezTo>
                </a:path>
              </a:pathLst>
            </a:custGeom>
            <a:solidFill>
              <a:schemeClr val="tx2"/>
            </a:solidFill>
            <a:ln>
              <a:noFill/>
            </a:ln>
          </p:spPr>
          <p:txBody>
            <a:bodyPr vert="horz" wrap="square" lIns="91440" tIns="45720" rIns="91440" bIns="45720" numCol="1" anchor="t" anchorCtr="0" compatLnSpc="1"/>
            <a:lstStyle/>
            <a:p>
              <a:endParaRPr lang="en-US"/>
            </a:p>
          </p:txBody>
        </p:sp>
        <p:sp>
          <p:nvSpPr>
            <p:cNvPr id="16" name="Freeform 9"/>
            <p:cNvSpPr/>
            <p:nvPr/>
          </p:nvSpPr>
          <p:spPr bwMode="auto">
            <a:xfrm>
              <a:off x="2161178" y="3853667"/>
              <a:ext cx="761250" cy="1000857"/>
            </a:xfrm>
            <a:custGeom>
              <a:avLst/>
              <a:gdLst>
                <a:gd name="T0" fmla="*/ 622 w 622"/>
                <a:gd name="T1" fmla="*/ 693 h 818"/>
                <a:gd name="T2" fmla="*/ 131 w 622"/>
                <a:gd name="T3" fmla="*/ 362 h 818"/>
                <a:gd name="T4" fmla="*/ 54 w 622"/>
                <a:gd name="T5" fmla="*/ 811 h 818"/>
                <a:gd name="T6" fmla="*/ 622 w 622"/>
                <a:gd name="T7" fmla="*/ 693 h 818"/>
              </a:gdLst>
              <a:ahLst/>
              <a:cxnLst>
                <a:cxn ang="0">
                  <a:pos x="T0" y="T1"/>
                </a:cxn>
                <a:cxn ang="0">
                  <a:pos x="T2" y="T3"/>
                </a:cxn>
                <a:cxn ang="0">
                  <a:pos x="T4" y="T5"/>
                </a:cxn>
                <a:cxn ang="0">
                  <a:pos x="T6" y="T7"/>
                </a:cxn>
              </a:cxnLst>
              <a:rect l="0" t="0" r="r" b="b"/>
              <a:pathLst>
                <a:path w="622" h="818">
                  <a:moveTo>
                    <a:pt x="622" y="693"/>
                  </a:moveTo>
                  <a:cubicBezTo>
                    <a:pt x="622" y="693"/>
                    <a:pt x="555" y="0"/>
                    <a:pt x="131" y="362"/>
                  </a:cubicBezTo>
                  <a:cubicBezTo>
                    <a:pt x="131" y="362"/>
                    <a:pt x="0" y="499"/>
                    <a:pt x="54" y="811"/>
                  </a:cubicBezTo>
                  <a:cubicBezTo>
                    <a:pt x="537" y="818"/>
                    <a:pt x="622" y="693"/>
                    <a:pt x="622" y="693"/>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7" name="Freeform 10"/>
            <p:cNvSpPr/>
            <p:nvPr/>
          </p:nvSpPr>
          <p:spPr bwMode="auto">
            <a:xfrm>
              <a:off x="2227319" y="4702273"/>
              <a:ext cx="767490" cy="562826"/>
            </a:xfrm>
            <a:custGeom>
              <a:avLst/>
              <a:gdLst>
                <a:gd name="T0" fmla="*/ 568 w 627"/>
                <a:gd name="T1" fmla="*/ 0 h 460"/>
                <a:gd name="T2" fmla="*/ 627 w 627"/>
                <a:gd name="T3" fmla="*/ 347 h 460"/>
                <a:gd name="T4" fmla="*/ 115 w 627"/>
                <a:gd name="T5" fmla="*/ 460 h 460"/>
                <a:gd name="T6" fmla="*/ 0 w 627"/>
                <a:gd name="T7" fmla="*/ 118 h 460"/>
                <a:gd name="T8" fmla="*/ 568 w 627"/>
                <a:gd name="T9" fmla="*/ 0 h 460"/>
              </a:gdLst>
              <a:ahLst/>
              <a:cxnLst>
                <a:cxn ang="0">
                  <a:pos x="T0" y="T1"/>
                </a:cxn>
                <a:cxn ang="0">
                  <a:pos x="T2" y="T3"/>
                </a:cxn>
                <a:cxn ang="0">
                  <a:pos x="T4" y="T5"/>
                </a:cxn>
                <a:cxn ang="0">
                  <a:pos x="T6" y="T7"/>
                </a:cxn>
                <a:cxn ang="0">
                  <a:pos x="T8" y="T9"/>
                </a:cxn>
              </a:cxnLst>
              <a:rect l="0" t="0" r="r" b="b"/>
              <a:pathLst>
                <a:path w="627" h="460">
                  <a:moveTo>
                    <a:pt x="568" y="0"/>
                  </a:moveTo>
                  <a:cubicBezTo>
                    <a:pt x="627" y="347"/>
                    <a:pt x="627" y="347"/>
                    <a:pt x="627" y="347"/>
                  </a:cubicBezTo>
                  <a:cubicBezTo>
                    <a:pt x="627" y="347"/>
                    <a:pt x="422" y="435"/>
                    <a:pt x="115" y="460"/>
                  </a:cubicBezTo>
                  <a:cubicBezTo>
                    <a:pt x="0" y="118"/>
                    <a:pt x="0" y="118"/>
                    <a:pt x="0" y="118"/>
                  </a:cubicBezTo>
                  <a:cubicBezTo>
                    <a:pt x="0" y="118"/>
                    <a:pt x="389" y="101"/>
                    <a:pt x="568" y="0"/>
                  </a:cubicBezTo>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18" name="Freeform 11"/>
            <p:cNvSpPr/>
            <p:nvPr/>
          </p:nvSpPr>
          <p:spPr bwMode="auto">
            <a:xfrm>
              <a:off x="1761834" y="4964343"/>
              <a:ext cx="2496" cy="0"/>
            </a:xfrm>
            <a:custGeom>
              <a:avLst/>
              <a:gdLst>
                <a:gd name="T0" fmla="*/ 0 w 2"/>
                <a:gd name="T1" fmla="*/ 2 w 2"/>
                <a:gd name="T2" fmla="*/ 0 w 2"/>
              </a:gdLst>
              <a:ahLst/>
              <a:cxnLst>
                <a:cxn ang="0">
                  <a:pos x="T0" y="0"/>
                </a:cxn>
                <a:cxn ang="0">
                  <a:pos x="T1" y="0"/>
                </a:cxn>
                <a:cxn ang="0">
                  <a:pos x="T2" y="0"/>
                </a:cxn>
              </a:cxnLst>
              <a:rect l="0" t="0" r="r" b="b"/>
              <a:pathLst>
                <a:path w="2">
                  <a:moveTo>
                    <a:pt x="0" y="0"/>
                  </a:moveTo>
                  <a:cubicBezTo>
                    <a:pt x="1" y="0"/>
                    <a:pt x="1" y="0"/>
                    <a:pt x="2" y="0"/>
                  </a:cubicBezTo>
                  <a:cubicBezTo>
                    <a:pt x="1" y="0"/>
                    <a:pt x="1" y="0"/>
                    <a:pt x="0" y="0"/>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9" name="Freeform 12"/>
            <p:cNvSpPr/>
            <p:nvPr/>
          </p:nvSpPr>
          <p:spPr bwMode="auto">
            <a:xfrm>
              <a:off x="2681574" y="4818333"/>
              <a:ext cx="136027" cy="333203"/>
            </a:xfrm>
            <a:custGeom>
              <a:avLst/>
              <a:gdLst>
                <a:gd name="T0" fmla="*/ 67 w 109"/>
                <a:gd name="T1" fmla="*/ 0 h 267"/>
                <a:gd name="T2" fmla="*/ 78 w 109"/>
                <a:gd name="T3" fmla="*/ 22 h 267"/>
                <a:gd name="T4" fmla="*/ 63 w 109"/>
                <a:gd name="T5" fmla="*/ 47 h 267"/>
                <a:gd name="T6" fmla="*/ 109 w 109"/>
                <a:gd name="T7" fmla="*/ 201 h 267"/>
                <a:gd name="T8" fmla="*/ 56 w 109"/>
                <a:gd name="T9" fmla="*/ 267 h 267"/>
                <a:gd name="T10" fmla="*/ 0 w 109"/>
                <a:gd name="T11" fmla="*/ 210 h 267"/>
                <a:gd name="T12" fmla="*/ 30 w 109"/>
                <a:gd name="T13" fmla="*/ 50 h 267"/>
                <a:gd name="T14" fmla="*/ 12 w 109"/>
                <a:gd name="T15" fmla="*/ 24 h 267"/>
                <a:gd name="T16" fmla="*/ 22 w 109"/>
                <a:gd name="T17" fmla="*/ 6 h 267"/>
                <a:gd name="T18" fmla="*/ 67 w 109"/>
                <a:gd name="T19" fmla="*/ 0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267">
                  <a:moveTo>
                    <a:pt x="67" y="0"/>
                  </a:moveTo>
                  <a:lnTo>
                    <a:pt x="78" y="22"/>
                  </a:lnTo>
                  <a:lnTo>
                    <a:pt x="63" y="47"/>
                  </a:lnTo>
                  <a:lnTo>
                    <a:pt x="109" y="201"/>
                  </a:lnTo>
                  <a:lnTo>
                    <a:pt x="56" y="267"/>
                  </a:lnTo>
                  <a:lnTo>
                    <a:pt x="0" y="210"/>
                  </a:lnTo>
                  <a:lnTo>
                    <a:pt x="30" y="50"/>
                  </a:lnTo>
                  <a:lnTo>
                    <a:pt x="12" y="24"/>
                  </a:lnTo>
                  <a:lnTo>
                    <a:pt x="22" y="6"/>
                  </a:lnTo>
                  <a:lnTo>
                    <a:pt x="67" y="0"/>
                  </a:lnTo>
                  <a:close/>
                </a:path>
              </a:pathLst>
            </a:custGeom>
            <a:solidFill>
              <a:schemeClr val="tx2"/>
            </a:solidFill>
            <a:ln>
              <a:noFill/>
            </a:ln>
          </p:spPr>
          <p:txBody>
            <a:bodyPr vert="horz" wrap="square" lIns="91440" tIns="45720" rIns="91440" bIns="45720" numCol="1" anchor="t" anchorCtr="0" compatLnSpc="1"/>
            <a:lstStyle/>
            <a:p>
              <a:endParaRPr lang="en-US"/>
            </a:p>
          </p:txBody>
        </p:sp>
        <p:sp>
          <p:nvSpPr>
            <p:cNvPr id="20" name="Freeform 13"/>
            <p:cNvSpPr/>
            <p:nvPr/>
          </p:nvSpPr>
          <p:spPr bwMode="auto">
            <a:xfrm>
              <a:off x="2681574" y="4818333"/>
              <a:ext cx="136027" cy="333203"/>
            </a:xfrm>
            <a:custGeom>
              <a:avLst/>
              <a:gdLst>
                <a:gd name="T0" fmla="*/ 67 w 109"/>
                <a:gd name="T1" fmla="*/ 0 h 267"/>
                <a:gd name="T2" fmla="*/ 78 w 109"/>
                <a:gd name="T3" fmla="*/ 22 h 267"/>
                <a:gd name="T4" fmla="*/ 63 w 109"/>
                <a:gd name="T5" fmla="*/ 47 h 267"/>
                <a:gd name="T6" fmla="*/ 109 w 109"/>
                <a:gd name="T7" fmla="*/ 201 h 267"/>
                <a:gd name="T8" fmla="*/ 56 w 109"/>
                <a:gd name="T9" fmla="*/ 267 h 267"/>
                <a:gd name="T10" fmla="*/ 0 w 109"/>
                <a:gd name="T11" fmla="*/ 210 h 267"/>
                <a:gd name="T12" fmla="*/ 30 w 109"/>
                <a:gd name="T13" fmla="*/ 50 h 267"/>
                <a:gd name="T14" fmla="*/ 12 w 109"/>
                <a:gd name="T15" fmla="*/ 24 h 267"/>
                <a:gd name="T16" fmla="*/ 22 w 109"/>
                <a:gd name="T17" fmla="*/ 6 h 267"/>
                <a:gd name="T18" fmla="*/ 67 w 109"/>
                <a:gd name="T19" fmla="*/ 0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267">
                  <a:moveTo>
                    <a:pt x="67" y="0"/>
                  </a:moveTo>
                  <a:lnTo>
                    <a:pt x="78" y="22"/>
                  </a:lnTo>
                  <a:lnTo>
                    <a:pt x="63" y="47"/>
                  </a:lnTo>
                  <a:lnTo>
                    <a:pt x="109" y="201"/>
                  </a:lnTo>
                  <a:lnTo>
                    <a:pt x="56" y="267"/>
                  </a:lnTo>
                  <a:lnTo>
                    <a:pt x="0" y="210"/>
                  </a:lnTo>
                  <a:lnTo>
                    <a:pt x="30" y="50"/>
                  </a:lnTo>
                  <a:lnTo>
                    <a:pt x="12" y="24"/>
                  </a:lnTo>
                  <a:lnTo>
                    <a:pt x="22" y="6"/>
                  </a:lnTo>
                  <a:lnTo>
                    <a:pt x="6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1" name="Freeform 14"/>
            <p:cNvSpPr/>
            <p:nvPr/>
          </p:nvSpPr>
          <p:spPr bwMode="auto">
            <a:xfrm>
              <a:off x="4061808" y="4702273"/>
              <a:ext cx="227127" cy="323219"/>
            </a:xfrm>
            <a:custGeom>
              <a:avLst/>
              <a:gdLst>
                <a:gd name="T0" fmla="*/ 21 w 186"/>
                <a:gd name="T1" fmla="*/ 0 h 264"/>
                <a:gd name="T2" fmla="*/ 0 w 186"/>
                <a:gd name="T3" fmla="*/ 72 h 264"/>
                <a:gd name="T4" fmla="*/ 121 w 186"/>
                <a:gd name="T5" fmla="*/ 264 h 264"/>
                <a:gd name="T6" fmla="*/ 186 w 186"/>
                <a:gd name="T7" fmla="*/ 258 h 264"/>
                <a:gd name="T8" fmla="*/ 21 w 186"/>
                <a:gd name="T9" fmla="*/ 0 h 264"/>
              </a:gdLst>
              <a:ahLst/>
              <a:cxnLst>
                <a:cxn ang="0">
                  <a:pos x="T0" y="T1"/>
                </a:cxn>
                <a:cxn ang="0">
                  <a:pos x="T2" y="T3"/>
                </a:cxn>
                <a:cxn ang="0">
                  <a:pos x="T4" y="T5"/>
                </a:cxn>
                <a:cxn ang="0">
                  <a:pos x="T6" y="T7"/>
                </a:cxn>
                <a:cxn ang="0">
                  <a:pos x="T8" y="T9"/>
                </a:cxn>
              </a:cxnLst>
              <a:rect l="0" t="0" r="r" b="b"/>
              <a:pathLst>
                <a:path w="186" h="264">
                  <a:moveTo>
                    <a:pt x="21" y="0"/>
                  </a:moveTo>
                  <a:cubicBezTo>
                    <a:pt x="0" y="72"/>
                    <a:pt x="0" y="72"/>
                    <a:pt x="0" y="72"/>
                  </a:cubicBezTo>
                  <a:cubicBezTo>
                    <a:pt x="46" y="145"/>
                    <a:pt x="91" y="222"/>
                    <a:pt x="121" y="264"/>
                  </a:cubicBezTo>
                  <a:cubicBezTo>
                    <a:pt x="186" y="258"/>
                    <a:pt x="186" y="258"/>
                    <a:pt x="186" y="258"/>
                  </a:cubicBezTo>
                  <a:cubicBezTo>
                    <a:pt x="79" y="114"/>
                    <a:pt x="21" y="0"/>
                    <a:pt x="21" y="0"/>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2" name="Freeform 15"/>
            <p:cNvSpPr/>
            <p:nvPr/>
          </p:nvSpPr>
          <p:spPr bwMode="auto">
            <a:xfrm>
              <a:off x="4061808" y="4702273"/>
              <a:ext cx="68637" cy="127291"/>
            </a:xfrm>
            <a:custGeom>
              <a:avLst/>
              <a:gdLst>
                <a:gd name="T0" fmla="*/ 21 w 56"/>
                <a:gd name="T1" fmla="*/ 0 h 104"/>
                <a:gd name="T2" fmla="*/ 0 w 56"/>
                <a:gd name="T3" fmla="*/ 72 h 104"/>
                <a:gd name="T4" fmla="*/ 20 w 56"/>
                <a:gd name="T5" fmla="*/ 104 h 104"/>
                <a:gd name="T6" fmla="*/ 56 w 56"/>
                <a:gd name="T7" fmla="*/ 64 h 104"/>
                <a:gd name="T8" fmla="*/ 21 w 56"/>
                <a:gd name="T9" fmla="*/ 0 h 104"/>
              </a:gdLst>
              <a:ahLst/>
              <a:cxnLst>
                <a:cxn ang="0">
                  <a:pos x="T0" y="T1"/>
                </a:cxn>
                <a:cxn ang="0">
                  <a:pos x="T2" y="T3"/>
                </a:cxn>
                <a:cxn ang="0">
                  <a:pos x="T4" y="T5"/>
                </a:cxn>
                <a:cxn ang="0">
                  <a:pos x="T6" y="T7"/>
                </a:cxn>
                <a:cxn ang="0">
                  <a:pos x="T8" y="T9"/>
                </a:cxn>
              </a:cxnLst>
              <a:rect l="0" t="0" r="r" b="b"/>
              <a:pathLst>
                <a:path w="56" h="104">
                  <a:moveTo>
                    <a:pt x="21" y="0"/>
                  </a:moveTo>
                  <a:cubicBezTo>
                    <a:pt x="0" y="72"/>
                    <a:pt x="0" y="72"/>
                    <a:pt x="0" y="72"/>
                  </a:cubicBezTo>
                  <a:cubicBezTo>
                    <a:pt x="6" y="82"/>
                    <a:pt x="13" y="93"/>
                    <a:pt x="20" y="104"/>
                  </a:cubicBezTo>
                  <a:cubicBezTo>
                    <a:pt x="56" y="64"/>
                    <a:pt x="56" y="64"/>
                    <a:pt x="56" y="64"/>
                  </a:cubicBezTo>
                  <a:cubicBezTo>
                    <a:pt x="33" y="24"/>
                    <a:pt x="21" y="0"/>
                    <a:pt x="21" y="0"/>
                  </a:cubicBez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23" name="Freeform 16"/>
            <p:cNvSpPr/>
            <p:nvPr/>
          </p:nvSpPr>
          <p:spPr bwMode="auto">
            <a:xfrm>
              <a:off x="5483224" y="4416493"/>
              <a:ext cx="89852" cy="133531"/>
            </a:xfrm>
            <a:custGeom>
              <a:avLst/>
              <a:gdLst>
                <a:gd name="T0" fmla="*/ 0 w 73"/>
                <a:gd name="T1" fmla="*/ 66 h 109"/>
                <a:gd name="T2" fmla="*/ 30 w 73"/>
                <a:gd name="T3" fmla="*/ 109 h 109"/>
                <a:gd name="T4" fmla="*/ 56 w 73"/>
                <a:gd name="T5" fmla="*/ 84 h 109"/>
                <a:gd name="T6" fmla="*/ 60 w 73"/>
                <a:gd name="T7" fmla="*/ 68 h 109"/>
                <a:gd name="T8" fmla="*/ 51 w 73"/>
                <a:gd name="T9" fmla="*/ 68 h 109"/>
                <a:gd name="T10" fmla="*/ 51 w 73"/>
                <a:gd name="T11" fmla="*/ 59 h 109"/>
                <a:gd name="T12" fmla="*/ 43 w 73"/>
                <a:gd name="T13" fmla="*/ 58 h 109"/>
                <a:gd name="T14" fmla="*/ 42 w 73"/>
                <a:gd name="T15" fmla="*/ 50 h 109"/>
                <a:gd name="T16" fmla="*/ 34 w 73"/>
                <a:gd name="T17" fmla="*/ 50 h 109"/>
                <a:gd name="T18" fmla="*/ 67 w 73"/>
                <a:gd name="T19" fmla="*/ 5 h 109"/>
                <a:gd name="T20" fmla="*/ 15 w 73"/>
                <a:gd name="T21" fmla="*/ 49 h 109"/>
                <a:gd name="T22" fmla="*/ 0 w 73"/>
                <a:gd name="T23" fmla="*/ 66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3" h="109">
                  <a:moveTo>
                    <a:pt x="0" y="66"/>
                  </a:moveTo>
                  <a:cubicBezTo>
                    <a:pt x="30" y="109"/>
                    <a:pt x="30" y="109"/>
                    <a:pt x="30" y="109"/>
                  </a:cubicBezTo>
                  <a:cubicBezTo>
                    <a:pt x="56" y="84"/>
                    <a:pt x="56" y="84"/>
                    <a:pt x="56" y="84"/>
                  </a:cubicBezTo>
                  <a:cubicBezTo>
                    <a:pt x="58" y="81"/>
                    <a:pt x="65" y="73"/>
                    <a:pt x="60" y="68"/>
                  </a:cubicBezTo>
                  <a:cubicBezTo>
                    <a:pt x="57" y="66"/>
                    <a:pt x="54" y="66"/>
                    <a:pt x="51" y="68"/>
                  </a:cubicBezTo>
                  <a:cubicBezTo>
                    <a:pt x="53" y="65"/>
                    <a:pt x="53" y="61"/>
                    <a:pt x="51" y="59"/>
                  </a:cubicBezTo>
                  <a:cubicBezTo>
                    <a:pt x="49" y="57"/>
                    <a:pt x="46" y="57"/>
                    <a:pt x="43" y="58"/>
                  </a:cubicBezTo>
                  <a:cubicBezTo>
                    <a:pt x="44" y="55"/>
                    <a:pt x="44" y="52"/>
                    <a:pt x="42" y="50"/>
                  </a:cubicBezTo>
                  <a:cubicBezTo>
                    <a:pt x="40" y="48"/>
                    <a:pt x="37" y="48"/>
                    <a:pt x="34" y="50"/>
                  </a:cubicBezTo>
                  <a:cubicBezTo>
                    <a:pt x="35" y="47"/>
                    <a:pt x="73" y="12"/>
                    <a:pt x="67" y="5"/>
                  </a:cubicBezTo>
                  <a:cubicBezTo>
                    <a:pt x="61" y="0"/>
                    <a:pt x="17" y="47"/>
                    <a:pt x="15" y="49"/>
                  </a:cubicBezTo>
                  <a:lnTo>
                    <a:pt x="0" y="66"/>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4" name="Freeform 17"/>
            <p:cNvSpPr/>
            <p:nvPr/>
          </p:nvSpPr>
          <p:spPr bwMode="auto">
            <a:xfrm>
              <a:off x="5470744" y="4496362"/>
              <a:ext cx="61150" cy="68637"/>
            </a:xfrm>
            <a:custGeom>
              <a:avLst/>
              <a:gdLst>
                <a:gd name="T0" fmla="*/ 36 w 49"/>
                <a:gd name="T1" fmla="*/ 55 h 55"/>
                <a:gd name="T2" fmla="*/ 49 w 49"/>
                <a:gd name="T3" fmla="*/ 45 h 55"/>
                <a:gd name="T4" fmla="*/ 14 w 49"/>
                <a:gd name="T5" fmla="*/ 0 h 55"/>
                <a:gd name="T6" fmla="*/ 0 w 49"/>
                <a:gd name="T7" fmla="*/ 11 h 55"/>
                <a:gd name="T8" fmla="*/ 36 w 49"/>
                <a:gd name="T9" fmla="*/ 55 h 55"/>
              </a:gdLst>
              <a:ahLst/>
              <a:cxnLst>
                <a:cxn ang="0">
                  <a:pos x="T0" y="T1"/>
                </a:cxn>
                <a:cxn ang="0">
                  <a:pos x="T2" y="T3"/>
                </a:cxn>
                <a:cxn ang="0">
                  <a:pos x="T4" y="T5"/>
                </a:cxn>
                <a:cxn ang="0">
                  <a:pos x="T6" y="T7"/>
                </a:cxn>
                <a:cxn ang="0">
                  <a:pos x="T8" y="T9"/>
                </a:cxn>
              </a:cxnLst>
              <a:rect l="0" t="0" r="r" b="b"/>
              <a:pathLst>
                <a:path w="49" h="55">
                  <a:moveTo>
                    <a:pt x="36" y="55"/>
                  </a:moveTo>
                  <a:lnTo>
                    <a:pt x="49" y="45"/>
                  </a:lnTo>
                  <a:lnTo>
                    <a:pt x="14" y="0"/>
                  </a:lnTo>
                  <a:lnTo>
                    <a:pt x="0" y="11"/>
                  </a:lnTo>
                  <a:lnTo>
                    <a:pt x="36" y="55"/>
                  </a:lnTo>
                  <a:close/>
                </a:path>
              </a:pathLst>
            </a:custGeom>
            <a:solidFill>
              <a:srgbClr val="F5F5F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5" name="Freeform 18"/>
            <p:cNvSpPr/>
            <p:nvPr/>
          </p:nvSpPr>
          <p:spPr bwMode="auto">
            <a:xfrm>
              <a:off x="5126310" y="4501353"/>
              <a:ext cx="396848" cy="278293"/>
            </a:xfrm>
            <a:custGeom>
              <a:avLst/>
              <a:gdLst>
                <a:gd name="T0" fmla="*/ 0 w 324"/>
                <a:gd name="T1" fmla="*/ 163 h 227"/>
                <a:gd name="T2" fmla="*/ 24 w 324"/>
                <a:gd name="T3" fmla="*/ 227 h 227"/>
                <a:gd name="T4" fmla="*/ 324 w 324"/>
                <a:gd name="T5" fmla="*/ 51 h 227"/>
                <a:gd name="T6" fmla="*/ 287 w 324"/>
                <a:gd name="T7" fmla="*/ 0 h 227"/>
                <a:gd name="T8" fmla="*/ 0 w 324"/>
                <a:gd name="T9" fmla="*/ 163 h 227"/>
              </a:gdLst>
              <a:ahLst/>
              <a:cxnLst>
                <a:cxn ang="0">
                  <a:pos x="T0" y="T1"/>
                </a:cxn>
                <a:cxn ang="0">
                  <a:pos x="T2" y="T3"/>
                </a:cxn>
                <a:cxn ang="0">
                  <a:pos x="T4" y="T5"/>
                </a:cxn>
                <a:cxn ang="0">
                  <a:pos x="T6" y="T7"/>
                </a:cxn>
                <a:cxn ang="0">
                  <a:pos x="T8" y="T9"/>
                </a:cxn>
              </a:cxnLst>
              <a:rect l="0" t="0" r="r" b="b"/>
              <a:pathLst>
                <a:path w="324" h="227">
                  <a:moveTo>
                    <a:pt x="0" y="163"/>
                  </a:moveTo>
                  <a:cubicBezTo>
                    <a:pt x="24" y="227"/>
                    <a:pt x="24" y="227"/>
                    <a:pt x="24" y="227"/>
                  </a:cubicBezTo>
                  <a:cubicBezTo>
                    <a:pt x="207" y="164"/>
                    <a:pt x="324" y="51"/>
                    <a:pt x="324" y="51"/>
                  </a:cubicBezTo>
                  <a:cubicBezTo>
                    <a:pt x="287" y="0"/>
                    <a:pt x="287" y="0"/>
                    <a:pt x="287" y="0"/>
                  </a:cubicBezTo>
                  <a:cubicBezTo>
                    <a:pt x="287" y="0"/>
                    <a:pt x="173" y="111"/>
                    <a:pt x="0" y="163"/>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26" name="Freeform 19"/>
            <p:cNvSpPr/>
            <p:nvPr/>
          </p:nvSpPr>
          <p:spPr bwMode="auto">
            <a:xfrm>
              <a:off x="5454521" y="4586214"/>
              <a:ext cx="14975" cy="14975"/>
            </a:xfrm>
            <a:custGeom>
              <a:avLst/>
              <a:gdLst>
                <a:gd name="T0" fmla="*/ 11 w 13"/>
                <a:gd name="T1" fmla="*/ 11 h 13"/>
                <a:gd name="T2" fmla="*/ 11 w 13"/>
                <a:gd name="T3" fmla="*/ 3 h 13"/>
                <a:gd name="T4" fmla="*/ 2 w 13"/>
                <a:gd name="T5" fmla="*/ 3 h 13"/>
                <a:gd name="T6" fmla="*/ 2 w 13"/>
                <a:gd name="T7" fmla="*/ 11 h 13"/>
                <a:gd name="T8" fmla="*/ 11 w 13"/>
                <a:gd name="T9" fmla="*/ 11 h 13"/>
              </a:gdLst>
              <a:ahLst/>
              <a:cxnLst>
                <a:cxn ang="0">
                  <a:pos x="T0" y="T1"/>
                </a:cxn>
                <a:cxn ang="0">
                  <a:pos x="T2" y="T3"/>
                </a:cxn>
                <a:cxn ang="0">
                  <a:pos x="T4" y="T5"/>
                </a:cxn>
                <a:cxn ang="0">
                  <a:pos x="T6" y="T7"/>
                </a:cxn>
                <a:cxn ang="0">
                  <a:pos x="T8" y="T9"/>
                </a:cxn>
              </a:cxnLst>
              <a:rect l="0" t="0" r="r" b="b"/>
              <a:pathLst>
                <a:path w="13" h="13">
                  <a:moveTo>
                    <a:pt x="11" y="11"/>
                  </a:moveTo>
                  <a:cubicBezTo>
                    <a:pt x="13" y="9"/>
                    <a:pt x="13" y="5"/>
                    <a:pt x="11" y="3"/>
                  </a:cubicBezTo>
                  <a:cubicBezTo>
                    <a:pt x="8" y="0"/>
                    <a:pt x="5" y="0"/>
                    <a:pt x="2" y="3"/>
                  </a:cubicBezTo>
                  <a:cubicBezTo>
                    <a:pt x="0" y="5"/>
                    <a:pt x="0" y="9"/>
                    <a:pt x="2" y="11"/>
                  </a:cubicBezTo>
                  <a:cubicBezTo>
                    <a:pt x="5" y="13"/>
                    <a:pt x="8" y="13"/>
                    <a:pt x="11" y="11"/>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7" name="Freeform 20"/>
            <p:cNvSpPr/>
            <p:nvPr/>
          </p:nvSpPr>
          <p:spPr bwMode="auto">
            <a:xfrm>
              <a:off x="5474488" y="4571239"/>
              <a:ext cx="16223" cy="16223"/>
            </a:xfrm>
            <a:custGeom>
              <a:avLst/>
              <a:gdLst>
                <a:gd name="T0" fmla="*/ 11 w 13"/>
                <a:gd name="T1" fmla="*/ 11 h 13"/>
                <a:gd name="T2" fmla="*/ 11 w 13"/>
                <a:gd name="T3" fmla="*/ 3 h 13"/>
                <a:gd name="T4" fmla="*/ 2 w 13"/>
                <a:gd name="T5" fmla="*/ 3 h 13"/>
                <a:gd name="T6" fmla="*/ 2 w 13"/>
                <a:gd name="T7" fmla="*/ 11 h 13"/>
                <a:gd name="T8" fmla="*/ 11 w 13"/>
                <a:gd name="T9" fmla="*/ 11 h 13"/>
              </a:gdLst>
              <a:ahLst/>
              <a:cxnLst>
                <a:cxn ang="0">
                  <a:pos x="T0" y="T1"/>
                </a:cxn>
                <a:cxn ang="0">
                  <a:pos x="T2" y="T3"/>
                </a:cxn>
                <a:cxn ang="0">
                  <a:pos x="T4" y="T5"/>
                </a:cxn>
                <a:cxn ang="0">
                  <a:pos x="T6" y="T7"/>
                </a:cxn>
                <a:cxn ang="0">
                  <a:pos x="T8" y="T9"/>
                </a:cxn>
              </a:cxnLst>
              <a:rect l="0" t="0" r="r" b="b"/>
              <a:pathLst>
                <a:path w="13" h="13">
                  <a:moveTo>
                    <a:pt x="11" y="11"/>
                  </a:moveTo>
                  <a:cubicBezTo>
                    <a:pt x="13" y="9"/>
                    <a:pt x="13" y="5"/>
                    <a:pt x="11" y="3"/>
                  </a:cubicBezTo>
                  <a:cubicBezTo>
                    <a:pt x="8" y="0"/>
                    <a:pt x="4" y="0"/>
                    <a:pt x="2" y="3"/>
                  </a:cubicBezTo>
                  <a:cubicBezTo>
                    <a:pt x="0" y="5"/>
                    <a:pt x="0" y="9"/>
                    <a:pt x="2" y="11"/>
                  </a:cubicBezTo>
                  <a:cubicBezTo>
                    <a:pt x="5" y="13"/>
                    <a:pt x="8" y="13"/>
                    <a:pt x="11" y="11"/>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8" name="Freeform 21"/>
            <p:cNvSpPr/>
            <p:nvPr/>
          </p:nvSpPr>
          <p:spPr bwMode="auto">
            <a:xfrm>
              <a:off x="5494455" y="4557511"/>
              <a:ext cx="16223" cy="16223"/>
            </a:xfrm>
            <a:custGeom>
              <a:avLst/>
              <a:gdLst>
                <a:gd name="T0" fmla="*/ 11 w 13"/>
                <a:gd name="T1" fmla="*/ 11 h 13"/>
                <a:gd name="T2" fmla="*/ 11 w 13"/>
                <a:gd name="T3" fmla="*/ 2 h 13"/>
                <a:gd name="T4" fmla="*/ 3 w 13"/>
                <a:gd name="T5" fmla="*/ 2 h 13"/>
                <a:gd name="T6" fmla="*/ 3 w 13"/>
                <a:gd name="T7" fmla="*/ 11 h 13"/>
                <a:gd name="T8" fmla="*/ 11 w 13"/>
                <a:gd name="T9" fmla="*/ 11 h 13"/>
              </a:gdLst>
              <a:ahLst/>
              <a:cxnLst>
                <a:cxn ang="0">
                  <a:pos x="T0" y="T1"/>
                </a:cxn>
                <a:cxn ang="0">
                  <a:pos x="T2" y="T3"/>
                </a:cxn>
                <a:cxn ang="0">
                  <a:pos x="T4" y="T5"/>
                </a:cxn>
                <a:cxn ang="0">
                  <a:pos x="T6" y="T7"/>
                </a:cxn>
                <a:cxn ang="0">
                  <a:pos x="T8" y="T9"/>
                </a:cxn>
              </a:cxnLst>
              <a:rect l="0" t="0" r="r" b="b"/>
              <a:pathLst>
                <a:path w="13" h="13">
                  <a:moveTo>
                    <a:pt x="11" y="11"/>
                  </a:moveTo>
                  <a:cubicBezTo>
                    <a:pt x="13" y="8"/>
                    <a:pt x="13" y="5"/>
                    <a:pt x="11" y="2"/>
                  </a:cubicBezTo>
                  <a:cubicBezTo>
                    <a:pt x="9" y="0"/>
                    <a:pt x="5" y="0"/>
                    <a:pt x="3" y="2"/>
                  </a:cubicBezTo>
                  <a:cubicBezTo>
                    <a:pt x="0" y="5"/>
                    <a:pt x="0" y="8"/>
                    <a:pt x="3" y="11"/>
                  </a:cubicBezTo>
                  <a:cubicBezTo>
                    <a:pt x="5" y="13"/>
                    <a:pt x="9" y="13"/>
                    <a:pt x="11" y="11"/>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9" name="Freeform 22"/>
            <p:cNvSpPr/>
            <p:nvPr/>
          </p:nvSpPr>
          <p:spPr bwMode="auto">
            <a:xfrm>
              <a:off x="4488607" y="5065427"/>
              <a:ext cx="943451" cy="408080"/>
            </a:xfrm>
            <a:custGeom>
              <a:avLst/>
              <a:gdLst>
                <a:gd name="T0" fmla="*/ 753 w 771"/>
                <a:gd name="T1" fmla="*/ 93 h 333"/>
                <a:gd name="T2" fmla="*/ 676 w 771"/>
                <a:gd name="T3" fmla="*/ 128 h 333"/>
                <a:gd name="T4" fmla="*/ 673 w 771"/>
                <a:gd name="T5" fmla="*/ 25 h 333"/>
                <a:gd name="T6" fmla="*/ 594 w 771"/>
                <a:gd name="T7" fmla="*/ 42 h 333"/>
                <a:gd name="T8" fmla="*/ 82 w 771"/>
                <a:gd name="T9" fmla="*/ 155 h 333"/>
                <a:gd name="T10" fmla="*/ 102 w 771"/>
                <a:gd name="T11" fmla="*/ 237 h 333"/>
                <a:gd name="T12" fmla="*/ 43 w 771"/>
                <a:gd name="T13" fmla="*/ 230 h 333"/>
                <a:gd name="T14" fmla="*/ 45 w 771"/>
                <a:gd name="T15" fmla="*/ 327 h 333"/>
                <a:gd name="T16" fmla="*/ 61 w 771"/>
                <a:gd name="T17" fmla="*/ 266 h 333"/>
                <a:gd name="T18" fmla="*/ 136 w 771"/>
                <a:gd name="T19" fmla="*/ 281 h 333"/>
                <a:gd name="T20" fmla="*/ 138 w 771"/>
                <a:gd name="T21" fmla="*/ 181 h 333"/>
                <a:gd name="T22" fmla="*/ 636 w 771"/>
                <a:gd name="T23" fmla="*/ 66 h 333"/>
                <a:gd name="T24" fmla="*/ 653 w 771"/>
                <a:gd name="T25" fmla="*/ 190 h 333"/>
                <a:gd name="T26" fmla="*/ 753 w 771"/>
                <a:gd name="T27" fmla="*/ 93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71" h="333">
                  <a:moveTo>
                    <a:pt x="753" y="93"/>
                  </a:moveTo>
                  <a:cubicBezTo>
                    <a:pt x="736" y="36"/>
                    <a:pt x="676" y="128"/>
                    <a:pt x="676" y="128"/>
                  </a:cubicBezTo>
                  <a:cubicBezTo>
                    <a:pt x="676" y="128"/>
                    <a:pt x="693" y="51"/>
                    <a:pt x="673" y="25"/>
                  </a:cubicBezTo>
                  <a:cubicBezTo>
                    <a:pt x="654" y="0"/>
                    <a:pt x="606" y="34"/>
                    <a:pt x="594" y="42"/>
                  </a:cubicBezTo>
                  <a:cubicBezTo>
                    <a:pt x="82" y="155"/>
                    <a:pt x="82" y="155"/>
                    <a:pt x="82" y="155"/>
                  </a:cubicBezTo>
                  <a:cubicBezTo>
                    <a:pt x="102" y="237"/>
                    <a:pt x="102" y="237"/>
                    <a:pt x="102" y="237"/>
                  </a:cubicBezTo>
                  <a:cubicBezTo>
                    <a:pt x="43" y="230"/>
                    <a:pt x="43" y="230"/>
                    <a:pt x="43" y="230"/>
                  </a:cubicBezTo>
                  <a:cubicBezTo>
                    <a:pt x="43" y="230"/>
                    <a:pt x="0" y="321"/>
                    <a:pt x="45" y="327"/>
                  </a:cubicBezTo>
                  <a:cubicBezTo>
                    <a:pt x="91" y="333"/>
                    <a:pt x="61" y="266"/>
                    <a:pt x="61" y="266"/>
                  </a:cubicBezTo>
                  <a:cubicBezTo>
                    <a:pt x="61" y="266"/>
                    <a:pt x="104" y="291"/>
                    <a:pt x="136" y="281"/>
                  </a:cubicBezTo>
                  <a:cubicBezTo>
                    <a:pt x="160" y="274"/>
                    <a:pt x="141" y="203"/>
                    <a:pt x="138" y="181"/>
                  </a:cubicBezTo>
                  <a:cubicBezTo>
                    <a:pt x="474" y="161"/>
                    <a:pt x="631" y="69"/>
                    <a:pt x="636" y="66"/>
                  </a:cubicBezTo>
                  <a:cubicBezTo>
                    <a:pt x="636" y="66"/>
                    <a:pt x="644" y="149"/>
                    <a:pt x="653" y="190"/>
                  </a:cubicBezTo>
                  <a:cubicBezTo>
                    <a:pt x="653" y="190"/>
                    <a:pt x="771" y="151"/>
                    <a:pt x="753" y="93"/>
                  </a:cubicBezTo>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30" name="Freeform 23"/>
            <p:cNvSpPr/>
            <p:nvPr/>
          </p:nvSpPr>
          <p:spPr bwMode="auto">
            <a:xfrm>
              <a:off x="4448672" y="4692290"/>
              <a:ext cx="766242" cy="562826"/>
            </a:xfrm>
            <a:custGeom>
              <a:avLst/>
              <a:gdLst>
                <a:gd name="T0" fmla="*/ 568 w 627"/>
                <a:gd name="T1" fmla="*/ 0 h 460"/>
                <a:gd name="T2" fmla="*/ 627 w 627"/>
                <a:gd name="T3" fmla="*/ 347 h 460"/>
                <a:gd name="T4" fmla="*/ 115 w 627"/>
                <a:gd name="T5" fmla="*/ 460 h 460"/>
                <a:gd name="T6" fmla="*/ 0 w 627"/>
                <a:gd name="T7" fmla="*/ 118 h 460"/>
                <a:gd name="T8" fmla="*/ 568 w 627"/>
                <a:gd name="T9" fmla="*/ 0 h 460"/>
              </a:gdLst>
              <a:ahLst/>
              <a:cxnLst>
                <a:cxn ang="0">
                  <a:pos x="T0" y="T1"/>
                </a:cxn>
                <a:cxn ang="0">
                  <a:pos x="T2" y="T3"/>
                </a:cxn>
                <a:cxn ang="0">
                  <a:pos x="T4" y="T5"/>
                </a:cxn>
                <a:cxn ang="0">
                  <a:pos x="T6" y="T7"/>
                </a:cxn>
                <a:cxn ang="0">
                  <a:pos x="T8" y="T9"/>
                </a:cxn>
              </a:cxnLst>
              <a:rect l="0" t="0" r="r" b="b"/>
              <a:pathLst>
                <a:path w="627" h="460">
                  <a:moveTo>
                    <a:pt x="568" y="0"/>
                  </a:moveTo>
                  <a:cubicBezTo>
                    <a:pt x="627" y="347"/>
                    <a:pt x="627" y="347"/>
                    <a:pt x="627" y="347"/>
                  </a:cubicBezTo>
                  <a:cubicBezTo>
                    <a:pt x="627" y="347"/>
                    <a:pt x="422" y="435"/>
                    <a:pt x="115" y="460"/>
                  </a:cubicBezTo>
                  <a:cubicBezTo>
                    <a:pt x="0" y="118"/>
                    <a:pt x="0" y="118"/>
                    <a:pt x="0" y="118"/>
                  </a:cubicBezTo>
                  <a:cubicBezTo>
                    <a:pt x="0" y="118"/>
                    <a:pt x="389" y="101"/>
                    <a:pt x="568" y="0"/>
                  </a:cubicBezTo>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31" name="Freeform 24"/>
            <p:cNvSpPr/>
            <p:nvPr/>
          </p:nvSpPr>
          <p:spPr bwMode="auto">
            <a:xfrm>
              <a:off x="4819314" y="4707265"/>
              <a:ext cx="297012" cy="244598"/>
            </a:xfrm>
            <a:custGeom>
              <a:avLst/>
              <a:gdLst>
                <a:gd name="T0" fmla="*/ 238 w 238"/>
                <a:gd name="T1" fmla="*/ 0 h 196"/>
                <a:gd name="T2" fmla="*/ 161 w 238"/>
                <a:gd name="T3" fmla="*/ 196 h 196"/>
                <a:gd name="T4" fmla="*/ 0 w 238"/>
                <a:gd name="T5" fmla="*/ 69 h 196"/>
                <a:gd name="T6" fmla="*/ 238 w 238"/>
                <a:gd name="T7" fmla="*/ 0 h 196"/>
              </a:gdLst>
              <a:ahLst/>
              <a:cxnLst>
                <a:cxn ang="0">
                  <a:pos x="T0" y="T1"/>
                </a:cxn>
                <a:cxn ang="0">
                  <a:pos x="T2" y="T3"/>
                </a:cxn>
                <a:cxn ang="0">
                  <a:pos x="T4" y="T5"/>
                </a:cxn>
                <a:cxn ang="0">
                  <a:pos x="T6" y="T7"/>
                </a:cxn>
              </a:cxnLst>
              <a:rect l="0" t="0" r="r" b="b"/>
              <a:pathLst>
                <a:path w="238" h="196">
                  <a:moveTo>
                    <a:pt x="238" y="0"/>
                  </a:moveTo>
                  <a:lnTo>
                    <a:pt x="161" y="196"/>
                  </a:lnTo>
                  <a:lnTo>
                    <a:pt x="0" y="69"/>
                  </a:lnTo>
                  <a:lnTo>
                    <a:pt x="238" y="0"/>
                  </a:ln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32" name="Freeform 25"/>
            <p:cNvSpPr/>
            <p:nvPr/>
          </p:nvSpPr>
          <p:spPr bwMode="auto">
            <a:xfrm>
              <a:off x="4819314" y="4793374"/>
              <a:ext cx="200920" cy="158490"/>
            </a:xfrm>
            <a:custGeom>
              <a:avLst/>
              <a:gdLst>
                <a:gd name="T0" fmla="*/ 161 w 161"/>
                <a:gd name="T1" fmla="*/ 127 h 127"/>
                <a:gd name="T2" fmla="*/ 66 w 161"/>
                <a:gd name="T3" fmla="*/ 107 h 127"/>
                <a:gd name="T4" fmla="*/ 60 w 161"/>
                <a:gd name="T5" fmla="*/ 69 h 127"/>
                <a:gd name="T6" fmla="*/ 16 w 161"/>
                <a:gd name="T7" fmla="*/ 64 h 127"/>
                <a:gd name="T8" fmla="*/ 0 w 161"/>
                <a:gd name="T9" fmla="*/ 0 h 127"/>
                <a:gd name="T10" fmla="*/ 161 w 161"/>
                <a:gd name="T11" fmla="*/ 127 h 127"/>
              </a:gdLst>
              <a:ahLst/>
              <a:cxnLst>
                <a:cxn ang="0">
                  <a:pos x="T0" y="T1"/>
                </a:cxn>
                <a:cxn ang="0">
                  <a:pos x="T2" y="T3"/>
                </a:cxn>
                <a:cxn ang="0">
                  <a:pos x="T4" y="T5"/>
                </a:cxn>
                <a:cxn ang="0">
                  <a:pos x="T6" y="T7"/>
                </a:cxn>
                <a:cxn ang="0">
                  <a:pos x="T8" y="T9"/>
                </a:cxn>
                <a:cxn ang="0">
                  <a:pos x="T10" y="T11"/>
                </a:cxn>
              </a:cxnLst>
              <a:rect l="0" t="0" r="r" b="b"/>
              <a:pathLst>
                <a:path w="161" h="127">
                  <a:moveTo>
                    <a:pt x="161" y="127"/>
                  </a:moveTo>
                  <a:lnTo>
                    <a:pt x="66" y="107"/>
                  </a:lnTo>
                  <a:lnTo>
                    <a:pt x="60" y="69"/>
                  </a:lnTo>
                  <a:lnTo>
                    <a:pt x="16" y="64"/>
                  </a:lnTo>
                  <a:lnTo>
                    <a:pt x="0" y="0"/>
                  </a:lnTo>
                  <a:lnTo>
                    <a:pt x="161" y="127"/>
                  </a:lnTo>
                  <a:close/>
                </a:path>
              </a:pathLst>
            </a:custGeom>
            <a:solidFill>
              <a:schemeClr val="tx2"/>
            </a:solidFill>
            <a:ln>
              <a:noFill/>
            </a:ln>
          </p:spPr>
          <p:txBody>
            <a:bodyPr vert="horz" wrap="square" lIns="91440" tIns="45720" rIns="91440" bIns="45720" numCol="1" anchor="t" anchorCtr="0" compatLnSpc="1"/>
            <a:lstStyle/>
            <a:p>
              <a:endParaRPr lang="en-US"/>
            </a:p>
          </p:txBody>
        </p:sp>
        <p:sp>
          <p:nvSpPr>
            <p:cNvPr id="33" name="Freeform 26"/>
            <p:cNvSpPr/>
            <p:nvPr/>
          </p:nvSpPr>
          <p:spPr bwMode="auto">
            <a:xfrm>
              <a:off x="4954093" y="4773407"/>
              <a:ext cx="91100" cy="178457"/>
            </a:xfrm>
            <a:custGeom>
              <a:avLst/>
              <a:gdLst>
                <a:gd name="T0" fmla="*/ 57 w 73"/>
                <a:gd name="T1" fmla="*/ 15 h 143"/>
                <a:gd name="T2" fmla="*/ 39 w 73"/>
                <a:gd name="T3" fmla="*/ 0 h 143"/>
                <a:gd name="T4" fmla="*/ 6 w 73"/>
                <a:gd name="T5" fmla="*/ 10 h 143"/>
                <a:gd name="T6" fmla="*/ 0 w 73"/>
                <a:gd name="T7" fmla="*/ 36 h 143"/>
                <a:gd name="T8" fmla="*/ 16 w 73"/>
                <a:gd name="T9" fmla="*/ 45 h 143"/>
                <a:gd name="T10" fmla="*/ 16 w 73"/>
                <a:gd name="T11" fmla="*/ 114 h 143"/>
                <a:gd name="T12" fmla="*/ 53 w 73"/>
                <a:gd name="T13" fmla="*/ 143 h 143"/>
                <a:gd name="T14" fmla="*/ 73 w 73"/>
                <a:gd name="T15" fmla="*/ 92 h 143"/>
                <a:gd name="T16" fmla="*/ 46 w 73"/>
                <a:gd name="T17" fmla="*/ 39 h 143"/>
                <a:gd name="T18" fmla="*/ 57 w 73"/>
                <a:gd name="T19" fmla="*/ 15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3" h="143">
                  <a:moveTo>
                    <a:pt x="57" y="15"/>
                  </a:moveTo>
                  <a:lnTo>
                    <a:pt x="39" y="0"/>
                  </a:lnTo>
                  <a:lnTo>
                    <a:pt x="6" y="10"/>
                  </a:lnTo>
                  <a:lnTo>
                    <a:pt x="0" y="36"/>
                  </a:lnTo>
                  <a:lnTo>
                    <a:pt x="16" y="45"/>
                  </a:lnTo>
                  <a:lnTo>
                    <a:pt x="16" y="114"/>
                  </a:lnTo>
                  <a:lnTo>
                    <a:pt x="53" y="143"/>
                  </a:lnTo>
                  <a:lnTo>
                    <a:pt x="73" y="92"/>
                  </a:lnTo>
                  <a:lnTo>
                    <a:pt x="46" y="39"/>
                  </a:lnTo>
                  <a:lnTo>
                    <a:pt x="57" y="15"/>
                  </a:ln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34" name="Freeform 27"/>
            <p:cNvSpPr/>
            <p:nvPr/>
          </p:nvSpPr>
          <p:spPr bwMode="auto">
            <a:xfrm>
              <a:off x="5013994" y="4966839"/>
              <a:ext cx="31199" cy="31199"/>
            </a:xfrm>
            <a:custGeom>
              <a:avLst/>
              <a:gdLst>
                <a:gd name="T0" fmla="*/ 2 w 26"/>
                <a:gd name="T1" fmla="*/ 18 h 26"/>
                <a:gd name="T2" fmla="*/ 18 w 26"/>
                <a:gd name="T3" fmla="*/ 24 h 26"/>
                <a:gd name="T4" fmla="*/ 23 w 26"/>
                <a:gd name="T5" fmla="*/ 8 h 26"/>
                <a:gd name="T6" fmla="*/ 8 w 26"/>
                <a:gd name="T7" fmla="*/ 3 h 26"/>
                <a:gd name="T8" fmla="*/ 2 w 26"/>
                <a:gd name="T9" fmla="*/ 18 h 26"/>
              </a:gdLst>
              <a:ahLst/>
              <a:cxnLst>
                <a:cxn ang="0">
                  <a:pos x="T0" y="T1"/>
                </a:cxn>
                <a:cxn ang="0">
                  <a:pos x="T2" y="T3"/>
                </a:cxn>
                <a:cxn ang="0">
                  <a:pos x="T4" y="T5"/>
                </a:cxn>
                <a:cxn ang="0">
                  <a:pos x="T6" y="T7"/>
                </a:cxn>
                <a:cxn ang="0">
                  <a:pos x="T8" y="T9"/>
                </a:cxn>
              </a:cxnLst>
              <a:rect l="0" t="0" r="r" b="b"/>
              <a:pathLst>
                <a:path w="26" h="26">
                  <a:moveTo>
                    <a:pt x="2" y="18"/>
                  </a:moveTo>
                  <a:cubicBezTo>
                    <a:pt x="5" y="24"/>
                    <a:pt x="12" y="26"/>
                    <a:pt x="18" y="24"/>
                  </a:cubicBezTo>
                  <a:cubicBezTo>
                    <a:pt x="24" y="21"/>
                    <a:pt x="26" y="14"/>
                    <a:pt x="23" y="8"/>
                  </a:cubicBezTo>
                  <a:cubicBezTo>
                    <a:pt x="20" y="2"/>
                    <a:pt x="13" y="0"/>
                    <a:pt x="8" y="3"/>
                  </a:cubicBezTo>
                  <a:cubicBezTo>
                    <a:pt x="2" y="6"/>
                    <a:pt x="0" y="13"/>
                    <a:pt x="2" y="18"/>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5" name="Freeform 28"/>
            <p:cNvSpPr/>
            <p:nvPr/>
          </p:nvSpPr>
          <p:spPr bwMode="auto">
            <a:xfrm>
              <a:off x="5020234" y="4707265"/>
              <a:ext cx="121051" cy="244598"/>
            </a:xfrm>
            <a:custGeom>
              <a:avLst/>
              <a:gdLst>
                <a:gd name="T0" fmla="*/ 77 w 97"/>
                <a:gd name="T1" fmla="*/ 0 h 196"/>
                <a:gd name="T2" fmla="*/ 97 w 97"/>
                <a:gd name="T3" fmla="*/ 73 h 196"/>
                <a:gd name="T4" fmla="*/ 60 w 97"/>
                <a:gd name="T5" fmla="*/ 92 h 196"/>
                <a:gd name="T6" fmla="*/ 79 w 97"/>
                <a:gd name="T7" fmla="*/ 142 h 196"/>
                <a:gd name="T8" fmla="*/ 0 w 97"/>
                <a:gd name="T9" fmla="*/ 196 h 196"/>
                <a:gd name="T10" fmla="*/ 77 w 97"/>
                <a:gd name="T11" fmla="*/ 0 h 196"/>
              </a:gdLst>
              <a:ahLst/>
              <a:cxnLst>
                <a:cxn ang="0">
                  <a:pos x="T0" y="T1"/>
                </a:cxn>
                <a:cxn ang="0">
                  <a:pos x="T2" y="T3"/>
                </a:cxn>
                <a:cxn ang="0">
                  <a:pos x="T4" y="T5"/>
                </a:cxn>
                <a:cxn ang="0">
                  <a:pos x="T6" y="T7"/>
                </a:cxn>
                <a:cxn ang="0">
                  <a:pos x="T8" y="T9"/>
                </a:cxn>
                <a:cxn ang="0">
                  <a:pos x="T10" y="T11"/>
                </a:cxn>
              </a:cxnLst>
              <a:rect l="0" t="0" r="r" b="b"/>
              <a:pathLst>
                <a:path w="97" h="196">
                  <a:moveTo>
                    <a:pt x="77" y="0"/>
                  </a:moveTo>
                  <a:lnTo>
                    <a:pt x="97" y="73"/>
                  </a:lnTo>
                  <a:lnTo>
                    <a:pt x="60" y="92"/>
                  </a:lnTo>
                  <a:lnTo>
                    <a:pt x="79" y="142"/>
                  </a:lnTo>
                  <a:lnTo>
                    <a:pt x="0" y="196"/>
                  </a:lnTo>
                  <a:lnTo>
                    <a:pt x="77" y="0"/>
                  </a:lnTo>
                  <a:close/>
                </a:path>
              </a:pathLst>
            </a:custGeom>
            <a:solidFill>
              <a:schemeClr val="tx2"/>
            </a:solidFill>
            <a:ln>
              <a:noFill/>
            </a:ln>
          </p:spPr>
          <p:txBody>
            <a:bodyPr vert="horz" wrap="square" lIns="91440" tIns="45720" rIns="91440" bIns="45720" numCol="1" anchor="t" anchorCtr="0" compatLnSpc="1"/>
            <a:lstStyle/>
            <a:p>
              <a:endParaRPr lang="en-US"/>
            </a:p>
          </p:txBody>
        </p:sp>
        <p:sp>
          <p:nvSpPr>
            <p:cNvPr id="36" name="Freeform 29"/>
            <p:cNvSpPr/>
            <p:nvPr/>
          </p:nvSpPr>
          <p:spPr bwMode="auto">
            <a:xfrm>
              <a:off x="4382531" y="3934784"/>
              <a:ext cx="761250" cy="902268"/>
            </a:xfrm>
            <a:custGeom>
              <a:avLst/>
              <a:gdLst>
                <a:gd name="T0" fmla="*/ 131 w 622"/>
                <a:gd name="T1" fmla="*/ 288 h 737"/>
                <a:gd name="T2" fmla="*/ 54 w 622"/>
                <a:gd name="T3" fmla="*/ 737 h 737"/>
                <a:gd name="T4" fmla="*/ 622 w 622"/>
                <a:gd name="T5" fmla="*/ 619 h 737"/>
                <a:gd name="T6" fmla="*/ 131 w 622"/>
                <a:gd name="T7" fmla="*/ 288 h 737"/>
              </a:gdLst>
              <a:ahLst/>
              <a:cxnLst>
                <a:cxn ang="0">
                  <a:pos x="T0" y="T1"/>
                </a:cxn>
                <a:cxn ang="0">
                  <a:pos x="T2" y="T3"/>
                </a:cxn>
                <a:cxn ang="0">
                  <a:pos x="T4" y="T5"/>
                </a:cxn>
                <a:cxn ang="0">
                  <a:pos x="T6" y="T7"/>
                </a:cxn>
              </a:cxnLst>
              <a:rect l="0" t="0" r="r" b="b"/>
              <a:pathLst>
                <a:path w="622" h="737">
                  <a:moveTo>
                    <a:pt x="131" y="288"/>
                  </a:moveTo>
                  <a:cubicBezTo>
                    <a:pt x="131" y="288"/>
                    <a:pt x="0" y="426"/>
                    <a:pt x="54" y="737"/>
                  </a:cubicBezTo>
                  <a:cubicBezTo>
                    <a:pt x="54" y="737"/>
                    <a:pt x="443" y="720"/>
                    <a:pt x="622" y="619"/>
                  </a:cubicBezTo>
                  <a:cubicBezTo>
                    <a:pt x="622" y="619"/>
                    <a:pt x="572" y="0"/>
                    <a:pt x="131" y="288"/>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7" name="Freeform 30"/>
            <p:cNvSpPr/>
            <p:nvPr/>
          </p:nvSpPr>
          <p:spPr bwMode="auto">
            <a:xfrm>
              <a:off x="4382531" y="3934784"/>
              <a:ext cx="761250" cy="902268"/>
            </a:xfrm>
            <a:custGeom>
              <a:avLst/>
              <a:gdLst>
                <a:gd name="T0" fmla="*/ 131 w 622"/>
                <a:gd name="T1" fmla="*/ 288 h 737"/>
                <a:gd name="T2" fmla="*/ 54 w 622"/>
                <a:gd name="T3" fmla="*/ 737 h 737"/>
                <a:gd name="T4" fmla="*/ 622 w 622"/>
                <a:gd name="T5" fmla="*/ 619 h 737"/>
                <a:gd name="T6" fmla="*/ 131 w 622"/>
                <a:gd name="T7" fmla="*/ 288 h 737"/>
              </a:gdLst>
              <a:ahLst/>
              <a:cxnLst>
                <a:cxn ang="0">
                  <a:pos x="T0" y="T1"/>
                </a:cxn>
                <a:cxn ang="0">
                  <a:pos x="T2" y="T3"/>
                </a:cxn>
                <a:cxn ang="0">
                  <a:pos x="T4" y="T5"/>
                </a:cxn>
                <a:cxn ang="0">
                  <a:pos x="T6" y="T7"/>
                </a:cxn>
              </a:cxnLst>
              <a:rect l="0" t="0" r="r" b="b"/>
              <a:pathLst>
                <a:path w="622" h="737">
                  <a:moveTo>
                    <a:pt x="131" y="288"/>
                  </a:moveTo>
                  <a:cubicBezTo>
                    <a:pt x="131" y="288"/>
                    <a:pt x="0" y="426"/>
                    <a:pt x="54" y="737"/>
                  </a:cubicBezTo>
                  <a:cubicBezTo>
                    <a:pt x="54" y="737"/>
                    <a:pt x="443" y="720"/>
                    <a:pt x="622" y="619"/>
                  </a:cubicBezTo>
                  <a:cubicBezTo>
                    <a:pt x="622" y="619"/>
                    <a:pt x="572" y="0"/>
                    <a:pt x="131" y="288"/>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8" name="Freeform 31"/>
            <p:cNvSpPr/>
            <p:nvPr/>
          </p:nvSpPr>
          <p:spPr bwMode="auto">
            <a:xfrm>
              <a:off x="4096750" y="3911073"/>
              <a:ext cx="1199281" cy="925979"/>
            </a:xfrm>
            <a:custGeom>
              <a:avLst/>
              <a:gdLst>
                <a:gd name="T0" fmla="*/ 768 w 980"/>
                <a:gd name="T1" fmla="*/ 0 h 756"/>
                <a:gd name="T2" fmla="*/ 406 w 980"/>
                <a:gd name="T3" fmla="*/ 377 h 756"/>
                <a:gd name="T4" fmla="*/ 390 w 980"/>
                <a:gd name="T5" fmla="*/ 509 h 756"/>
                <a:gd name="T6" fmla="*/ 324 w 980"/>
                <a:gd name="T7" fmla="*/ 525 h 756"/>
                <a:gd name="T8" fmla="*/ 384 w 980"/>
                <a:gd name="T9" fmla="*/ 552 h 756"/>
                <a:gd name="T10" fmla="*/ 287 w 980"/>
                <a:gd name="T11" fmla="*/ 756 h 756"/>
                <a:gd name="T12" fmla="*/ 290 w 980"/>
                <a:gd name="T13" fmla="*/ 218 h 756"/>
                <a:gd name="T14" fmla="*/ 442 w 980"/>
                <a:gd name="T15" fmla="*/ 66 h 756"/>
                <a:gd name="T16" fmla="*/ 768 w 980"/>
                <a:gd name="T17" fmla="*/ 0 h 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0" h="756">
                  <a:moveTo>
                    <a:pt x="768" y="0"/>
                  </a:moveTo>
                  <a:cubicBezTo>
                    <a:pt x="768" y="0"/>
                    <a:pt x="980" y="347"/>
                    <a:pt x="406" y="377"/>
                  </a:cubicBezTo>
                  <a:cubicBezTo>
                    <a:pt x="390" y="509"/>
                    <a:pt x="390" y="509"/>
                    <a:pt x="390" y="509"/>
                  </a:cubicBezTo>
                  <a:cubicBezTo>
                    <a:pt x="390" y="509"/>
                    <a:pt x="329" y="467"/>
                    <a:pt x="324" y="525"/>
                  </a:cubicBezTo>
                  <a:cubicBezTo>
                    <a:pt x="319" y="583"/>
                    <a:pt x="384" y="552"/>
                    <a:pt x="384" y="552"/>
                  </a:cubicBezTo>
                  <a:cubicBezTo>
                    <a:pt x="384" y="552"/>
                    <a:pt x="349" y="706"/>
                    <a:pt x="287" y="756"/>
                  </a:cubicBezTo>
                  <a:cubicBezTo>
                    <a:pt x="287" y="756"/>
                    <a:pt x="0" y="211"/>
                    <a:pt x="290" y="218"/>
                  </a:cubicBezTo>
                  <a:cubicBezTo>
                    <a:pt x="290" y="218"/>
                    <a:pt x="287" y="100"/>
                    <a:pt x="442" y="66"/>
                  </a:cubicBezTo>
                  <a:cubicBezTo>
                    <a:pt x="602" y="32"/>
                    <a:pt x="732" y="219"/>
                    <a:pt x="768" y="0"/>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39" name="Freeform 32"/>
            <p:cNvSpPr/>
            <p:nvPr/>
          </p:nvSpPr>
          <p:spPr bwMode="auto">
            <a:xfrm>
              <a:off x="4709494" y="4492618"/>
              <a:ext cx="46174" cy="84861"/>
            </a:xfrm>
            <a:custGeom>
              <a:avLst/>
              <a:gdLst>
                <a:gd name="T0" fmla="*/ 33 w 38"/>
                <a:gd name="T1" fmla="*/ 31 h 69"/>
                <a:gd name="T2" fmla="*/ 28 w 38"/>
                <a:gd name="T3" fmla="*/ 66 h 69"/>
                <a:gd name="T4" fmla="*/ 5 w 38"/>
                <a:gd name="T5" fmla="*/ 39 h 69"/>
                <a:gd name="T6" fmla="*/ 10 w 38"/>
                <a:gd name="T7" fmla="*/ 3 h 69"/>
                <a:gd name="T8" fmla="*/ 33 w 38"/>
                <a:gd name="T9" fmla="*/ 31 h 69"/>
              </a:gdLst>
              <a:ahLst/>
              <a:cxnLst>
                <a:cxn ang="0">
                  <a:pos x="T0" y="T1"/>
                </a:cxn>
                <a:cxn ang="0">
                  <a:pos x="T2" y="T3"/>
                </a:cxn>
                <a:cxn ang="0">
                  <a:pos x="T4" y="T5"/>
                </a:cxn>
                <a:cxn ang="0">
                  <a:pos x="T6" y="T7"/>
                </a:cxn>
                <a:cxn ang="0">
                  <a:pos x="T8" y="T9"/>
                </a:cxn>
              </a:cxnLst>
              <a:rect l="0" t="0" r="r" b="b"/>
              <a:pathLst>
                <a:path w="38" h="69">
                  <a:moveTo>
                    <a:pt x="33" y="31"/>
                  </a:moveTo>
                  <a:cubicBezTo>
                    <a:pt x="38" y="48"/>
                    <a:pt x="36" y="64"/>
                    <a:pt x="28" y="66"/>
                  </a:cubicBezTo>
                  <a:cubicBezTo>
                    <a:pt x="21" y="69"/>
                    <a:pt x="10" y="56"/>
                    <a:pt x="5" y="39"/>
                  </a:cubicBezTo>
                  <a:cubicBezTo>
                    <a:pt x="0" y="21"/>
                    <a:pt x="2" y="5"/>
                    <a:pt x="10" y="3"/>
                  </a:cubicBezTo>
                  <a:cubicBezTo>
                    <a:pt x="18" y="0"/>
                    <a:pt x="28" y="13"/>
                    <a:pt x="33" y="31"/>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40" name="Freeform 33"/>
            <p:cNvSpPr/>
            <p:nvPr/>
          </p:nvSpPr>
          <p:spPr bwMode="auto">
            <a:xfrm>
              <a:off x="4992779" y="4412749"/>
              <a:ext cx="46174" cy="83613"/>
            </a:xfrm>
            <a:custGeom>
              <a:avLst/>
              <a:gdLst>
                <a:gd name="T0" fmla="*/ 33 w 38"/>
                <a:gd name="T1" fmla="*/ 30 h 68"/>
                <a:gd name="T2" fmla="*/ 28 w 38"/>
                <a:gd name="T3" fmla="*/ 66 h 68"/>
                <a:gd name="T4" fmla="*/ 5 w 38"/>
                <a:gd name="T5" fmla="*/ 38 h 68"/>
                <a:gd name="T6" fmla="*/ 10 w 38"/>
                <a:gd name="T7" fmla="*/ 2 h 68"/>
                <a:gd name="T8" fmla="*/ 33 w 38"/>
                <a:gd name="T9" fmla="*/ 30 h 68"/>
              </a:gdLst>
              <a:ahLst/>
              <a:cxnLst>
                <a:cxn ang="0">
                  <a:pos x="T0" y="T1"/>
                </a:cxn>
                <a:cxn ang="0">
                  <a:pos x="T2" y="T3"/>
                </a:cxn>
                <a:cxn ang="0">
                  <a:pos x="T4" y="T5"/>
                </a:cxn>
                <a:cxn ang="0">
                  <a:pos x="T6" y="T7"/>
                </a:cxn>
                <a:cxn ang="0">
                  <a:pos x="T8" y="T9"/>
                </a:cxn>
              </a:cxnLst>
              <a:rect l="0" t="0" r="r" b="b"/>
              <a:pathLst>
                <a:path w="38" h="68">
                  <a:moveTo>
                    <a:pt x="33" y="30"/>
                  </a:moveTo>
                  <a:cubicBezTo>
                    <a:pt x="38" y="48"/>
                    <a:pt x="36" y="64"/>
                    <a:pt x="28" y="66"/>
                  </a:cubicBezTo>
                  <a:cubicBezTo>
                    <a:pt x="21" y="68"/>
                    <a:pt x="10" y="56"/>
                    <a:pt x="5" y="38"/>
                  </a:cubicBezTo>
                  <a:cubicBezTo>
                    <a:pt x="0" y="20"/>
                    <a:pt x="3" y="4"/>
                    <a:pt x="10" y="2"/>
                  </a:cubicBezTo>
                  <a:cubicBezTo>
                    <a:pt x="18" y="0"/>
                    <a:pt x="28" y="12"/>
                    <a:pt x="33" y="30"/>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41" name="Freeform 34"/>
            <p:cNvSpPr/>
            <p:nvPr/>
          </p:nvSpPr>
          <p:spPr bwMode="auto">
            <a:xfrm>
              <a:off x="3432840" y="5075411"/>
              <a:ext cx="943451" cy="406832"/>
            </a:xfrm>
            <a:custGeom>
              <a:avLst/>
              <a:gdLst>
                <a:gd name="T0" fmla="*/ 754 w 771"/>
                <a:gd name="T1" fmla="*/ 93 h 333"/>
                <a:gd name="T2" fmla="*/ 676 w 771"/>
                <a:gd name="T3" fmla="*/ 128 h 333"/>
                <a:gd name="T4" fmla="*/ 673 w 771"/>
                <a:gd name="T5" fmla="*/ 25 h 333"/>
                <a:gd name="T6" fmla="*/ 594 w 771"/>
                <a:gd name="T7" fmla="*/ 42 h 333"/>
                <a:gd name="T8" fmla="*/ 82 w 771"/>
                <a:gd name="T9" fmla="*/ 155 h 333"/>
                <a:gd name="T10" fmla="*/ 102 w 771"/>
                <a:gd name="T11" fmla="*/ 237 h 333"/>
                <a:gd name="T12" fmla="*/ 43 w 771"/>
                <a:gd name="T13" fmla="*/ 230 h 333"/>
                <a:gd name="T14" fmla="*/ 45 w 771"/>
                <a:gd name="T15" fmla="*/ 327 h 333"/>
                <a:gd name="T16" fmla="*/ 61 w 771"/>
                <a:gd name="T17" fmla="*/ 266 h 333"/>
                <a:gd name="T18" fmla="*/ 136 w 771"/>
                <a:gd name="T19" fmla="*/ 281 h 333"/>
                <a:gd name="T20" fmla="*/ 138 w 771"/>
                <a:gd name="T21" fmla="*/ 181 h 333"/>
                <a:gd name="T22" fmla="*/ 636 w 771"/>
                <a:gd name="T23" fmla="*/ 66 h 333"/>
                <a:gd name="T24" fmla="*/ 653 w 771"/>
                <a:gd name="T25" fmla="*/ 190 h 333"/>
                <a:gd name="T26" fmla="*/ 754 w 771"/>
                <a:gd name="T27" fmla="*/ 93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71" h="333">
                  <a:moveTo>
                    <a:pt x="754" y="93"/>
                  </a:moveTo>
                  <a:cubicBezTo>
                    <a:pt x="736" y="36"/>
                    <a:pt x="676" y="128"/>
                    <a:pt x="676" y="128"/>
                  </a:cubicBezTo>
                  <a:cubicBezTo>
                    <a:pt x="676" y="128"/>
                    <a:pt x="693" y="51"/>
                    <a:pt x="673" y="25"/>
                  </a:cubicBezTo>
                  <a:cubicBezTo>
                    <a:pt x="654" y="0"/>
                    <a:pt x="606" y="34"/>
                    <a:pt x="594" y="42"/>
                  </a:cubicBezTo>
                  <a:cubicBezTo>
                    <a:pt x="82" y="155"/>
                    <a:pt x="82" y="155"/>
                    <a:pt x="82" y="155"/>
                  </a:cubicBezTo>
                  <a:cubicBezTo>
                    <a:pt x="102" y="237"/>
                    <a:pt x="102" y="237"/>
                    <a:pt x="102" y="237"/>
                  </a:cubicBezTo>
                  <a:cubicBezTo>
                    <a:pt x="43" y="230"/>
                    <a:pt x="43" y="230"/>
                    <a:pt x="43" y="230"/>
                  </a:cubicBezTo>
                  <a:cubicBezTo>
                    <a:pt x="43" y="230"/>
                    <a:pt x="0" y="321"/>
                    <a:pt x="45" y="327"/>
                  </a:cubicBezTo>
                  <a:cubicBezTo>
                    <a:pt x="91" y="333"/>
                    <a:pt x="61" y="266"/>
                    <a:pt x="61" y="266"/>
                  </a:cubicBezTo>
                  <a:cubicBezTo>
                    <a:pt x="61" y="266"/>
                    <a:pt x="104" y="291"/>
                    <a:pt x="136" y="281"/>
                  </a:cubicBezTo>
                  <a:cubicBezTo>
                    <a:pt x="161" y="274"/>
                    <a:pt x="141" y="203"/>
                    <a:pt x="138" y="181"/>
                  </a:cubicBezTo>
                  <a:cubicBezTo>
                    <a:pt x="474" y="161"/>
                    <a:pt x="631" y="69"/>
                    <a:pt x="636" y="66"/>
                  </a:cubicBezTo>
                  <a:cubicBezTo>
                    <a:pt x="636" y="66"/>
                    <a:pt x="644" y="149"/>
                    <a:pt x="653" y="190"/>
                  </a:cubicBezTo>
                  <a:cubicBezTo>
                    <a:pt x="653" y="190"/>
                    <a:pt x="771" y="151"/>
                    <a:pt x="754" y="93"/>
                  </a:cubicBezTo>
                </a:path>
              </a:pathLst>
            </a:custGeom>
            <a:solidFill>
              <a:schemeClr val="tx2"/>
            </a:solidFill>
            <a:ln>
              <a:noFill/>
            </a:ln>
          </p:spPr>
          <p:txBody>
            <a:bodyPr vert="horz" wrap="square" lIns="91440" tIns="45720" rIns="91440" bIns="45720" numCol="1" anchor="t" anchorCtr="0" compatLnSpc="1"/>
            <a:lstStyle/>
            <a:p>
              <a:endParaRPr lang="en-US"/>
            </a:p>
          </p:txBody>
        </p:sp>
        <p:sp>
          <p:nvSpPr>
            <p:cNvPr id="42" name="Freeform 35"/>
            <p:cNvSpPr/>
            <p:nvPr/>
          </p:nvSpPr>
          <p:spPr bwMode="auto">
            <a:xfrm>
              <a:off x="3326764" y="3944767"/>
              <a:ext cx="761250" cy="909756"/>
            </a:xfrm>
            <a:custGeom>
              <a:avLst/>
              <a:gdLst>
                <a:gd name="T0" fmla="*/ 622 w 622"/>
                <a:gd name="T1" fmla="*/ 619 h 744"/>
                <a:gd name="T2" fmla="*/ 131 w 622"/>
                <a:gd name="T3" fmla="*/ 288 h 744"/>
                <a:gd name="T4" fmla="*/ 54 w 622"/>
                <a:gd name="T5" fmla="*/ 737 h 744"/>
                <a:gd name="T6" fmla="*/ 622 w 622"/>
                <a:gd name="T7" fmla="*/ 619 h 744"/>
              </a:gdLst>
              <a:ahLst/>
              <a:cxnLst>
                <a:cxn ang="0">
                  <a:pos x="T0" y="T1"/>
                </a:cxn>
                <a:cxn ang="0">
                  <a:pos x="T2" y="T3"/>
                </a:cxn>
                <a:cxn ang="0">
                  <a:pos x="T4" y="T5"/>
                </a:cxn>
                <a:cxn ang="0">
                  <a:pos x="T6" y="T7"/>
                </a:cxn>
              </a:cxnLst>
              <a:rect l="0" t="0" r="r" b="b"/>
              <a:pathLst>
                <a:path w="622" h="744">
                  <a:moveTo>
                    <a:pt x="622" y="619"/>
                  </a:moveTo>
                  <a:cubicBezTo>
                    <a:pt x="622" y="619"/>
                    <a:pt x="572" y="0"/>
                    <a:pt x="131" y="288"/>
                  </a:cubicBezTo>
                  <a:cubicBezTo>
                    <a:pt x="131" y="288"/>
                    <a:pt x="0" y="425"/>
                    <a:pt x="54" y="737"/>
                  </a:cubicBezTo>
                  <a:cubicBezTo>
                    <a:pt x="537" y="744"/>
                    <a:pt x="622" y="619"/>
                    <a:pt x="622" y="619"/>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3" name="Freeform 36"/>
            <p:cNvSpPr/>
            <p:nvPr/>
          </p:nvSpPr>
          <p:spPr bwMode="auto">
            <a:xfrm>
              <a:off x="3392906" y="4702273"/>
              <a:ext cx="766242" cy="562826"/>
            </a:xfrm>
            <a:custGeom>
              <a:avLst/>
              <a:gdLst>
                <a:gd name="T0" fmla="*/ 568 w 627"/>
                <a:gd name="T1" fmla="*/ 0 h 460"/>
                <a:gd name="T2" fmla="*/ 627 w 627"/>
                <a:gd name="T3" fmla="*/ 347 h 460"/>
                <a:gd name="T4" fmla="*/ 115 w 627"/>
                <a:gd name="T5" fmla="*/ 460 h 460"/>
                <a:gd name="T6" fmla="*/ 0 w 627"/>
                <a:gd name="T7" fmla="*/ 118 h 460"/>
                <a:gd name="T8" fmla="*/ 568 w 627"/>
                <a:gd name="T9" fmla="*/ 0 h 460"/>
              </a:gdLst>
              <a:ahLst/>
              <a:cxnLst>
                <a:cxn ang="0">
                  <a:pos x="T0" y="T1"/>
                </a:cxn>
                <a:cxn ang="0">
                  <a:pos x="T2" y="T3"/>
                </a:cxn>
                <a:cxn ang="0">
                  <a:pos x="T4" y="T5"/>
                </a:cxn>
                <a:cxn ang="0">
                  <a:pos x="T6" y="T7"/>
                </a:cxn>
                <a:cxn ang="0">
                  <a:pos x="T8" y="T9"/>
                </a:cxn>
              </a:cxnLst>
              <a:rect l="0" t="0" r="r" b="b"/>
              <a:pathLst>
                <a:path w="627" h="460">
                  <a:moveTo>
                    <a:pt x="568" y="0"/>
                  </a:moveTo>
                  <a:cubicBezTo>
                    <a:pt x="627" y="347"/>
                    <a:pt x="627" y="347"/>
                    <a:pt x="627" y="347"/>
                  </a:cubicBezTo>
                  <a:cubicBezTo>
                    <a:pt x="627" y="347"/>
                    <a:pt x="422" y="435"/>
                    <a:pt x="115" y="460"/>
                  </a:cubicBezTo>
                  <a:cubicBezTo>
                    <a:pt x="0" y="118"/>
                    <a:pt x="0" y="118"/>
                    <a:pt x="0" y="118"/>
                  </a:cubicBezTo>
                  <a:cubicBezTo>
                    <a:pt x="0" y="118"/>
                    <a:pt x="389" y="101"/>
                    <a:pt x="568" y="0"/>
                  </a:cubicBezTo>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44" name="Freeform 37"/>
            <p:cNvSpPr/>
            <p:nvPr/>
          </p:nvSpPr>
          <p:spPr bwMode="auto">
            <a:xfrm>
              <a:off x="2926172" y="4964343"/>
              <a:ext cx="2496" cy="0"/>
            </a:xfrm>
            <a:custGeom>
              <a:avLst/>
              <a:gdLst>
                <a:gd name="T0" fmla="*/ 0 w 2"/>
                <a:gd name="T1" fmla="*/ 2 w 2"/>
                <a:gd name="T2" fmla="*/ 0 w 2"/>
              </a:gdLst>
              <a:ahLst/>
              <a:cxnLst>
                <a:cxn ang="0">
                  <a:pos x="T0" y="0"/>
                </a:cxn>
                <a:cxn ang="0">
                  <a:pos x="T1" y="0"/>
                </a:cxn>
                <a:cxn ang="0">
                  <a:pos x="T2" y="0"/>
                </a:cxn>
              </a:cxnLst>
              <a:rect l="0" t="0" r="r" b="b"/>
              <a:pathLst>
                <a:path w="2">
                  <a:moveTo>
                    <a:pt x="0" y="0"/>
                  </a:moveTo>
                  <a:cubicBezTo>
                    <a:pt x="1" y="0"/>
                    <a:pt x="1" y="0"/>
                    <a:pt x="2" y="0"/>
                  </a:cubicBezTo>
                  <a:cubicBezTo>
                    <a:pt x="1" y="0"/>
                    <a:pt x="1" y="0"/>
                    <a:pt x="0" y="0"/>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5" name="Freeform 38"/>
            <p:cNvSpPr/>
            <p:nvPr/>
          </p:nvSpPr>
          <p:spPr bwMode="auto">
            <a:xfrm>
              <a:off x="3845912" y="4818333"/>
              <a:ext cx="136027" cy="333203"/>
            </a:xfrm>
            <a:custGeom>
              <a:avLst/>
              <a:gdLst>
                <a:gd name="T0" fmla="*/ 66 w 109"/>
                <a:gd name="T1" fmla="*/ 0 h 267"/>
                <a:gd name="T2" fmla="*/ 78 w 109"/>
                <a:gd name="T3" fmla="*/ 22 h 267"/>
                <a:gd name="T4" fmla="*/ 62 w 109"/>
                <a:gd name="T5" fmla="*/ 47 h 267"/>
                <a:gd name="T6" fmla="*/ 109 w 109"/>
                <a:gd name="T7" fmla="*/ 201 h 267"/>
                <a:gd name="T8" fmla="*/ 56 w 109"/>
                <a:gd name="T9" fmla="*/ 267 h 267"/>
                <a:gd name="T10" fmla="*/ 0 w 109"/>
                <a:gd name="T11" fmla="*/ 210 h 267"/>
                <a:gd name="T12" fmla="*/ 31 w 109"/>
                <a:gd name="T13" fmla="*/ 50 h 267"/>
                <a:gd name="T14" fmla="*/ 12 w 109"/>
                <a:gd name="T15" fmla="*/ 24 h 267"/>
                <a:gd name="T16" fmla="*/ 22 w 109"/>
                <a:gd name="T17" fmla="*/ 6 h 267"/>
                <a:gd name="T18" fmla="*/ 66 w 109"/>
                <a:gd name="T19" fmla="*/ 0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267">
                  <a:moveTo>
                    <a:pt x="66" y="0"/>
                  </a:moveTo>
                  <a:lnTo>
                    <a:pt x="78" y="22"/>
                  </a:lnTo>
                  <a:lnTo>
                    <a:pt x="62" y="47"/>
                  </a:lnTo>
                  <a:lnTo>
                    <a:pt x="109" y="201"/>
                  </a:lnTo>
                  <a:lnTo>
                    <a:pt x="56" y="267"/>
                  </a:lnTo>
                  <a:lnTo>
                    <a:pt x="0" y="210"/>
                  </a:lnTo>
                  <a:lnTo>
                    <a:pt x="31" y="50"/>
                  </a:lnTo>
                  <a:lnTo>
                    <a:pt x="12" y="24"/>
                  </a:lnTo>
                  <a:lnTo>
                    <a:pt x="22" y="6"/>
                  </a:lnTo>
                  <a:lnTo>
                    <a:pt x="66" y="0"/>
                  </a:lnTo>
                  <a:close/>
                </a:path>
              </a:pathLst>
            </a:custGeom>
            <a:solidFill>
              <a:schemeClr val="tx2"/>
            </a:solidFill>
            <a:ln>
              <a:noFill/>
            </a:ln>
          </p:spPr>
          <p:txBody>
            <a:bodyPr vert="horz" wrap="square" lIns="91440" tIns="45720" rIns="91440" bIns="45720" numCol="1" anchor="t" anchorCtr="0" compatLnSpc="1"/>
            <a:lstStyle/>
            <a:p>
              <a:endParaRPr lang="en-US"/>
            </a:p>
          </p:txBody>
        </p:sp>
        <p:sp>
          <p:nvSpPr>
            <p:cNvPr id="46" name="Freeform 39"/>
            <p:cNvSpPr/>
            <p:nvPr/>
          </p:nvSpPr>
          <p:spPr bwMode="auto">
            <a:xfrm>
              <a:off x="3845912" y="4818333"/>
              <a:ext cx="136027" cy="333203"/>
            </a:xfrm>
            <a:custGeom>
              <a:avLst/>
              <a:gdLst>
                <a:gd name="T0" fmla="*/ 66 w 109"/>
                <a:gd name="T1" fmla="*/ 0 h 267"/>
                <a:gd name="T2" fmla="*/ 78 w 109"/>
                <a:gd name="T3" fmla="*/ 22 h 267"/>
                <a:gd name="T4" fmla="*/ 62 w 109"/>
                <a:gd name="T5" fmla="*/ 47 h 267"/>
                <a:gd name="T6" fmla="*/ 109 w 109"/>
                <a:gd name="T7" fmla="*/ 201 h 267"/>
                <a:gd name="T8" fmla="*/ 56 w 109"/>
                <a:gd name="T9" fmla="*/ 267 h 267"/>
                <a:gd name="T10" fmla="*/ 0 w 109"/>
                <a:gd name="T11" fmla="*/ 210 h 267"/>
                <a:gd name="T12" fmla="*/ 31 w 109"/>
                <a:gd name="T13" fmla="*/ 50 h 267"/>
                <a:gd name="T14" fmla="*/ 12 w 109"/>
                <a:gd name="T15" fmla="*/ 24 h 267"/>
                <a:gd name="T16" fmla="*/ 22 w 109"/>
                <a:gd name="T17" fmla="*/ 6 h 267"/>
                <a:gd name="T18" fmla="*/ 66 w 109"/>
                <a:gd name="T19" fmla="*/ 0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267">
                  <a:moveTo>
                    <a:pt x="66" y="0"/>
                  </a:moveTo>
                  <a:lnTo>
                    <a:pt x="78" y="22"/>
                  </a:lnTo>
                  <a:lnTo>
                    <a:pt x="62" y="47"/>
                  </a:lnTo>
                  <a:lnTo>
                    <a:pt x="109" y="201"/>
                  </a:lnTo>
                  <a:lnTo>
                    <a:pt x="56" y="267"/>
                  </a:lnTo>
                  <a:lnTo>
                    <a:pt x="0" y="210"/>
                  </a:lnTo>
                  <a:lnTo>
                    <a:pt x="31" y="50"/>
                  </a:lnTo>
                  <a:lnTo>
                    <a:pt x="12" y="24"/>
                  </a:lnTo>
                  <a:lnTo>
                    <a:pt x="22" y="6"/>
                  </a:lnTo>
                  <a:lnTo>
                    <a:pt x="6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7" name="Freeform 40"/>
            <p:cNvSpPr/>
            <p:nvPr/>
          </p:nvSpPr>
          <p:spPr bwMode="auto">
            <a:xfrm>
              <a:off x="1316315" y="4968087"/>
              <a:ext cx="4229306" cy="258326"/>
            </a:xfrm>
            <a:custGeom>
              <a:avLst/>
              <a:gdLst>
                <a:gd name="T0" fmla="*/ 3389 w 3389"/>
                <a:gd name="T1" fmla="*/ 132 h 207"/>
                <a:gd name="T2" fmla="*/ 3 w 3389"/>
                <a:gd name="T3" fmla="*/ 207 h 207"/>
                <a:gd name="T4" fmla="*/ 0 w 3389"/>
                <a:gd name="T5" fmla="*/ 74 h 207"/>
                <a:gd name="T6" fmla="*/ 3386 w 3389"/>
                <a:gd name="T7" fmla="*/ 0 h 207"/>
                <a:gd name="T8" fmla="*/ 3389 w 3389"/>
                <a:gd name="T9" fmla="*/ 132 h 207"/>
              </a:gdLst>
              <a:ahLst/>
              <a:cxnLst>
                <a:cxn ang="0">
                  <a:pos x="T0" y="T1"/>
                </a:cxn>
                <a:cxn ang="0">
                  <a:pos x="T2" y="T3"/>
                </a:cxn>
                <a:cxn ang="0">
                  <a:pos x="T4" y="T5"/>
                </a:cxn>
                <a:cxn ang="0">
                  <a:pos x="T6" y="T7"/>
                </a:cxn>
                <a:cxn ang="0">
                  <a:pos x="T8" y="T9"/>
                </a:cxn>
              </a:cxnLst>
              <a:rect l="0" t="0" r="r" b="b"/>
              <a:pathLst>
                <a:path w="3389" h="207">
                  <a:moveTo>
                    <a:pt x="3389" y="132"/>
                  </a:moveTo>
                  <a:lnTo>
                    <a:pt x="3" y="207"/>
                  </a:lnTo>
                  <a:lnTo>
                    <a:pt x="0" y="74"/>
                  </a:lnTo>
                  <a:lnTo>
                    <a:pt x="3386" y="0"/>
                  </a:lnTo>
                  <a:lnTo>
                    <a:pt x="3389" y="132"/>
                  </a:lnTo>
                  <a:close/>
                </a:path>
              </a:pathLst>
            </a:custGeom>
            <a:solidFill>
              <a:schemeClr val="accent4">
                <a:lumMod val="75000"/>
              </a:schemeClr>
            </a:solidFill>
            <a:ln>
              <a:noFill/>
            </a:ln>
          </p:spPr>
          <p:txBody>
            <a:bodyPr vert="horz" wrap="square" lIns="91440" tIns="45720" rIns="91440" bIns="45720" numCol="1" anchor="t" anchorCtr="0" compatLnSpc="1"/>
            <a:lstStyle/>
            <a:p>
              <a:endParaRPr lang="en-US"/>
            </a:p>
          </p:txBody>
        </p:sp>
        <p:sp>
          <p:nvSpPr>
            <p:cNvPr id="48" name="Freeform 41"/>
            <p:cNvSpPr/>
            <p:nvPr/>
          </p:nvSpPr>
          <p:spPr bwMode="auto">
            <a:xfrm>
              <a:off x="1316315" y="4968087"/>
              <a:ext cx="4229306" cy="258326"/>
            </a:xfrm>
            <a:custGeom>
              <a:avLst/>
              <a:gdLst>
                <a:gd name="T0" fmla="*/ 3389 w 3389"/>
                <a:gd name="T1" fmla="*/ 132 h 207"/>
                <a:gd name="T2" fmla="*/ 3 w 3389"/>
                <a:gd name="T3" fmla="*/ 207 h 207"/>
                <a:gd name="T4" fmla="*/ 0 w 3389"/>
                <a:gd name="T5" fmla="*/ 74 h 207"/>
                <a:gd name="T6" fmla="*/ 3386 w 3389"/>
                <a:gd name="T7" fmla="*/ 0 h 207"/>
                <a:gd name="T8" fmla="*/ 3389 w 3389"/>
                <a:gd name="T9" fmla="*/ 132 h 207"/>
              </a:gdLst>
              <a:ahLst/>
              <a:cxnLst>
                <a:cxn ang="0">
                  <a:pos x="T0" y="T1"/>
                </a:cxn>
                <a:cxn ang="0">
                  <a:pos x="T2" y="T3"/>
                </a:cxn>
                <a:cxn ang="0">
                  <a:pos x="T4" y="T5"/>
                </a:cxn>
                <a:cxn ang="0">
                  <a:pos x="T6" y="T7"/>
                </a:cxn>
                <a:cxn ang="0">
                  <a:pos x="T8" y="T9"/>
                </a:cxn>
              </a:cxnLst>
              <a:rect l="0" t="0" r="r" b="b"/>
              <a:pathLst>
                <a:path w="3389" h="207">
                  <a:moveTo>
                    <a:pt x="3389" y="132"/>
                  </a:moveTo>
                  <a:lnTo>
                    <a:pt x="3" y="207"/>
                  </a:lnTo>
                  <a:lnTo>
                    <a:pt x="0" y="74"/>
                  </a:lnTo>
                  <a:lnTo>
                    <a:pt x="3386" y="0"/>
                  </a:lnTo>
                  <a:lnTo>
                    <a:pt x="3389" y="13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9" name="Freeform 42"/>
            <p:cNvSpPr/>
            <p:nvPr/>
          </p:nvSpPr>
          <p:spPr bwMode="auto">
            <a:xfrm>
              <a:off x="1317563" y="5144048"/>
              <a:ext cx="2496" cy="82365"/>
            </a:xfrm>
            <a:custGeom>
              <a:avLst/>
              <a:gdLst>
                <a:gd name="T0" fmla="*/ 0 w 2"/>
                <a:gd name="T1" fmla="*/ 0 h 66"/>
                <a:gd name="T2" fmla="*/ 0 w 2"/>
                <a:gd name="T3" fmla="*/ 0 h 66"/>
                <a:gd name="T4" fmla="*/ 2 w 2"/>
                <a:gd name="T5" fmla="*/ 66 h 66"/>
                <a:gd name="T6" fmla="*/ 0 w 2"/>
                <a:gd name="T7" fmla="*/ 0 h 66"/>
              </a:gdLst>
              <a:ahLst/>
              <a:cxnLst>
                <a:cxn ang="0">
                  <a:pos x="T0" y="T1"/>
                </a:cxn>
                <a:cxn ang="0">
                  <a:pos x="T2" y="T3"/>
                </a:cxn>
                <a:cxn ang="0">
                  <a:pos x="T4" y="T5"/>
                </a:cxn>
                <a:cxn ang="0">
                  <a:pos x="T6" y="T7"/>
                </a:cxn>
              </a:cxnLst>
              <a:rect l="0" t="0" r="r" b="b"/>
              <a:pathLst>
                <a:path w="2" h="66">
                  <a:moveTo>
                    <a:pt x="0" y="0"/>
                  </a:moveTo>
                  <a:lnTo>
                    <a:pt x="0" y="0"/>
                  </a:lnTo>
                  <a:lnTo>
                    <a:pt x="2" y="66"/>
                  </a:lnTo>
                  <a:lnTo>
                    <a:pt x="0" y="0"/>
                  </a:lnTo>
                  <a:close/>
                </a:path>
              </a:pathLst>
            </a:custGeom>
            <a:solidFill>
              <a:srgbClr val="E6E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0" name="Freeform 43"/>
            <p:cNvSpPr/>
            <p:nvPr/>
          </p:nvSpPr>
          <p:spPr bwMode="auto">
            <a:xfrm>
              <a:off x="1317563" y="5144048"/>
              <a:ext cx="2496" cy="82365"/>
            </a:xfrm>
            <a:custGeom>
              <a:avLst/>
              <a:gdLst>
                <a:gd name="T0" fmla="*/ 0 w 2"/>
                <a:gd name="T1" fmla="*/ 0 h 66"/>
                <a:gd name="T2" fmla="*/ 0 w 2"/>
                <a:gd name="T3" fmla="*/ 0 h 66"/>
                <a:gd name="T4" fmla="*/ 2 w 2"/>
                <a:gd name="T5" fmla="*/ 66 h 66"/>
                <a:gd name="T6" fmla="*/ 0 w 2"/>
                <a:gd name="T7" fmla="*/ 0 h 66"/>
              </a:gdLst>
              <a:ahLst/>
              <a:cxnLst>
                <a:cxn ang="0">
                  <a:pos x="T0" y="T1"/>
                </a:cxn>
                <a:cxn ang="0">
                  <a:pos x="T2" y="T3"/>
                </a:cxn>
                <a:cxn ang="0">
                  <a:pos x="T4" y="T5"/>
                </a:cxn>
                <a:cxn ang="0">
                  <a:pos x="T6" y="T7"/>
                </a:cxn>
              </a:cxnLst>
              <a:rect l="0" t="0" r="r" b="b"/>
              <a:pathLst>
                <a:path w="2" h="66">
                  <a:moveTo>
                    <a:pt x="0" y="0"/>
                  </a:moveTo>
                  <a:lnTo>
                    <a:pt x="0" y="0"/>
                  </a:lnTo>
                  <a:lnTo>
                    <a:pt x="2" y="66"/>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1" name="Freeform 44"/>
            <p:cNvSpPr/>
            <p:nvPr/>
          </p:nvSpPr>
          <p:spPr bwMode="auto">
            <a:xfrm>
              <a:off x="1317563" y="5050452"/>
              <a:ext cx="4203099" cy="175961"/>
            </a:xfrm>
            <a:custGeom>
              <a:avLst/>
              <a:gdLst>
                <a:gd name="T0" fmla="*/ 3368 w 3368"/>
                <a:gd name="T1" fmla="*/ 0 h 141"/>
                <a:gd name="T2" fmla="*/ 0 w 3368"/>
                <a:gd name="T3" fmla="*/ 75 h 141"/>
                <a:gd name="T4" fmla="*/ 2 w 3368"/>
                <a:gd name="T5" fmla="*/ 141 h 141"/>
                <a:gd name="T6" fmla="*/ 306 w 3368"/>
                <a:gd name="T7" fmla="*/ 134 h 141"/>
                <a:gd name="T8" fmla="*/ 881 w 3368"/>
                <a:gd name="T9" fmla="*/ 121 h 141"/>
                <a:gd name="T10" fmla="*/ 3361 w 3368"/>
                <a:gd name="T11" fmla="*/ 66 h 141"/>
                <a:gd name="T12" fmla="*/ 3368 w 3368"/>
                <a:gd name="T13" fmla="*/ 0 h 141"/>
              </a:gdLst>
              <a:ahLst/>
              <a:cxnLst>
                <a:cxn ang="0">
                  <a:pos x="T0" y="T1"/>
                </a:cxn>
                <a:cxn ang="0">
                  <a:pos x="T2" y="T3"/>
                </a:cxn>
                <a:cxn ang="0">
                  <a:pos x="T4" y="T5"/>
                </a:cxn>
                <a:cxn ang="0">
                  <a:pos x="T6" y="T7"/>
                </a:cxn>
                <a:cxn ang="0">
                  <a:pos x="T8" y="T9"/>
                </a:cxn>
                <a:cxn ang="0">
                  <a:pos x="T10" y="T11"/>
                </a:cxn>
                <a:cxn ang="0">
                  <a:pos x="T12" y="T13"/>
                </a:cxn>
              </a:cxnLst>
              <a:rect l="0" t="0" r="r" b="b"/>
              <a:pathLst>
                <a:path w="3368" h="141">
                  <a:moveTo>
                    <a:pt x="3368" y="0"/>
                  </a:moveTo>
                  <a:lnTo>
                    <a:pt x="0" y="75"/>
                  </a:lnTo>
                  <a:lnTo>
                    <a:pt x="2" y="141"/>
                  </a:lnTo>
                  <a:lnTo>
                    <a:pt x="306" y="134"/>
                  </a:lnTo>
                  <a:lnTo>
                    <a:pt x="881" y="121"/>
                  </a:lnTo>
                  <a:lnTo>
                    <a:pt x="3361" y="66"/>
                  </a:lnTo>
                  <a:lnTo>
                    <a:pt x="3368" y="0"/>
                  </a:lnTo>
                  <a:close/>
                </a:path>
              </a:pathLst>
            </a:custGeom>
            <a:solidFill>
              <a:schemeClr val="accent4">
                <a:lumMod val="50000"/>
              </a:schemeClr>
            </a:solidFill>
            <a:ln>
              <a:noFill/>
            </a:ln>
          </p:spPr>
          <p:txBody>
            <a:bodyPr vert="horz" wrap="square" lIns="91440" tIns="45720" rIns="91440" bIns="45720" numCol="1" anchor="t" anchorCtr="0" compatLnSpc="1"/>
            <a:lstStyle/>
            <a:p>
              <a:endParaRPr lang="en-US"/>
            </a:p>
          </p:txBody>
        </p:sp>
        <p:sp>
          <p:nvSpPr>
            <p:cNvPr id="52" name="Freeform 45"/>
            <p:cNvSpPr/>
            <p:nvPr/>
          </p:nvSpPr>
          <p:spPr bwMode="auto">
            <a:xfrm>
              <a:off x="1317563" y="5050452"/>
              <a:ext cx="4203099" cy="175961"/>
            </a:xfrm>
            <a:custGeom>
              <a:avLst/>
              <a:gdLst>
                <a:gd name="T0" fmla="*/ 3368 w 3368"/>
                <a:gd name="T1" fmla="*/ 0 h 141"/>
                <a:gd name="T2" fmla="*/ 0 w 3368"/>
                <a:gd name="T3" fmla="*/ 75 h 141"/>
                <a:gd name="T4" fmla="*/ 2 w 3368"/>
                <a:gd name="T5" fmla="*/ 141 h 141"/>
                <a:gd name="T6" fmla="*/ 306 w 3368"/>
                <a:gd name="T7" fmla="*/ 134 h 141"/>
                <a:gd name="T8" fmla="*/ 881 w 3368"/>
                <a:gd name="T9" fmla="*/ 121 h 141"/>
                <a:gd name="T10" fmla="*/ 3361 w 3368"/>
                <a:gd name="T11" fmla="*/ 66 h 141"/>
                <a:gd name="T12" fmla="*/ 3368 w 3368"/>
                <a:gd name="T13" fmla="*/ 0 h 141"/>
              </a:gdLst>
              <a:ahLst/>
              <a:cxnLst>
                <a:cxn ang="0">
                  <a:pos x="T0" y="T1"/>
                </a:cxn>
                <a:cxn ang="0">
                  <a:pos x="T2" y="T3"/>
                </a:cxn>
                <a:cxn ang="0">
                  <a:pos x="T4" y="T5"/>
                </a:cxn>
                <a:cxn ang="0">
                  <a:pos x="T6" y="T7"/>
                </a:cxn>
                <a:cxn ang="0">
                  <a:pos x="T8" y="T9"/>
                </a:cxn>
                <a:cxn ang="0">
                  <a:pos x="T10" y="T11"/>
                </a:cxn>
                <a:cxn ang="0">
                  <a:pos x="T12" y="T13"/>
                </a:cxn>
              </a:cxnLst>
              <a:rect l="0" t="0" r="r" b="b"/>
              <a:pathLst>
                <a:path w="3368" h="141">
                  <a:moveTo>
                    <a:pt x="3368" y="0"/>
                  </a:moveTo>
                  <a:lnTo>
                    <a:pt x="0" y="75"/>
                  </a:lnTo>
                  <a:lnTo>
                    <a:pt x="2" y="141"/>
                  </a:lnTo>
                  <a:lnTo>
                    <a:pt x="306" y="134"/>
                  </a:lnTo>
                  <a:lnTo>
                    <a:pt x="881" y="121"/>
                  </a:lnTo>
                  <a:lnTo>
                    <a:pt x="3361" y="66"/>
                  </a:lnTo>
                  <a:lnTo>
                    <a:pt x="336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3" name="Freeform 46"/>
            <p:cNvSpPr/>
            <p:nvPr/>
          </p:nvSpPr>
          <p:spPr bwMode="auto">
            <a:xfrm>
              <a:off x="5483224" y="4800862"/>
              <a:ext cx="580297" cy="499180"/>
            </a:xfrm>
            <a:custGeom>
              <a:avLst/>
              <a:gdLst>
                <a:gd name="T0" fmla="*/ 0 w 465"/>
                <a:gd name="T1" fmla="*/ 0 h 400"/>
                <a:gd name="T2" fmla="*/ 465 w 465"/>
                <a:gd name="T3" fmla="*/ 191 h 400"/>
                <a:gd name="T4" fmla="*/ 9 w 465"/>
                <a:gd name="T5" fmla="*/ 400 h 400"/>
                <a:gd name="T6" fmla="*/ 30 w 465"/>
                <a:gd name="T7" fmla="*/ 200 h 400"/>
                <a:gd name="T8" fmla="*/ 0 w 465"/>
                <a:gd name="T9" fmla="*/ 0 h 400"/>
              </a:gdLst>
              <a:ahLst/>
              <a:cxnLst>
                <a:cxn ang="0">
                  <a:pos x="T0" y="T1"/>
                </a:cxn>
                <a:cxn ang="0">
                  <a:pos x="T2" y="T3"/>
                </a:cxn>
                <a:cxn ang="0">
                  <a:pos x="T4" y="T5"/>
                </a:cxn>
                <a:cxn ang="0">
                  <a:pos x="T6" y="T7"/>
                </a:cxn>
                <a:cxn ang="0">
                  <a:pos x="T8" y="T9"/>
                </a:cxn>
              </a:cxnLst>
              <a:rect l="0" t="0" r="r" b="b"/>
              <a:pathLst>
                <a:path w="465" h="400">
                  <a:moveTo>
                    <a:pt x="0" y="0"/>
                  </a:moveTo>
                  <a:lnTo>
                    <a:pt x="465" y="191"/>
                  </a:lnTo>
                  <a:lnTo>
                    <a:pt x="9" y="400"/>
                  </a:lnTo>
                  <a:lnTo>
                    <a:pt x="30" y="200"/>
                  </a:lnTo>
                  <a:lnTo>
                    <a:pt x="0" y="0"/>
                  </a:ln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54" name="Freeform 47"/>
            <p:cNvSpPr/>
            <p:nvPr/>
          </p:nvSpPr>
          <p:spPr bwMode="auto">
            <a:xfrm>
              <a:off x="5483224" y="4800862"/>
              <a:ext cx="580297" cy="499180"/>
            </a:xfrm>
            <a:custGeom>
              <a:avLst/>
              <a:gdLst>
                <a:gd name="T0" fmla="*/ 0 w 465"/>
                <a:gd name="T1" fmla="*/ 0 h 400"/>
                <a:gd name="T2" fmla="*/ 465 w 465"/>
                <a:gd name="T3" fmla="*/ 191 h 400"/>
                <a:gd name="T4" fmla="*/ 9 w 465"/>
                <a:gd name="T5" fmla="*/ 400 h 400"/>
                <a:gd name="T6" fmla="*/ 30 w 465"/>
                <a:gd name="T7" fmla="*/ 200 h 400"/>
                <a:gd name="T8" fmla="*/ 0 w 465"/>
                <a:gd name="T9" fmla="*/ 0 h 400"/>
              </a:gdLst>
              <a:ahLst/>
              <a:cxnLst>
                <a:cxn ang="0">
                  <a:pos x="T0" y="T1"/>
                </a:cxn>
                <a:cxn ang="0">
                  <a:pos x="T2" y="T3"/>
                </a:cxn>
                <a:cxn ang="0">
                  <a:pos x="T4" y="T5"/>
                </a:cxn>
                <a:cxn ang="0">
                  <a:pos x="T6" y="T7"/>
                </a:cxn>
                <a:cxn ang="0">
                  <a:pos x="T8" y="T9"/>
                </a:cxn>
              </a:cxnLst>
              <a:rect l="0" t="0" r="r" b="b"/>
              <a:pathLst>
                <a:path w="465" h="400">
                  <a:moveTo>
                    <a:pt x="0" y="0"/>
                  </a:moveTo>
                  <a:lnTo>
                    <a:pt x="465" y="191"/>
                  </a:lnTo>
                  <a:lnTo>
                    <a:pt x="9" y="400"/>
                  </a:lnTo>
                  <a:lnTo>
                    <a:pt x="30" y="20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5" name="Freeform 48"/>
            <p:cNvSpPr/>
            <p:nvPr/>
          </p:nvSpPr>
          <p:spPr bwMode="auto">
            <a:xfrm>
              <a:off x="5494455" y="5039220"/>
              <a:ext cx="569066" cy="260822"/>
            </a:xfrm>
            <a:custGeom>
              <a:avLst/>
              <a:gdLst>
                <a:gd name="T0" fmla="*/ 456 w 456"/>
                <a:gd name="T1" fmla="*/ 0 h 209"/>
                <a:gd name="T2" fmla="*/ 21 w 456"/>
                <a:gd name="T3" fmla="*/ 9 h 209"/>
                <a:gd name="T4" fmla="*/ 0 w 456"/>
                <a:gd name="T5" fmla="*/ 209 h 209"/>
                <a:gd name="T6" fmla="*/ 456 w 456"/>
                <a:gd name="T7" fmla="*/ 0 h 209"/>
              </a:gdLst>
              <a:ahLst/>
              <a:cxnLst>
                <a:cxn ang="0">
                  <a:pos x="T0" y="T1"/>
                </a:cxn>
                <a:cxn ang="0">
                  <a:pos x="T2" y="T3"/>
                </a:cxn>
                <a:cxn ang="0">
                  <a:pos x="T4" y="T5"/>
                </a:cxn>
                <a:cxn ang="0">
                  <a:pos x="T6" y="T7"/>
                </a:cxn>
              </a:cxnLst>
              <a:rect l="0" t="0" r="r" b="b"/>
              <a:pathLst>
                <a:path w="456" h="209">
                  <a:moveTo>
                    <a:pt x="456" y="0"/>
                  </a:moveTo>
                  <a:lnTo>
                    <a:pt x="21" y="9"/>
                  </a:lnTo>
                  <a:lnTo>
                    <a:pt x="0" y="209"/>
                  </a:lnTo>
                  <a:lnTo>
                    <a:pt x="456" y="0"/>
                  </a:lnTo>
                  <a:close/>
                </a:path>
              </a:pathLst>
            </a:custGeom>
            <a:solidFill>
              <a:schemeClr val="bg1">
                <a:lumMod val="85000"/>
              </a:schemeClr>
            </a:solidFill>
            <a:ln>
              <a:noFill/>
            </a:ln>
          </p:spPr>
          <p:txBody>
            <a:bodyPr vert="horz" wrap="square" lIns="91440" tIns="45720" rIns="91440" bIns="45720" numCol="1" anchor="t" anchorCtr="0" compatLnSpc="1"/>
            <a:lstStyle/>
            <a:p>
              <a:endParaRPr lang="en-US"/>
            </a:p>
          </p:txBody>
        </p:sp>
        <p:sp>
          <p:nvSpPr>
            <p:cNvPr id="56" name="Freeform 49"/>
            <p:cNvSpPr/>
            <p:nvPr/>
          </p:nvSpPr>
          <p:spPr bwMode="auto">
            <a:xfrm>
              <a:off x="5494455" y="5039220"/>
              <a:ext cx="569066" cy="260822"/>
            </a:xfrm>
            <a:custGeom>
              <a:avLst/>
              <a:gdLst>
                <a:gd name="T0" fmla="*/ 456 w 456"/>
                <a:gd name="T1" fmla="*/ 0 h 209"/>
                <a:gd name="T2" fmla="*/ 21 w 456"/>
                <a:gd name="T3" fmla="*/ 9 h 209"/>
                <a:gd name="T4" fmla="*/ 0 w 456"/>
                <a:gd name="T5" fmla="*/ 209 h 209"/>
                <a:gd name="T6" fmla="*/ 456 w 456"/>
                <a:gd name="T7" fmla="*/ 0 h 209"/>
              </a:gdLst>
              <a:ahLst/>
              <a:cxnLst>
                <a:cxn ang="0">
                  <a:pos x="T0" y="T1"/>
                </a:cxn>
                <a:cxn ang="0">
                  <a:pos x="T2" y="T3"/>
                </a:cxn>
                <a:cxn ang="0">
                  <a:pos x="T4" y="T5"/>
                </a:cxn>
                <a:cxn ang="0">
                  <a:pos x="T6" y="T7"/>
                </a:cxn>
              </a:cxnLst>
              <a:rect l="0" t="0" r="r" b="b"/>
              <a:pathLst>
                <a:path w="456" h="209">
                  <a:moveTo>
                    <a:pt x="456" y="0"/>
                  </a:moveTo>
                  <a:lnTo>
                    <a:pt x="21" y="9"/>
                  </a:lnTo>
                  <a:lnTo>
                    <a:pt x="0" y="209"/>
                  </a:lnTo>
                  <a:lnTo>
                    <a:pt x="45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7" name="Freeform 50"/>
            <p:cNvSpPr/>
            <p:nvPr/>
          </p:nvSpPr>
          <p:spPr bwMode="auto">
            <a:xfrm>
              <a:off x="1034278" y="4787134"/>
              <a:ext cx="1378986" cy="272053"/>
            </a:xfrm>
            <a:custGeom>
              <a:avLst/>
              <a:gdLst>
                <a:gd name="T0" fmla="*/ 842 w 1105"/>
                <a:gd name="T1" fmla="*/ 0 h 218"/>
                <a:gd name="T2" fmla="*/ 0 w 1105"/>
                <a:gd name="T3" fmla="*/ 19 h 218"/>
                <a:gd name="T4" fmla="*/ 263 w 1105"/>
                <a:gd name="T5" fmla="*/ 218 h 218"/>
                <a:gd name="T6" fmla="*/ 1105 w 1105"/>
                <a:gd name="T7" fmla="*/ 200 h 218"/>
                <a:gd name="T8" fmla="*/ 842 w 1105"/>
                <a:gd name="T9" fmla="*/ 0 h 218"/>
              </a:gdLst>
              <a:ahLst/>
              <a:cxnLst>
                <a:cxn ang="0">
                  <a:pos x="T0" y="T1"/>
                </a:cxn>
                <a:cxn ang="0">
                  <a:pos x="T2" y="T3"/>
                </a:cxn>
                <a:cxn ang="0">
                  <a:pos x="T4" y="T5"/>
                </a:cxn>
                <a:cxn ang="0">
                  <a:pos x="T6" y="T7"/>
                </a:cxn>
                <a:cxn ang="0">
                  <a:pos x="T8" y="T9"/>
                </a:cxn>
              </a:cxnLst>
              <a:rect l="0" t="0" r="r" b="b"/>
              <a:pathLst>
                <a:path w="1105" h="218">
                  <a:moveTo>
                    <a:pt x="842" y="0"/>
                  </a:moveTo>
                  <a:lnTo>
                    <a:pt x="0" y="19"/>
                  </a:lnTo>
                  <a:lnTo>
                    <a:pt x="263" y="218"/>
                  </a:lnTo>
                  <a:lnTo>
                    <a:pt x="1105" y="200"/>
                  </a:lnTo>
                  <a:lnTo>
                    <a:pt x="842" y="0"/>
                  </a:lnTo>
                  <a:close/>
                </a:path>
              </a:pathLst>
            </a:custGeom>
            <a:solidFill>
              <a:schemeClr val="accent5"/>
            </a:solidFill>
            <a:ln>
              <a:noFill/>
            </a:ln>
          </p:spPr>
          <p:txBody>
            <a:bodyPr vert="horz" wrap="square" lIns="91440" tIns="45720" rIns="91440" bIns="45720" numCol="1" anchor="t" anchorCtr="0" compatLnSpc="1"/>
            <a:lstStyle/>
            <a:p>
              <a:endParaRPr lang="en-US"/>
            </a:p>
          </p:txBody>
        </p:sp>
        <p:sp>
          <p:nvSpPr>
            <p:cNvPr id="58" name="Freeform 51"/>
            <p:cNvSpPr/>
            <p:nvPr/>
          </p:nvSpPr>
          <p:spPr bwMode="auto">
            <a:xfrm>
              <a:off x="1051750" y="5201454"/>
              <a:ext cx="1365258" cy="285781"/>
            </a:xfrm>
            <a:custGeom>
              <a:avLst/>
              <a:gdLst>
                <a:gd name="T0" fmla="*/ 252 w 1094"/>
                <a:gd name="T1" fmla="*/ 19 h 229"/>
                <a:gd name="T2" fmla="*/ 1094 w 1094"/>
                <a:gd name="T3" fmla="*/ 0 h 229"/>
                <a:gd name="T4" fmla="*/ 841 w 1094"/>
                <a:gd name="T5" fmla="*/ 211 h 229"/>
                <a:gd name="T6" fmla="*/ 0 w 1094"/>
                <a:gd name="T7" fmla="*/ 229 h 229"/>
                <a:gd name="T8" fmla="*/ 252 w 1094"/>
                <a:gd name="T9" fmla="*/ 19 h 229"/>
              </a:gdLst>
              <a:ahLst/>
              <a:cxnLst>
                <a:cxn ang="0">
                  <a:pos x="T0" y="T1"/>
                </a:cxn>
                <a:cxn ang="0">
                  <a:pos x="T2" y="T3"/>
                </a:cxn>
                <a:cxn ang="0">
                  <a:pos x="T4" y="T5"/>
                </a:cxn>
                <a:cxn ang="0">
                  <a:pos x="T6" y="T7"/>
                </a:cxn>
                <a:cxn ang="0">
                  <a:pos x="T8" y="T9"/>
                </a:cxn>
              </a:cxnLst>
              <a:rect l="0" t="0" r="r" b="b"/>
              <a:pathLst>
                <a:path w="1094" h="229">
                  <a:moveTo>
                    <a:pt x="252" y="19"/>
                  </a:moveTo>
                  <a:lnTo>
                    <a:pt x="1094" y="0"/>
                  </a:lnTo>
                  <a:lnTo>
                    <a:pt x="841" y="211"/>
                  </a:lnTo>
                  <a:lnTo>
                    <a:pt x="0" y="229"/>
                  </a:lnTo>
                  <a:lnTo>
                    <a:pt x="252" y="19"/>
                  </a:lnTo>
                  <a:close/>
                </a:path>
              </a:pathLst>
            </a:custGeom>
            <a:solidFill>
              <a:srgbClr val="B3524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9" name="Freeform 52"/>
            <p:cNvSpPr/>
            <p:nvPr/>
          </p:nvSpPr>
          <p:spPr bwMode="auto">
            <a:xfrm>
              <a:off x="1051750" y="5201454"/>
              <a:ext cx="1365258" cy="285781"/>
            </a:xfrm>
            <a:custGeom>
              <a:avLst/>
              <a:gdLst>
                <a:gd name="T0" fmla="*/ 252 w 1094"/>
                <a:gd name="T1" fmla="*/ 19 h 229"/>
                <a:gd name="T2" fmla="*/ 1094 w 1094"/>
                <a:gd name="T3" fmla="*/ 0 h 229"/>
                <a:gd name="T4" fmla="*/ 841 w 1094"/>
                <a:gd name="T5" fmla="*/ 211 h 229"/>
                <a:gd name="T6" fmla="*/ 0 w 1094"/>
                <a:gd name="T7" fmla="*/ 229 h 229"/>
                <a:gd name="T8" fmla="*/ 252 w 1094"/>
                <a:gd name="T9" fmla="*/ 19 h 229"/>
              </a:gdLst>
              <a:ahLst/>
              <a:cxnLst>
                <a:cxn ang="0">
                  <a:pos x="T0" y="T1"/>
                </a:cxn>
                <a:cxn ang="0">
                  <a:pos x="T2" y="T3"/>
                </a:cxn>
                <a:cxn ang="0">
                  <a:pos x="T4" y="T5"/>
                </a:cxn>
                <a:cxn ang="0">
                  <a:pos x="T6" y="T7"/>
                </a:cxn>
                <a:cxn ang="0">
                  <a:pos x="T8" y="T9"/>
                </a:cxn>
              </a:cxnLst>
              <a:rect l="0" t="0" r="r" b="b"/>
              <a:pathLst>
                <a:path w="1094" h="229">
                  <a:moveTo>
                    <a:pt x="252" y="19"/>
                  </a:moveTo>
                  <a:lnTo>
                    <a:pt x="1094" y="0"/>
                  </a:lnTo>
                  <a:lnTo>
                    <a:pt x="841" y="211"/>
                  </a:lnTo>
                  <a:lnTo>
                    <a:pt x="0" y="229"/>
                  </a:lnTo>
                  <a:lnTo>
                    <a:pt x="252" y="1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0" name="Freeform 53"/>
            <p:cNvSpPr/>
            <p:nvPr/>
          </p:nvSpPr>
          <p:spPr bwMode="auto">
            <a:xfrm>
              <a:off x="1051750" y="5201454"/>
              <a:ext cx="1365258" cy="285781"/>
            </a:xfrm>
            <a:custGeom>
              <a:avLst/>
              <a:gdLst>
                <a:gd name="T0" fmla="*/ 1094 w 1094"/>
                <a:gd name="T1" fmla="*/ 0 h 229"/>
                <a:gd name="T2" fmla="*/ 252 w 1094"/>
                <a:gd name="T3" fmla="*/ 19 h 229"/>
                <a:gd name="T4" fmla="*/ 0 w 1094"/>
                <a:gd name="T5" fmla="*/ 229 h 229"/>
                <a:gd name="T6" fmla="*/ 841 w 1094"/>
                <a:gd name="T7" fmla="*/ 211 h 229"/>
                <a:gd name="T8" fmla="*/ 1094 w 1094"/>
                <a:gd name="T9" fmla="*/ 0 h 229"/>
              </a:gdLst>
              <a:ahLst/>
              <a:cxnLst>
                <a:cxn ang="0">
                  <a:pos x="T0" y="T1"/>
                </a:cxn>
                <a:cxn ang="0">
                  <a:pos x="T2" y="T3"/>
                </a:cxn>
                <a:cxn ang="0">
                  <a:pos x="T4" y="T5"/>
                </a:cxn>
                <a:cxn ang="0">
                  <a:pos x="T6" y="T7"/>
                </a:cxn>
                <a:cxn ang="0">
                  <a:pos x="T8" y="T9"/>
                </a:cxn>
              </a:cxnLst>
              <a:rect l="0" t="0" r="r" b="b"/>
              <a:pathLst>
                <a:path w="1094" h="229">
                  <a:moveTo>
                    <a:pt x="1094" y="0"/>
                  </a:moveTo>
                  <a:lnTo>
                    <a:pt x="252" y="19"/>
                  </a:lnTo>
                  <a:lnTo>
                    <a:pt x="0" y="229"/>
                  </a:lnTo>
                  <a:lnTo>
                    <a:pt x="841" y="211"/>
                  </a:lnTo>
                  <a:lnTo>
                    <a:pt x="1094" y="0"/>
                  </a:lnTo>
                  <a:close/>
                </a:path>
              </a:pathLst>
            </a:custGeom>
            <a:solidFill>
              <a:schemeClr val="accent5"/>
            </a:solidFill>
            <a:ln>
              <a:noFill/>
            </a:ln>
          </p:spPr>
          <p:txBody>
            <a:bodyPr vert="horz" wrap="square" lIns="91440" tIns="45720" rIns="91440" bIns="45720" numCol="1" anchor="t" anchorCtr="0" compatLnSpc="1"/>
            <a:lstStyle/>
            <a:p>
              <a:endParaRPr lang="en-US"/>
            </a:p>
          </p:txBody>
        </p:sp>
        <p:sp>
          <p:nvSpPr>
            <p:cNvPr id="61" name="Freeform 54"/>
            <p:cNvSpPr/>
            <p:nvPr/>
          </p:nvSpPr>
          <p:spPr bwMode="auto">
            <a:xfrm>
              <a:off x="1051750" y="5201454"/>
              <a:ext cx="1365258" cy="285781"/>
            </a:xfrm>
            <a:custGeom>
              <a:avLst/>
              <a:gdLst>
                <a:gd name="T0" fmla="*/ 1094 w 1094"/>
                <a:gd name="T1" fmla="*/ 0 h 229"/>
                <a:gd name="T2" fmla="*/ 252 w 1094"/>
                <a:gd name="T3" fmla="*/ 19 h 229"/>
                <a:gd name="T4" fmla="*/ 0 w 1094"/>
                <a:gd name="T5" fmla="*/ 229 h 229"/>
                <a:gd name="T6" fmla="*/ 841 w 1094"/>
                <a:gd name="T7" fmla="*/ 211 h 229"/>
                <a:gd name="T8" fmla="*/ 1094 w 1094"/>
                <a:gd name="T9" fmla="*/ 0 h 229"/>
              </a:gdLst>
              <a:ahLst/>
              <a:cxnLst>
                <a:cxn ang="0">
                  <a:pos x="T0" y="T1"/>
                </a:cxn>
                <a:cxn ang="0">
                  <a:pos x="T2" y="T3"/>
                </a:cxn>
                <a:cxn ang="0">
                  <a:pos x="T4" y="T5"/>
                </a:cxn>
                <a:cxn ang="0">
                  <a:pos x="T6" y="T7"/>
                </a:cxn>
                <a:cxn ang="0">
                  <a:pos x="T8" y="T9"/>
                </a:cxn>
              </a:cxnLst>
              <a:rect l="0" t="0" r="r" b="b"/>
              <a:pathLst>
                <a:path w="1094" h="229">
                  <a:moveTo>
                    <a:pt x="1094" y="0"/>
                  </a:moveTo>
                  <a:lnTo>
                    <a:pt x="252" y="19"/>
                  </a:lnTo>
                  <a:lnTo>
                    <a:pt x="0" y="229"/>
                  </a:lnTo>
                  <a:lnTo>
                    <a:pt x="841" y="211"/>
                  </a:lnTo>
                  <a:lnTo>
                    <a:pt x="109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2" name="Freeform 55"/>
            <p:cNvSpPr/>
            <p:nvPr/>
          </p:nvSpPr>
          <p:spPr bwMode="auto">
            <a:xfrm>
              <a:off x="4558492" y="5117841"/>
              <a:ext cx="92348" cy="83613"/>
            </a:xfrm>
            <a:custGeom>
              <a:avLst/>
              <a:gdLst>
                <a:gd name="T0" fmla="*/ 34 w 75"/>
                <a:gd name="T1" fmla="*/ 0 h 68"/>
                <a:gd name="T2" fmla="*/ 0 w 75"/>
                <a:gd name="T3" fmla="*/ 45 h 68"/>
                <a:gd name="T4" fmla="*/ 35 w 75"/>
                <a:gd name="T5" fmla="*/ 62 h 68"/>
                <a:gd name="T6" fmla="*/ 52 w 75"/>
                <a:gd name="T7" fmla="*/ 61 h 68"/>
                <a:gd name="T8" fmla="*/ 49 w 75"/>
                <a:gd name="T9" fmla="*/ 53 h 68"/>
                <a:gd name="T10" fmla="*/ 58 w 75"/>
                <a:gd name="T11" fmla="*/ 49 h 68"/>
                <a:gd name="T12" fmla="*/ 57 w 75"/>
                <a:gd name="T13" fmla="*/ 41 h 68"/>
                <a:gd name="T14" fmla="*/ 65 w 75"/>
                <a:gd name="T15" fmla="*/ 38 h 68"/>
                <a:gd name="T16" fmla="*/ 62 w 75"/>
                <a:gd name="T17" fmla="*/ 29 h 68"/>
                <a:gd name="T18" fmla="*/ 71 w 75"/>
                <a:gd name="T19" fmla="*/ 26 h 68"/>
                <a:gd name="T20" fmla="*/ 57 w 75"/>
                <a:gd name="T21" fmla="*/ 9 h 68"/>
                <a:gd name="T22" fmla="*/ 34 w 75"/>
                <a:gd name="T23" fmla="*/ 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5" h="68">
                  <a:moveTo>
                    <a:pt x="34" y="0"/>
                  </a:moveTo>
                  <a:cubicBezTo>
                    <a:pt x="0" y="45"/>
                    <a:pt x="0" y="45"/>
                    <a:pt x="0" y="45"/>
                  </a:cubicBezTo>
                  <a:cubicBezTo>
                    <a:pt x="35" y="62"/>
                    <a:pt x="35" y="62"/>
                    <a:pt x="35" y="62"/>
                  </a:cubicBezTo>
                  <a:cubicBezTo>
                    <a:pt x="38" y="64"/>
                    <a:pt x="48" y="68"/>
                    <a:pt x="52" y="61"/>
                  </a:cubicBezTo>
                  <a:cubicBezTo>
                    <a:pt x="54" y="58"/>
                    <a:pt x="52" y="55"/>
                    <a:pt x="49" y="53"/>
                  </a:cubicBezTo>
                  <a:cubicBezTo>
                    <a:pt x="53" y="53"/>
                    <a:pt x="57" y="53"/>
                    <a:pt x="58" y="49"/>
                  </a:cubicBezTo>
                  <a:cubicBezTo>
                    <a:pt x="60" y="46"/>
                    <a:pt x="59" y="44"/>
                    <a:pt x="57" y="41"/>
                  </a:cubicBezTo>
                  <a:cubicBezTo>
                    <a:pt x="60" y="42"/>
                    <a:pt x="63" y="41"/>
                    <a:pt x="65" y="38"/>
                  </a:cubicBezTo>
                  <a:cubicBezTo>
                    <a:pt x="66" y="35"/>
                    <a:pt x="65" y="32"/>
                    <a:pt x="62" y="29"/>
                  </a:cubicBezTo>
                  <a:cubicBezTo>
                    <a:pt x="66" y="30"/>
                    <a:pt x="69" y="29"/>
                    <a:pt x="71" y="26"/>
                  </a:cubicBezTo>
                  <a:cubicBezTo>
                    <a:pt x="75" y="19"/>
                    <a:pt x="60" y="10"/>
                    <a:pt x="57" y="9"/>
                  </a:cubicBezTo>
                  <a:lnTo>
                    <a:pt x="34" y="0"/>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3" name="Freeform 56"/>
            <p:cNvSpPr/>
            <p:nvPr/>
          </p:nvSpPr>
          <p:spPr bwMode="auto">
            <a:xfrm>
              <a:off x="4544765" y="5106610"/>
              <a:ext cx="58654" cy="72381"/>
            </a:xfrm>
            <a:custGeom>
              <a:avLst/>
              <a:gdLst>
                <a:gd name="T0" fmla="*/ 0 w 47"/>
                <a:gd name="T1" fmla="*/ 49 h 58"/>
                <a:gd name="T2" fmla="*/ 16 w 47"/>
                <a:gd name="T3" fmla="*/ 58 h 58"/>
                <a:gd name="T4" fmla="*/ 47 w 47"/>
                <a:gd name="T5" fmla="*/ 9 h 58"/>
                <a:gd name="T6" fmla="*/ 31 w 47"/>
                <a:gd name="T7" fmla="*/ 0 h 58"/>
                <a:gd name="T8" fmla="*/ 0 w 47"/>
                <a:gd name="T9" fmla="*/ 49 h 58"/>
              </a:gdLst>
              <a:ahLst/>
              <a:cxnLst>
                <a:cxn ang="0">
                  <a:pos x="T0" y="T1"/>
                </a:cxn>
                <a:cxn ang="0">
                  <a:pos x="T2" y="T3"/>
                </a:cxn>
                <a:cxn ang="0">
                  <a:pos x="T4" y="T5"/>
                </a:cxn>
                <a:cxn ang="0">
                  <a:pos x="T6" y="T7"/>
                </a:cxn>
                <a:cxn ang="0">
                  <a:pos x="T8" y="T9"/>
                </a:cxn>
              </a:cxnLst>
              <a:rect l="0" t="0" r="r" b="b"/>
              <a:pathLst>
                <a:path w="47" h="58">
                  <a:moveTo>
                    <a:pt x="0" y="49"/>
                  </a:moveTo>
                  <a:lnTo>
                    <a:pt x="16" y="58"/>
                  </a:lnTo>
                  <a:lnTo>
                    <a:pt x="47" y="9"/>
                  </a:lnTo>
                  <a:lnTo>
                    <a:pt x="31" y="0"/>
                  </a:lnTo>
                  <a:lnTo>
                    <a:pt x="0" y="49"/>
                  </a:lnTo>
                  <a:close/>
                </a:path>
              </a:pathLst>
            </a:custGeom>
            <a:solidFill>
              <a:srgbClr val="F5F5F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4" name="Freeform 57"/>
            <p:cNvSpPr/>
            <p:nvPr/>
          </p:nvSpPr>
          <p:spPr bwMode="auto">
            <a:xfrm>
              <a:off x="4244008" y="4837052"/>
              <a:ext cx="348178" cy="339443"/>
            </a:xfrm>
            <a:custGeom>
              <a:avLst/>
              <a:gdLst>
                <a:gd name="T0" fmla="*/ 191 w 285"/>
                <a:gd name="T1" fmla="*/ 71 h 278"/>
                <a:gd name="T2" fmla="*/ 167 w 285"/>
                <a:gd name="T3" fmla="*/ 0 h 278"/>
                <a:gd name="T4" fmla="*/ 253 w 285"/>
                <a:gd name="T5" fmla="*/ 278 h 278"/>
                <a:gd name="T6" fmla="*/ 285 w 285"/>
                <a:gd name="T7" fmla="*/ 223 h 278"/>
                <a:gd name="T8" fmla="*/ 191 w 285"/>
                <a:gd name="T9" fmla="*/ 71 h 278"/>
              </a:gdLst>
              <a:ahLst/>
              <a:cxnLst>
                <a:cxn ang="0">
                  <a:pos x="T0" y="T1"/>
                </a:cxn>
                <a:cxn ang="0">
                  <a:pos x="T2" y="T3"/>
                </a:cxn>
                <a:cxn ang="0">
                  <a:pos x="T4" y="T5"/>
                </a:cxn>
                <a:cxn ang="0">
                  <a:pos x="T6" y="T7"/>
                </a:cxn>
                <a:cxn ang="0">
                  <a:pos x="T8" y="T9"/>
                </a:cxn>
              </a:cxnLst>
              <a:rect l="0" t="0" r="r" b="b"/>
              <a:pathLst>
                <a:path w="285" h="278">
                  <a:moveTo>
                    <a:pt x="191" y="71"/>
                  </a:moveTo>
                  <a:cubicBezTo>
                    <a:pt x="167" y="0"/>
                    <a:pt x="167" y="0"/>
                    <a:pt x="167" y="0"/>
                  </a:cubicBezTo>
                  <a:cubicBezTo>
                    <a:pt x="0" y="205"/>
                    <a:pt x="253" y="278"/>
                    <a:pt x="253" y="278"/>
                  </a:cubicBezTo>
                  <a:cubicBezTo>
                    <a:pt x="285" y="223"/>
                    <a:pt x="285" y="223"/>
                    <a:pt x="285" y="223"/>
                  </a:cubicBezTo>
                  <a:cubicBezTo>
                    <a:pt x="219" y="195"/>
                    <a:pt x="130" y="157"/>
                    <a:pt x="191" y="71"/>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65" name="Freeform 58"/>
            <p:cNvSpPr/>
            <p:nvPr/>
          </p:nvSpPr>
          <p:spPr bwMode="auto">
            <a:xfrm>
              <a:off x="4482367" y="5120337"/>
              <a:ext cx="16223" cy="16223"/>
            </a:xfrm>
            <a:custGeom>
              <a:avLst/>
              <a:gdLst>
                <a:gd name="T0" fmla="*/ 3 w 13"/>
                <a:gd name="T1" fmla="*/ 11 h 13"/>
                <a:gd name="T2" fmla="*/ 12 w 13"/>
                <a:gd name="T3" fmla="*/ 10 h 13"/>
                <a:gd name="T4" fmla="*/ 10 w 13"/>
                <a:gd name="T5" fmla="*/ 2 h 13"/>
                <a:gd name="T6" fmla="*/ 2 w 13"/>
                <a:gd name="T7" fmla="*/ 3 h 13"/>
                <a:gd name="T8" fmla="*/ 3 w 13"/>
                <a:gd name="T9" fmla="*/ 11 h 13"/>
              </a:gdLst>
              <a:ahLst/>
              <a:cxnLst>
                <a:cxn ang="0">
                  <a:pos x="T0" y="T1"/>
                </a:cxn>
                <a:cxn ang="0">
                  <a:pos x="T2" y="T3"/>
                </a:cxn>
                <a:cxn ang="0">
                  <a:pos x="T4" y="T5"/>
                </a:cxn>
                <a:cxn ang="0">
                  <a:pos x="T6" y="T7"/>
                </a:cxn>
                <a:cxn ang="0">
                  <a:pos x="T8" y="T9"/>
                </a:cxn>
              </a:cxnLst>
              <a:rect l="0" t="0" r="r" b="b"/>
              <a:pathLst>
                <a:path w="13" h="13">
                  <a:moveTo>
                    <a:pt x="3" y="11"/>
                  </a:moveTo>
                  <a:cubicBezTo>
                    <a:pt x="6" y="13"/>
                    <a:pt x="10" y="13"/>
                    <a:pt x="12" y="10"/>
                  </a:cubicBezTo>
                  <a:cubicBezTo>
                    <a:pt x="13" y="8"/>
                    <a:pt x="13" y="4"/>
                    <a:pt x="10" y="2"/>
                  </a:cubicBezTo>
                  <a:cubicBezTo>
                    <a:pt x="8" y="0"/>
                    <a:pt x="4" y="1"/>
                    <a:pt x="2" y="3"/>
                  </a:cubicBezTo>
                  <a:cubicBezTo>
                    <a:pt x="0" y="6"/>
                    <a:pt x="1" y="9"/>
                    <a:pt x="3" y="11"/>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6" name="Freeform 59"/>
            <p:cNvSpPr/>
            <p:nvPr/>
          </p:nvSpPr>
          <p:spPr bwMode="auto">
            <a:xfrm>
              <a:off x="4503582" y="5131569"/>
              <a:ext cx="17471" cy="16223"/>
            </a:xfrm>
            <a:custGeom>
              <a:avLst/>
              <a:gdLst>
                <a:gd name="T0" fmla="*/ 4 w 14"/>
                <a:gd name="T1" fmla="*/ 11 h 13"/>
                <a:gd name="T2" fmla="*/ 12 w 14"/>
                <a:gd name="T3" fmla="*/ 10 h 13"/>
                <a:gd name="T4" fmla="*/ 11 w 14"/>
                <a:gd name="T5" fmla="*/ 2 h 13"/>
                <a:gd name="T6" fmla="*/ 2 w 14"/>
                <a:gd name="T7" fmla="*/ 3 h 13"/>
                <a:gd name="T8" fmla="*/ 4 w 14"/>
                <a:gd name="T9" fmla="*/ 11 h 13"/>
              </a:gdLst>
              <a:ahLst/>
              <a:cxnLst>
                <a:cxn ang="0">
                  <a:pos x="T0" y="T1"/>
                </a:cxn>
                <a:cxn ang="0">
                  <a:pos x="T2" y="T3"/>
                </a:cxn>
                <a:cxn ang="0">
                  <a:pos x="T4" y="T5"/>
                </a:cxn>
                <a:cxn ang="0">
                  <a:pos x="T6" y="T7"/>
                </a:cxn>
                <a:cxn ang="0">
                  <a:pos x="T8" y="T9"/>
                </a:cxn>
              </a:cxnLst>
              <a:rect l="0" t="0" r="r" b="b"/>
              <a:pathLst>
                <a:path w="14" h="13">
                  <a:moveTo>
                    <a:pt x="4" y="11"/>
                  </a:moveTo>
                  <a:cubicBezTo>
                    <a:pt x="6" y="13"/>
                    <a:pt x="10" y="12"/>
                    <a:pt x="12" y="10"/>
                  </a:cubicBezTo>
                  <a:cubicBezTo>
                    <a:pt x="14" y="7"/>
                    <a:pt x="13" y="3"/>
                    <a:pt x="11" y="2"/>
                  </a:cubicBezTo>
                  <a:cubicBezTo>
                    <a:pt x="8" y="0"/>
                    <a:pt x="4" y="0"/>
                    <a:pt x="2" y="3"/>
                  </a:cubicBezTo>
                  <a:cubicBezTo>
                    <a:pt x="0" y="5"/>
                    <a:pt x="1" y="9"/>
                    <a:pt x="4" y="11"/>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7" name="Freeform 60"/>
            <p:cNvSpPr/>
            <p:nvPr/>
          </p:nvSpPr>
          <p:spPr bwMode="auto">
            <a:xfrm>
              <a:off x="4527293" y="5142800"/>
              <a:ext cx="16223" cy="16223"/>
            </a:xfrm>
            <a:custGeom>
              <a:avLst/>
              <a:gdLst>
                <a:gd name="T0" fmla="*/ 3 w 13"/>
                <a:gd name="T1" fmla="*/ 11 h 13"/>
                <a:gd name="T2" fmla="*/ 11 w 13"/>
                <a:gd name="T3" fmla="*/ 10 h 13"/>
                <a:gd name="T4" fmla="*/ 10 w 13"/>
                <a:gd name="T5" fmla="*/ 2 h 13"/>
                <a:gd name="T6" fmla="*/ 2 w 13"/>
                <a:gd name="T7" fmla="*/ 3 h 13"/>
                <a:gd name="T8" fmla="*/ 3 w 13"/>
                <a:gd name="T9" fmla="*/ 11 h 13"/>
              </a:gdLst>
              <a:ahLst/>
              <a:cxnLst>
                <a:cxn ang="0">
                  <a:pos x="T0" y="T1"/>
                </a:cxn>
                <a:cxn ang="0">
                  <a:pos x="T2" y="T3"/>
                </a:cxn>
                <a:cxn ang="0">
                  <a:pos x="T4" y="T5"/>
                </a:cxn>
                <a:cxn ang="0">
                  <a:pos x="T6" y="T7"/>
                </a:cxn>
                <a:cxn ang="0">
                  <a:pos x="T8" y="T9"/>
                </a:cxn>
              </a:cxnLst>
              <a:rect l="0" t="0" r="r" b="b"/>
              <a:pathLst>
                <a:path w="13" h="13">
                  <a:moveTo>
                    <a:pt x="3" y="11"/>
                  </a:moveTo>
                  <a:cubicBezTo>
                    <a:pt x="5" y="13"/>
                    <a:pt x="9" y="12"/>
                    <a:pt x="11" y="10"/>
                  </a:cubicBezTo>
                  <a:cubicBezTo>
                    <a:pt x="13" y="7"/>
                    <a:pt x="12" y="4"/>
                    <a:pt x="10" y="2"/>
                  </a:cubicBezTo>
                  <a:cubicBezTo>
                    <a:pt x="7" y="0"/>
                    <a:pt x="4" y="0"/>
                    <a:pt x="2" y="3"/>
                  </a:cubicBezTo>
                  <a:cubicBezTo>
                    <a:pt x="0" y="5"/>
                    <a:pt x="0" y="9"/>
                    <a:pt x="3" y="11"/>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8" name="Freeform 61"/>
            <p:cNvSpPr/>
            <p:nvPr/>
          </p:nvSpPr>
          <p:spPr bwMode="auto">
            <a:xfrm>
              <a:off x="3105877" y="4847036"/>
              <a:ext cx="415568" cy="386865"/>
            </a:xfrm>
            <a:custGeom>
              <a:avLst/>
              <a:gdLst>
                <a:gd name="T0" fmla="*/ 302 w 339"/>
                <a:gd name="T1" fmla="*/ 311 h 317"/>
                <a:gd name="T2" fmla="*/ 298 w 339"/>
                <a:gd name="T3" fmla="*/ 299 h 317"/>
                <a:gd name="T4" fmla="*/ 312 w 339"/>
                <a:gd name="T5" fmla="*/ 300 h 317"/>
                <a:gd name="T6" fmla="*/ 308 w 339"/>
                <a:gd name="T7" fmla="*/ 283 h 317"/>
                <a:gd name="T8" fmla="*/ 308 w 339"/>
                <a:gd name="T9" fmla="*/ 283 h 317"/>
                <a:gd name="T10" fmla="*/ 323 w 339"/>
                <a:gd name="T11" fmla="*/ 285 h 317"/>
                <a:gd name="T12" fmla="*/ 318 w 339"/>
                <a:gd name="T13" fmla="*/ 270 h 317"/>
                <a:gd name="T14" fmla="*/ 335 w 339"/>
                <a:gd name="T15" fmla="*/ 272 h 317"/>
                <a:gd name="T16" fmla="*/ 327 w 339"/>
                <a:gd name="T17" fmla="*/ 259 h 317"/>
                <a:gd name="T18" fmla="*/ 266 w 339"/>
                <a:gd name="T19" fmla="*/ 43 h 317"/>
                <a:gd name="T20" fmla="*/ 234 w 339"/>
                <a:gd name="T21" fmla="*/ 0 h 317"/>
                <a:gd name="T22" fmla="*/ 287 w 339"/>
                <a:gd name="T23" fmla="*/ 308 h 317"/>
                <a:gd name="T24" fmla="*/ 302 w 339"/>
                <a:gd name="T25" fmla="*/ 311 h 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9" h="317">
                  <a:moveTo>
                    <a:pt x="302" y="311"/>
                  </a:moveTo>
                  <a:cubicBezTo>
                    <a:pt x="305" y="306"/>
                    <a:pt x="301" y="302"/>
                    <a:pt x="298" y="299"/>
                  </a:cubicBezTo>
                  <a:cubicBezTo>
                    <a:pt x="301" y="302"/>
                    <a:pt x="307" y="306"/>
                    <a:pt x="312" y="300"/>
                  </a:cubicBezTo>
                  <a:cubicBezTo>
                    <a:pt x="318" y="294"/>
                    <a:pt x="311" y="286"/>
                    <a:pt x="308" y="283"/>
                  </a:cubicBezTo>
                  <a:cubicBezTo>
                    <a:pt x="308" y="283"/>
                    <a:pt x="308" y="283"/>
                    <a:pt x="308" y="283"/>
                  </a:cubicBezTo>
                  <a:cubicBezTo>
                    <a:pt x="311" y="285"/>
                    <a:pt x="319" y="291"/>
                    <a:pt x="323" y="285"/>
                  </a:cubicBezTo>
                  <a:cubicBezTo>
                    <a:pt x="328" y="280"/>
                    <a:pt x="321" y="273"/>
                    <a:pt x="318" y="270"/>
                  </a:cubicBezTo>
                  <a:cubicBezTo>
                    <a:pt x="321" y="273"/>
                    <a:pt x="331" y="279"/>
                    <a:pt x="335" y="272"/>
                  </a:cubicBezTo>
                  <a:cubicBezTo>
                    <a:pt x="339" y="266"/>
                    <a:pt x="327" y="259"/>
                    <a:pt x="327" y="259"/>
                  </a:cubicBezTo>
                  <a:cubicBezTo>
                    <a:pt x="81" y="156"/>
                    <a:pt x="266" y="43"/>
                    <a:pt x="266" y="43"/>
                  </a:cubicBezTo>
                  <a:cubicBezTo>
                    <a:pt x="234" y="0"/>
                    <a:pt x="234" y="0"/>
                    <a:pt x="234" y="0"/>
                  </a:cubicBezTo>
                  <a:cubicBezTo>
                    <a:pt x="0" y="175"/>
                    <a:pt x="265" y="293"/>
                    <a:pt x="287" y="308"/>
                  </a:cubicBezTo>
                  <a:cubicBezTo>
                    <a:pt x="287" y="308"/>
                    <a:pt x="298" y="317"/>
                    <a:pt x="302" y="31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9" name="Freeform 62"/>
            <p:cNvSpPr/>
            <p:nvPr/>
          </p:nvSpPr>
          <p:spPr bwMode="auto">
            <a:xfrm>
              <a:off x="3342988" y="4847036"/>
              <a:ext cx="88605" cy="88605"/>
            </a:xfrm>
            <a:custGeom>
              <a:avLst/>
              <a:gdLst>
                <a:gd name="T0" fmla="*/ 72 w 72"/>
                <a:gd name="T1" fmla="*/ 43 h 73"/>
                <a:gd name="T2" fmla="*/ 40 w 72"/>
                <a:gd name="T3" fmla="*/ 0 h 73"/>
                <a:gd name="T4" fmla="*/ 0 w 72"/>
                <a:gd name="T5" fmla="*/ 34 h 73"/>
                <a:gd name="T6" fmla="*/ 36 w 72"/>
                <a:gd name="T7" fmla="*/ 73 h 73"/>
                <a:gd name="T8" fmla="*/ 72 w 72"/>
                <a:gd name="T9" fmla="*/ 43 h 73"/>
              </a:gdLst>
              <a:ahLst/>
              <a:cxnLst>
                <a:cxn ang="0">
                  <a:pos x="T0" y="T1"/>
                </a:cxn>
                <a:cxn ang="0">
                  <a:pos x="T2" y="T3"/>
                </a:cxn>
                <a:cxn ang="0">
                  <a:pos x="T4" y="T5"/>
                </a:cxn>
                <a:cxn ang="0">
                  <a:pos x="T6" y="T7"/>
                </a:cxn>
                <a:cxn ang="0">
                  <a:pos x="T8" y="T9"/>
                </a:cxn>
              </a:cxnLst>
              <a:rect l="0" t="0" r="r" b="b"/>
              <a:pathLst>
                <a:path w="72" h="73">
                  <a:moveTo>
                    <a:pt x="72" y="43"/>
                  </a:moveTo>
                  <a:cubicBezTo>
                    <a:pt x="40" y="0"/>
                    <a:pt x="40" y="0"/>
                    <a:pt x="40" y="0"/>
                  </a:cubicBezTo>
                  <a:cubicBezTo>
                    <a:pt x="24" y="11"/>
                    <a:pt x="11" y="23"/>
                    <a:pt x="0" y="34"/>
                  </a:cubicBezTo>
                  <a:cubicBezTo>
                    <a:pt x="36" y="73"/>
                    <a:pt x="36" y="73"/>
                    <a:pt x="36" y="73"/>
                  </a:cubicBezTo>
                  <a:cubicBezTo>
                    <a:pt x="54" y="54"/>
                    <a:pt x="72" y="43"/>
                    <a:pt x="72" y="43"/>
                  </a:cubicBez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70" name="Freeform 63"/>
            <p:cNvSpPr/>
            <p:nvPr/>
          </p:nvSpPr>
          <p:spPr bwMode="auto">
            <a:xfrm>
              <a:off x="3753564" y="4598694"/>
              <a:ext cx="227127" cy="141018"/>
            </a:xfrm>
            <a:custGeom>
              <a:avLst/>
              <a:gdLst>
                <a:gd name="T0" fmla="*/ 0 w 186"/>
                <a:gd name="T1" fmla="*/ 41 h 115"/>
                <a:gd name="T2" fmla="*/ 104 w 186"/>
                <a:gd name="T3" fmla="*/ 101 h 115"/>
                <a:gd name="T4" fmla="*/ 164 w 186"/>
                <a:gd name="T5" fmla="*/ 7 h 115"/>
                <a:gd name="T6" fmla="*/ 0 w 186"/>
                <a:gd name="T7" fmla="*/ 41 h 115"/>
              </a:gdLst>
              <a:ahLst/>
              <a:cxnLst>
                <a:cxn ang="0">
                  <a:pos x="T0" y="T1"/>
                </a:cxn>
                <a:cxn ang="0">
                  <a:pos x="T2" y="T3"/>
                </a:cxn>
                <a:cxn ang="0">
                  <a:pos x="T4" y="T5"/>
                </a:cxn>
                <a:cxn ang="0">
                  <a:pos x="T6" y="T7"/>
                </a:cxn>
              </a:cxnLst>
              <a:rect l="0" t="0" r="r" b="b"/>
              <a:pathLst>
                <a:path w="186" h="115">
                  <a:moveTo>
                    <a:pt x="0" y="41"/>
                  </a:moveTo>
                  <a:cubicBezTo>
                    <a:pt x="6" y="70"/>
                    <a:pt x="24" y="115"/>
                    <a:pt x="104" y="101"/>
                  </a:cubicBezTo>
                  <a:cubicBezTo>
                    <a:pt x="186" y="86"/>
                    <a:pt x="164" y="7"/>
                    <a:pt x="164" y="7"/>
                  </a:cubicBezTo>
                  <a:cubicBezTo>
                    <a:pt x="164" y="7"/>
                    <a:pt x="72" y="0"/>
                    <a:pt x="0" y="41"/>
                  </a:cubicBezTo>
                  <a:close/>
                </a:path>
              </a:pathLst>
            </a:custGeom>
            <a:solidFill>
              <a:srgbClr val="EB7D8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64"/>
            <p:cNvSpPr/>
            <p:nvPr/>
          </p:nvSpPr>
          <p:spPr bwMode="auto">
            <a:xfrm>
              <a:off x="4815570" y="4573735"/>
              <a:ext cx="229623" cy="142266"/>
            </a:xfrm>
            <a:custGeom>
              <a:avLst/>
              <a:gdLst>
                <a:gd name="T0" fmla="*/ 0 w 188"/>
                <a:gd name="T1" fmla="*/ 43 h 116"/>
                <a:gd name="T2" fmla="*/ 106 w 188"/>
                <a:gd name="T3" fmla="*/ 100 h 116"/>
                <a:gd name="T4" fmla="*/ 164 w 188"/>
                <a:gd name="T5" fmla="*/ 5 h 116"/>
                <a:gd name="T6" fmla="*/ 0 w 188"/>
                <a:gd name="T7" fmla="*/ 43 h 116"/>
              </a:gdLst>
              <a:ahLst/>
              <a:cxnLst>
                <a:cxn ang="0">
                  <a:pos x="T0" y="T1"/>
                </a:cxn>
                <a:cxn ang="0">
                  <a:pos x="T2" y="T3"/>
                </a:cxn>
                <a:cxn ang="0">
                  <a:pos x="T4" y="T5"/>
                </a:cxn>
                <a:cxn ang="0">
                  <a:pos x="T6" y="T7"/>
                </a:cxn>
              </a:cxnLst>
              <a:rect l="0" t="0" r="r" b="b"/>
              <a:pathLst>
                <a:path w="188" h="116">
                  <a:moveTo>
                    <a:pt x="0" y="43"/>
                  </a:moveTo>
                  <a:cubicBezTo>
                    <a:pt x="8" y="71"/>
                    <a:pt x="26" y="116"/>
                    <a:pt x="106" y="100"/>
                  </a:cubicBezTo>
                  <a:cubicBezTo>
                    <a:pt x="188" y="84"/>
                    <a:pt x="164" y="5"/>
                    <a:pt x="164" y="5"/>
                  </a:cubicBezTo>
                  <a:cubicBezTo>
                    <a:pt x="164" y="5"/>
                    <a:pt x="72" y="0"/>
                    <a:pt x="0" y="43"/>
                  </a:cubicBezTo>
                  <a:close/>
                </a:path>
              </a:pathLst>
            </a:custGeom>
            <a:solidFill>
              <a:srgbClr val="EB7D8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65"/>
            <p:cNvSpPr/>
            <p:nvPr/>
          </p:nvSpPr>
          <p:spPr bwMode="auto">
            <a:xfrm>
              <a:off x="3636256" y="4505097"/>
              <a:ext cx="46174" cy="83613"/>
            </a:xfrm>
            <a:custGeom>
              <a:avLst/>
              <a:gdLst>
                <a:gd name="T0" fmla="*/ 33 w 38"/>
                <a:gd name="T1" fmla="*/ 30 h 68"/>
                <a:gd name="T2" fmla="*/ 28 w 38"/>
                <a:gd name="T3" fmla="*/ 66 h 68"/>
                <a:gd name="T4" fmla="*/ 5 w 38"/>
                <a:gd name="T5" fmla="*/ 38 h 68"/>
                <a:gd name="T6" fmla="*/ 10 w 38"/>
                <a:gd name="T7" fmla="*/ 2 h 68"/>
                <a:gd name="T8" fmla="*/ 33 w 38"/>
                <a:gd name="T9" fmla="*/ 30 h 68"/>
              </a:gdLst>
              <a:ahLst/>
              <a:cxnLst>
                <a:cxn ang="0">
                  <a:pos x="T0" y="T1"/>
                </a:cxn>
                <a:cxn ang="0">
                  <a:pos x="T2" y="T3"/>
                </a:cxn>
                <a:cxn ang="0">
                  <a:pos x="T4" y="T5"/>
                </a:cxn>
                <a:cxn ang="0">
                  <a:pos x="T6" y="T7"/>
                </a:cxn>
                <a:cxn ang="0">
                  <a:pos x="T8" y="T9"/>
                </a:cxn>
              </a:cxnLst>
              <a:rect l="0" t="0" r="r" b="b"/>
              <a:pathLst>
                <a:path w="38" h="68">
                  <a:moveTo>
                    <a:pt x="33" y="30"/>
                  </a:moveTo>
                  <a:cubicBezTo>
                    <a:pt x="38" y="47"/>
                    <a:pt x="35" y="64"/>
                    <a:pt x="28" y="66"/>
                  </a:cubicBezTo>
                  <a:cubicBezTo>
                    <a:pt x="20" y="68"/>
                    <a:pt x="10" y="55"/>
                    <a:pt x="5" y="38"/>
                  </a:cubicBezTo>
                  <a:cubicBezTo>
                    <a:pt x="0" y="20"/>
                    <a:pt x="2" y="4"/>
                    <a:pt x="10" y="2"/>
                  </a:cubicBezTo>
                  <a:cubicBezTo>
                    <a:pt x="17" y="0"/>
                    <a:pt x="28" y="12"/>
                    <a:pt x="33" y="30"/>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73" name="Freeform 66"/>
            <p:cNvSpPr/>
            <p:nvPr/>
          </p:nvSpPr>
          <p:spPr bwMode="auto">
            <a:xfrm>
              <a:off x="3919541" y="4423980"/>
              <a:ext cx="46174" cy="83613"/>
            </a:xfrm>
            <a:custGeom>
              <a:avLst/>
              <a:gdLst>
                <a:gd name="T0" fmla="*/ 33 w 38"/>
                <a:gd name="T1" fmla="*/ 30 h 68"/>
                <a:gd name="T2" fmla="*/ 28 w 38"/>
                <a:gd name="T3" fmla="*/ 66 h 68"/>
                <a:gd name="T4" fmla="*/ 5 w 38"/>
                <a:gd name="T5" fmla="*/ 38 h 68"/>
                <a:gd name="T6" fmla="*/ 10 w 38"/>
                <a:gd name="T7" fmla="*/ 2 h 68"/>
                <a:gd name="T8" fmla="*/ 33 w 38"/>
                <a:gd name="T9" fmla="*/ 30 h 68"/>
              </a:gdLst>
              <a:ahLst/>
              <a:cxnLst>
                <a:cxn ang="0">
                  <a:pos x="T0" y="T1"/>
                </a:cxn>
                <a:cxn ang="0">
                  <a:pos x="T2" y="T3"/>
                </a:cxn>
                <a:cxn ang="0">
                  <a:pos x="T4" y="T5"/>
                </a:cxn>
                <a:cxn ang="0">
                  <a:pos x="T6" y="T7"/>
                </a:cxn>
                <a:cxn ang="0">
                  <a:pos x="T8" y="T9"/>
                </a:cxn>
              </a:cxnLst>
              <a:rect l="0" t="0" r="r" b="b"/>
              <a:pathLst>
                <a:path w="38" h="68">
                  <a:moveTo>
                    <a:pt x="33" y="30"/>
                  </a:moveTo>
                  <a:cubicBezTo>
                    <a:pt x="38" y="48"/>
                    <a:pt x="36" y="64"/>
                    <a:pt x="28" y="66"/>
                  </a:cubicBezTo>
                  <a:cubicBezTo>
                    <a:pt x="20" y="68"/>
                    <a:pt x="10" y="56"/>
                    <a:pt x="5" y="38"/>
                  </a:cubicBezTo>
                  <a:cubicBezTo>
                    <a:pt x="0" y="21"/>
                    <a:pt x="2" y="4"/>
                    <a:pt x="10" y="2"/>
                  </a:cubicBezTo>
                  <a:cubicBezTo>
                    <a:pt x="17" y="0"/>
                    <a:pt x="28" y="13"/>
                    <a:pt x="33" y="30"/>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74" name="Freeform 67"/>
            <p:cNvSpPr/>
            <p:nvPr/>
          </p:nvSpPr>
          <p:spPr bwMode="auto">
            <a:xfrm>
              <a:off x="4275207" y="5126577"/>
              <a:ext cx="79869" cy="53662"/>
            </a:xfrm>
            <a:custGeom>
              <a:avLst/>
              <a:gdLst>
                <a:gd name="T0" fmla="*/ 54 w 66"/>
                <a:gd name="T1" fmla="*/ 0 h 44"/>
                <a:gd name="T2" fmla="*/ 47 w 66"/>
                <a:gd name="T3" fmla="*/ 9 h 44"/>
                <a:gd name="T4" fmla="*/ 39 w 66"/>
                <a:gd name="T5" fmla="*/ 2 h 44"/>
                <a:gd name="T6" fmla="*/ 32 w 66"/>
                <a:gd name="T7" fmla="*/ 12 h 44"/>
                <a:gd name="T8" fmla="*/ 23 w 66"/>
                <a:gd name="T9" fmla="*/ 3 h 44"/>
                <a:gd name="T10" fmla="*/ 16 w 66"/>
                <a:gd name="T11" fmla="*/ 12 h 44"/>
                <a:gd name="T12" fmla="*/ 8 w 66"/>
                <a:gd name="T13" fmla="*/ 4 h 44"/>
                <a:gd name="T14" fmla="*/ 1 w 66"/>
                <a:gd name="T15" fmla="*/ 25 h 44"/>
                <a:gd name="T16" fmla="*/ 12 w 66"/>
                <a:gd name="T17" fmla="*/ 44 h 44"/>
                <a:gd name="T18" fmla="*/ 18 w 66"/>
                <a:gd name="T19" fmla="*/ 35 h 44"/>
                <a:gd name="T20" fmla="*/ 26 w 66"/>
                <a:gd name="T21" fmla="*/ 43 h 44"/>
                <a:gd name="T22" fmla="*/ 33 w 66"/>
                <a:gd name="T23" fmla="*/ 32 h 44"/>
                <a:gd name="T24" fmla="*/ 42 w 66"/>
                <a:gd name="T25" fmla="*/ 42 h 44"/>
                <a:gd name="T26" fmla="*/ 49 w 66"/>
                <a:gd name="T27" fmla="*/ 33 h 44"/>
                <a:gd name="T28" fmla="*/ 57 w 66"/>
                <a:gd name="T29" fmla="*/ 40 h 44"/>
                <a:gd name="T30" fmla="*/ 65 w 66"/>
                <a:gd name="T31" fmla="*/ 20 h 44"/>
                <a:gd name="T32" fmla="*/ 54 w 66"/>
                <a:gd name="T33"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6" h="44">
                  <a:moveTo>
                    <a:pt x="54" y="0"/>
                  </a:moveTo>
                  <a:cubicBezTo>
                    <a:pt x="51" y="1"/>
                    <a:pt x="48" y="4"/>
                    <a:pt x="47" y="9"/>
                  </a:cubicBezTo>
                  <a:cubicBezTo>
                    <a:pt x="45" y="4"/>
                    <a:pt x="42" y="1"/>
                    <a:pt x="39" y="2"/>
                  </a:cubicBezTo>
                  <a:cubicBezTo>
                    <a:pt x="36" y="2"/>
                    <a:pt x="33" y="6"/>
                    <a:pt x="32" y="12"/>
                  </a:cubicBezTo>
                  <a:cubicBezTo>
                    <a:pt x="30" y="6"/>
                    <a:pt x="27" y="3"/>
                    <a:pt x="23" y="3"/>
                  </a:cubicBezTo>
                  <a:cubicBezTo>
                    <a:pt x="20" y="3"/>
                    <a:pt x="18" y="7"/>
                    <a:pt x="16" y="12"/>
                  </a:cubicBezTo>
                  <a:cubicBezTo>
                    <a:pt x="14" y="7"/>
                    <a:pt x="11" y="4"/>
                    <a:pt x="8" y="4"/>
                  </a:cubicBezTo>
                  <a:cubicBezTo>
                    <a:pt x="3" y="5"/>
                    <a:pt x="0" y="14"/>
                    <a:pt x="1" y="25"/>
                  </a:cubicBezTo>
                  <a:cubicBezTo>
                    <a:pt x="2" y="36"/>
                    <a:pt x="6" y="44"/>
                    <a:pt x="12" y="44"/>
                  </a:cubicBezTo>
                  <a:cubicBezTo>
                    <a:pt x="15" y="44"/>
                    <a:pt x="17" y="40"/>
                    <a:pt x="18" y="35"/>
                  </a:cubicBezTo>
                  <a:cubicBezTo>
                    <a:pt x="20" y="40"/>
                    <a:pt x="23" y="43"/>
                    <a:pt x="26" y="43"/>
                  </a:cubicBezTo>
                  <a:cubicBezTo>
                    <a:pt x="30" y="43"/>
                    <a:pt x="32" y="38"/>
                    <a:pt x="33" y="32"/>
                  </a:cubicBezTo>
                  <a:cubicBezTo>
                    <a:pt x="36" y="38"/>
                    <a:pt x="39" y="42"/>
                    <a:pt x="42" y="42"/>
                  </a:cubicBezTo>
                  <a:cubicBezTo>
                    <a:pt x="45" y="41"/>
                    <a:pt x="48" y="38"/>
                    <a:pt x="49" y="33"/>
                  </a:cubicBezTo>
                  <a:cubicBezTo>
                    <a:pt x="51" y="38"/>
                    <a:pt x="54" y="41"/>
                    <a:pt x="57" y="40"/>
                  </a:cubicBezTo>
                  <a:cubicBezTo>
                    <a:pt x="62" y="40"/>
                    <a:pt x="66" y="31"/>
                    <a:pt x="65" y="20"/>
                  </a:cubicBezTo>
                  <a:cubicBezTo>
                    <a:pt x="64" y="9"/>
                    <a:pt x="59" y="0"/>
                    <a:pt x="54" y="0"/>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68"/>
            <p:cNvSpPr/>
            <p:nvPr/>
          </p:nvSpPr>
          <p:spPr bwMode="auto">
            <a:xfrm>
              <a:off x="1941539" y="4847036"/>
              <a:ext cx="414320" cy="386865"/>
            </a:xfrm>
            <a:custGeom>
              <a:avLst/>
              <a:gdLst>
                <a:gd name="T0" fmla="*/ 302 w 339"/>
                <a:gd name="T1" fmla="*/ 311 h 317"/>
                <a:gd name="T2" fmla="*/ 298 w 339"/>
                <a:gd name="T3" fmla="*/ 299 h 317"/>
                <a:gd name="T4" fmla="*/ 312 w 339"/>
                <a:gd name="T5" fmla="*/ 300 h 317"/>
                <a:gd name="T6" fmla="*/ 308 w 339"/>
                <a:gd name="T7" fmla="*/ 283 h 317"/>
                <a:gd name="T8" fmla="*/ 308 w 339"/>
                <a:gd name="T9" fmla="*/ 283 h 317"/>
                <a:gd name="T10" fmla="*/ 323 w 339"/>
                <a:gd name="T11" fmla="*/ 285 h 317"/>
                <a:gd name="T12" fmla="*/ 318 w 339"/>
                <a:gd name="T13" fmla="*/ 270 h 317"/>
                <a:gd name="T14" fmla="*/ 335 w 339"/>
                <a:gd name="T15" fmla="*/ 272 h 317"/>
                <a:gd name="T16" fmla="*/ 327 w 339"/>
                <a:gd name="T17" fmla="*/ 259 h 317"/>
                <a:gd name="T18" fmla="*/ 267 w 339"/>
                <a:gd name="T19" fmla="*/ 43 h 317"/>
                <a:gd name="T20" fmla="*/ 234 w 339"/>
                <a:gd name="T21" fmla="*/ 0 h 317"/>
                <a:gd name="T22" fmla="*/ 287 w 339"/>
                <a:gd name="T23" fmla="*/ 308 h 317"/>
                <a:gd name="T24" fmla="*/ 302 w 339"/>
                <a:gd name="T25" fmla="*/ 311 h 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9" h="317">
                  <a:moveTo>
                    <a:pt x="302" y="311"/>
                  </a:moveTo>
                  <a:cubicBezTo>
                    <a:pt x="305" y="306"/>
                    <a:pt x="301" y="302"/>
                    <a:pt x="298" y="299"/>
                  </a:cubicBezTo>
                  <a:cubicBezTo>
                    <a:pt x="301" y="302"/>
                    <a:pt x="308" y="306"/>
                    <a:pt x="312" y="300"/>
                  </a:cubicBezTo>
                  <a:cubicBezTo>
                    <a:pt x="318" y="294"/>
                    <a:pt x="311" y="286"/>
                    <a:pt x="308" y="283"/>
                  </a:cubicBezTo>
                  <a:cubicBezTo>
                    <a:pt x="308" y="283"/>
                    <a:pt x="308" y="283"/>
                    <a:pt x="308" y="283"/>
                  </a:cubicBezTo>
                  <a:cubicBezTo>
                    <a:pt x="311" y="285"/>
                    <a:pt x="319" y="291"/>
                    <a:pt x="323" y="285"/>
                  </a:cubicBezTo>
                  <a:cubicBezTo>
                    <a:pt x="328" y="280"/>
                    <a:pt x="321" y="273"/>
                    <a:pt x="318" y="270"/>
                  </a:cubicBezTo>
                  <a:cubicBezTo>
                    <a:pt x="321" y="273"/>
                    <a:pt x="331" y="279"/>
                    <a:pt x="335" y="272"/>
                  </a:cubicBezTo>
                  <a:cubicBezTo>
                    <a:pt x="339" y="266"/>
                    <a:pt x="327" y="259"/>
                    <a:pt x="327" y="259"/>
                  </a:cubicBezTo>
                  <a:cubicBezTo>
                    <a:pt x="81" y="156"/>
                    <a:pt x="267" y="43"/>
                    <a:pt x="267" y="43"/>
                  </a:cubicBezTo>
                  <a:cubicBezTo>
                    <a:pt x="234" y="0"/>
                    <a:pt x="234" y="0"/>
                    <a:pt x="234" y="0"/>
                  </a:cubicBezTo>
                  <a:cubicBezTo>
                    <a:pt x="0" y="175"/>
                    <a:pt x="265" y="293"/>
                    <a:pt x="287" y="308"/>
                  </a:cubicBezTo>
                  <a:cubicBezTo>
                    <a:pt x="287" y="308"/>
                    <a:pt x="298" y="317"/>
                    <a:pt x="302" y="31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69"/>
            <p:cNvSpPr/>
            <p:nvPr/>
          </p:nvSpPr>
          <p:spPr bwMode="auto">
            <a:xfrm>
              <a:off x="2178649" y="4847036"/>
              <a:ext cx="89852" cy="88605"/>
            </a:xfrm>
            <a:custGeom>
              <a:avLst/>
              <a:gdLst>
                <a:gd name="T0" fmla="*/ 73 w 73"/>
                <a:gd name="T1" fmla="*/ 43 h 73"/>
                <a:gd name="T2" fmla="*/ 40 w 73"/>
                <a:gd name="T3" fmla="*/ 0 h 73"/>
                <a:gd name="T4" fmla="*/ 0 w 73"/>
                <a:gd name="T5" fmla="*/ 34 h 73"/>
                <a:gd name="T6" fmla="*/ 37 w 73"/>
                <a:gd name="T7" fmla="*/ 73 h 73"/>
                <a:gd name="T8" fmla="*/ 73 w 73"/>
                <a:gd name="T9" fmla="*/ 43 h 73"/>
              </a:gdLst>
              <a:ahLst/>
              <a:cxnLst>
                <a:cxn ang="0">
                  <a:pos x="T0" y="T1"/>
                </a:cxn>
                <a:cxn ang="0">
                  <a:pos x="T2" y="T3"/>
                </a:cxn>
                <a:cxn ang="0">
                  <a:pos x="T4" y="T5"/>
                </a:cxn>
                <a:cxn ang="0">
                  <a:pos x="T6" y="T7"/>
                </a:cxn>
                <a:cxn ang="0">
                  <a:pos x="T8" y="T9"/>
                </a:cxn>
              </a:cxnLst>
              <a:rect l="0" t="0" r="r" b="b"/>
              <a:pathLst>
                <a:path w="73" h="73">
                  <a:moveTo>
                    <a:pt x="73" y="43"/>
                  </a:moveTo>
                  <a:cubicBezTo>
                    <a:pt x="40" y="0"/>
                    <a:pt x="40" y="0"/>
                    <a:pt x="40" y="0"/>
                  </a:cubicBezTo>
                  <a:cubicBezTo>
                    <a:pt x="24" y="11"/>
                    <a:pt x="11" y="23"/>
                    <a:pt x="0" y="34"/>
                  </a:cubicBezTo>
                  <a:cubicBezTo>
                    <a:pt x="37" y="73"/>
                    <a:pt x="37" y="73"/>
                    <a:pt x="37" y="73"/>
                  </a:cubicBezTo>
                  <a:cubicBezTo>
                    <a:pt x="54" y="54"/>
                    <a:pt x="73" y="43"/>
                    <a:pt x="73" y="43"/>
                  </a:cubicBez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77" name="Freeform 70"/>
            <p:cNvSpPr/>
            <p:nvPr/>
          </p:nvSpPr>
          <p:spPr bwMode="auto">
            <a:xfrm>
              <a:off x="2587977" y="4598694"/>
              <a:ext cx="228375" cy="141018"/>
            </a:xfrm>
            <a:custGeom>
              <a:avLst/>
              <a:gdLst>
                <a:gd name="T0" fmla="*/ 0 w 186"/>
                <a:gd name="T1" fmla="*/ 41 h 115"/>
                <a:gd name="T2" fmla="*/ 104 w 186"/>
                <a:gd name="T3" fmla="*/ 101 h 115"/>
                <a:gd name="T4" fmla="*/ 164 w 186"/>
                <a:gd name="T5" fmla="*/ 7 h 115"/>
                <a:gd name="T6" fmla="*/ 0 w 186"/>
                <a:gd name="T7" fmla="*/ 41 h 115"/>
              </a:gdLst>
              <a:ahLst/>
              <a:cxnLst>
                <a:cxn ang="0">
                  <a:pos x="T0" y="T1"/>
                </a:cxn>
                <a:cxn ang="0">
                  <a:pos x="T2" y="T3"/>
                </a:cxn>
                <a:cxn ang="0">
                  <a:pos x="T4" y="T5"/>
                </a:cxn>
                <a:cxn ang="0">
                  <a:pos x="T6" y="T7"/>
                </a:cxn>
              </a:cxnLst>
              <a:rect l="0" t="0" r="r" b="b"/>
              <a:pathLst>
                <a:path w="186" h="115">
                  <a:moveTo>
                    <a:pt x="0" y="41"/>
                  </a:moveTo>
                  <a:cubicBezTo>
                    <a:pt x="6" y="70"/>
                    <a:pt x="24" y="115"/>
                    <a:pt x="104" y="101"/>
                  </a:cubicBezTo>
                  <a:cubicBezTo>
                    <a:pt x="186" y="86"/>
                    <a:pt x="164" y="7"/>
                    <a:pt x="164" y="7"/>
                  </a:cubicBezTo>
                  <a:cubicBezTo>
                    <a:pt x="164" y="7"/>
                    <a:pt x="72" y="0"/>
                    <a:pt x="0" y="41"/>
                  </a:cubicBezTo>
                  <a:close/>
                </a:path>
              </a:pathLst>
            </a:custGeom>
            <a:solidFill>
              <a:srgbClr val="EB7D8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71"/>
            <p:cNvSpPr/>
            <p:nvPr/>
          </p:nvSpPr>
          <p:spPr bwMode="auto">
            <a:xfrm>
              <a:off x="2470670" y="4505097"/>
              <a:ext cx="47422" cy="83613"/>
            </a:xfrm>
            <a:custGeom>
              <a:avLst/>
              <a:gdLst>
                <a:gd name="T0" fmla="*/ 33 w 38"/>
                <a:gd name="T1" fmla="*/ 30 h 68"/>
                <a:gd name="T2" fmla="*/ 28 w 38"/>
                <a:gd name="T3" fmla="*/ 66 h 68"/>
                <a:gd name="T4" fmla="*/ 5 w 38"/>
                <a:gd name="T5" fmla="*/ 38 h 68"/>
                <a:gd name="T6" fmla="*/ 10 w 38"/>
                <a:gd name="T7" fmla="*/ 2 h 68"/>
                <a:gd name="T8" fmla="*/ 33 w 38"/>
                <a:gd name="T9" fmla="*/ 30 h 68"/>
              </a:gdLst>
              <a:ahLst/>
              <a:cxnLst>
                <a:cxn ang="0">
                  <a:pos x="T0" y="T1"/>
                </a:cxn>
                <a:cxn ang="0">
                  <a:pos x="T2" y="T3"/>
                </a:cxn>
                <a:cxn ang="0">
                  <a:pos x="T4" y="T5"/>
                </a:cxn>
                <a:cxn ang="0">
                  <a:pos x="T6" y="T7"/>
                </a:cxn>
                <a:cxn ang="0">
                  <a:pos x="T8" y="T9"/>
                </a:cxn>
              </a:cxnLst>
              <a:rect l="0" t="0" r="r" b="b"/>
              <a:pathLst>
                <a:path w="38" h="68">
                  <a:moveTo>
                    <a:pt x="33" y="30"/>
                  </a:moveTo>
                  <a:cubicBezTo>
                    <a:pt x="38" y="47"/>
                    <a:pt x="36" y="64"/>
                    <a:pt x="28" y="66"/>
                  </a:cubicBezTo>
                  <a:cubicBezTo>
                    <a:pt x="20" y="68"/>
                    <a:pt x="10" y="55"/>
                    <a:pt x="5" y="38"/>
                  </a:cubicBezTo>
                  <a:cubicBezTo>
                    <a:pt x="0" y="20"/>
                    <a:pt x="2" y="4"/>
                    <a:pt x="10" y="2"/>
                  </a:cubicBezTo>
                  <a:cubicBezTo>
                    <a:pt x="17" y="0"/>
                    <a:pt x="28" y="12"/>
                    <a:pt x="33" y="30"/>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79" name="Freeform 72"/>
            <p:cNvSpPr/>
            <p:nvPr/>
          </p:nvSpPr>
          <p:spPr bwMode="auto">
            <a:xfrm>
              <a:off x="2755203" y="4423980"/>
              <a:ext cx="46174" cy="83613"/>
            </a:xfrm>
            <a:custGeom>
              <a:avLst/>
              <a:gdLst>
                <a:gd name="T0" fmla="*/ 33 w 38"/>
                <a:gd name="T1" fmla="*/ 30 h 68"/>
                <a:gd name="T2" fmla="*/ 28 w 38"/>
                <a:gd name="T3" fmla="*/ 66 h 68"/>
                <a:gd name="T4" fmla="*/ 5 w 38"/>
                <a:gd name="T5" fmla="*/ 38 h 68"/>
                <a:gd name="T6" fmla="*/ 10 w 38"/>
                <a:gd name="T7" fmla="*/ 2 h 68"/>
                <a:gd name="T8" fmla="*/ 33 w 38"/>
                <a:gd name="T9" fmla="*/ 30 h 68"/>
              </a:gdLst>
              <a:ahLst/>
              <a:cxnLst>
                <a:cxn ang="0">
                  <a:pos x="T0" y="T1"/>
                </a:cxn>
                <a:cxn ang="0">
                  <a:pos x="T2" y="T3"/>
                </a:cxn>
                <a:cxn ang="0">
                  <a:pos x="T4" y="T5"/>
                </a:cxn>
                <a:cxn ang="0">
                  <a:pos x="T6" y="T7"/>
                </a:cxn>
                <a:cxn ang="0">
                  <a:pos x="T8" y="T9"/>
                </a:cxn>
              </a:cxnLst>
              <a:rect l="0" t="0" r="r" b="b"/>
              <a:pathLst>
                <a:path w="38" h="68">
                  <a:moveTo>
                    <a:pt x="33" y="30"/>
                  </a:moveTo>
                  <a:cubicBezTo>
                    <a:pt x="38" y="48"/>
                    <a:pt x="36" y="64"/>
                    <a:pt x="28" y="66"/>
                  </a:cubicBezTo>
                  <a:cubicBezTo>
                    <a:pt x="20" y="68"/>
                    <a:pt x="10" y="56"/>
                    <a:pt x="5" y="38"/>
                  </a:cubicBezTo>
                  <a:cubicBezTo>
                    <a:pt x="0" y="21"/>
                    <a:pt x="2" y="4"/>
                    <a:pt x="10" y="2"/>
                  </a:cubicBezTo>
                  <a:cubicBezTo>
                    <a:pt x="18" y="0"/>
                    <a:pt x="28" y="13"/>
                    <a:pt x="33" y="30"/>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80" name="Freeform 73"/>
            <p:cNvSpPr/>
            <p:nvPr/>
          </p:nvSpPr>
          <p:spPr bwMode="auto">
            <a:xfrm>
              <a:off x="3109621" y="5151536"/>
              <a:ext cx="81117" cy="54910"/>
            </a:xfrm>
            <a:custGeom>
              <a:avLst/>
              <a:gdLst>
                <a:gd name="T0" fmla="*/ 54 w 66"/>
                <a:gd name="T1" fmla="*/ 0 h 45"/>
                <a:gd name="T2" fmla="*/ 47 w 66"/>
                <a:gd name="T3" fmla="*/ 9 h 45"/>
                <a:gd name="T4" fmla="*/ 39 w 66"/>
                <a:gd name="T5" fmla="*/ 2 h 45"/>
                <a:gd name="T6" fmla="*/ 32 w 66"/>
                <a:gd name="T7" fmla="*/ 12 h 45"/>
                <a:gd name="T8" fmla="*/ 23 w 66"/>
                <a:gd name="T9" fmla="*/ 3 h 45"/>
                <a:gd name="T10" fmla="*/ 16 w 66"/>
                <a:gd name="T11" fmla="*/ 12 h 45"/>
                <a:gd name="T12" fmla="*/ 8 w 66"/>
                <a:gd name="T13" fmla="*/ 4 h 45"/>
                <a:gd name="T14" fmla="*/ 1 w 66"/>
                <a:gd name="T15" fmla="*/ 25 h 45"/>
                <a:gd name="T16" fmla="*/ 12 w 66"/>
                <a:gd name="T17" fmla="*/ 44 h 45"/>
                <a:gd name="T18" fmla="*/ 18 w 66"/>
                <a:gd name="T19" fmla="*/ 35 h 45"/>
                <a:gd name="T20" fmla="*/ 26 w 66"/>
                <a:gd name="T21" fmla="*/ 43 h 45"/>
                <a:gd name="T22" fmla="*/ 34 w 66"/>
                <a:gd name="T23" fmla="*/ 32 h 45"/>
                <a:gd name="T24" fmla="*/ 42 w 66"/>
                <a:gd name="T25" fmla="*/ 42 h 45"/>
                <a:gd name="T26" fmla="*/ 49 w 66"/>
                <a:gd name="T27" fmla="*/ 33 h 45"/>
                <a:gd name="T28" fmla="*/ 57 w 66"/>
                <a:gd name="T29" fmla="*/ 40 h 45"/>
                <a:gd name="T30" fmla="*/ 65 w 66"/>
                <a:gd name="T31" fmla="*/ 20 h 45"/>
                <a:gd name="T32" fmla="*/ 54 w 66"/>
                <a:gd name="T33"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6" h="45">
                  <a:moveTo>
                    <a:pt x="54" y="0"/>
                  </a:moveTo>
                  <a:cubicBezTo>
                    <a:pt x="51" y="1"/>
                    <a:pt x="49" y="4"/>
                    <a:pt x="47" y="9"/>
                  </a:cubicBezTo>
                  <a:cubicBezTo>
                    <a:pt x="45" y="4"/>
                    <a:pt x="42" y="1"/>
                    <a:pt x="39" y="2"/>
                  </a:cubicBezTo>
                  <a:cubicBezTo>
                    <a:pt x="36" y="2"/>
                    <a:pt x="33" y="6"/>
                    <a:pt x="32" y="12"/>
                  </a:cubicBezTo>
                  <a:cubicBezTo>
                    <a:pt x="30" y="7"/>
                    <a:pt x="27" y="3"/>
                    <a:pt x="23" y="3"/>
                  </a:cubicBezTo>
                  <a:cubicBezTo>
                    <a:pt x="20" y="3"/>
                    <a:pt x="18" y="7"/>
                    <a:pt x="16" y="12"/>
                  </a:cubicBezTo>
                  <a:cubicBezTo>
                    <a:pt x="14" y="7"/>
                    <a:pt x="11" y="4"/>
                    <a:pt x="8" y="4"/>
                  </a:cubicBezTo>
                  <a:cubicBezTo>
                    <a:pt x="3" y="5"/>
                    <a:pt x="0" y="14"/>
                    <a:pt x="1" y="25"/>
                  </a:cubicBezTo>
                  <a:cubicBezTo>
                    <a:pt x="2" y="36"/>
                    <a:pt x="7" y="45"/>
                    <a:pt x="12" y="44"/>
                  </a:cubicBezTo>
                  <a:cubicBezTo>
                    <a:pt x="15" y="44"/>
                    <a:pt x="17" y="40"/>
                    <a:pt x="18" y="35"/>
                  </a:cubicBezTo>
                  <a:cubicBezTo>
                    <a:pt x="20" y="40"/>
                    <a:pt x="23" y="43"/>
                    <a:pt x="26" y="43"/>
                  </a:cubicBezTo>
                  <a:cubicBezTo>
                    <a:pt x="30" y="43"/>
                    <a:pt x="32" y="38"/>
                    <a:pt x="34" y="32"/>
                  </a:cubicBezTo>
                  <a:cubicBezTo>
                    <a:pt x="36" y="38"/>
                    <a:pt x="39" y="42"/>
                    <a:pt x="42" y="42"/>
                  </a:cubicBezTo>
                  <a:cubicBezTo>
                    <a:pt x="45" y="41"/>
                    <a:pt x="48" y="38"/>
                    <a:pt x="49" y="33"/>
                  </a:cubicBezTo>
                  <a:cubicBezTo>
                    <a:pt x="51" y="38"/>
                    <a:pt x="54" y="41"/>
                    <a:pt x="57" y="40"/>
                  </a:cubicBezTo>
                  <a:cubicBezTo>
                    <a:pt x="62" y="40"/>
                    <a:pt x="66" y="31"/>
                    <a:pt x="65" y="20"/>
                  </a:cubicBezTo>
                  <a:cubicBezTo>
                    <a:pt x="64" y="9"/>
                    <a:pt x="59" y="0"/>
                    <a:pt x="54" y="0"/>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74"/>
            <p:cNvSpPr/>
            <p:nvPr/>
          </p:nvSpPr>
          <p:spPr bwMode="auto">
            <a:xfrm>
              <a:off x="1957762" y="3994685"/>
              <a:ext cx="882301" cy="852350"/>
            </a:xfrm>
            <a:custGeom>
              <a:avLst/>
              <a:gdLst>
                <a:gd name="T0" fmla="*/ 340 w 722"/>
                <a:gd name="T1" fmla="*/ 445 h 696"/>
                <a:gd name="T2" fmla="*/ 340 w 722"/>
                <a:gd name="T3" fmla="*/ 363 h 696"/>
                <a:gd name="T4" fmla="*/ 722 w 722"/>
                <a:gd name="T5" fmla="*/ 264 h 696"/>
                <a:gd name="T6" fmla="*/ 392 w 722"/>
                <a:gd name="T7" fmla="*/ 28 h 696"/>
                <a:gd name="T8" fmla="*/ 184 w 722"/>
                <a:gd name="T9" fmla="*/ 152 h 696"/>
                <a:gd name="T10" fmla="*/ 169 w 722"/>
                <a:gd name="T11" fmla="*/ 120 h 696"/>
                <a:gd name="T12" fmla="*/ 162 w 722"/>
                <a:gd name="T13" fmla="*/ 169 h 696"/>
                <a:gd name="T14" fmla="*/ 124 w 722"/>
                <a:gd name="T15" fmla="*/ 200 h 696"/>
                <a:gd name="T16" fmla="*/ 150 w 722"/>
                <a:gd name="T17" fmla="*/ 197 h 696"/>
                <a:gd name="T18" fmla="*/ 221 w 722"/>
                <a:gd name="T19" fmla="*/ 696 h 696"/>
                <a:gd name="T20" fmla="*/ 334 w 722"/>
                <a:gd name="T21" fmla="*/ 486 h 696"/>
                <a:gd name="T22" fmla="*/ 277 w 722"/>
                <a:gd name="T23" fmla="*/ 460 h 696"/>
                <a:gd name="T24" fmla="*/ 340 w 722"/>
                <a:gd name="T25" fmla="*/ 445 h 6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22" h="696">
                  <a:moveTo>
                    <a:pt x="340" y="445"/>
                  </a:moveTo>
                  <a:cubicBezTo>
                    <a:pt x="340" y="363"/>
                    <a:pt x="340" y="363"/>
                    <a:pt x="340" y="363"/>
                  </a:cubicBezTo>
                  <a:cubicBezTo>
                    <a:pt x="592" y="321"/>
                    <a:pt x="722" y="264"/>
                    <a:pt x="722" y="264"/>
                  </a:cubicBezTo>
                  <a:cubicBezTo>
                    <a:pt x="677" y="49"/>
                    <a:pt x="510" y="0"/>
                    <a:pt x="392" y="28"/>
                  </a:cubicBezTo>
                  <a:cubicBezTo>
                    <a:pt x="241" y="61"/>
                    <a:pt x="196" y="116"/>
                    <a:pt x="184" y="152"/>
                  </a:cubicBezTo>
                  <a:cubicBezTo>
                    <a:pt x="171" y="138"/>
                    <a:pt x="169" y="120"/>
                    <a:pt x="169" y="120"/>
                  </a:cubicBezTo>
                  <a:cubicBezTo>
                    <a:pt x="149" y="147"/>
                    <a:pt x="162" y="169"/>
                    <a:pt x="162" y="169"/>
                  </a:cubicBezTo>
                  <a:cubicBezTo>
                    <a:pt x="132" y="171"/>
                    <a:pt x="124" y="200"/>
                    <a:pt x="124" y="200"/>
                  </a:cubicBezTo>
                  <a:cubicBezTo>
                    <a:pt x="133" y="197"/>
                    <a:pt x="142" y="196"/>
                    <a:pt x="150" y="197"/>
                  </a:cubicBezTo>
                  <a:cubicBezTo>
                    <a:pt x="0" y="277"/>
                    <a:pt x="221" y="696"/>
                    <a:pt x="221" y="696"/>
                  </a:cubicBezTo>
                  <a:cubicBezTo>
                    <a:pt x="283" y="652"/>
                    <a:pt x="334" y="486"/>
                    <a:pt x="334" y="486"/>
                  </a:cubicBezTo>
                  <a:cubicBezTo>
                    <a:pt x="334" y="486"/>
                    <a:pt x="271" y="515"/>
                    <a:pt x="277" y="460"/>
                  </a:cubicBezTo>
                  <a:cubicBezTo>
                    <a:pt x="283" y="404"/>
                    <a:pt x="340" y="445"/>
                    <a:pt x="340" y="445"/>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82" name="Freeform 75"/>
            <p:cNvSpPr/>
            <p:nvPr/>
          </p:nvSpPr>
          <p:spPr bwMode="auto">
            <a:xfrm>
              <a:off x="3070934" y="3936032"/>
              <a:ext cx="984633" cy="911004"/>
            </a:xfrm>
            <a:custGeom>
              <a:avLst/>
              <a:gdLst>
                <a:gd name="T0" fmla="*/ 805 w 805"/>
                <a:gd name="T1" fmla="*/ 386 h 744"/>
                <a:gd name="T2" fmla="*/ 356 w 805"/>
                <a:gd name="T3" fmla="*/ 360 h 744"/>
                <a:gd name="T4" fmla="*/ 368 w 805"/>
                <a:gd name="T5" fmla="*/ 487 h 744"/>
                <a:gd name="T6" fmla="*/ 306 w 805"/>
                <a:gd name="T7" fmla="*/ 505 h 744"/>
                <a:gd name="T8" fmla="*/ 364 w 805"/>
                <a:gd name="T9" fmla="*/ 528 h 744"/>
                <a:gd name="T10" fmla="*/ 263 w 805"/>
                <a:gd name="T11" fmla="*/ 744 h 744"/>
                <a:gd name="T12" fmla="*/ 215 w 805"/>
                <a:gd name="T13" fmla="*/ 233 h 744"/>
                <a:gd name="T14" fmla="*/ 371 w 805"/>
                <a:gd name="T15" fmla="*/ 61 h 744"/>
                <a:gd name="T16" fmla="*/ 805 w 805"/>
                <a:gd name="T17" fmla="*/ 386 h 7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05" h="744">
                  <a:moveTo>
                    <a:pt x="805" y="386"/>
                  </a:moveTo>
                  <a:cubicBezTo>
                    <a:pt x="805" y="386"/>
                    <a:pt x="642" y="289"/>
                    <a:pt x="356" y="360"/>
                  </a:cubicBezTo>
                  <a:cubicBezTo>
                    <a:pt x="368" y="487"/>
                    <a:pt x="368" y="487"/>
                    <a:pt x="368" y="487"/>
                  </a:cubicBezTo>
                  <a:cubicBezTo>
                    <a:pt x="368" y="487"/>
                    <a:pt x="308" y="449"/>
                    <a:pt x="306" y="505"/>
                  </a:cubicBezTo>
                  <a:cubicBezTo>
                    <a:pt x="303" y="560"/>
                    <a:pt x="364" y="528"/>
                    <a:pt x="364" y="528"/>
                  </a:cubicBezTo>
                  <a:cubicBezTo>
                    <a:pt x="364" y="528"/>
                    <a:pt x="323" y="697"/>
                    <a:pt x="263" y="744"/>
                  </a:cubicBezTo>
                  <a:cubicBezTo>
                    <a:pt x="263" y="744"/>
                    <a:pt x="0" y="247"/>
                    <a:pt x="215" y="233"/>
                  </a:cubicBezTo>
                  <a:cubicBezTo>
                    <a:pt x="215" y="233"/>
                    <a:pt x="194" y="116"/>
                    <a:pt x="371" y="61"/>
                  </a:cubicBezTo>
                  <a:cubicBezTo>
                    <a:pt x="568" y="0"/>
                    <a:pt x="768" y="74"/>
                    <a:pt x="805" y="386"/>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grpSp>
      <p:sp>
        <p:nvSpPr>
          <p:cNvPr id="6" name="文本框 5"/>
          <p:cNvSpPr txBox="1"/>
          <p:nvPr/>
        </p:nvSpPr>
        <p:spPr>
          <a:xfrm>
            <a:off x="39370" y="262890"/>
            <a:ext cx="5642610" cy="521970"/>
          </a:xfrm>
          <a:prstGeom prst="rect">
            <a:avLst/>
          </a:prstGeom>
          <a:noFill/>
        </p:spPr>
        <p:txBody>
          <a:bodyPr wrap="square" rtlCol="0">
            <a:spAutoFit/>
          </a:bodyPr>
          <a:lstStyle/>
          <a:p>
            <a:r>
              <a:rPr lang="zh-CN" altLang="en-US" sz="2800" b="1"/>
              <a:t> 1.电子邮件频现词汇、短语、句型：</a:t>
            </a:r>
            <a:endParaRPr lang="zh-CN" altLang="en-US" sz="2800" b="1"/>
          </a:p>
        </p:txBody>
      </p:sp>
      <p:graphicFrame>
        <p:nvGraphicFramePr>
          <p:cNvPr id="4" name="表格 3"/>
          <p:cNvGraphicFramePr/>
          <p:nvPr>
            <p:custDataLst>
              <p:tags r:id="rId2"/>
            </p:custDataLst>
          </p:nvPr>
        </p:nvGraphicFramePr>
        <p:xfrm>
          <a:off x="411480" y="1282065"/>
          <a:ext cx="11170920" cy="2194560"/>
        </p:xfrm>
        <a:graphic>
          <a:graphicData uri="http://schemas.openxmlformats.org/drawingml/2006/table">
            <a:tbl>
              <a:tblPr firstRow="1" bandRow="1">
                <a:tableStyleId>{5940675A-B579-460E-94D1-54222C63F5DA}</a:tableStyleId>
              </a:tblPr>
              <a:tblGrid>
                <a:gridCol w="5585460"/>
                <a:gridCol w="5585460"/>
              </a:tblGrid>
              <a:tr h="365760">
                <a:tc>
                  <a:txBody>
                    <a:bodyPr/>
                    <a:p>
                      <a:pPr>
                        <a:buNone/>
                      </a:pPr>
                      <a:r>
                        <a:rPr lang="zh-CN" altLang="en-US" sz="2800"/>
                        <a:t>apologize for</a:t>
                      </a:r>
                      <a:endParaRPr lang="zh-CN" altLang="en-US" sz="280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r>
                        <a:rPr lang="zh-CN" altLang="en-US" sz="2800"/>
                        <a:t>抱歉</a:t>
                      </a:r>
                      <a:endParaRPr lang="zh-CN" altLang="en-US" sz="280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365760">
                <a:tc>
                  <a:txBody>
                    <a:bodyPr/>
                    <a:p>
                      <a:pPr>
                        <a:buNone/>
                      </a:pPr>
                      <a:r>
                        <a:rPr lang="zh-CN" altLang="en-US" sz="2800"/>
                        <a:t>hear from sb.</a:t>
                      </a:r>
                      <a:endParaRPr lang="zh-CN" altLang="en-US" sz="280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r>
                        <a:rPr lang="zh-CN" altLang="en-US" sz="2800"/>
                        <a:t>收到某人的来信</a:t>
                      </a:r>
                      <a:endParaRPr lang="zh-CN" altLang="en-US" sz="280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365760">
                <a:tc>
                  <a:txBody>
                    <a:bodyPr/>
                    <a:p>
                      <a:pPr>
                        <a:buNone/>
                      </a:pPr>
                      <a:r>
                        <a:rPr lang="zh-CN" altLang="en-US" sz="2800"/>
                        <a:t>I’m writing to tell you about ...</a:t>
                      </a:r>
                      <a:endParaRPr lang="zh-CN" altLang="en-US" sz="280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r>
                        <a:rPr lang="zh-CN" altLang="en-US" sz="2800"/>
                        <a:t>我写信要告诉你……</a:t>
                      </a:r>
                      <a:endParaRPr lang="zh-CN" altLang="en-US" sz="280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365760">
                <a:tc>
                  <a:txBody>
                    <a:bodyPr/>
                    <a:p>
                      <a:pPr>
                        <a:buNone/>
                      </a:pPr>
                      <a:r>
                        <a:rPr lang="zh-CN" altLang="en-US" sz="2800"/>
                        <a:t>How are things going?</a:t>
                      </a:r>
                      <a:endParaRPr lang="zh-CN" altLang="en-US" sz="280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r>
                        <a:rPr lang="zh-CN" altLang="en-US" sz="2800"/>
                        <a:t>近来好吗？</a:t>
                      </a:r>
                      <a:endParaRPr lang="zh-CN" altLang="en-US" sz="280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365760">
                <a:tc>
                  <a:txBody>
                    <a:bodyPr/>
                    <a:p>
                      <a:pPr>
                        <a:buNone/>
                      </a:pPr>
                      <a:r>
                        <a:rPr lang="zh-CN" altLang="en-US" sz="2800"/>
                        <a:t>Best wishes!</a:t>
                      </a:r>
                      <a:endParaRPr lang="zh-CN" altLang="en-US" sz="280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r>
                        <a:rPr lang="zh-CN" altLang="en-US" sz="2800"/>
                        <a:t>致以美好的祝愿！</a:t>
                      </a:r>
                      <a:endParaRPr lang="zh-CN" altLang="en-US" sz="280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365760">
                <a:tc>
                  <a:txBody>
                    <a:bodyPr/>
                    <a:p>
                      <a:pPr>
                        <a:buNone/>
                      </a:pPr>
                      <a:r>
                        <a:rPr lang="zh-CN" altLang="en-US" sz="2800"/>
                        <a:t>I’m looking forward to your early reply.</a:t>
                      </a:r>
                      <a:endParaRPr lang="zh-CN" altLang="en-US" sz="280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r>
                        <a:rPr lang="zh-CN" altLang="en-US" sz="2800"/>
                        <a:t>我期待你的早日回复。</a:t>
                      </a:r>
                      <a:endParaRPr lang="zh-CN" altLang="en-US" sz="280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grpSp>
        <p:nvGrpSpPr>
          <p:cNvPr id="11" name="Group 5"/>
          <p:cNvGrpSpPr/>
          <p:nvPr/>
        </p:nvGrpSpPr>
        <p:grpSpPr>
          <a:xfrm>
            <a:off x="3749838" y="5204653"/>
            <a:ext cx="5072921" cy="1723420"/>
            <a:chOff x="990600" y="3853667"/>
            <a:chExt cx="5072921" cy="1723420"/>
          </a:xfrm>
        </p:grpSpPr>
        <p:sp>
          <p:nvSpPr>
            <p:cNvPr id="12" name="Freeform 5"/>
            <p:cNvSpPr/>
            <p:nvPr/>
          </p:nvSpPr>
          <p:spPr bwMode="auto">
            <a:xfrm>
              <a:off x="990600" y="5374919"/>
              <a:ext cx="5060441" cy="202168"/>
            </a:xfrm>
            <a:custGeom>
              <a:avLst/>
              <a:gdLst>
                <a:gd name="T0" fmla="*/ 4054 w 4136"/>
                <a:gd name="T1" fmla="*/ 0 h 165"/>
                <a:gd name="T2" fmla="*/ 3007 w 4136"/>
                <a:gd name="T3" fmla="*/ 0 h 165"/>
                <a:gd name="T4" fmla="*/ 2995 w 4136"/>
                <a:gd name="T5" fmla="*/ 28 h 165"/>
                <a:gd name="T6" fmla="*/ 2979 w 4136"/>
                <a:gd name="T7" fmla="*/ 30 h 165"/>
                <a:gd name="T8" fmla="*/ 2920 w 4136"/>
                <a:gd name="T9" fmla="*/ 13 h 165"/>
                <a:gd name="T10" fmla="*/ 2910 w 4136"/>
                <a:gd name="T11" fmla="*/ 75 h 165"/>
                <a:gd name="T12" fmla="*/ 2904 w 4136"/>
                <a:gd name="T13" fmla="*/ 74 h 165"/>
                <a:gd name="T14" fmla="*/ 2893 w 4136"/>
                <a:gd name="T15" fmla="*/ 0 h 165"/>
                <a:gd name="T16" fmla="*/ 2144 w 4136"/>
                <a:gd name="T17" fmla="*/ 0 h 165"/>
                <a:gd name="T18" fmla="*/ 2132 w 4136"/>
                <a:gd name="T19" fmla="*/ 36 h 165"/>
                <a:gd name="T20" fmla="*/ 2116 w 4136"/>
                <a:gd name="T21" fmla="*/ 38 h 165"/>
                <a:gd name="T22" fmla="*/ 2057 w 4136"/>
                <a:gd name="T23" fmla="*/ 21 h 165"/>
                <a:gd name="T24" fmla="*/ 2047 w 4136"/>
                <a:gd name="T25" fmla="*/ 83 h 165"/>
                <a:gd name="T26" fmla="*/ 2041 w 4136"/>
                <a:gd name="T27" fmla="*/ 82 h 165"/>
                <a:gd name="T28" fmla="*/ 2033 w 4136"/>
                <a:gd name="T29" fmla="*/ 0 h 165"/>
                <a:gd name="T30" fmla="*/ 1192 w 4136"/>
                <a:gd name="T31" fmla="*/ 0 h 165"/>
                <a:gd name="T32" fmla="*/ 1180 w 4136"/>
                <a:gd name="T33" fmla="*/ 36 h 165"/>
                <a:gd name="T34" fmla="*/ 1164 w 4136"/>
                <a:gd name="T35" fmla="*/ 38 h 165"/>
                <a:gd name="T36" fmla="*/ 1105 w 4136"/>
                <a:gd name="T37" fmla="*/ 21 h 165"/>
                <a:gd name="T38" fmla="*/ 1095 w 4136"/>
                <a:gd name="T39" fmla="*/ 83 h 165"/>
                <a:gd name="T40" fmla="*/ 1090 w 4136"/>
                <a:gd name="T41" fmla="*/ 82 h 165"/>
                <a:gd name="T42" fmla="*/ 1081 w 4136"/>
                <a:gd name="T43" fmla="*/ 0 h 165"/>
                <a:gd name="T44" fmla="*/ 996 w 4136"/>
                <a:gd name="T45" fmla="*/ 0 h 165"/>
                <a:gd name="T46" fmla="*/ 908 w 4136"/>
                <a:gd name="T47" fmla="*/ 73 h 165"/>
                <a:gd name="T48" fmla="*/ 50 w 4136"/>
                <a:gd name="T49" fmla="*/ 92 h 165"/>
                <a:gd name="T50" fmla="*/ 160 w 4136"/>
                <a:gd name="T51" fmla="*/ 0 h 165"/>
                <a:gd name="T52" fmla="*/ 81 w 4136"/>
                <a:gd name="T53" fmla="*/ 0 h 165"/>
                <a:gd name="T54" fmla="*/ 0 w 4136"/>
                <a:gd name="T55" fmla="*/ 82 h 165"/>
                <a:gd name="T56" fmla="*/ 0 w 4136"/>
                <a:gd name="T57" fmla="*/ 84 h 165"/>
                <a:gd name="T58" fmla="*/ 81 w 4136"/>
                <a:gd name="T59" fmla="*/ 165 h 165"/>
                <a:gd name="T60" fmla="*/ 4054 w 4136"/>
                <a:gd name="T61" fmla="*/ 165 h 165"/>
                <a:gd name="T62" fmla="*/ 4136 w 4136"/>
                <a:gd name="T63" fmla="*/ 84 h 165"/>
                <a:gd name="T64" fmla="*/ 4136 w 4136"/>
                <a:gd name="T65" fmla="*/ 82 h 165"/>
                <a:gd name="T66" fmla="*/ 4054 w 4136"/>
                <a:gd name="T67" fmla="*/ 0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136" h="165">
                  <a:moveTo>
                    <a:pt x="4054" y="0"/>
                  </a:moveTo>
                  <a:cubicBezTo>
                    <a:pt x="3007" y="0"/>
                    <a:pt x="3007" y="0"/>
                    <a:pt x="3007" y="0"/>
                  </a:cubicBezTo>
                  <a:cubicBezTo>
                    <a:pt x="3007" y="14"/>
                    <a:pt x="3004" y="26"/>
                    <a:pt x="2995" y="28"/>
                  </a:cubicBezTo>
                  <a:cubicBezTo>
                    <a:pt x="2990" y="30"/>
                    <a:pt x="2985" y="30"/>
                    <a:pt x="2979" y="30"/>
                  </a:cubicBezTo>
                  <a:cubicBezTo>
                    <a:pt x="2951" y="30"/>
                    <a:pt x="2920" y="13"/>
                    <a:pt x="2920" y="13"/>
                  </a:cubicBezTo>
                  <a:cubicBezTo>
                    <a:pt x="2920" y="13"/>
                    <a:pt x="2948" y="75"/>
                    <a:pt x="2910" y="75"/>
                  </a:cubicBezTo>
                  <a:cubicBezTo>
                    <a:pt x="2908" y="75"/>
                    <a:pt x="2906" y="75"/>
                    <a:pt x="2904" y="74"/>
                  </a:cubicBezTo>
                  <a:cubicBezTo>
                    <a:pt x="2873" y="70"/>
                    <a:pt x="2883" y="27"/>
                    <a:pt x="2893" y="0"/>
                  </a:cubicBezTo>
                  <a:cubicBezTo>
                    <a:pt x="2144" y="0"/>
                    <a:pt x="2144" y="0"/>
                    <a:pt x="2144" y="0"/>
                  </a:cubicBezTo>
                  <a:cubicBezTo>
                    <a:pt x="2145" y="18"/>
                    <a:pt x="2143" y="33"/>
                    <a:pt x="2132" y="36"/>
                  </a:cubicBezTo>
                  <a:cubicBezTo>
                    <a:pt x="2127" y="38"/>
                    <a:pt x="2122" y="38"/>
                    <a:pt x="2116" y="38"/>
                  </a:cubicBezTo>
                  <a:cubicBezTo>
                    <a:pt x="2088" y="38"/>
                    <a:pt x="2057" y="21"/>
                    <a:pt x="2057" y="21"/>
                  </a:cubicBezTo>
                  <a:cubicBezTo>
                    <a:pt x="2057" y="21"/>
                    <a:pt x="2085" y="83"/>
                    <a:pt x="2047" y="83"/>
                  </a:cubicBezTo>
                  <a:cubicBezTo>
                    <a:pt x="2045" y="83"/>
                    <a:pt x="2043" y="83"/>
                    <a:pt x="2041" y="82"/>
                  </a:cubicBezTo>
                  <a:cubicBezTo>
                    <a:pt x="2007" y="78"/>
                    <a:pt x="2023" y="26"/>
                    <a:pt x="2033" y="0"/>
                  </a:cubicBezTo>
                  <a:cubicBezTo>
                    <a:pt x="1192" y="0"/>
                    <a:pt x="1192" y="0"/>
                    <a:pt x="1192" y="0"/>
                  </a:cubicBezTo>
                  <a:cubicBezTo>
                    <a:pt x="1193" y="18"/>
                    <a:pt x="1191" y="33"/>
                    <a:pt x="1180" y="36"/>
                  </a:cubicBezTo>
                  <a:cubicBezTo>
                    <a:pt x="1175" y="38"/>
                    <a:pt x="1170" y="38"/>
                    <a:pt x="1164" y="38"/>
                  </a:cubicBezTo>
                  <a:cubicBezTo>
                    <a:pt x="1136" y="38"/>
                    <a:pt x="1105" y="21"/>
                    <a:pt x="1105" y="21"/>
                  </a:cubicBezTo>
                  <a:cubicBezTo>
                    <a:pt x="1105" y="21"/>
                    <a:pt x="1133" y="83"/>
                    <a:pt x="1095" y="83"/>
                  </a:cubicBezTo>
                  <a:cubicBezTo>
                    <a:pt x="1093" y="83"/>
                    <a:pt x="1092" y="83"/>
                    <a:pt x="1090" y="82"/>
                  </a:cubicBezTo>
                  <a:cubicBezTo>
                    <a:pt x="1055" y="78"/>
                    <a:pt x="1071" y="26"/>
                    <a:pt x="1081" y="0"/>
                  </a:cubicBezTo>
                  <a:cubicBezTo>
                    <a:pt x="996" y="0"/>
                    <a:pt x="996" y="0"/>
                    <a:pt x="996" y="0"/>
                  </a:cubicBezTo>
                  <a:cubicBezTo>
                    <a:pt x="908" y="73"/>
                    <a:pt x="908" y="73"/>
                    <a:pt x="908" y="73"/>
                  </a:cubicBezTo>
                  <a:cubicBezTo>
                    <a:pt x="50" y="92"/>
                    <a:pt x="50" y="92"/>
                    <a:pt x="50" y="92"/>
                  </a:cubicBezTo>
                  <a:cubicBezTo>
                    <a:pt x="160" y="0"/>
                    <a:pt x="160" y="0"/>
                    <a:pt x="160" y="0"/>
                  </a:cubicBezTo>
                  <a:cubicBezTo>
                    <a:pt x="81" y="0"/>
                    <a:pt x="81" y="0"/>
                    <a:pt x="81" y="0"/>
                  </a:cubicBezTo>
                  <a:cubicBezTo>
                    <a:pt x="36" y="0"/>
                    <a:pt x="0" y="37"/>
                    <a:pt x="0" y="82"/>
                  </a:cubicBezTo>
                  <a:cubicBezTo>
                    <a:pt x="0" y="84"/>
                    <a:pt x="0" y="84"/>
                    <a:pt x="0" y="84"/>
                  </a:cubicBezTo>
                  <a:cubicBezTo>
                    <a:pt x="0" y="129"/>
                    <a:pt x="36" y="165"/>
                    <a:pt x="81" y="165"/>
                  </a:cubicBezTo>
                  <a:cubicBezTo>
                    <a:pt x="4054" y="165"/>
                    <a:pt x="4054" y="165"/>
                    <a:pt x="4054" y="165"/>
                  </a:cubicBezTo>
                  <a:cubicBezTo>
                    <a:pt x="4099" y="165"/>
                    <a:pt x="4136" y="129"/>
                    <a:pt x="4136" y="84"/>
                  </a:cubicBezTo>
                  <a:cubicBezTo>
                    <a:pt x="4136" y="82"/>
                    <a:pt x="4136" y="82"/>
                    <a:pt x="4136" y="82"/>
                  </a:cubicBezTo>
                  <a:cubicBezTo>
                    <a:pt x="4136" y="37"/>
                    <a:pt x="4099" y="0"/>
                    <a:pt x="4054" y="0"/>
                  </a:cubicBezTo>
                </a:path>
              </a:pathLst>
            </a:custGeom>
            <a:solidFill>
              <a:schemeClr val="tx2">
                <a:alpha val="10000"/>
              </a:schemeClr>
            </a:solidFill>
            <a:ln>
              <a:noFill/>
            </a:ln>
          </p:spPr>
          <p:txBody>
            <a:bodyPr vert="horz" wrap="square" lIns="91440" tIns="45720" rIns="91440" bIns="45720" numCol="1" anchor="t" anchorCtr="0" compatLnSpc="1"/>
            <a:lstStyle/>
            <a:p>
              <a:endParaRPr lang="en-US"/>
            </a:p>
          </p:txBody>
        </p:sp>
        <p:sp>
          <p:nvSpPr>
            <p:cNvPr id="13" name="Freeform 6"/>
            <p:cNvSpPr/>
            <p:nvPr/>
          </p:nvSpPr>
          <p:spPr bwMode="auto">
            <a:xfrm>
              <a:off x="2897469" y="4702273"/>
              <a:ext cx="227127" cy="323219"/>
            </a:xfrm>
            <a:custGeom>
              <a:avLst/>
              <a:gdLst>
                <a:gd name="T0" fmla="*/ 21 w 186"/>
                <a:gd name="T1" fmla="*/ 0 h 264"/>
                <a:gd name="T2" fmla="*/ 0 w 186"/>
                <a:gd name="T3" fmla="*/ 72 h 264"/>
                <a:gd name="T4" fmla="*/ 121 w 186"/>
                <a:gd name="T5" fmla="*/ 264 h 264"/>
                <a:gd name="T6" fmla="*/ 186 w 186"/>
                <a:gd name="T7" fmla="*/ 258 h 264"/>
                <a:gd name="T8" fmla="*/ 21 w 186"/>
                <a:gd name="T9" fmla="*/ 0 h 264"/>
              </a:gdLst>
              <a:ahLst/>
              <a:cxnLst>
                <a:cxn ang="0">
                  <a:pos x="T0" y="T1"/>
                </a:cxn>
                <a:cxn ang="0">
                  <a:pos x="T2" y="T3"/>
                </a:cxn>
                <a:cxn ang="0">
                  <a:pos x="T4" y="T5"/>
                </a:cxn>
                <a:cxn ang="0">
                  <a:pos x="T6" y="T7"/>
                </a:cxn>
                <a:cxn ang="0">
                  <a:pos x="T8" y="T9"/>
                </a:cxn>
              </a:cxnLst>
              <a:rect l="0" t="0" r="r" b="b"/>
              <a:pathLst>
                <a:path w="186" h="264">
                  <a:moveTo>
                    <a:pt x="21" y="0"/>
                  </a:moveTo>
                  <a:cubicBezTo>
                    <a:pt x="0" y="72"/>
                    <a:pt x="0" y="72"/>
                    <a:pt x="0" y="72"/>
                  </a:cubicBezTo>
                  <a:cubicBezTo>
                    <a:pt x="46" y="145"/>
                    <a:pt x="91" y="222"/>
                    <a:pt x="121" y="264"/>
                  </a:cubicBezTo>
                  <a:cubicBezTo>
                    <a:pt x="186" y="258"/>
                    <a:pt x="186" y="258"/>
                    <a:pt x="186" y="258"/>
                  </a:cubicBezTo>
                  <a:cubicBezTo>
                    <a:pt x="79" y="114"/>
                    <a:pt x="21" y="0"/>
                    <a:pt x="21" y="0"/>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4" name="Freeform 7"/>
            <p:cNvSpPr/>
            <p:nvPr/>
          </p:nvSpPr>
          <p:spPr bwMode="auto">
            <a:xfrm>
              <a:off x="2897469" y="4702273"/>
              <a:ext cx="67389" cy="127291"/>
            </a:xfrm>
            <a:custGeom>
              <a:avLst/>
              <a:gdLst>
                <a:gd name="T0" fmla="*/ 21 w 56"/>
                <a:gd name="T1" fmla="*/ 0 h 104"/>
                <a:gd name="T2" fmla="*/ 0 w 56"/>
                <a:gd name="T3" fmla="*/ 72 h 104"/>
                <a:gd name="T4" fmla="*/ 20 w 56"/>
                <a:gd name="T5" fmla="*/ 104 h 104"/>
                <a:gd name="T6" fmla="*/ 56 w 56"/>
                <a:gd name="T7" fmla="*/ 64 h 104"/>
                <a:gd name="T8" fmla="*/ 21 w 56"/>
                <a:gd name="T9" fmla="*/ 0 h 104"/>
              </a:gdLst>
              <a:ahLst/>
              <a:cxnLst>
                <a:cxn ang="0">
                  <a:pos x="T0" y="T1"/>
                </a:cxn>
                <a:cxn ang="0">
                  <a:pos x="T2" y="T3"/>
                </a:cxn>
                <a:cxn ang="0">
                  <a:pos x="T4" y="T5"/>
                </a:cxn>
                <a:cxn ang="0">
                  <a:pos x="T6" y="T7"/>
                </a:cxn>
                <a:cxn ang="0">
                  <a:pos x="T8" y="T9"/>
                </a:cxn>
              </a:cxnLst>
              <a:rect l="0" t="0" r="r" b="b"/>
              <a:pathLst>
                <a:path w="56" h="104">
                  <a:moveTo>
                    <a:pt x="21" y="0"/>
                  </a:moveTo>
                  <a:cubicBezTo>
                    <a:pt x="0" y="72"/>
                    <a:pt x="0" y="72"/>
                    <a:pt x="0" y="72"/>
                  </a:cubicBezTo>
                  <a:cubicBezTo>
                    <a:pt x="7" y="82"/>
                    <a:pt x="13" y="93"/>
                    <a:pt x="20" y="104"/>
                  </a:cubicBezTo>
                  <a:cubicBezTo>
                    <a:pt x="56" y="64"/>
                    <a:pt x="56" y="64"/>
                    <a:pt x="56" y="64"/>
                  </a:cubicBezTo>
                  <a:cubicBezTo>
                    <a:pt x="33" y="24"/>
                    <a:pt x="21" y="0"/>
                    <a:pt x="21" y="0"/>
                  </a:cubicBez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15" name="Freeform 8"/>
            <p:cNvSpPr/>
            <p:nvPr/>
          </p:nvSpPr>
          <p:spPr bwMode="auto">
            <a:xfrm>
              <a:off x="2268502" y="5075411"/>
              <a:ext cx="943451" cy="406832"/>
            </a:xfrm>
            <a:custGeom>
              <a:avLst/>
              <a:gdLst>
                <a:gd name="T0" fmla="*/ 754 w 771"/>
                <a:gd name="T1" fmla="*/ 93 h 333"/>
                <a:gd name="T2" fmla="*/ 676 w 771"/>
                <a:gd name="T3" fmla="*/ 128 h 333"/>
                <a:gd name="T4" fmla="*/ 673 w 771"/>
                <a:gd name="T5" fmla="*/ 25 h 333"/>
                <a:gd name="T6" fmla="*/ 594 w 771"/>
                <a:gd name="T7" fmla="*/ 42 h 333"/>
                <a:gd name="T8" fmla="*/ 82 w 771"/>
                <a:gd name="T9" fmla="*/ 155 h 333"/>
                <a:gd name="T10" fmla="*/ 102 w 771"/>
                <a:gd name="T11" fmla="*/ 237 h 333"/>
                <a:gd name="T12" fmla="*/ 43 w 771"/>
                <a:gd name="T13" fmla="*/ 230 h 333"/>
                <a:gd name="T14" fmla="*/ 46 w 771"/>
                <a:gd name="T15" fmla="*/ 327 h 333"/>
                <a:gd name="T16" fmla="*/ 61 w 771"/>
                <a:gd name="T17" fmla="*/ 266 h 333"/>
                <a:gd name="T18" fmla="*/ 136 w 771"/>
                <a:gd name="T19" fmla="*/ 281 h 333"/>
                <a:gd name="T20" fmla="*/ 138 w 771"/>
                <a:gd name="T21" fmla="*/ 181 h 333"/>
                <a:gd name="T22" fmla="*/ 636 w 771"/>
                <a:gd name="T23" fmla="*/ 66 h 333"/>
                <a:gd name="T24" fmla="*/ 653 w 771"/>
                <a:gd name="T25" fmla="*/ 190 h 333"/>
                <a:gd name="T26" fmla="*/ 754 w 771"/>
                <a:gd name="T27" fmla="*/ 93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71" h="333">
                  <a:moveTo>
                    <a:pt x="754" y="93"/>
                  </a:moveTo>
                  <a:cubicBezTo>
                    <a:pt x="736" y="36"/>
                    <a:pt x="676" y="128"/>
                    <a:pt x="676" y="128"/>
                  </a:cubicBezTo>
                  <a:cubicBezTo>
                    <a:pt x="676" y="128"/>
                    <a:pt x="693" y="51"/>
                    <a:pt x="673" y="25"/>
                  </a:cubicBezTo>
                  <a:cubicBezTo>
                    <a:pt x="654" y="0"/>
                    <a:pt x="607" y="34"/>
                    <a:pt x="594" y="42"/>
                  </a:cubicBezTo>
                  <a:cubicBezTo>
                    <a:pt x="82" y="155"/>
                    <a:pt x="82" y="155"/>
                    <a:pt x="82" y="155"/>
                  </a:cubicBezTo>
                  <a:cubicBezTo>
                    <a:pt x="102" y="237"/>
                    <a:pt x="102" y="237"/>
                    <a:pt x="102" y="237"/>
                  </a:cubicBezTo>
                  <a:cubicBezTo>
                    <a:pt x="43" y="230"/>
                    <a:pt x="43" y="230"/>
                    <a:pt x="43" y="230"/>
                  </a:cubicBezTo>
                  <a:cubicBezTo>
                    <a:pt x="43" y="230"/>
                    <a:pt x="0" y="321"/>
                    <a:pt x="46" y="327"/>
                  </a:cubicBezTo>
                  <a:cubicBezTo>
                    <a:pt x="91" y="333"/>
                    <a:pt x="61" y="266"/>
                    <a:pt x="61" y="266"/>
                  </a:cubicBezTo>
                  <a:cubicBezTo>
                    <a:pt x="61" y="266"/>
                    <a:pt x="105" y="291"/>
                    <a:pt x="136" y="281"/>
                  </a:cubicBezTo>
                  <a:cubicBezTo>
                    <a:pt x="161" y="274"/>
                    <a:pt x="141" y="203"/>
                    <a:pt x="138" y="181"/>
                  </a:cubicBezTo>
                  <a:cubicBezTo>
                    <a:pt x="474" y="161"/>
                    <a:pt x="631" y="69"/>
                    <a:pt x="636" y="66"/>
                  </a:cubicBezTo>
                  <a:cubicBezTo>
                    <a:pt x="636" y="66"/>
                    <a:pt x="644" y="149"/>
                    <a:pt x="653" y="190"/>
                  </a:cubicBezTo>
                  <a:cubicBezTo>
                    <a:pt x="653" y="190"/>
                    <a:pt x="771" y="151"/>
                    <a:pt x="754" y="93"/>
                  </a:cubicBezTo>
                </a:path>
              </a:pathLst>
            </a:custGeom>
            <a:solidFill>
              <a:schemeClr val="tx2"/>
            </a:solidFill>
            <a:ln>
              <a:noFill/>
            </a:ln>
          </p:spPr>
          <p:txBody>
            <a:bodyPr vert="horz" wrap="square" lIns="91440" tIns="45720" rIns="91440" bIns="45720" numCol="1" anchor="t" anchorCtr="0" compatLnSpc="1"/>
            <a:lstStyle/>
            <a:p>
              <a:endParaRPr lang="en-US"/>
            </a:p>
          </p:txBody>
        </p:sp>
        <p:sp>
          <p:nvSpPr>
            <p:cNvPr id="16" name="Freeform 9"/>
            <p:cNvSpPr/>
            <p:nvPr/>
          </p:nvSpPr>
          <p:spPr bwMode="auto">
            <a:xfrm>
              <a:off x="2161178" y="3853667"/>
              <a:ext cx="761250" cy="1000857"/>
            </a:xfrm>
            <a:custGeom>
              <a:avLst/>
              <a:gdLst>
                <a:gd name="T0" fmla="*/ 622 w 622"/>
                <a:gd name="T1" fmla="*/ 693 h 818"/>
                <a:gd name="T2" fmla="*/ 131 w 622"/>
                <a:gd name="T3" fmla="*/ 362 h 818"/>
                <a:gd name="T4" fmla="*/ 54 w 622"/>
                <a:gd name="T5" fmla="*/ 811 h 818"/>
                <a:gd name="T6" fmla="*/ 622 w 622"/>
                <a:gd name="T7" fmla="*/ 693 h 818"/>
              </a:gdLst>
              <a:ahLst/>
              <a:cxnLst>
                <a:cxn ang="0">
                  <a:pos x="T0" y="T1"/>
                </a:cxn>
                <a:cxn ang="0">
                  <a:pos x="T2" y="T3"/>
                </a:cxn>
                <a:cxn ang="0">
                  <a:pos x="T4" y="T5"/>
                </a:cxn>
                <a:cxn ang="0">
                  <a:pos x="T6" y="T7"/>
                </a:cxn>
              </a:cxnLst>
              <a:rect l="0" t="0" r="r" b="b"/>
              <a:pathLst>
                <a:path w="622" h="818">
                  <a:moveTo>
                    <a:pt x="622" y="693"/>
                  </a:moveTo>
                  <a:cubicBezTo>
                    <a:pt x="622" y="693"/>
                    <a:pt x="555" y="0"/>
                    <a:pt x="131" y="362"/>
                  </a:cubicBezTo>
                  <a:cubicBezTo>
                    <a:pt x="131" y="362"/>
                    <a:pt x="0" y="499"/>
                    <a:pt x="54" y="811"/>
                  </a:cubicBezTo>
                  <a:cubicBezTo>
                    <a:pt x="537" y="818"/>
                    <a:pt x="622" y="693"/>
                    <a:pt x="622" y="693"/>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7" name="Freeform 10"/>
            <p:cNvSpPr/>
            <p:nvPr/>
          </p:nvSpPr>
          <p:spPr bwMode="auto">
            <a:xfrm>
              <a:off x="2227319" y="4702273"/>
              <a:ext cx="767490" cy="562826"/>
            </a:xfrm>
            <a:custGeom>
              <a:avLst/>
              <a:gdLst>
                <a:gd name="T0" fmla="*/ 568 w 627"/>
                <a:gd name="T1" fmla="*/ 0 h 460"/>
                <a:gd name="T2" fmla="*/ 627 w 627"/>
                <a:gd name="T3" fmla="*/ 347 h 460"/>
                <a:gd name="T4" fmla="*/ 115 w 627"/>
                <a:gd name="T5" fmla="*/ 460 h 460"/>
                <a:gd name="T6" fmla="*/ 0 w 627"/>
                <a:gd name="T7" fmla="*/ 118 h 460"/>
                <a:gd name="T8" fmla="*/ 568 w 627"/>
                <a:gd name="T9" fmla="*/ 0 h 460"/>
              </a:gdLst>
              <a:ahLst/>
              <a:cxnLst>
                <a:cxn ang="0">
                  <a:pos x="T0" y="T1"/>
                </a:cxn>
                <a:cxn ang="0">
                  <a:pos x="T2" y="T3"/>
                </a:cxn>
                <a:cxn ang="0">
                  <a:pos x="T4" y="T5"/>
                </a:cxn>
                <a:cxn ang="0">
                  <a:pos x="T6" y="T7"/>
                </a:cxn>
                <a:cxn ang="0">
                  <a:pos x="T8" y="T9"/>
                </a:cxn>
              </a:cxnLst>
              <a:rect l="0" t="0" r="r" b="b"/>
              <a:pathLst>
                <a:path w="627" h="460">
                  <a:moveTo>
                    <a:pt x="568" y="0"/>
                  </a:moveTo>
                  <a:cubicBezTo>
                    <a:pt x="627" y="347"/>
                    <a:pt x="627" y="347"/>
                    <a:pt x="627" y="347"/>
                  </a:cubicBezTo>
                  <a:cubicBezTo>
                    <a:pt x="627" y="347"/>
                    <a:pt x="422" y="435"/>
                    <a:pt x="115" y="460"/>
                  </a:cubicBezTo>
                  <a:cubicBezTo>
                    <a:pt x="0" y="118"/>
                    <a:pt x="0" y="118"/>
                    <a:pt x="0" y="118"/>
                  </a:cubicBezTo>
                  <a:cubicBezTo>
                    <a:pt x="0" y="118"/>
                    <a:pt x="389" y="101"/>
                    <a:pt x="568" y="0"/>
                  </a:cubicBezTo>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18" name="Freeform 11"/>
            <p:cNvSpPr/>
            <p:nvPr/>
          </p:nvSpPr>
          <p:spPr bwMode="auto">
            <a:xfrm>
              <a:off x="1761834" y="4964343"/>
              <a:ext cx="2496" cy="0"/>
            </a:xfrm>
            <a:custGeom>
              <a:avLst/>
              <a:gdLst>
                <a:gd name="T0" fmla="*/ 0 w 2"/>
                <a:gd name="T1" fmla="*/ 2 w 2"/>
                <a:gd name="T2" fmla="*/ 0 w 2"/>
              </a:gdLst>
              <a:ahLst/>
              <a:cxnLst>
                <a:cxn ang="0">
                  <a:pos x="T0" y="0"/>
                </a:cxn>
                <a:cxn ang="0">
                  <a:pos x="T1" y="0"/>
                </a:cxn>
                <a:cxn ang="0">
                  <a:pos x="T2" y="0"/>
                </a:cxn>
              </a:cxnLst>
              <a:rect l="0" t="0" r="r" b="b"/>
              <a:pathLst>
                <a:path w="2">
                  <a:moveTo>
                    <a:pt x="0" y="0"/>
                  </a:moveTo>
                  <a:cubicBezTo>
                    <a:pt x="1" y="0"/>
                    <a:pt x="1" y="0"/>
                    <a:pt x="2" y="0"/>
                  </a:cubicBezTo>
                  <a:cubicBezTo>
                    <a:pt x="1" y="0"/>
                    <a:pt x="1" y="0"/>
                    <a:pt x="0" y="0"/>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9" name="Freeform 12"/>
            <p:cNvSpPr/>
            <p:nvPr/>
          </p:nvSpPr>
          <p:spPr bwMode="auto">
            <a:xfrm>
              <a:off x="2681574" y="4818333"/>
              <a:ext cx="136027" cy="333203"/>
            </a:xfrm>
            <a:custGeom>
              <a:avLst/>
              <a:gdLst>
                <a:gd name="T0" fmla="*/ 67 w 109"/>
                <a:gd name="T1" fmla="*/ 0 h 267"/>
                <a:gd name="T2" fmla="*/ 78 w 109"/>
                <a:gd name="T3" fmla="*/ 22 h 267"/>
                <a:gd name="T4" fmla="*/ 63 w 109"/>
                <a:gd name="T5" fmla="*/ 47 h 267"/>
                <a:gd name="T6" fmla="*/ 109 w 109"/>
                <a:gd name="T7" fmla="*/ 201 h 267"/>
                <a:gd name="T8" fmla="*/ 56 w 109"/>
                <a:gd name="T9" fmla="*/ 267 h 267"/>
                <a:gd name="T10" fmla="*/ 0 w 109"/>
                <a:gd name="T11" fmla="*/ 210 h 267"/>
                <a:gd name="T12" fmla="*/ 30 w 109"/>
                <a:gd name="T13" fmla="*/ 50 h 267"/>
                <a:gd name="T14" fmla="*/ 12 w 109"/>
                <a:gd name="T15" fmla="*/ 24 h 267"/>
                <a:gd name="T16" fmla="*/ 22 w 109"/>
                <a:gd name="T17" fmla="*/ 6 h 267"/>
                <a:gd name="T18" fmla="*/ 67 w 109"/>
                <a:gd name="T19" fmla="*/ 0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267">
                  <a:moveTo>
                    <a:pt x="67" y="0"/>
                  </a:moveTo>
                  <a:lnTo>
                    <a:pt x="78" y="22"/>
                  </a:lnTo>
                  <a:lnTo>
                    <a:pt x="63" y="47"/>
                  </a:lnTo>
                  <a:lnTo>
                    <a:pt x="109" y="201"/>
                  </a:lnTo>
                  <a:lnTo>
                    <a:pt x="56" y="267"/>
                  </a:lnTo>
                  <a:lnTo>
                    <a:pt x="0" y="210"/>
                  </a:lnTo>
                  <a:lnTo>
                    <a:pt x="30" y="50"/>
                  </a:lnTo>
                  <a:lnTo>
                    <a:pt x="12" y="24"/>
                  </a:lnTo>
                  <a:lnTo>
                    <a:pt x="22" y="6"/>
                  </a:lnTo>
                  <a:lnTo>
                    <a:pt x="67" y="0"/>
                  </a:lnTo>
                  <a:close/>
                </a:path>
              </a:pathLst>
            </a:custGeom>
            <a:solidFill>
              <a:schemeClr val="tx2"/>
            </a:solidFill>
            <a:ln>
              <a:noFill/>
            </a:ln>
          </p:spPr>
          <p:txBody>
            <a:bodyPr vert="horz" wrap="square" lIns="91440" tIns="45720" rIns="91440" bIns="45720" numCol="1" anchor="t" anchorCtr="0" compatLnSpc="1"/>
            <a:lstStyle/>
            <a:p>
              <a:endParaRPr lang="en-US"/>
            </a:p>
          </p:txBody>
        </p:sp>
        <p:sp>
          <p:nvSpPr>
            <p:cNvPr id="20" name="Freeform 13"/>
            <p:cNvSpPr/>
            <p:nvPr/>
          </p:nvSpPr>
          <p:spPr bwMode="auto">
            <a:xfrm>
              <a:off x="2681574" y="4818333"/>
              <a:ext cx="136027" cy="333203"/>
            </a:xfrm>
            <a:custGeom>
              <a:avLst/>
              <a:gdLst>
                <a:gd name="T0" fmla="*/ 67 w 109"/>
                <a:gd name="T1" fmla="*/ 0 h 267"/>
                <a:gd name="T2" fmla="*/ 78 w 109"/>
                <a:gd name="T3" fmla="*/ 22 h 267"/>
                <a:gd name="T4" fmla="*/ 63 w 109"/>
                <a:gd name="T5" fmla="*/ 47 h 267"/>
                <a:gd name="T6" fmla="*/ 109 w 109"/>
                <a:gd name="T7" fmla="*/ 201 h 267"/>
                <a:gd name="T8" fmla="*/ 56 w 109"/>
                <a:gd name="T9" fmla="*/ 267 h 267"/>
                <a:gd name="T10" fmla="*/ 0 w 109"/>
                <a:gd name="T11" fmla="*/ 210 h 267"/>
                <a:gd name="T12" fmla="*/ 30 w 109"/>
                <a:gd name="T13" fmla="*/ 50 h 267"/>
                <a:gd name="T14" fmla="*/ 12 w 109"/>
                <a:gd name="T15" fmla="*/ 24 h 267"/>
                <a:gd name="T16" fmla="*/ 22 w 109"/>
                <a:gd name="T17" fmla="*/ 6 h 267"/>
                <a:gd name="T18" fmla="*/ 67 w 109"/>
                <a:gd name="T19" fmla="*/ 0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267">
                  <a:moveTo>
                    <a:pt x="67" y="0"/>
                  </a:moveTo>
                  <a:lnTo>
                    <a:pt x="78" y="22"/>
                  </a:lnTo>
                  <a:lnTo>
                    <a:pt x="63" y="47"/>
                  </a:lnTo>
                  <a:lnTo>
                    <a:pt x="109" y="201"/>
                  </a:lnTo>
                  <a:lnTo>
                    <a:pt x="56" y="267"/>
                  </a:lnTo>
                  <a:lnTo>
                    <a:pt x="0" y="210"/>
                  </a:lnTo>
                  <a:lnTo>
                    <a:pt x="30" y="50"/>
                  </a:lnTo>
                  <a:lnTo>
                    <a:pt x="12" y="24"/>
                  </a:lnTo>
                  <a:lnTo>
                    <a:pt x="22" y="6"/>
                  </a:lnTo>
                  <a:lnTo>
                    <a:pt x="6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1" name="Freeform 14"/>
            <p:cNvSpPr/>
            <p:nvPr/>
          </p:nvSpPr>
          <p:spPr bwMode="auto">
            <a:xfrm>
              <a:off x="4061808" y="4702273"/>
              <a:ext cx="227127" cy="323219"/>
            </a:xfrm>
            <a:custGeom>
              <a:avLst/>
              <a:gdLst>
                <a:gd name="T0" fmla="*/ 21 w 186"/>
                <a:gd name="T1" fmla="*/ 0 h 264"/>
                <a:gd name="T2" fmla="*/ 0 w 186"/>
                <a:gd name="T3" fmla="*/ 72 h 264"/>
                <a:gd name="T4" fmla="*/ 121 w 186"/>
                <a:gd name="T5" fmla="*/ 264 h 264"/>
                <a:gd name="T6" fmla="*/ 186 w 186"/>
                <a:gd name="T7" fmla="*/ 258 h 264"/>
                <a:gd name="T8" fmla="*/ 21 w 186"/>
                <a:gd name="T9" fmla="*/ 0 h 264"/>
              </a:gdLst>
              <a:ahLst/>
              <a:cxnLst>
                <a:cxn ang="0">
                  <a:pos x="T0" y="T1"/>
                </a:cxn>
                <a:cxn ang="0">
                  <a:pos x="T2" y="T3"/>
                </a:cxn>
                <a:cxn ang="0">
                  <a:pos x="T4" y="T5"/>
                </a:cxn>
                <a:cxn ang="0">
                  <a:pos x="T6" y="T7"/>
                </a:cxn>
                <a:cxn ang="0">
                  <a:pos x="T8" y="T9"/>
                </a:cxn>
              </a:cxnLst>
              <a:rect l="0" t="0" r="r" b="b"/>
              <a:pathLst>
                <a:path w="186" h="264">
                  <a:moveTo>
                    <a:pt x="21" y="0"/>
                  </a:moveTo>
                  <a:cubicBezTo>
                    <a:pt x="0" y="72"/>
                    <a:pt x="0" y="72"/>
                    <a:pt x="0" y="72"/>
                  </a:cubicBezTo>
                  <a:cubicBezTo>
                    <a:pt x="46" y="145"/>
                    <a:pt x="91" y="222"/>
                    <a:pt x="121" y="264"/>
                  </a:cubicBezTo>
                  <a:cubicBezTo>
                    <a:pt x="186" y="258"/>
                    <a:pt x="186" y="258"/>
                    <a:pt x="186" y="258"/>
                  </a:cubicBezTo>
                  <a:cubicBezTo>
                    <a:pt x="79" y="114"/>
                    <a:pt x="21" y="0"/>
                    <a:pt x="21" y="0"/>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2" name="Freeform 15"/>
            <p:cNvSpPr/>
            <p:nvPr/>
          </p:nvSpPr>
          <p:spPr bwMode="auto">
            <a:xfrm>
              <a:off x="4061808" y="4702273"/>
              <a:ext cx="68637" cy="127291"/>
            </a:xfrm>
            <a:custGeom>
              <a:avLst/>
              <a:gdLst>
                <a:gd name="T0" fmla="*/ 21 w 56"/>
                <a:gd name="T1" fmla="*/ 0 h 104"/>
                <a:gd name="T2" fmla="*/ 0 w 56"/>
                <a:gd name="T3" fmla="*/ 72 h 104"/>
                <a:gd name="T4" fmla="*/ 20 w 56"/>
                <a:gd name="T5" fmla="*/ 104 h 104"/>
                <a:gd name="T6" fmla="*/ 56 w 56"/>
                <a:gd name="T7" fmla="*/ 64 h 104"/>
                <a:gd name="T8" fmla="*/ 21 w 56"/>
                <a:gd name="T9" fmla="*/ 0 h 104"/>
              </a:gdLst>
              <a:ahLst/>
              <a:cxnLst>
                <a:cxn ang="0">
                  <a:pos x="T0" y="T1"/>
                </a:cxn>
                <a:cxn ang="0">
                  <a:pos x="T2" y="T3"/>
                </a:cxn>
                <a:cxn ang="0">
                  <a:pos x="T4" y="T5"/>
                </a:cxn>
                <a:cxn ang="0">
                  <a:pos x="T6" y="T7"/>
                </a:cxn>
                <a:cxn ang="0">
                  <a:pos x="T8" y="T9"/>
                </a:cxn>
              </a:cxnLst>
              <a:rect l="0" t="0" r="r" b="b"/>
              <a:pathLst>
                <a:path w="56" h="104">
                  <a:moveTo>
                    <a:pt x="21" y="0"/>
                  </a:moveTo>
                  <a:cubicBezTo>
                    <a:pt x="0" y="72"/>
                    <a:pt x="0" y="72"/>
                    <a:pt x="0" y="72"/>
                  </a:cubicBezTo>
                  <a:cubicBezTo>
                    <a:pt x="6" y="82"/>
                    <a:pt x="13" y="93"/>
                    <a:pt x="20" y="104"/>
                  </a:cubicBezTo>
                  <a:cubicBezTo>
                    <a:pt x="56" y="64"/>
                    <a:pt x="56" y="64"/>
                    <a:pt x="56" y="64"/>
                  </a:cubicBezTo>
                  <a:cubicBezTo>
                    <a:pt x="33" y="24"/>
                    <a:pt x="21" y="0"/>
                    <a:pt x="21" y="0"/>
                  </a:cubicBez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23" name="Freeform 16"/>
            <p:cNvSpPr/>
            <p:nvPr/>
          </p:nvSpPr>
          <p:spPr bwMode="auto">
            <a:xfrm>
              <a:off x="5483224" y="4416493"/>
              <a:ext cx="89852" cy="133531"/>
            </a:xfrm>
            <a:custGeom>
              <a:avLst/>
              <a:gdLst>
                <a:gd name="T0" fmla="*/ 0 w 73"/>
                <a:gd name="T1" fmla="*/ 66 h 109"/>
                <a:gd name="T2" fmla="*/ 30 w 73"/>
                <a:gd name="T3" fmla="*/ 109 h 109"/>
                <a:gd name="T4" fmla="*/ 56 w 73"/>
                <a:gd name="T5" fmla="*/ 84 h 109"/>
                <a:gd name="T6" fmla="*/ 60 w 73"/>
                <a:gd name="T7" fmla="*/ 68 h 109"/>
                <a:gd name="T8" fmla="*/ 51 w 73"/>
                <a:gd name="T9" fmla="*/ 68 h 109"/>
                <a:gd name="T10" fmla="*/ 51 w 73"/>
                <a:gd name="T11" fmla="*/ 59 h 109"/>
                <a:gd name="T12" fmla="*/ 43 w 73"/>
                <a:gd name="T13" fmla="*/ 58 h 109"/>
                <a:gd name="T14" fmla="*/ 42 w 73"/>
                <a:gd name="T15" fmla="*/ 50 h 109"/>
                <a:gd name="T16" fmla="*/ 34 w 73"/>
                <a:gd name="T17" fmla="*/ 50 h 109"/>
                <a:gd name="T18" fmla="*/ 67 w 73"/>
                <a:gd name="T19" fmla="*/ 5 h 109"/>
                <a:gd name="T20" fmla="*/ 15 w 73"/>
                <a:gd name="T21" fmla="*/ 49 h 109"/>
                <a:gd name="T22" fmla="*/ 0 w 73"/>
                <a:gd name="T23" fmla="*/ 66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3" h="109">
                  <a:moveTo>
                    <a:pt x="0" y="66"/>
                  </a:moveTo>
                  <a:cubicBezTo>
                    <a:pt x="30" y="109"/>
                    <a:pt x="30" y="109"/>
                    <a:pt x="30" y="109"/>
                  </a:cubicBezTo>
                  <a:cubicBezTo>
                    <a:pt x="56" y="84"/>
                    <a:pt x="56" y="84"/>
                    <a:pt x="56" y="84"/>
                  </a:cubicBezTo>
                  <a:cubicBezTo>
                    <a:pt x="58" y="81"/>
                    <a:pt x="65" y="73"/>
                    <a:pt x="60" y="68"/>
                  </a:cubicBezTo>
                  <a:cubicBezTo>
                    <a:pt x="57" y="66"/>
                    <a:pt x="54" y="66"/>
                    <a:pt x="51" y="68"/>
                  </a:cubicBezTo>
                  <a:cubicBezTo>
                    <a:pt x="53" y="65"/>
                    <a:pt x="53" y="61"/>
                    <a:pt x="51" y="59"/>
                  </a:cubicBezTo>
                  <a:cubicBezTo>
                    <a:pt x="49" y="57"/>
                    <a:pt x="46" y="57"/>
                    <a:pt x="43" y="58"/>
                  </a:cubicBezTo>
                  <a:cubicBezTo>
                    <a:pt x="44" y="55"/>
                    <a:pt x="44" y="52"/>
                    <a:pt x="42" y="50"/>
                  </a:cubicBezTo>
                  <a:cubicBezTo>
                    <a:pt x="40" y="48"/>
                    <a:pt x="37" y="48"/>
                    <a:pt x="34" y="50"/>
                  </a:cubicBezTo>
                  <a:cubicBezTo>
                    <a:pt x="35" y="47"/>
                    <a:pt x="73" y="12"/>
                    <a:pt x="67" y="5"/>
                  </a:cubicBezTo>
                  <a:cubicBezTo>
                    <a:pt x="61" y="0"/>
                    <a:pt x="17" y="47"/>
                    <a:pt x="15" y="49"/>
                  </a:cubicBezTo>
                  <a:lnTo>
                    <a:pt x="0" y="66"/>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4" name="Freeform 17"/>
            <p:cNvSpPr/>
            <p:nvPr/>
          </p:nvSpPr>
          <p:spPr bwMode="auto">
            <a:xfrm>
              <a:off x="5470744" y="4496362"/>
              <a:ext cx="61150" cy="68637"/>
            </a:xfrm>
            <a:custGeom>
              <a:avLst/>
              <a:gdLst>
                <a:gd name="T0" fmla="*/ 36 w 49"/>
                <a:gd name="T1" fmla="*/ 55 h 55"/>
                <a:gd name="T2" fmla="*/ 49 w 49"/>
                <a:gd name="T3" fmla="*/ 45 h 55"/>
                <a:gd name="T4" fmla="*/ 14 w 49"/>
                <a:gd name="T5" fmla="*/ 0 h 55"/>
                <a:gd name="T6" fmla="*/ 0 w 49"/>
                <a:gd name="T7" fmla="*/ 11 h 55"/>
                <a:gd name="T8" fmla="*/ 36 w 49"/>
                <a:gd name="T9" fmla="*/ 55 h 55"/>
              </a:gdLst>
              <a:ahLst/>
              <a:cxnLst>
                <a:cxn ang="0">
                  <a:pos x="T0" y="T1"/>
                </a:cxn>
                <a:cxn ang="0">
                  <a:pos x="T2" y="T3"/>
                </a:cxn>
                <a:cxn ang="0">
                  <a:pos x="T4" y="T5"/>
                </a:cxn>
                <a:cxn ang="0">
                  <a:pos x="T6" y="T7"/>
                </a:cxn>
                <a:cxn ang="0">
                  <a:pos x="T8" y="T9"/>
                </a:cxn>
              </a:cxnLst>
              <a:rect l="0" t="0" r="r" b="b"/>
              <a:pathLst>
                <a:path w="49" h="55">
                  <a:moveTo>
                    <a:pt x="36" y="55"/>
                  </a:moveTo>
                  <a:lnTo>
                    <a:pt x="49" y="45"/>
                  </a:lnTo>
                  <a:lnTo>
                    <a:pt x="14" y="0"/>
                  </a:lnTo>
                  <a:lnTo>
                    <a:pt x="0" y="11"/>
                  </a:lnTo>
                  <a:lnTo>
                    <a:pt x="36" y="55"/>
                  </a:lnTo>
                  <a:close/>
                </a:path>
              </a:pathLst>
            </a:custGeom>
            <a:solidFill>
              <a:srgbClr val="F5F5F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5" name="Freeform 18"/>
            <p:cNvSpPr/>
            <p:nvPr/>
          </p:nvSpPr>
          <p:spPr bwMode="auto">
            <a:xfrm>
              <a:off x="5126310" y="4501353"/>
              <a:ext cx="396848" cy="278293"/>
            </a:xfrm>
            <a:custGeom>
              <a:avLst/>
              <a:gdLst>
                <a:gd name="T0" fmla="*/ 0 w 324"/>
                <a:gd name="T1" fmla="*/ 163 h 227"/>
                <a:gd name="T2" fmla="*/ 24 w 324"/>
                <a:gd name="T3" fmla="*/ 227 h 227"/>
                <a:gd name="T4" fmla="*/ 324 w 324"/>
                <a:gd name="T5" fmla="*/ 51 h 227"/>
                <a:gd name="T6" fmla="*/ 287 w 324"/>
                <a:gd name="T7" fmla="*/ 0 h 227"/>
                <a:gd name="T8" fmla="*/ 0 w 324"/>
                <a:gd name="T9" fmla="*/ 163 h 227"/>
              </a:gdLst>
              <a:ahLst/>
              <a:cxnLst>
                <a:cxn ang="0">
                  <a:pos x="T0" y="T1"/>
                </a:cxn>
                <a:cxn ang="0">
                  <a:pos x="T2" y="T3"/>
                </a:cxn>
                <a:cxn ang="0">
                  <a:pos x="T4" y="T5"/>
                </a:cxn>
                <a:cxn ang="0">
                  <a:pos x="T6" y="T7"/>
                </a:cxn>
                <a:cxn ang="0">
                  <a:pos x="T8" y="T9"/>
                </a:cxn>
              </a:cxnLst>
              <a:rect l="0" t="0" r="r" b="b"/>
              <a:pathLst>
                <a:path w="324" h="227">
                  <a:moveTo>
                    <a:pt x="0" y="163"/>
                  </a:moveTo>
                  <a:cubicBezTo>
                    <a:pt x="24" y="227"/>
                    <a:pt x="24" y="227"/>
                    <a:pt x="24" y="227"/>
                  </a:cubicBezTo>
                  <a:cubicBezTo>
                    <a:pt x="207" y="164"/>
                    <a:pt x="324" y="51"/>
                    <a:pt x="324" y="51"/>
                  </a:cubicBezTo>
                  <a:cubicBezTo>
                    <a:pt x="287" y="0"/>
                    <a:pt x="287" y="0"/>
                    <a:pt x="287" y="0"/>
                  </a:cubicBezTo>
                  <a:cubicBezTo>
                    <a:pt x="287" y="0"/>
                    <a:pt x="173" y="111"/>
                    <a:pt x="0" y="163"/>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26" name="Freeform 19"/>
            <p:cNvSpPr/>
            <p:nvPr/>
          </p:nvSpPr>
          <p:spPr bwMode="auto">
            <a:xfrm>
              <a:off x="5454521" y="4586214"/>
              <a:ext cx="14975" cy="14975"/>
            </a:xfrm>
            <a:custGeom>
              <a:avLst/>
              <a:gdLst>
                <a:gd name="T0" fmla="*/ 11 w 13"/>
                <a:gd name="T1" fmla="*/ 11 h 13"/>
                <a:gd name="T2" fmla="*/ 11 w 13"/>
                <a:gd name="T3" fmla="*/ 3 h 13"/>
                <a:gd name="T4" fmla="*/ 2 w 13"/>
                <a:gd name="T5" fmla="*/ 3 h 13"/>
                <a:gd name="T6" fmla="*/ 2 w 13"/>
                <a:gd name="T7" fmla="*/ 11 h 13"/>
                <a:gd name="T8" fmla="*/ 11 w 13"/>
                <a:gd name="T9" fmla="*/ 11 h 13"/>
              </a:gdLst>
              <a:ahLst/>
              <a:cxnLst>
                <a:cxn ang="0">
                  <a:pos x="T0" y="T1"/>
                </a:cxn>
                <a:cxn ang="0">
                  <a:pos x="T2" y="T3"/>
                </a:cxn>
                <a:cxn ang="0">
                  <a:pos x="T4" y="T5"/>
                </a:cxn>
                <a:cxn ang="0">
                  <a:pos x="T6" y="T7"/>
                </a:cxn>
                <a:cxn ang="0">
                  <a:pos x="T8" y="T9"/>
                </a:cxn>
              </a:cxnLst>
              <a:rect l="0" t="0" r="r" b="b"/>
              <a:pathLst>
                <a:path w="13" h="13">
                  <a:moveTo>
                    <a:pt x="11" y="11"/>
                  </a:moveTo>
                  <a:cubicBezTo>
                    <a:pt x="13" y="9"/>
                    <a:pt x="13" y="5"/>
                    <a:pt x="11" y="3"/>
                  </a:cubicBezTo>
                  <a:cubicBezTo>
                    <a:pt x="8" y="0"/>
                    <a:pt x="5" y="0"/>
                    <a:pt x="2" y="3"/>
                  </a:cubicBezTo>
                  <a:cubicBezTo>
                    <a:pt x="0" y="5"/>
                    <a:pt x="0" y="9"/>
                    <a:pt x="2" y="11"/>
                  </a:cubicBezTo>
                  <a:cubicBezTo>
                    <a:pt x="5" y="13"/>
                    <a:pt x="8" y="13"/>
                    <a:pt x="11" y="11"/>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7" name="Freeform 20"/>
            <p:cNvSpPr/>
            <p:nvPr/>
          </p:nvSpPr>
          <p:spPr bwMode="auto">
            <a:xfrm>
              <a:off x="5474488" y="4571239"/>
              <a:ext cx="16223" cy="16223"/>
            </a:xfrm>
            <a:custGeom>
              <a:avLst/>
              <a:gdLst>
                <a:gd name="T0" fmla="*/ 11 w 13"/>
                <a:gd name="T1" fmla="*/ 11 h 13"/>
                <a:gd name="T2" fmla="*/ 11 w 13"/>
                <a:gd name="T3" fmla="*/ 3 h 13"/>
                <a:gd name="T4" fmla="*/ 2 w 13"/>
                <a:gd name="T5" fmla="*/ 3 h 13"/>
                <a:gd name="T6" fmla="*/ 2 w 13"/>
                <a:gd name="T7" fmla="*/ 11 h 13"/>
                <a:gd name="T8" fmla="*/ 11 w 13"/>
                <a:gd name="T9" fmla="*/ 11 h 13"/>
              </a:gdLst>
              <a:ahLst/>
              <a:cxnLst>
                <a:cxn ang="0">
                  <a:pos x="T0" y="T1"/>
                </a:cxn>
                <a:cxn ang="0">
                  <a:pos x="T2" y="T3"/>
                </a:cxn>
                <a:cxn ang="0">
                  <a:pos x="T4" y="T5"/>
                </a:cxn>
                <a:cxn ang="0">
                  <a:pos x="T6" y="T7"/>
                </a:cxn>
                <a:cxn ang="0">
                  <a:pos x="T8" y="T9"/>
                </a:cxn>
              </a:cxnLst>
              <a:rect l="0" t="0" r="r" b="b"/>
              <a:pathLst>
                <a:path w="13" h="13">
                  <a:moveTo>
                    <a:pt x="11" y="11"/>
                  </a:moveTo>
                  <a:cubicBezTo>
                    <a:pt x="13" y="9"/>
                    <a:pt x="13" y="5"/>
                    <a:pt x="11" y="3"/>
                  </a:cubicBezTo>
                  <a:cubicBezTo>
                    <a:pt x="8" y="0"/>
                    <a:pt x="4" y="0"/>
                    <a:pt x="2" y="3"/>
                  </a:cubicBezTo>
                  <a:cubicBezTo>
                    <a:pt x="0" y="5"/>
                    <a:pt x="0" y="9"/>
                    <a:pt x="2" y="11"/>
                  </a:cubicBezTo>
                  <a:cubicBezTo>
                    <a:pt x="5" y="13"/>
                    <a:pt x="8" y="13"/>
                    <a:pt x="11" y="11"/>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8" name="Freeform 21"/>
            <p:cNvSpPr/>
            <p:nvPr/>
          </p:nvSpPr>
          <p:spPr bwMode="auto">
            <a:xfrm>
              <a:off x="5494455" y="4557511"/>
              <a:ext cx="16223" cy="16223"/>
            </a:xfrm>
            <a:custGeom>
              <a:avLst/>
              <a:gdLst>
                <a:gd name="T0" fmla="*/ 11 w 13"/>
                <a:gd name="T1" fmla="*/ 11 h 13"/>
                <a:gd name="T2" fmla="*/ 11 w 13"/>
                <a:gd name="T3" fmla="*/ 2 h 13"/>
                <a:gd name="T4" fmla="*/ 3 w 13"/>
                <a:gd name="T5" fmla="*/ 2 h 13"/>
                <a:gd name="T6" fmla="*/ 3 w 13"/>
                <a:gd name="T7" fmla="*/ 11 h 13"/>
                <a:gd name="T8" fmla="*/ 11 w 13"/>
                <a:gd name="T9" fmla="*/ 11 h 13"/>
              </a:gdLst>
              <a:ahLst/>
              <a:cxnLst>
                <a:cxn ang="0">
                  <a:pos x="T0" y="T1"/>
                </a:cxn>
                <a:cxn ang="0">
                  <a:pos x="T2" y="T3"/>
                </a:cxn>
                <a:cxn ang="0">
                  <a:pos x="T4" y="T5"/>
                </a:cxn>
                <a:cxn ang="0">
                  <a:pos x="T6" y="T7"/>
                </a:cxn>
                <a:cxn ang="0">
                  <a:pos x="T8" y="T9"/>
                </a:cxn>
              </a:cxnLst>
              <a:rect l="0" t="0" r="r" b="b"/>
              <a:pathLst>
                <a:path w="13" h="13">
                  <a:moveTo>
                    <a:pt x="11" y="11"/>
                  </a:moveTo>
                  <a:cubicBezTo>
                    <a:pt x="13" y="8"/>
                    <a:pt x="13" y="5"/>
                    <a:pt x="11" y="2"/>
                  </a:cubicBezTo>
                  <a:cubicBezTo>
                    <a:pt x="9" y="0"/>
                    <a:pt x="5" y="0"/>
                    <a:pt x="3" y="2"/>
                  </a:cubicBezTo>
                  <a:cubicBezTo>
                    <a:pt x="0" y="5"/>
                    <a:pt x="0" y="8"/>
                    <a:pt x="3" y="11"/>
                  </a:cubicBezTo>
                  <a:cubicBezTo>
                    <a:pt x="5" y="13"/>
                    <a:pt x="9" y="13"/>
                    <a:pt x="11" y="11"/>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9" name="Freeform 22"/>
            <p:cNvSpPr/>
            <p:nvPr/>
          </p:nvSpPr>
          <p:spPr bwMode="auto">
            <a:xfrm>
              <a:off x="4488607" y="5065427"/>
              <a:ext cx="943451" cy="408080"/>
            </a:xfrm>
            <a:custGeom>
              <a:avLst/>
              <a:gdLst>
                <a:gd name="T0" fmla="*/ 753 w 771"/>
                <a:gd name="T1" fmla="*/ 93 h 333"/>
                <a:gd name="T2" fmla="*/ 676 w 771"/>
                <a:gd name="T3" fmla="*/ 128 h 333"/>
                <a:gd name="T4" fmla="*/ 673 w 771"/>
                <a:gd name="T5" fmla="*/ 25 h 333"/>
                <a:gd name="T6" fmla="*/ 594 w 771"/>
                <a:gd name="T7" fmla="*/ 42 h 333"/>
                <a:gd name="T8" fmla="*/ 82 w 771"/>
                <a:gd name="T9" fmla="*/ 155 h 333"/>
                <a:gd name="T10" fmla="*/ 102 w 771"/>
                <a:gd name="T11" fmla="*/ 237 h 333"/>
                <a:gd name="T12" fmla="*/ 43 w 771"/>
                <a:gd name="T13" fmla="*/ 230 h 333"/>
                <a:gd name="T14" fmla="*/ 45 w 771"/>
                <a:gd name="T15" fmla="*/ 327 h 333"/>
                <a:gd name="T16" fmla="*/ 61 w 771"/>
                <a:gd name="T17" fmla="*/ 266 h 333"/>
                <a:gd name="T18" fmla="*/ 136 w 771"/>
                <a:gd name="T19" fmla="*/ 281 h 333"/>
                <a:gd name="T20" fmla="*/ 138 w 771"/>
                <a:gd name="T21" fmla="*/ 181 h 333"/>
                <a:gd name="T22" fmla="*/ 636 w 771"/>
                <a:gd name="T23" fmla="*/ 66 h 333"/>
                <a:gd name="T24" fmla="*/ 653 w 771"/>
                <a:gd name="T25" fmla="*/ 190 h 333"/>
                <a:gd name="T26" fmla="*/ 753 w 771"/>
                <a:gd name="T27" fmla="*/ 93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71" h="333">
                  <a:moveTo>
                    <a:pt x="753" y="93"/>
                  </a:moveTo>
                  <a:cubicBezTo>
                    <a:pt x="736" y="36"/>
                    <a:pt x="676" y="128"/>
                    <a:pt x="676" y="128"/>
                  </a:cubicBezTo>
                  <a:cubicBezTo>
                    <a:pt x="676" y="128"/>
                    <a:pt x="693" y="51"/>
                    <a:pt x="673" y="25"/>
                  </a:cubicBezTo>
                  <a:cubicBezTo>
                    <a:pt x="654" y="0"/>
                    <a:pt x="606" y="34"/>
                    <a:pt x="594" y="42"/>
                  </a:cubicBezTo>
                  <a:cubicBezTo>
                    <a:pt x="82" y="155"/>
                    <a:pt x="82" y="155"/>
                    <a:pt x="82" y="155"/>
                  </a:cubicBezTo>
                  <a:cubicBezTo>
                    <a:pt x="102" y="237"/>
                    <a:pt x="102" y="237"/>
                    <a:pt x="102" y="237"/>
                  </a:cubicBezTo>
                  <a:cubicBezTo>
                    <a:pt x="43" y="230"/>
                    <a:pt x="43" y="230"/>
                    <a:pt x="43" y="230"/>
                  </a:cubicBezTo>
                  <a:cubicBezTo>
                    <a:pt x="43" y="230"/>
                    <a:pt x="0" y="321"/>
                    <a:pt x="45" y="327"/>
                  </a:cubicBezTo>
                  <a:cubicBezTo>
                    <a:pt x="91" y="333"/>
                    <a:pt x="61" y="266"/>
                    <a:pt x="61" y="266"/>
                  </a:cubicBezTo>
                  <a:cubicBezTo>
                    <a:pt x="61" y="266"/>
                    <a:pt x="104" y="291"/>
                    <a:pt x="136" y="281"/>
                  </a:cubicBezTo>
                  <a:cubicBezTo>
                    <a:pt x="160" y="274"/>
                    <a:pt x="141" y="203"/>
                    <a:pt x="138" y="181"/>
                  </a:cubicBezTo>
                  <a:cubicBezTo>
                    <a:pt x="474" y="161"/>
                    <a:pt x="631" y="69"/>
                    <a:pt x="636" y="66"/>
                  </a:cubicBezTo>
                  <a:cubicBezTo>
                    <a:pt x="636" y="66"/>
                    <a:pt x="644" y="149"/>
                    <a:pt x="653" y="190"/>
                  </a:cubicBezTo>
                  <a:cubicBezTo>
                    <a:pt x="653" y="190"/>
                    <a:pt x="771" y="151"/>
                    <a:pt x="753" y="93"/>
                  </a:cubicBezTo>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30" name="Freeform 23"/>
            <p:cNvSpPr/>
            <p:nvPr/>
          </p:nvSpPr>
          <p:spPr bwMode="auto">
            <a:xfrm>
              <a:off x="4448672" y="4692290"/>
              <a:ext cx="766242" cy="562826"/>
            </a:xfrm>
            <a:custGeom>
              <a:avLst/>
              <a:gdLst>
                <a:gd name="T0" fmla="*/ 568 w 627"/>
                <a:gd name="T1" fmla="*/ 0 h 460"/>
                <a:gd name="T2" fmla="*/ 627 w 627"/>
                <a:gd name="T3" fmla="*/ 347 h 460"/>
                <a:gd name="T4" fmla="*/ 115 w 627"/>
                <a:gd name="T5" fmla="*/ 460 h 460"/>
                <a:gd name="T6" fmla="*/ 0 w 627"/>
                <a:gd name="T7" fmla="*/ 118 h 460"/>
                <a:gd name="T8" fmla="*/ 568 w 627"/>
                <a:gd name="T9" fmla="*/ 0 h 460"/>
              </a:gdLst>
              <a:ahLst/>
              <a:cxnLst>
                <a:cxn ang="0">
                  <a:pos x="T0" y="T1"/>
                </a:cxn>
                <a:cxn ang="0">
                  <a:pos x="T2" y="T3"/>
                </a:cxn>
                <a:cxn ang="0">
                  <a:pos x="T4" y="T5"/>
                </a:cxn>
                <a:cxn ang="0">
                  <a:pos x="T6" y="T7"/>
                </a:cxn>
                <a:cxn ang="0">
                  <a:pos x="T8" y="T9"/>
                </a:cxn>
              </a:cxnLst>
              <a:rect l="0" t="0" r="r" b="b"/>
              <a:pathLst>
                <a:path w="627" h="460">
                  <a:moveTo>
                    <a:pt x="568" y="0"/>
                  </a:moveTo>
                  <a:cubicBezTo>
                    <a:pt x="627" y="347"/>
                    <a:pt x="627" y="347"/>
                    <a:pt x="627" y="347"/>
                  </a:cubicBezTo>
                  <a:cubicBezTo>
                    <a:pt x="627" y="347"/>
                    <a:pt x="422" y="435"/>
                    <a:pt x="115" y="460"/>
                  </a:cubicBezTo>
                  <a:cubicBezTo>
                    <a:pt x="0" y="118"/>
                    <a:pt x="0" y="118"/>
                    <a:pt x="0" y="118"/>
                  </a:cubicBezTo>
                  <a:cubicBezTo>
                    <a:pt x="0" y="118"/>
                    <a:pt x="389" y="101"/>
                    <a:pt x="568" y="0"/>
                  </a:cubicBezTo>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31" name="Freeform 24"/>
            <p:cNvSpPr/>
            <p:nvPr/>
          </p:nvSpPr>
          <p:spPr bwMode="auto">
            <a:xfrm>
              <a:off x="4819314" y="4707265"/>
              <a:ext cx="297012" cy="244598"/>
            </a:xfrm>
            <a:custGeom>
              <a:avLst/>
              <a:gdLst>
                <a:gd name="T0" fmla="*/ 238 w 238"/>
                <a:gd name="T1" fmla="*/ 0 h 196"/>
                <a:gd name="T2" fmla="*/ 161 w 238"/>
                <a:gd name="T3" fmla="*/ 196 h 196"/>
                <a:gd name="T4" fmla="*/ 0 w 238"/>
                <a:gd name="T5" fmla="*/ 69 h 196"/>
                <a:gd name="T6" fmla="*/ 238 w 238"/>
                <a:gd name="T7" fmla="*/ 0 h 196"/>
              </a:gdLst>
              <a:ahLst/>
              <a:cxnLst>
                <a:cxn ang="0">
                  <a:pos x="T0" y="T1"/>
                </a:cxn>
                <a:cxn ang="0">
                  <a:pos x="T2" y="T3"/>
                </a:cxn>
                <a:cxn ang="0">
                  <a:pos x="T4" y="T5"/>
                </a:cxn>
                <a:cxn ang="0">
                  <a:pos x="T6" y="T7"/>
                </a:cxn>
              </a:cxnLst>
              <a:rect l="0" t="0" r="r" b="b"/>
              <a:pathLst>
                <a:path w="238" h="196">
                  <a:moveTo>
                    <a:pt x="238" y="0"/>
                  </a:moveTo>
                  <a:lnTo>
                    <a:pt x="161" y="196"/>
                  </a:lnTo>
                  <a:lnTo>
                    <a:pt x="0" y="69"/>
                  </a:lnTo>
                  <a:lnTo>
                    <a:pt x="238" y="0"/>
                  </a:ln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32" name="Freeform 25"/>
            <p:cNvSpPr/>
            <p:nvPr/>
          </p:nvSpPr>
          <p:spPr bwMode="auto">
            <a:xfrm>
              <a:off x="4819314" y="4793374"/>
              <a:ext cx="200920" cy="158490"/>
            </a:xfrm>
            <a:custGeom>
              <a:avLst/>
              <a:gdLst>
                <a:gd name="T0" fmla="*/ 161 w 161"/>
                <a:gd name="T1" fmla="*/ 127 h 127"/>
                <a:gd name="T2" fmla="*/ 66 w 161"/>
                <a:gd name="T3" fmla="*/ 107 h 127"/>
                <a:gd name="T4" fmla="*/ 60 w 161"/>
                <a:gd name="T5" fmla="*/ 69 h 127"/>
                <a:gd name="T6" fmla="*/ 16 w 161"/>
                <a:gd name="T7" fmla="*/ 64 h 127"/>
                <a:gd name="T8" fmla="*/ 0 w 161"/>
                <a:gd name="T9" fmla="*/ 0 h 127"/>
                <a:gd name="T10" fmla="*/ 161 w 161"/>
                <a:gd name="T11" fmla="*/ 127 h 127"/>
              </a:gdLst>
              <a:ahLst/>
              <a:cxnLst>
                <a:cxn ang="0">
                  <a:pos x="T0" y="T1"/>
                </a:cxn>
                <a:cxn ang="0">
                  <a:pos x="T2" y="T3"/>
                </a:cxn>
                <a:cxn ang="0">
                  <a:pos x="T4" y="T5"/>
                </a:cxn>
                <a:cxn ang="0">
                  <a:pos x="T6" y="T7"/>
                </a:cxn>
                <a:cxn ang="0">
                  <a:pos x="T8" y="T9"/>
                </a:cxn>
                <a:cxn ang="0">
                  <a:pos x="T10" y="T11"/>
                </a:cxn>
              </a:cxnLst>
              <a:rect l="0" t="0" r="r" b="b"/>
              <a:pathLst>
                <a:path w="161" h="127">
                  <a:moveTo>
                    <a:pt x="161" y="127"/>
                  </a:moveTo>
                  <a:lnTo>
                    <a:pt x="66" y="107"/>
                  </a:lnTo>
                  <a:lnTo>
                    <a:pt x="60" y="69"/>
                  </a:lnTo>
                  <a:lnTo>
                    <a:pt x="16" y="64"/>
                  </a:lnTo>
                  <a:lnTo>
                    <a:pt x="0" y="0"/>
                  </a:lnTo>
                  <a:lnTo>
                    <a:pt x="161" y="127"/>
                  </a:lnTo>
                  <a:close/>
                </a:path>
              </a:pathLst>
            </a:custGeom>
            <a:solidFill>
              <a:schemeClr val="tx2"/>
            </a:solidFill>
            <a:ln>
              <a:noFill/>
            </a:ln>
          </p:spPr>
          <p:txBody>
            <a:bodyPr vert="horz" wrap="square" lIns="91440" tIns="45720" rIns="91440" bIns="45720" numCol="1" anchor="t" anchorCtr="0" compatLnSpc="1"/>
            <a:lstStyle/>
            <a:p>
              <a:endParaRPr lang="en-US"/>
            </a:p>
          </p:txBody>
        </p:sp>
        <p:sp>
          <p:nvSpPr>
            <p:cNvPr id="33" name="Freeform 26"/>
            <p:cNvSpPr/>
            <p:nvPr/>
          </p:nvSpPr>
          <p:spPr bwMode="auto">
            <a:xfrm>
              <a:off x="4954093" y="4773407"/>
              <a:ext cx="91100" cy="178457"/>
            </a:xfrm>
            <a:custGeom>
              <a:avLst/>
              <a:gdLst>
                <a:gd name="T0" fmla="*/ 57 w 73"/>
                <a:gd name="T1" fmla="*/ 15 h 143"/>
                <a:gd name="T2" fmla="*/ 39 w 73"/>
                <a:gd name="T3" fmla="*/ 0 h 143"/>
                <a:gd name="T4" fmla="*/ 6 w 73"/>
                <a:gd name="T5" fmla="*/ 10 h 143"/>
                <a:gd name="T6" fmla="*/ 0 w 73"/>
                <a:gd name="T7" fmla="*/ 36 h 143"/>
                <a:gd name="T8" fmla="*/ 16 w 73"/>
                <a:gd name="T9" fmla="*/ 45 h 143"/>
                <a:gd name="T10" fmla="*/ 16 w 73"/>
                <a:gd name="T11" fmla="*/ 114 h 143"/>
                <a:gd name="T12" fmla="*/ 53 w 73"/>
                <a:gd name="T13" fmla="*/ 143 h 143"/>
                <a:gd name="T14" fmla="*/ 73 w 73"/>
                <a:gd name="T15" fmla="*/ 92 h 143"/>
                <a:gd name="T16" fmla="*/ 46 w 73"/>
                <a:gd name="T17" fmla="*/ 39 h 143"/>
                <a:gd name="T18" fmla="*/ 57 w 73"/>
                <a:gd name="T19" fmla="*/ 15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3" h="143">
                  <a:moveTo>
                    <a:pt x="57" y="15"/>
                  </a:moveTo>
                  <a:lnTo>
                    <a:pt x="39" y="0"/>
                  </a:lnTo>
                  <a:lnTo>
                    <a:pt x="6" y="10"/>
                  </a:lnTo>
                  <a:lnTo>
                    <a:pt x="0" y="36"/>
                  </a:lnTo>
                  <a:lnTo>
                    <a:pt x="16" y="45"/>
                  </a:lnTo>
                  <a:lnTo>
                    <a:pt x="16" y="114"/>
                  </a:lnTo>
                  <a:lnTo>
                    <a:pt x="53" y="143"/>
                  </a:lnTo>
                  <a:lnTo>
                    <a:pt x="73" y="92"/>
                  </a:lnTo>
                  <a:lnTo>
                    <a:pt x="46" y="39"/>
                  </a:lnTo>
                  <a:lnTo>
                    <a:pt x="57" y="15"/>
                  </a:ln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34" name="Freeform 27"/>
            <p:cNvSpPr/>
            <p:nvPr/>
          </p:nvSpPr>
          <p:spPr bwMode="auto">
            <a:xfrm>
              <a:off x="5013994" y="4966839"/>
              <a:ext cx="31199" cy="31199"/>
            </a:xfrm>
            <a:custGeom>
              <a:avLst/>
              <a:gdLst>
                <a:gd name="T0" fmla="*/ 2 w 26"/>
                <a:gd name="T1" fmla="*/ 18 h 26"/>
                <a:gd name="T2" fmla="*/ 18 w 26"/>
                <a:gd name="T3" fmla="*/ 24 h 26"/>
                <a:gd name="T4" fmla="*/ 23 w 26"/>
                <a:gd name="T5" fmla="*/ 8 h 26"/>
                <a:gd name="T6" fmla="*/ 8 w 26"/>
                <a:gd name="T7" fmla="*/ 3 h 26"/>
                <a:gd name="T8" fmla="*/ 2 w 26"/>
                <a:gd name="T9" fmla="*/ 18 h 26"/>
              </a:gdLst>
              <a:ahLst/>
              <a:cxnLst>
                <a:cxn ang="0">
                  <a:pos x="T0" y="T1"/>
                </a:cxn>
                <a:cxn ang="0">
                  <a:pos x="T2" y="T3"/>
                </a:cxn>
                <a:cxn ang="0">
                  <a:pos x="T4" y="T5"/>
                </a:cxn>
                <a:cxn ang="0">
                  <a:pos x="T6" y="T7"/>
                </a:cxn>
                <a:cxn ang="0">
                  <a:pos x="T8" y="T9"/>
                </a:cxn>
              </a:cxnLst>
              <a:rect l="0" t="0" r="r" b="b"/>
              <a:pathLst>
                <a:path w="26" h="26">
                  <a:moveTo>
                    <a:pt x="2" y="18"/>
                  </a:moveTo>
                  <a:cubicBezTo>
                    <a:pt x="5" y="24"/>
                    <a:pt x="12" y="26"/>
                    <a:pt x="18" y="24"/>
                  </a:cubicBezTo>
                  <a:cubicBezTo>
                    <a:pt x="24" y="21"/>
                    <a:pt x="26" y="14"/>
                    <a:pt x="23" y="8"/>
                  </a:cubicBezTo>
                  <a:cubicBezTo>
                    <a:pt x="20" y="2"/>
                    <a:pt x="13" y="0"/>
                    <a:pt x="8" y="3"/>
                  </a:cubicBezTo>
                  <a:cubicBezTo>
                    <a:pt x="2" y="6"/>
                    <a:pt x="0" y="13"/>
                    <a:pt x="2" y="18"/>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5" name="Freeform 28"/>
            <p:cNvSpPr/>
            <p:nvPr/>
          </p:nvSpPr>
          <p:spPr bwMode="auto">
            <a:xfrm>
              <a:off x="5020234" y="4707265"/>
              <a:ext cx="121051" cy="244598"/>
            </a:xfrm>
            <a:custGeom>
              <a:avLst/>
              <a:gdLst>
                <a:gd name="T0" fmla="*/ 77 w 97"/>
                <a:gd name="T1" fmla="*/ 0 h 196"/>
                <a:gd name="T2" fmla="*/ 97 w 97"/>
                <a:gd name="T3" fmla="*/ 73 h 196"/>
                <a:gd name="T4" fmla="*/ 60 w 97"/>
                <a:gd name="T5" fmla="*/ 92 h 196"/>
                <a:gd name="T6" fmla="*/ 79 w 97"/>
                <a:gd name="T7" fmla="*/ 142 h 196"/>
                <a:gd name="T8" fmla="*/ 0 w 97"/>
                <a:gd name="T9" fmla="*/ 196 h 196"/>
                <a:gd name="T10" fmla="*/ 77 w 97"/>
                <a:gd name="T11" fmla="*/ 0 h 196"/>
              </a:gdLst>
              <a:ahLst/>
              <a:cxnLst>
                <a:cxn ang="0">
                  <a:pos x="T0" y="T1"/>
                </a:cxn>
                <a:cxn ang="0">
                  <a:pos x="T2" y="T3"/>
                </a:cxn>
                <a:cxn ang="0">
                  <a:pos x="T4" y="T5"/>
                </a:cxn>
                <a:cxn ang="0">
                  <a:pos x="T6" y="T7"/>
                </a:cxn>
                <a:cxn ang="0">
                  <a:pos x="T8" y="T9"/>
                </a:cxn>
                <a:cxn ang="0">
                  <a:pos x="T10" y="T11"/>
                </a:cxn>
              </a:cxnLst>
              <a:rect l="0" t="0" r="r" b="b"/>
              <a:pathLst>
                <a:path w="97" h="196">
                  <a:moveTo>
                    <a:pt x="77" y="0"/>
                  </a:moveTo>
                  <a:lnTo>
                    <a:pt x="97" y="73"/>
                  </a:lnTo>
                  <a:lnTo>
                    <a:pt x="60" y="92"/>
                  </a:lnTo>
                  <a:lnTo>
                    <a:pt x="79" y="142"/>
                  </a:lnTo>
                  <a:lnTo>
                    <a:pt x="0" y="196"/>
                  </a:lnTo>
                  <a:lnTo>
                    <a:pt x="77" y="0"/>
                  </a:lnTo>
                  <a:close/>
                </a:path>
              </a:pathLst>
            </a:custGeom>
            <a:solidFill>
              <a:schemeClr val="tx2"/>
            </a:solidFill>
            <a:ln>
              <a:noFill/>
            </a:ln>
          </p:spPr>
          <p:txBody>
            <a:bodyPr vert="horz" wrap="square" lIns="91440" tIns="45720" rIns="91440" bIns="45720" numCol="1" anchor="t" anchorCtr="0" compatLnSpc="1"/>
            <a:lstStyle/>
            <a:p>
              <a:endParaRPr lang="en-US"/>
            </a:p>
          </p:txBody>
        </p:sp>
        <p:sp>
          <p:nvSpPr>
            <p:cNvPr id="36" name="Freeform 29"/>
            <p:cNvSpPr/>
            <p:nvPr/>
          </p:nvSpPr>
          <p:spPr bwMode="auto">
            <a:xfrm>
              <a:off x="4382531" y="3934784"/>
              <a:ext cx="761250" cy="902268"/>
            </a:xfrm>
            <a:custGeom>
              <a:avLst/>
              <a:gdLst>
                <a:gd name="T0" fmla="*/ 131 w 622"/>
                <a:gd name="T1" fmla="*/ 288 h 737"/>
                <a:gd name="T2" fmla="*/ 54 w 622"/>
                <a:gd name="T3" fmla="*/ 737 h 737"/>
                <a:gd name="T4" fmla="*/ 622 w 622"/>
                <a:gd name="T5" fmla="*/ 619 h 737"/>
                <a:gd name="T6" fmla="*/ 131 w 622"/>
                <a:gd name="T7" fmla="*/ 288 h 737"/>
              </a:gdLst>
              <a:ahLst/>
              <a:cxnLst>
                <a:cxn ang="0">
                  <a:pos x="T0" y="T1"/>
                </a:cxn>
                <a:cxn ang="0">
                  <a:pos x="T2" y="T3"/>
                </a:cxn>
                <a:cxn ang="0">
                  <a:pos x="T4" y="T5"/>
                </a:cxn>
                <a:cxn ang="0">
                  <a:pos x="T6" y="T7"/>
                </a:cxn>
              </a:cxnLst>
              <a:rect l="0" t="0" r="r" b="b"/>
              <a:pathLst>
                <a:path w="622" h="737">
                  <a:moveTo>
                    <a:pt x="131" y="288"/>
                  </a:moveTo>
                  <a:cubicBezTo>
                    <a:pt x="131" y="288"/>
                    <a:pt x="0" y="426"/>
                    <a:pt x="54" y="737"/>
                  </a:cubicBezTo>
                  <a:cubicBezTo>
                    <a:pt x="54" y="737"/>
                    <a:pt x="443" y="720"/>
                    <a:pt x="622" y="619"/>
                  </a:cubicBezTo>
                  <a:cubicBezTo>
                    <a:pt x="622" y="619"/>
                    <a:pt x="572" y="0"/>
                    <a:pt x="131" y="288"/>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7" name="Freeform 30"/>
            <p:cNvSpPr/>
            <p:nvPr/>
          </p:nvSpPr>
          <p:spPr bwMode="auto">
            <a:xfrm>
              <a:off x="4382531" y="3934784"/>
              <a:ext cx="761250" cy="902268"/>
            </a:xfrm>
            <a:custGeom>
              <a:avLst/>
              <a:gdLst>
                <a:gd name="T0" fmla="*/ 131 w 622"/>
                <a:gd name="T1" fmla="*/ 288 h 737"/>
                <a:gd name="T2" fmla="*/ 54 w 622"/>
                <a:gd name="T3" fmla="*/ 737 h 737"/>
                <a:gd name="T4" fmla="*/ 622 w 622"/>
                <a:gd name="T5" fmla="*/ 619 h 737"/>
                <a:gd name="T6" fmla="*/ 131 w 622"/>
                <a:gd name="T7" fmla="*/ 288 h 737"/>
              </a:gdLst>
              <a:ahLst/>
              <a:cxnLst>
                <a:cxn ang="0">
                  <a:pos x="T0" y="T1"/>
                </a:cxn>
                <a:cxn ang="0">
                  <a:pos x="T2" y="T3"/>
                </a:cxn>
                <a:cxn ang="0">
                  <a:pos x="T4" y="T5"/>
                </a:cxn>
                <a:cxn ang="0">
                  <a:pos x="T6" y="T7"/>
                </a:cxn>
              </a:cxnLst>
              <a:rect l="0" t="0" r="r" b="b"/>
              <a:pathLst>
                <a:path w="622" h="737">
                  <a:moveTo>
                    <a:pt x="131" y="288"/>
                  </a:moveTo>
                  <a:cubicBezTo>
                    <a:pt x="131" y="288"/>
                    <a:pt x="0" y="426"/>
                    <a:pt x="54" y="737"/>
                  </a:cubicBezTo>
                  <a:cubicBezTo>
                    <a:pt x="54" y="737"/>
                    <a:pt x="443" y="720"/>
                    <a:pt x="622" y="619"/>
                  </a:cubicBezTo>
                  <a:cubicBezTo>
                    <a:pt x="622" y="619"/>
                    <a:pt x="572" y="0"/>
                    <a:pt x="131" y="288"/>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8" name="Freeform 31"/>
            <p:cNvSpPr/>
            <p:nvPr/>
          </p:nvSpPr>
          <p:spPr bwMode="auto">
            <a:xfrm>
              <a:off x="4096750" y="3911073"/>
              <a:ext cx="1199281" cy="925979"/>
            </a:xfrm>
            <a:custGeom>
              <a:avLst/>
              <a:gdLst>
                <a:gd name="T0" fmla="*/ 768 w 980"/>
                <a:gd name="T1" fmla="*/ 0 h 756"/>
                <a:gd name="T2" fmla="*/ 406 w 980"/>
                <a:gd name="T3" fmla="*/ 377 h 756"/>
                <a:gd name="T4" fmla="*/ 390 w 980"/>
                <a:gd name="T5" fmla="*/ 509 h 756"/>
                <a:gd name="T6" fmla="*/ 324 w 980"/>
                <a:gd name="T7" fmla="*/ 525 h 756"/>
                <a:gd name="T8" fmla="*/ 384 w 980"/>
                <a:gd name="T9" fmla="*/ 552 h 756"/>
                <a:gd name="T10" fmla="*/ 287 w 980"/>
                <a:gd name="T11" fmla="*/ 756 h 756"/>
                <a:gd name="T12" fmla="*/ 290 w 980"/>
                <a:gd name="T13" fmla="*/ 218 h 756"/>
                <a:gd name="T14" fmla="*/ 442 w 980"/>
                <a:gd name="T15" fmla="*/ 66 h 756"/>
                <a:gd name="T16" fmla="*/ 768 w 980"/>
                <a:gd name="T17" fmla="*/ 0 h 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0" h="756">
                  <a:moveTo>
                    <a:pt x="768" y="0"/>
                  </a:moveTo>
                  <a:cubicBezTo>
                    <a:pt x="768" y="0"/>
                    <a:pt x="980" y="347"/>
                    <a:pt x="406" y="377"/>
                  </a:cubicBezTo>
                  <a:cubicBezTo>
                    <a:pt x="390" y="509"/>
                    <a:pt x="390" y="509"/>
                    <a:pt x="390" y="509"/>
                  </a:cubicBezTo>
                  <a:cubicBezTo>
                    <a:pt x="390" y="509"/>
                    <a:pt x="329" y="467"/>
                    <a:pt x="324" y="525"/>
                  </a:cubicBezTo>
                  <a:cubicBezTo>
                    <a:pt x="319" y="583"/>
                    <a:pt x="384" y="552"/>
                    <a:pt x="384" y="552"/>
                  </a:cubicBezTo>
                  <a:cubicBezTo>
                    <a:pt x="384" y="552"/>
                    <a:pt x="349" y="706"/>
                    <a:pt x="287" y="756"/>
                  </a:cubicBezTo>
                  <a:cubicBezTo>
                    <a:pt x="287" y="756"/>
                    <a:pt x="0" y="211"/>
                    <a:pt x="290" y="218"/>
                  </a:cubicBezTo>
                  <a:cubicBezTo>
                    <a:pt x="290" y="218"/>
                    <a:pt x="287" y="100"/>
                    <a:pt x="442" y="66"/>
                  </a:cubicBezTo>
                  <a:cubicBezTo>
                    <a:pt x="602" y="32"/>
                    <a:pt x="732" y="219"/>
                    <a:pt x="768" y="0"/>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39" name="Freeform 32"/>
            <p:cNvSpPr/>
            <p:nvPr/>
          </p:nvSpPr>
          <p:spPr bwMode="auto">
            <a:xfrm>
              <a:off x="4709494" y="4492618"/>
              <a:ext cx="46174" cy="84861"/>
            </a:xfrm>
            <a:custGeom>
              <a:avLst/>
              <a:gdLst>
                <a:gd name="T0" fmla="*/ 33 w 38"/>
                <a:gd name="T1" fmla="*/ 31 h 69"/>
                <a:gd name="T2" fmla="*/ 28 w 38"/>
                <a:gd name="T3" fmla="*/ 66 h 69"/>
                <a:gd name="T4" fmla="*/ 5 w 38"/>
                <a:gd name="T5" fmla="*/ 39 h 69"/>
                <a:gd name="T6" fmla="*/ 10 w 38"/>
                <a:gd name="T7" fmla="*/ 3 h 69"/>
                <a:gd name="T8" fmla="*/ 33 w 38"/>
                <a:gd name="T9" fmla="*/ 31 h 69"/>
              </a:gdLst>
              <a:ahLst/>
              <a:cxnLst>
                <a:cxn ang="0">
                  <a:pos x="T0" y="T1"/>
                </a:cxn>
                <a:cxn ang="0">
                  <a:pos x="T2" y="T3"/>
                </a:cxn>
                <a:cxn ang="0">
                  <a:pos x="T4" y="T5"/>
                </a:cxn>
                <a:cxn ang="0">
                  <a:pos x="T6" y="T7"/>
                </a:cxn>
                <a:cxn ang="0">
                  <a:pos x="T8" y="T9"/>
                </a:cxn>
              </a:cxnLst>
              <a:rect l="0" t="0" r="r" b="b"/>
              <a:pathLst>
                <a:path w="38" h="69">
                  <a:moveTo>
                    <a:pt x="33" y="31"/>
                  </a:moveTo>
                  <a:cubicBezTo>
                    <a:pt x="38" y="48"/>
                    <a:pt x="36" y="64"/>
                    <a:pt x="28" y="66"/>
                  </a:cubicBezTo>
                  <a:cubicBezTo>
                    <a:pt x="21" y="69"/>
                    <a:pt x="10" y="56"/>
                    <a:pt x="5" y="39"/>
                  </a:cubicBezTo>
                  <a:cubicBezTo>
                    <a:pt x="0" y="21"/>
                    <a:pt x="2" y="5"/>
                    <a:pt x="10" y="3"/>
                  </a:cubicBezTo>
                  <a:cubicBezTo>
                    <a:pt x="18" y="0"/>
                    <a:pt x="28" y="13"/>
                    <a:pt x="33" y="31"/>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40" name="Freeform 33"/>
            <p:cNvSpPr/>
            <p:nvPr/>
          </p:nvSpPr>
          <p:spPr bwMode="auto">
            <a:xfrm>
              <a:off x="4992779" y="4412749"/>
              <a:ext cx="46174" cy="83613"/>
            </a:xfrm>
            <a:custGeom>
              <a:avLst/>
              <a:gdLst>
                <a:gd name="T0" fmla="*/ 33 w 38"/>
                <a:gd name="T1" fmla="*/ 30 h 68"/>
                <a:gd name="T2" fmla="*/ 28 w 38"/>
                <a:gd name="T3" fmla="*/ 66 h 68"/>
                <a:gd name="T4" fmla="*/ 5 w 38"/>
                <a:gd name="T5" fmla="*/ 38 h 68"/>
                <a:gd name="T6" fmla="*/ 10 w 38"/>
                <a:gd name="T7" fmla="*/ 2 h 68"/>
                <a:gd name="T8" fmla="*/ 33 w 38"/>
                <a:gd name="T9" fmla="*/ 30 h 68"/>
              </a:gdLst>
              <a:ahLst/>
              <a:cxnLst>
                <a:cxn ang="0">
                  <a:pos x="T0" y="T1"/>
                </a:cxn>
                <a:cxn ang="0">
                  <a:pos x="T2" y="T3"/>
                </a:cxn>
                <a:cxn ang="0">
                  <a:pos x="T4" y="T5"/>
                </a:cxn>
                <a:cxn ang="0">
                  <a:pos x="T6" y="T7"/>
                </a:cxn>
                <a:cxn ang="0">
                  <a:pos x="T8" y="T9"/>
                </a:cxn>
              </a:cxnLst>
              <a:rect l="0" t="0" r="r" b="b"/>
              <a:pathLst>
                <a:path w="38" h="68">
                  <a:moveTo>
                    <a:pt x="33" y="30"/>
                  </a:moveTo>
                  <a:cubicBezTo>
                    <a:pt x="38" y="48"/>
                    <a:pt x="36" y="64"/>
                    <a:pt x="28" y="66"/>
                  </a:cubicBezTo>
                  <a:cubicBezTo>
                    <a:pt x="21" y="68"/>
                    <a:pt x="10" y="56"/>
                    <a:pt x="5" y="38"/>
                  </a:cubicBezTo>
                  <a:cubicBezTo>
                    <a:pt x="0" y="20"/>
                    <a:pt x="3" y="4"/>
                    <a:pt x="10" y="2"/>
                  </a:cubicBezTo>
                  <a:cubicBezTo>
                    <a:pt x="18" y="0"/>
                    <a:pt x="28" y="12"/>
                    <a:pt x="33" y="30"/>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41" name="Freeform 34"/>
            <p:cNvSpPr/>
            <p:nvPr/>
          </p:nvSpPr>
          <p:spPr bwMode="auto">
            <a:xfrm>
              <a:off x="3432840" y="5075411"/>
              <a:ext cx="943451" cy="406832"/>
            </a:xfrm>
            <a:custGeom>
              <a:avLst/>
              <a:gdLst>
                <a:gd name="T0" fmla="*/ 754 w 771"/>
                <a:gd name="T1" fmla="*/ 93 h 333"/>
                <a:gd name="T2" fmla="*/ 676 w 771"/>
                <a:gd name="T3" fmla="*/ 128 h 333"/>
                <a:gd name="T4" fmla="*/ 673 w 771"/>
                <a:gd name="T5" fmla="*/ 25 h 333"/>
                <a:gd name="T6" fmla="*/ 594 w 771"/>
                <a:gd name="T7" fmla="*/ 42 h 333"/>
                <a:gd name="T8" fmla="*/ 82 w 771"/>
                <a:gd name="T9" fmla="*/ 155 h 333"/>
                <a:gd name="T10" fmla="*/ 102 w 771"/>
                <a:gd name="T11" fmla="*/ 237 h 333"/>
                <a:gd name="T12" fmla="*/ 43 w 771"/>
                <a:gd name="T13" fmla="*/ 230 h 333"/>
                <a:gd name="T14" fmla="*/ 45 w 771"/>
                <a:gd name="T15" fmla="*/ 327 h 333"/>
                <a:gd name="T16" fmla="*/ 61 w 771"/>
                <a:gd name="T17" fmla="*/ 266 h 333"/>
                <a:gd name="T18" fmla="*/ 136 w 771"/>
                <a:gd name="T19" fmla="*/ 281 h 333"/>
                <a:gd name="T20" fmla="*/ 138 w 771"/>
                <a:gd name="T21" fmla="*/ 181 h 333"/>
                <a:gd name="T22" fmla="*/ 636 w 771"/>
                <a:gd name="T23" fmla="*/ 66 h 333"/>
                <a:gd name="T24" fmla="*/ 653 w 771"/>
                <a:gd name="T25" fmla="*/ 190 h 333"/>
                <a:gd name="T26" fmla="*/ 754 w 771"/>
                <a:gd name="T27" fmla="*/ 93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71" h="333">
                  <a:moveTo>
                    <a:pt x="754" y="93"/>
                  </a:moveTo>
                  <a:cubicBezTo>
                    <a:pt x="736" y="36"/>
                    <a:pt x="676" y="128"/>
                    <a:pt x="676" y="128"/>
                  </a:cubicBezTo>
                  <a:cubicBezTo>
                    <a:pt x="676" y="128"/>
                    <a:pt x="693" y="51"/>
                    <a:pt x="673" y="25"/>
                  </a:cubicBezTo>
                  <a:cubicBezTo>
                    <a:pt x="654" y="0"/>
                    <a:pt x="606" y="34"/>
                    <a:pt x="594" y="42"/>
                  </a:cubicBezTo>
                  <a:cubicBezTo>
                    <a:pt x="82" y="155"/>
                    <a:pt x="82" y="155"/>
                    <a:pt x="82" y="155"/>
                  </a:cubicBezTo>
                  <a:cubicBezTo>
                    <a:pt x="102" y="237"/>
                    <a:pt x="102" y="237"/>
                    <a:pt x="102" y="237"/>
                  </a:cubicBezTo>
                  <a:cubicBezTo>
                    <a:pt x="43" y="230"/>
                    <a:pt x="43" y="230"/>
                    <a:pt x="43" y="230"/>
                  </a:cubicBezTo>
                  <a:cubicBezTo>
                    <a:pt x="43" y="230"/>
                    <a:pt x="0" y="321"/>
                    <a:pt x="45" y="327"/>
                  </a:cubicBezTo>
                  <a:cubicBezTo>
                    <a:pt x="91" y="333"/>
                    <a:pt x="61" y="266"/>
                    <a:pt x="61" y="266"/>
                  </a:cubicBezTo>
                  <a:cubicBezTo>
                    <a:pt x="61" y="266"/>
                    <a:pt x="104" y="291"/>
                    <a:pt x="136" y="281"/>
                  </a:cubicBezTo>
                  <a:cubicBezTo>
                    <a:pt x="161" y="274"/>
                    <a:pt x="141" y="203"/>
                    <a:pt x="138" y="181"/>
                  </a:cubicBezTo>
                  <a:cubicBezTo>
                    <a:pt x="474" y="161"/>
                    <a:pt x="631" y="69"/>
                    <a:pt x="636" y="66"/>
                  </a:cubicBezTo>
                  <a:cubicBezTo>
                    <a:pt x="636" y="66"/>
                    <a:pt x="644" y="149"/>
                    <a:pt x="653" y="190"/>
                  </a:cubicBezTo>
                  <a:cubicBezTo>
                    <a:pt x="653" y="190"/>
                    <a:pt x="771" y="151"/>
                    <a:pt x="754" y="93"/>
                  </a:cubicBezTo>
                </a:path>
              </a:pathLst>
            </a:custGeom>
            <a:solidFill>
              <a:schemeClr val="tx2"/>
            </a:solidFill>
            <a:ln>
              <a:noFill/>
            </a:ln>
          </p:spPr>
          <p:txBody>
            <a:bodyPr vert="horz" wrap="square" lIns="91440" tIns="45720" rIns="91440" bIns="45720" numCol="1" anchor="t" anchorCtr="0" compatLnSpc="1"/>
            <a:lstStyle/>
            <a:p>
              <a:endParaRPr lang="en-US"/>
            </a:p>
          </p:txBody>
        </p:sp>
        <p:sp>
          <p:nvSpPr>
            <p:cNvPr id="42" name="Freeform 35"/>
            <p:cNvSpPr/>
            <p:nvPr/>
          </p:nvSpPr>
          <p:spPr bwMode="auto">
            <a:xfrm>
              <a:off x="3326764" y="3944767"/>
              <a:ext cx="761250" cy="909756"/>
            </a:xfrm>
            <a:custGeom>
              <a:avLst/>
              <a:gdLst>
                <a:gd name="T0" fmla="*/ 622 w 622"/>
                <a:gd name="T1" fmla="*/ 619 h 744"/>
                <a:gd name="T2" fmla="*/ 131 w 622"/>
                <a:gd name="T3" fmla="*/ 288 h 744"/>
                <a:gd name="T4" fmla="*/ 54 w 622"/>
                <a:gd name="T5" fmla="*/ 737 h 744"/>
                <a:gd name="T6" fmla="*/ 622 w 622"/>
                <a:gd name="T7" fmla="*/ 619 h 744"/>
              </a:gdLst>
              <a:ahLst/>
              <a:cxnLst>
                <a:cxn ang="0">
                  <a:pos x="T0" y="T1"/>
                </a:cxn>
                <a:cxn ang="0">
                  <a:pos x="T2" y="T3"/>
                </a:cxn>
                <a:cxn ang="0">
                  <a:pos x="T4" y="T5"/>
                </a:cxn>
                <a:cxn ang="0">
                  <a:pos x="T6" y="T7"/>
                </a:cxn>
              </a:cxnLst>
              <a:rect l="0" t="0" r="r" b="b"/>
              <a:pathLst>
                <a:path w="622" h="744">
                  <a:moveTo>
                    <a:pt x="622" y="619"/>
                  </a:moveTo>
                  <a:cubicBezTo>
                    <a:pt x="622" y="619"/>
                    <a:pt x="572" y="0"/>
                    <a:pt x="131" y="288"/>
                  </a:cubicBezTo>
                  <a:cubicBezTo>
                    <a:pt x="131" y="288"/>
                    <a:pt x="0" y="425"/>
                    <a:pt x="54" y="737"/>
                  </a:cubicBezTo>
                  <a:cubicBezTo>
                    <a:pt x="537" y="744"/>
                    <a:pt x="622" y="619"/>
                    <a:pt x="622" y="619"/>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3" name="Freeform 36"/>
            <p:cNvSpPr/>
            <p:nvPr/>
          </p:nvSpPr>
          <p:spPr bwMode="auto">
            <a:xfrm>
              <a:off x="3392906" y="4702273"/>
              <a:ext cx="766242" cy="562826"/>
            </a:xfrm>
            <a:custGeom>
              <a:avLst/>
              <a:gdLst>
                <a:gd name="T0" fmla="*/ 568 w 627"/>
                <a:gd name="T1" fmla="*/ 0 h 460"/>
                <a:gd name="T2" fmla="*/ 627 w 627"/>
                <a:gd name="T3" fmla="*/ 347 h 460"/>
                <a:gd name="T4" fmla="*/ 115 w 627"/>
                <a:gd name="T5" fmla="*/ 460 h 460"/>
                <a:gd name="T6" fmla="*/ 0 w 627"/>
                <a:gd name="T7" fmla="*/ 118 h 460"/>
                <a:gd name="T8" fmla="*/ 568 w 627"/>
                <a:gd name="T9" fmla="*/ 0 h 460"/>
              </a:gdLst>
              <a:ahLst/>
              <a:cxnLst>
                <a:cxn ang="0">
                  <a:pos x="T0" y="T1"/>
                </a:cxn>
                <a:cxn ang="0">
                  <a:pos x="T2" y="T3"/>
                </a:cxn>
                <a:cxn ang="0">
                  <a:pos x="T4" y="T5"/>
                </a:cxn>
                <a:cxn ang="0">
                  <a:pos x="T6" y="T7"/>
                </a:cxn>
                <a:cxn ang="0">
                  <a:pos x="T8" y="T9"/>
                </a:cxn>
              </a:cxnLst>
              <a:rect l="0" t="0" r="r" b="b"/>
              <a:pathLst>
                <a:path w="627" h="460">
                  <a:moveTo>
                    <a:pt x="568" y="0"/>
                  </a:moveTo>
                  <a:cubicBezTo>
                    <a:pt x="627" y="347"/>
                    <a:pt x="627" y="347"/>
                    <a:pt x="627" y="347"/>
                  </a:cubicBezTo>
                  <a:cubicBezTo>
                    <a:pt x="627" y="347"/>
                    <a:pt x="422" y="435"/>
                    <a:pt x="115" y="460"/>
                  </a:cubicBezTo>
                  <a:cubicBezTo>
                    <a:pt x="0" y="118"/>
                    <a:pt x="0" y="118"/>
                    <a:pt x="0" y="118"/>
                  </a:cubicBezTo>
                  <a:cubicBezTo>
                    <a:pt x="0" y="118"/>
                    <a:pt x="389" y="101"/>
                    <a:pt x="568" y="0"/>
                  </a:cubicBezTo>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44" name="Freeform 37"/>
            <p:cNvSpPr/>
            <p:nvPr/>
          </p:nvSpPr>
          <p:spPr bwMode="auto">
            <a:xfrm>
              <a:off x="2926172" y="4964343"/>
              <a:ext cx="2496" cy="0"/>
            </a:xfrm>
            <a:custGeom>
              <a:avLst/>
              <a:gdLst>
                <a:gd name="T0" fmla="*/ 0 w 2"/>
                <a:gd name="T1" fmla="*/ 2 w 2"/>
                <a:gd name="T2" fmla="*/ 0 w 2"/>
              </a:gdLst>
              <a:ahLst/>
              <a:cxnLst>
                <a:cxn ang="0">
                  <a:pos x="T0" y="0"/>
                </a:cxn>
                <a:cxn ang="0">
                  <a:pos x="T1" y="0"/>
                </a:cxn>
                <a:cxn ang="0">
                  <a:pos x="T2" y="0"/>
                </a:cxn>
              </a:cxnLst>
              <a:rect l="0" t="0" r="r" b="b"/>
              <a:pathLst>
                <a:path w="2">
                  <a:moveTo>
                    <a:pt x="0" y="0"/>
                  </a:moveTo>
                  <a:cubicBezTo>
                    <a:pt x="1" y="0"/>
                    <a:pt x="1" y="0"/>
                    <a:pt x="2" y="0"/>
                  </a:cubicBezTo>
                  <a:cubicBezTo>
                    <a:pt x="1" y="0"/>
                    <a:pt x="1" y="0"/>
                    <a:pt x="0" y="0"/>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5" name="Freeform 38"/>
            <p:cNvSpPr/>
            <p:nvPr/>
          </p:nvSpPr>
          <p:spPr bwMode="auto">
            <a:xfrm>
              <a:off x="3845912" y="4818333"/>
              <a:ext cx="136027" cy="333203"/>
            </a:xfrm>
            <a:custGeom>
              <a:avLst/>
              <a:gdLst>
                <a:gd name="T0" fmla="*/ 66 w 109"/>
                <a:gd name="T1" fmla="*/ 0 h 267"/>
                <a:gd name="T2" fmla="*/ 78 w 109"/>
                <a:gd name="T3" fmla="*/ 22 h 267"/>
                <a:gd name="T4" fmla="*/ 62 w 109"/>
                <a:gd name="T5" fmla="*/ 47 h 267"/>
                <a:gd name="T6" fmla="*/ 109 w 109"/>
                <a:gd name="T7" fmla="*/ 201 h 267"/>
                <a:gd name="T8" fmla="*/ 56 w 109"/>
                <a:gd name="T9" fmla="*/ 267 h 267"/>
                <a:gd name="T10" fmla="*/ 0 w 109"/>
                <a:gd name="T11" fmla="*/ 210 h 267"/>
                <a:gd name="T12" fmla="*/ 31 w 109"/>
                <a:gd name="T13" fmla="*/ 50 h 267"/>
                <a:gd name="T14" fmla="*/ 12 w 109"/>
                <a:gd name="T15" fmla="*/ 24 h 267"/>
                <a:gd name="T16" fmla="*/ 22 w 109"/>
                <a:gd name="T17" fmla="*/ 6 h 267"/>
                <a:gd name="T18" fmla="*/ 66 w 109"/>
                <a:gd name="T19" fmla="*/ 0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267">
                  <a:moveTo>
                    <a:pt x="66" y="0"/>
                  </a:moveTo>
                  <a:lnTo>
                    <a:pt x="78" y="22"/>
                  </a:lnTo>
                  <a:lnTo>
                    <a:pt x="62" y="47"/>
                  </a:lnTo>
                  <a:lnTo>
                    <a:pt x="109" y="201"/>
                  </a:lnTo>
                  <a:lnTo>
                    <a:pt x="56" y="267"/>
                  </a:lnTo>
                  <a:lnTo>
                    <a:pt x="0" y="210"/>
                  </a:lnTo>
                  <a:lnTo>
                    <a:pt x="31" y="50"/>
                  </a:lnTo>
                  <a:lnTo>
                    <a:pt x="12" y="24"/>
                  </a:lnTo>
                  <a:lnTo>
                    <a:pt x="22" y="6"/>
                  </a:lnTo>
                  <a:lnTo>
                    <a:pt x="66" y="0"/>
                  </a:lnTo>
                  <a:close/>
                </a:path>
              </a:pathLst>
            </a:custGeom>
            <a:solidFill>
              <a:schemeClr val="tx2"/>
            </a:solidFill>
            <a:ln>
              <a:noFill/>
            </a:ln>
          </p:spPr>
          <p:txBody>
            <a:bodyPr vert="horz" wrap="square" lIns="91440" tIns="45720" rIns="91440" bIns="45720" numCol="1" anchor="t" anchorCtr="0" compatLnSpc="1"/>
            <a:lstStyle/>
            <a:p>
              <a:endParaRPr lang="en-US"/>
            </a:p>
          </p:txBody>
        </p:sp>
        <p:sp>
          <p:nvSpPr>
            <p:cNvPr id="46" name="Freeform 39"/>
            <p:cNvSpPr/>
            <p:nvPr/>
          </p:nvSpPr>
          <p:spPr bwMode="auto">
            <a:xfrm>
              <a:off x="3845912" y="4818333"/>
              <a:ext cx="136027" cy="333203"/>
            </a:xfrm>
            <a:custGeom>
              <a:avLst/>
              <a:gdLst>
                <a:gd name="T0" fmla="*/ 66 w 109"/>
                <a:gd name="T1" fmla="*/ 0 h 267"/>
                <a:gd name="T2" fmla="*/ 78 w 109"/>
                <a:gd name="T3" fmla="*/ 22 h 267"/>
                <a:gd name="T4" fmla="*/ 62 w 109"/>
                <a:gd name="T5" fmla="*/ 47 h 267"/>
                <a:gd name="T6" fmla="*/ 109 w 109"/>
                <a:gd name="T7" fmla="*/ 201 h 267"/>
                <a:gd name="T8" fmla="*/ 56 w 109"/>
                <a:gd name="T9" fmla="*/ 267 h 267"/>
                <a:gd name="T10" fmla="*/ 0 w 109"/>
                <a:gd name="T11" fmla="*/ 210 h 267"/>
                <a:gd name="T12" fmla="*/ 31 w 109"/>
                <a:gd name="T13" fmla="*/ 50 h 267"/>
                <a:gd name="T14" fmla="*/ 12 w 109"/>
                <a:gd name="T15" fmla="*/ 24 h 267"/>
                <a:gd name="T16" fmla="*/ 22 w 109"/>
                <a:gd name="T17" fmla="*/ 6 h 267"/>
                <a:gd name="T18" fmla="*/ 66 w 109"/>
                <a:gd name="T19" fmla="*/ 0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267">
                  <a:moveTo>
                    <a:pt x="66" y="0"/>
                  </a:moveTo>
                  <a:lnTo>
                    <a:pt x="78" y="22"/>
                  </a:lnTo>
                  <a:lnTo>
                    <a:pt x="62" y="47"/>
                  </a:lnTo>
                  <a:lnTo>
                    <a:pt x="109" y="201"/>
                  </a:lnTo>
                  <a:lnTo>
                    <a:pt x="56" y="267"/>
                  </a:lnTo>
                  <a:lnTo>
                    <a:pt x="0" y="210"/>
                  </a:lnTo>
                  <a:lnTo>
                    <a:pt x="31" y="50"/>
                  </a:lnTo>
                  <a:lnTo>
                    <a:pt x="12" y="24"/>
                  </a:lnTo>
                  <a:lnTo>
                    <a:pt x="22" y="6"/>
                  </a:lnTo>
                  <a:lnTo>
                    <a:pt x="6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7" name="Freeform 40"/>
            <p:cNvSpPr/>
            <p:nvPr/>
          </p:nvSpPr>
          <p:spPr bwMode="auto">
            <a:xfrm>
              <a:off x="1316315" y="4968087"/>
              <a:ext cx="4229306" cy="258326"/>
            </a:xfrm>
            <a:custGeom>
              <a:avLst/>
              <a:gdLst>
                <a:gd name="T0" fmla="*/ 3389 w 3389"/>
                <a:gd name="T1" fmla="*/ 132 h 207"/>
                <a:gd name="T2" fmla="*/ 3 w 3389"/>
                <a:gd name="T3" fmla="*/ 207 h 207"/>
                <a:gd name="T4" fmla="*/ 0 w 3389"/>
                <a:gd name="T5" fmla="*/ 74 h 207"/>
                <a:gd name="T6" fmla="*/ 3386 w 3389"/>
                <a:gd name="T7" fmla="*/ 0 h 207"/>
                <a:gd name="T8" fmla="*/ 3389 w 3389"/>
                <a:gd name="T9" fmla="*/ 132 h 207"/>
              </a:gdLst>
              <a:ahLst/>
              <a:cxnLst>
                <a:cxn ang="0">
                  <a:pos x="T0" y="T1"/>
                </a:cxn>
                <a:cxn ang="0">
                  <a:pos x="T2" y="T3"/>
                </a:cxn>
                <a:cxn ang="0">
                  <a:pos x="T4" y="T5"/>
                </a:cxn>
                <a:cxn ang="0">
                  <a:pos x="T6" y="T7"/>
                </a:cxn>
                <a:cxn ang="0">
                  <a:pos x="T8" y="T9"/>
                </a:cxn>
              </a:cxnLst>
              <a:rect l="0" t="0" r="r" b="b"/>
              <a:pathLst>
                <a:path w="3389" h="207">
                  <a:moveTo>
                    <a:pt x="3389" y="132"/>
                  </a:moveTo>
                  <a:lnTo>
                    <a:pt x="3" y="207"/>
                  </a:lnTo>
                  <a:lnTo>
                    <a:pt x="0" y="74"/>
                  </a:lnTo>
                  <a:lnTo>
                    <a:pt x="3386" y="0"/>
                  </a:lnTo>
                  <a:lnTo>
                    <a:pt x="3389" y="132"/>
                  </a:lnTo>
                  <a:close/>
                </a:path>
              </a:pathLst>
            </a:custGeom>
            <a:solidFill>
              <a:schemeClr val="accent4">
                <a:lumMod val="75000"/>
              </a:schemeClr>
            </a:solidFill>
            <a:ln>
              <a:noFill/>
            </a:ln>
          </p:spPr>
          <p:txBody>
            <a:bodyPr vert="horz" wrap="square" lIns="91440" tIns="45720" rIns="91440" bIns="45720" numCol="1" anchor="t" anchorCtr="0" compatLnSpc="1"/>
            <a:lstStyle/>
            <a:p>
              <a:endParaRPr lang="en-US"/>
            </a:p>
          </p:txBody>
        </p:sp>
        <p:sp>
          <p:nvSpPr>
            <p:cNvPr id="48" name="Freeform 41"/>
            <p:cNvSpPr/>
            <p:nvPr/>
          </p:nvSpPr>
          <p:spPr bwMode="auto">
            <a:xfrm>
              <a:off x="1316315" y="4968087"/>
              <a:ext cx="4229306" cy="258326"/>
            </a:xfrm>
            <a:custGeom>
              <a:avLst/>
              <a:gdLst>
                <a:gd name="T0" fmla="*/ 3389 w 3389"/>
                <a:gd name="T1" fmla="*/ 132 h 207"/>
                <a:gd name="T2" fmla="*/ 3 w 3389"/>
                <a:gd name="T3" fmla="*/ 207 h 207"/>
                <a:gd name="T4" fmla="*/ 0 w 3389"/>
                <a:gd name="T5" fmla="*/ 74 h 207"/>
                <a:gd name="T6" fmla="*/ 3386 w 3389"/>
                <a:gd name="T7" fmla="*/ 0 h 207"/>
                <a:gd name="T8" fmla="*/ 3389 w 3389"/>
                <a:gd name="T9" fmla="*/ 132 h 207"/>
              </a:gdLst>
              <a:ahLst/>
              <a:cxnLst>
                <a:cxn ang="0">
                  <a:pos x="T0" y="T1"/>
                </a:cxn>
                <a:cxn ang="0">
                  <a:pos x="T2" y="T3"/>
                </a:cxn>
                <a:cxn ang="0">
                  <a:pos x="T4" y="T5"/>
                </a:cxn>
                <a:cxn ang="0">
                  <a:pos x="T6" y="T7"/>
                </a:cxn>
                <a:cxn ang="0">
                  <a:pos x="T8" y="T9"/>
                </a:cxn>
              </a:cxnLst>
              <a:rect l="0" t="0" r="r" b="b"/>
              <a:pathLst>
                <a:path w="3389" h="207">
                  <a:moveTo>
                    <a:pt x="3389" y="132"/>
                  </a:moveTo>
                  <a:lnTo>
                    <a:pt x="3" y="207"/>
                  </a:lnTo>
                  <a:lnTo>
                    <a:pt x="0" y="74"/>
                  </a:lnTo>
                  <a:lnTo>
                    <a:pt x="3386" y="0"/>
                  </a:lnTo>
                  <a:lnTo>
                    <a:pt x="3389" y="13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9" name="Freeform 42"/>
            <p:cNvSpPr/>
            <p:nvPr/>
          </p:nvSpPr>
          <p:spPr bwMode="auto">
            <a:xfrm>
              <a:off x="1317563" y="5144048"/>
              <a:ext cx="2496" cy="82365"/>
            </a:xfrm>
            <a:custGeom>
              <a:avLst/>
              <a:gdLst>
                <a:gd name="T0" fmla="*/ 0 w 2"/>
                <a:gd name="T1" fmla="*/ 0 h 66"/>
                <a:gd name="T2" fmla="*/ 0 w 2"/>
                <a:gd name="T3" fmla="*/ 0 h 66"/>
                <a:gd name="T4" fmla="*/ 2 w 2"/>
                <a:gd name="T5" fmla="*/ 66 h 66"/>
                <a:gd name="T6" fmla="*/ 0 w 2"/>
                <a:gd name="T7" fmla="*/ 0 h 66"/>
              </a:gdLst>
              <a:ahLst/>
              <a:cxnLst>
                <a:cxn ang="0">
                  <a:pos x="T0" y="T1"/>
                </a:cxn>
                <a:cxn ang="0">
                  <a:pos x="T2" y="T3"/>
                </a:cxn>
                <a:cxn ang="0">
                  <a:pos x="T4" y="T5"/>
                </a:cxn>
                <a:cxn ang="0">
                  <a:pos x="T6" y="T7"/>
                </a:cxn>
              </a:cxnLst>
              <a:rect l="0" t="0" r="r" b="b"/>
              <a:pathLst>
                <a:path w="2" h="66">
                  <a:moveTo>
                    <a:pt x="0" y="0"/>
                  </a:moveTo>
                  <a:lnTo>
                    <a:pt x="0" y="0"/>
                  </a:lnTo>
                  <a:lnTo>
                    <a:pt x="2" y="66"/>
                  </a:lnTo>
                  <a:lnTo>
                    <a:pt x="0" y="0"/>
                  </a:lnTo>
                  <a:close/>
                </a:path>
              </a:pathLst>
            </a:custGeom>
            <a:solidFill>
              <a:srgbClr val="E6E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0" name="Freeform 43"/>
            <p:cNvSpPr/>
            <p:nvPr/>
          </p:nvSpPr>
          <p:spPr bwMode="auto">
            <a:xfrm>
              <a:off x="1317563" y="5144048"/>
              <a:ext cx="2496" cy="82365"/>
            </a:xfrm>
            <a:custGeom>
              <a:avLst/>
              <a:gdLst>
                <a:gd name="T0" fmla="*/ 0 w 2"/>
                <a:gd name="T1" fmla="*/ 0 h 66"/>
                <a:gd name="T2" fmla="*/ 0 w 2"/>
                <a:gd name="T3" fmla="*/ 0 h 66"/>
                <a:gd name="T4" fmla="*/ 2 w 2"/>
                <a:gd name="T5" fmla="*/ 66 h 66"/>
                <a:gd name="T6" fmla="*/ 0 w 2"/>
                <a:gd name="T7" fmla="*/ 0 h 66"/>
              </a:gdLst>
              <a:ahLst/>
              <a:cxnLst>
                <a:cxn ang="0">
                  <a:pos x="T0" y="T1"/>
                </a:cxn>
                <a:cxn ang="0">
                  <a:pos x="T2" y="T3"/>
                </a:cxn>
                <a:cxn ang="0">
                  <a:pos x="T4" y="T5"/>
                </a:cxn>
                <a:cxn ang="0">
                  <a:pos x="T6" y="T7"/>
                </a:cxn>
              </a:cxnLst>
              <a:rect l="0" t="0" r="r" b="b"/>
              <a:pathLst>
                <a:path w="2" h="66">
                  <a:moveTo>
                    <a:pt x="0" y="0"/>
                  </a:moveTo>
                  <a:lnTo>
                    <a:pt x="0" y="0"/>
                  </a:lnTo>
                  <a:lnTo>
                    <a:pt x="2" y="66"/>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1" name="Freeform 44"/>
            <p:cNvSpPr/>
            <p:nvPr/>
          </p:nvSpPr>
          <p:spPr bwMode="auto">
            <a:xfrm>
              <a:off x="1317563" y="5050452"/>
              <a:ext cx="4203099" cy="175961"/>
            </a:xfrm>
            <a:custGeom>
              <a:avLst/>
              <a:gdLst>
                <a:gd name="T0" fmla="*/ 3368 w 3368"/>
                <a:gd name="T1" fmla="*/ 0 h 141"/>
                <a:gd name="T2" fmla="*/ 0 w 3368"/>
                <a:gd name="T3" fmla="*/ 75 h 141"/>
                <a:gd name="T4" fmla="*/ 2 w 3368"/>
                <a:gd name="T5" fmla="*/ 141 h 141"/>
                <a:gd name="T6" fmla="*/ 306 w 3368"/>
                <a:gd name="T7" fmla="*/ 134 h 141"/>
                <a:gd name="T8" fmla="*/ 881 w 3368"/>
                <a:gd name="T9" fmla="*/ 121 h 141"/>
                <a:gd name="T10" fmla="*/ 3361 w 3368"/>
                <a:gd name="T11" fmla="*/ 66 h 141"/>
                <a:gd name="T12" fmla="*/ 3368 w 3368"/>
                <a:gd name="T13" fmla="*/ 0 h 141"/>
              </a:gdLst>
              <a:ahLst/>
              <a:cxnLst>
                <a:cxn ang="0">
                  <a:pos x="T0" y="T1"/>
                </a:cxn>
                <a:cxn ang="0">
                  <a:pos x="T2" y="T3"/>
                </a:cxn>
                <a:cxn ang="0">
                  <a:pos x="T4" y="T5"/>
                </a:cxn>
                <a:cxn ang="0">
                  <a:pos x="T6" y="T7"/>
                </a:cxn>
                <a:cxn ang="0">
                  <a:pos x="T8" y="T9"/>
                </a:cxn>
                <a:cxn ang="0">
                  <a:pos x="T10" y="T11"/>
                </a:cxn>
                <a:cxn ang="0">
                  <a:pos x="T12" y="T13"/>
                </a:cxn>
              </a:cxnLst>
              <a:rect l="0" t="0" r="r" b="b"/>
              <a:pathLst>
                <a:path w="3368" h="141">
                  <a:moveTo>
                    <a:pt x="3368" y="0"/>
                  </a:moveTo>
                  <a:lnTo>
                    <a:pt x="0" y="75"/>
                  </a:lnTo>
                  <a:lnTo>
                    <a:pt x="2" y="141"/>
                  </a:lnTo>
                  <a:lnTo>
                    <a:pt x="306" y="134"/>
                  </a:lnTo>
                  <a:lnTo>
                    <a:pt x="881" y="121"/>
                  </a:lnTo>
                  <a:lnTo>
                    <a:pt x="3361" y="66"/>
                  </a:lnTo>
                  <a:lnTo>
                    <a:pt x="3368" y="0"/>
                  </a:lnTo>
                  <a:close/>
                </a:path>
              </a:pathLst>
            </a:custGeom>
            <a:solidFill>
              <a:schemeClr val="accent4">
                <a:lumMod val="50000"/>
              </a:schemeClr>
            </a:solidFill>
            <a:ln>
              <a:noFill/>
            </a:ln>
          </p:spPr>
          <p:txBody>
            <a:bodyPr vert="horz" wrap="square" lIns="91440" tIns="45720" rIns="91440" bIns="45720" numCol="1" anchor="t" anchorCtr="0" compatLnSpc="1"/>
            <a:lstStyle/>
            <a:p>
              <a:endParaRPr lang="en-US"/>
            </a:p>
          </p:txBody>
        </p:sp>
        <p:sp>
          <p:nvSpPr>
            <p:cNvPr id="52" name="Freeform 45"/>
            <p:cNvSpPr/>
            <p:nvPr/>
          </p:nvSpPr>
          <p:spPr bwMode="auto">
            <a:xfrm>
              <a:off x="1317563" y="5050452"/>
              <a:ext cx="4203099" cy="175961"/>
            </a:xfrm>
            <a:custGeom>
              <a:avLst/>
              <a:gdLst>
                <a:gd name="T0" fmla="*/ 3368 w 3368"/>
                <a:gd name="T1" fmla="*/ 0 h 141"/>
                <a:gd name="T2" fmla="*/ 0 w 3368"/>
                <a:gd name="T3" fmla="*/ 75 h 141"/>
                <a:gd name="T4" fmla="*/ 2 w 3368"/>
                <a:gd name="T5" fmla="*/ 141 h 141"/>
                <a:gd name="T6" fmla="*/ 306 w 3368"/>
                <a:gd name="T7" fmla="*/ 134 h 141"/>
                <a:gd name="T8" fmla="*/ 881 w 3368"/>
                <a:gd name="T9" fmla="*/ 121 h 141"/>
                <a:gd name="T10" fmla="*/ 3361 w 3368"/>
                <a:gd name="T11" fmla="*/ 66 h 141"/>
                <a:gd name="T12" fmla="*/ 3368 w 3368"/>
                <a:gd name="T13" fmla="*/ 0 h 141"/>
              </a:gdLst>
              <a:ahLst/>
              <a:cxnLst>
                <a:cxn ang="0">
                  <a:pos x="T0" y="T1"/>
                </a:cxn>
                <a:cxn ang="0">
                  <a:pos x="T2" y="T3"/>
                </a:cxn>
                <a:cxn ang="0">
                  <a:pos x="T4" y="T5"/>
                </a:cxn>
                <a:cxn ang="0">
                  <a:pos x="T6" y="T7"/>
                </a:cxn>
                <a:cxn ang="0">
                  <a:pos x="T8" y="T9"/>
                </a:cxn>
                <a:cxn ang="0">
                  <a:pos x="T10" y="T11"/>
                </a:cxn>
                <a:cxn ang="0">
                  <a:pos x="T12" y="T13"/>
                </a:cxn>
              </a:cxnLst>
              <a:rect l="0" t="0" r="r" b="b"/>
              <a:pathLst>
                <a:path w="3368" h="141">
                  <a:moveTo>
                    <a:pt x="3368" y="0"/>
                  </a:moveTo>
                  <a:lnTo>
                    <a:pt x="0" y="75"/>
                  </a:lnTo>
                  <a:lnTo>
                    <a:pt x="2" y="141"/>
                  </a:lnTo>
                  <a:lnTo>
                    <a:pt x="306" y="134"/>
                  </a:lnTo>
                  <a:lnTo>
                    <a:pt x="881" y="121"/>
                  </a:lnTo>
                  <a:lnTo>
                    <a:pt x="3361" y="66"/>
                  </a:lnTo>
                  <a:lnTo>
                    <a:pt x="336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3" name="Freeform 46"/>
            <p:cNvSpPr/>
            <p:nvPr/>
          </p:nvSpPr>
          <p:spPr bwMode="auto">
            <a:xfrm>
              <a:off x="5483224" y="4800862"/>
              <a:ext cx="580297" cy="499180"/>
            </a:xfrm>
            <a:custGeom>
              <a:avLst/>
              <a:gdLst>
                <a:gd name="T0" fmla="*/ 0 w 465"/>
                <a:gd name="T1" fmla="*/ 0 h 400"/>
                <a:gd name="T2" fmla="*/ 465 w 465"/>
                <a:gd name="T3" fmla="*/ 191 h 400"/>
                <a:gd name="T4" fmla="*/ 9 w 465"/>
                <a:gd name="T5" fmla="*/ 400 h 400"/>
                <a:gd name="T6" fmla="*/ 30 w 465"/>
                <a:gd name="T7" fmla="*/ 200 h 400"/>
                <a:gd name="T8" fmla="*/ 0 w 465"/>
                <a:gd name="T9" fmla="*/ 0 h 400"/>
              </a:gdLst>
              <a:ahLst/>
              <a:cxnLst>
                <a:cxn ang="0">
                  <a:pos x="T0" y="T1"/>
                </a:cxn>
                <a:cxn ang="0">
                  <a:pos x="T2" y="T3"/>
                </a:cxn>
                <a:cxn ang="0">
                  <a:pos x="T4" y="T5"/>
                </a:cxn>
                <a:cxn ang="0">
                  <a:pos x="T6" y="T7"/>
                </a:cxn>
                <a:cxn ang="0">
                  <a:pos x="T8" y="T9"/>
                </a:cxn>
              </a:cxnLst>
              <a:rect l="0" t="0" r="r" b="b"/>
              <a:pathLst>
                <a:path w="465" h="400">
                  <a:moveTo>
                    <a:pt x="0" y="0"/>
                  </a:moveTo>
                  <a:lnTo>
                    <a:pt x="465" y="191"/>
                  </a:lnTo>
                  <a:lnTo>
                    <a:pt x="9" y="400"/>
                  </a:lnTo>
                  <a:lnTo>
                    <a:pt x="30" y="200"/>
                  </a:lnTo>
                  <a:lnTo>
                    <a:pt x="0" y="0"/>
                  </a:ln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54" name="Freeform 47"/>
            <p:cNvSpPr/>
            <p:nvPr/>
          </p:nvSpPr>
          <p:spPr bwMode="auto">
            <a:xfrm>
              <a:off x="5483224" y="4800862"/>
              <a:ext cx="580297" cy="499180"/>
            </a:xfrm>
            <a:custGeom>
              <a:avLst/>
              <a:gdLst>
                <a:gd name="T0" fmla="*/ 0 w 465"/>
                <a:gd name="T1" fmla="*/ 0 h 400"/>
                <a:gd name="T2" fmla="*/ 465 w 465"/>
                <a:gd name="T3" fmla="*/ 191 h 400"/>
                <a:gd name="T4" fmla="*/ 9 w 465"/>
                <a:gd name="T5" fmla="*/ 400 h 400"/>
                <a:gd name="T6" fmla="*/ 30 w 465"/>
                <a:gd name="T7" fmla="*/ 200 h 400"/>
                <a:gd name="T8" fmla="*/ 0 w 465"/>
                <a:gd name="T9" fmla="*/ 0 h 400"/>
              </a:gdLst>
              <a:ahLst/>
              <a:cxnLst>
                <a:cxn ang="0">
                  <a:pos x="T0" y="T1"/>
                </a:cxn>
                <a:cxn ang="0">
                  <a:pos x="T2" y="T3"/>
                </a:cxn>
                <a:cxn ang="0">
                  <a:pos x="T4" y="T5"/>
                </a:cxn>
                <a:cxn ang="0">
                  <a:pos x="T6" y="T7"/>
                </a:cxn>
                <a:cxn ang="0">
                  <a:pos x="T8" y="T9"/>
                </a:cxn>
              </a:cxnLst>
              <a:rect l="0" t="0" r="r" b="b"/>
              <a:pathLst>
                <a:path w="465" h="400">
                  <a:moveTo>
                    <a:pt x="0" y="0"/>
                  </a:moveTo>
                  <a:lnTo>
                    <a:pt x="465" y="191"/>
                  </a:lnTo>
                  <a:lnTo>
                    <a:pt x="9" y="400"/>
                  </a:lnTo>
                  <a:lnTo>
                    <a:pt x="30" y="20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5" name="Freeform 48"/>
            <p:cNvSpPr/>
            <p:nvPr/>
          </p:nvSpPr>
          <p:spPr bwMode="auto">
            <a:xfrm>
              <a:off x="5494455" y="5039220"/>
              <a:ext cx="569066" cy="260822"/>
            </a:xfrm>
            <a:custGeom>
              <a:avLst/>
              <a:gdLst>
                <a:gd name="T0" fmla="*/ 456 w 456"/>
                <a:gd name="T1" fmla="*/ 0 h 209"/>
                <a:gd name="T2" fmla="*/ 21 w 456"/>
                <a:gd name="T3" fmla="*/ 9 h 209"/>
                <a:gd name="T4" fmla="*/ 0 w 456"/>
                <a:gd name="T5" fmla="*/ 209 h 209"/>
                <a:gd name="T6" fmla="*/ 456 w 456"/>
                <a:gd name="T7" fmla="*/ 0 h 209"/>
              </a:gdLst>
              <a:ahLst/>
              <a:cxnLst>
                <a:cxn ang="0">
                  <a:pos x="T0" y="T1"/>
                </a:cxn>
                <a:cxn ang="0">
                  <a:pos x="T2" y="T3"/>
                </a:cxn>
                <a:cxn ang="0">
                  <a:pos x="T4" y="T5"/>
                </a:cxn>
                <a:cxn ang="0">
                  <a:pos x="T6" y="T7"/>
                </a:cxn>
              </a:cxnLst>
              <a:rect l="0" t="0" r="r" b="b"/>
              <a:pathLst>
                <a:path w="456" h="209">
                  <a:moveTo>
                    <a:pt x="456" y="0"/>
                  </a:moveTo>
                  <a:lnTo>
                    <a:pt x="21" y="9"/>
                  </a:lnTo>
                  <a:lnTo>
                    <a:pt x="0" y="209"/>
                  </a:lnTo>
                  <a:lnTo>
                    <a:pt x="456" y="0"/>
                  </a:lnTo>
                  <a:close/>
                </a:path>
              </a:pathLst>
            </a:custGeom>
            <a:solidFill>
              <a:schemeClr val="bg1">
                <a:lumMod val="85000"/>
              </a:schemeClr>
            </a:solidFill>
            <a:ln>
              <a:noFill/>
            </a:ln>
          </p:spPr>
          <p:txBody>
            <a:bodyPr vert="horz" wrap="square" lIns="91440" tIns="45720" rIns="91440" bIns="45720" numCol="1" anchor="t" anchorCtr="0" compatLnSpc="1"/>
            <a:lstStyle/>
            <a:p>
              <a:endParaRPr lang="en-US"/>
            </a:p>
          </p:txBody>
        </p:sp>
        <p:sp>
          <p:nvSpPr>
            <p:cNvPr id="56" name="Freeform 49"/>
            <p:cNvSpPr/>
            <p:nvPr/>
          </p:nvSpPr>
          <p:spPr bwMode="auto">
            <a:xfrm>
              <a:off x="5494455" y="5039220"/>
              <a:ext cx="569066" cy="260822"/>
            </a:xfrm>
            <a:custGeom>
              <a:avLst/>
              <a:gdLst>
                <a:gd name="T0" fmla="*/ 456 w 456"/>
                <a:gd name="T1" fmla="*/ 0 h 209"/>
                <a:gd name="T2" fmla="*/ 21 w 456"/>
                <a:gd name="T3" fmla="*/ 9 h 209"/>
                <a:gd name="T4" fmla="*/ 0 w 456"/>
                <a:gd name="T5" fmla="*/ 209 h 209"/>
                <a:gd name="T6" fmla="*/ 456 w 456"/>
                <a:gd name="T7" fmla="*/ 0 h 209"/>
              </a:gdLst>
              <a:ahLst/>
              <a:cxnLst>
                <a:cxn ang="0">
                  <a:pos x="T0" y="T1"/>
                </a:cxn>
                <a:cxn ang="0">
                  <a:pos x="T2" y="T3"/>
                </a:cxn>
                <a:cxn ang="0">
                  <a:pos x="T4" y="T5"/>
                </a:cxn>
                <a:cxn ang="0">
                  <a:pos x="T6" y="T7"/>
                </a:cxn>
              </a:cxnLst>
              <a:rect l="0" t="0" r="r" b="b"/>
              <a:pathLst>
                <a:path w="456" h="209">
                  <a:moveTo>
                    <a:pt x="456" y="0"/>
                  </a:moveTo>
                  <a:lnTo>
                    <a:pt x="21" y="9"/>
                  </a:lnTo>
                  <a:lnTo>
                    <a:pt x="0" y="209"/>
                  </a:lnTo>
                  <a:lnTo>
                    <a:pt x="45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7" name="Freeform 50"/>
            <p:cNvSpPr/>
            <p:nvPr/>
          </p:nvSpPr>
          <p:spPr bwMode="auto">
            <a:xfrm>
              <a:off x="1034278" y="4787134"/>
              <a:ext cx="1378986" cy="272053"/>
            </a:xfrm>
            <a:custGeom>
              <a:avLst/>
              <a:gdLst>
                <a:gd name="T0" fmla="*/ 842 w 1105"/>
                <a:gd name="T1" fmla="*/ 0 h 218"/>
                <a:gd name="T2" fmla="*/ 0 w 1105"/>
                <a:gd name="T3" fmla="*/ 19 h 218"/>
                <a:gd name="T4" fmla="*/ 263 w 1105"/>
                <a:gd name="T5" fmla="*/ 218 h 218"/>
                <a:gd name="T6" fmla="*/ 1105 w 1105"/>
                <a:gd name="T7" fmla="*/ 200 h 218"/>
                <a:gd name="T8" fmla="*/ 842 w 1105"/>
                <a:gd name="T9" fmla="*/ 0 h 218"/>
              </a:gdLst>
              <a:ahLst/>
              <a:cxnLst>
                <a:cxn ang="0">
                  <a:pos x="T0" y="T1"/>
                </a:cxn>
                <a:cxn ang="0">
                  <a:pos x="T2" y="T3"/>
                </a:cxn>
                <a:cxn ang="0">
                  <a:pos x="T4" y="T5"/>
                </a:cxn>
                <a:cxn ang="0">
                  <a:pos x="T6" y="T7"/>
                </a:cxn>
                <a:cxn ang="0">
                  <a:pos x="T8" y="T9"/>
                </a:cxn>
              </a:cxnLst>
              <a:rect l="0" t="0" r="r" b="b"/>
              <a:pathLst>
                <a:path w="1105" h="218">
                  <a:moveTo>
                    <a:pt x="842" y="0"/>
                  </a:moveTo>
                  <a:lnTo>
                    <a:pt x="0" y="19"/>
                  </a:lnTo>
                  <a:lnTo>
                    <a:pt x="263" y="218"/>
                  </a:lnTo>
                  <a:lnTo>
                    <a:pt x="1105" y="200"/>
                  </a:lnTo>
                  <a:lnTo>
                    <a:pt x="842" y="0"/>
                  </a:lnTo>
                  <a:close/>
                </a:path>
              </a:pathLst>
            </a:custGeom>
            <a:solidFill>
              <a:schemeClr val="accent5"/>
            </a:solidFill>
            <a:ln>
              <a:noFill/>
            </a:ln>
          </p:spPr>
          <p:txBody>
            <a:bodyPr vert="horz" wrap="square" lIns="91440" tIns="45720" rIns="91440" bIns="45720" numCol="1" anchor="t" anchorCtr="0" compatLnSpc="1"/>
            <a:lstStyle/>
            <a:p>
              <a:endParaRPr lang="en-US"/>
            </a:p>
          </p:txBody>
        </p:sp>
        <p:sp>
          <p:nvSpPr>
            <p:cNvPr id="58" name="Freeform 51"/>
            <p:cNvSpPr/>
            <p:nvPr/>
          </p:nvSpPr>
          <p:spPr bwMode="auto">
            <a:xfrm>
              <a:off x="1051750" y="5201454"/>
              <a:ext cx="1365258" cy="285781"/>
            </a:xfrm>
            <a:custGeom>
              <a:avLst/>
              <a:gdLst>
                <a:gd name="T0" fmla="*/ 252 w 1094"/>
                <a:gd name="T1" fmla="*/ 19 h 229"/>
                <a:gd name="T2" fmla="*/ 1094 w 1094"/>
                <a:gd name="T3" fmla="*/ 0 h 229"/>
                <a:gd name="T4" fmla="*/ 841 w 1094"/>
                <a:gd name="T5" fmla="*/ 211 h 229"/>
                <a:gd name="T6" fmla="*/ 0 w 1094"/>
                <a:gd name="T7" fmla="*/ 229 h 229"/>
                <a:gd name="T8" fmla="*/ 252 w 1094"/>
                <a:gd name="T9" fmla="*/ 19 h 229"/>
              </a:gdLst>
              <a:ahLst/>
              <a:cxnLst>
                <a:cxn ang="0">
                  <a:pos x="T0" y="T1"/>
                </a:cxn>
                <a:cxn ang="0">
                  <a:pos x="T2" y="T3"/>
                </a:cxn>
                <a:cxn ang="0">
                  <a:pos x="T4" y="T5"/>
                </a:cxn>
                <a:cxn ang="0">
                  <a:pos x="T6" y="T7"/>
                </a:cxn>
                <a:cxn ang="0">
                  <a:pos x="T8" y="T9"/>
                </a:cxn>
              </a:cxnLst>
              <a:rect l="0" t="0" r="r" b="b"/>
              <a:pathLst>
                <a:path w="1094" h="229">
                  <a:moveTo>
                    <a:pt x="252" y="19"/>
                  </a:moveTo>
                  <a:lnTo>
                    <a:pt x="1094" y="0"/>
                  </a:lnTo>
                  <a:lnTo>
                    <a:pt x="841" y="211"/>
                  </a:lnTo>
                  <a:lnTo>
                    <a:pt x="0" y="229"/>
                  </a:lnTo>
                  <a:lnTo>
                    <a:pt x="252" y="19"/>
                  </a:lnTo>
                  <a:close/>
                </a:path>
              </a:pathLst>
            </a:custGeom>
            <a:solidFill>
              <a:srgbClr val="B3524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9" name="Freeform 52"/>
            <p:cNvSpPr/>
            <p:nvPr/>
          </p:nvSpPr>
          <p:spPr bwMode="auto">
            <a:xfrm>
              <a:off x="1051750" y="5201454"/>
              <a:ext cx="1365258" cy="285781"/>
            </a:xfrm>
            <a:custGeom>
              <a:avLst/>
              <a:gdLst>
                <a:gd name="T0" fmla="*/ 252 w 1094"/>
                <a:gd name="T1" fmla="*/ 19 h 229"/>
                <a:gd name="T2" fmla="*/ 1094 w 1094"/>
                <a:gd name="T3" fmla="*/ 0 h 229"/>
                <a:gd name="T4" fmla="*/ 841 w 1094"/>
                <a:gd name="T5" fmla="*/ 211 h 229"/>
                <a:gd name="T6" fmla="*/ 0 w 1094"/>
                <a:gd name="T7" fmla="*/ 229 h 229"/>
                <a:gd name="T8" fmla="*/ 252 w 1094"/>
                <a:gd name="T9" fmla="*/ 19 h 229"/>
              </a:gdLst>
              <a:ahLst/>
              <a:cxnLst>
                <a:cxn ang="0">
                  <a:pos x="T0" y="T1"/>
                </a:cxn>
                <a:cxn ang="0">
                  <a:pos x="T2" y="T3"/>
                </a:cxn>
                <a:cxn ang="0">
                  <a:pos x="T4" y="T5"/>
                </a:cxn>
                <a:cxn ang="0">
                  <a:pos x="T6" y="T7"/>
                </a:cxn>
                <a:cxn ang="0">
                  <a:pos x="T8" y="T9"/>
                </a:cxn>
              </a:cxnLst>
              <a:rect l="0" t="0" r="r" b="b"/>
              <a:pathLst>
                <a:path w="1094" h="229">
                  <a:moveTo>
                    <a:pt x="252" y="19"/>
                  </a:moveTo>
                  <a:lnTo>
                    <a:pt x="1094" y="0"/>
                  </a:lnTo>
                  <a:lnTo>
                    <a:pt x="841" y="211"/>
                  </a:lnTo>
                  <a:lnTo>
                    <a:pt x="0" y="229"/>
                  </a:lnTo>
                  <a:lnTo>
                    <a:pt x="252" y="1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0" name="Freeform 53"/>
            <p:cNvSpPr/>
            <p:nvPr/>
          </p:nvSpPr>
          <p:spPr bwMode="auto">
            <a:xfrm>
              <a:off x="1051750" y="5201454"/>
              <a:ext cx="1365258" cy="285781"/>
            </a:xfrm>
            <a:custGeom>
              <a:avLst/>
              <a:gdLst>
                <a:gd name="T0" fmla="*/ 1094 w 1094"/>
                <a:gd name="T1" fmla="*/ 0 h 229"/>
                <a:gd name="T2" fmla="*/ 252 w 1094"/>
                <a:gd name="T3" fmla="*/ 19 h 229"/>
                <a:gd name="T4" fmla="*/ 0 w 1094"/>
                <a:gd name="T5" fmla="*/ 229 h 229"/>
                <a:gd name="T6" fmla="*/ 841 w 1094"/>
                <a:gd name="T7" fmla="*/ 211 h 229"/>
                <a:gd name="T8" fmla="*/ 1094 w 1094"/>
                <a:gd name="T9" fmla="*/ 0 h 229"/>
              </a:gdLst>
              <a:ahLst/>
              <a:cxnLst>
                <a:cxn ang="0">
                  <a:pos x="T0" y="T1"/>
                </a:cxn>
                <a:cxn ang="0">
                  <a:pos x="T2" y="T3"/>
                </a:cxn>
                <a:cxn ang="0">
                  <a:pos x="T4" y="T5"/>
                </a:cxn>
                <a:cxn ang="0">
                  <a:pos x="T6" y="T7"/>
                </a:cxn>
                <a:cxn ang="0">
                  <a:pos x="T8" y="T9"/>
                </a:cxn>
              </a:cxnLst>
              <a:rect l="0" t="0" r="r" b="b"/>
              <a:pathLst>
                <a:path w="1094" h="229">
                  <a:moveTo>
                    <a:pt x="1094" y="0"/>
                  </a:moveTo>
                  <a:lnTo>
                    <a:pt x="252" y="19"/>
                  </a:lnTo>
                  <a:lnTo>
                    <a:pt x="0" y="229"/>
                  </a:lnTo>
                  <a:lnTo>
                    <a:pt x="841" y="211"/>
                  </a:lnTo>
                  <a:lnTo>
                    <a:pt x="1094" y="0"/>
                  </a:lnTo>
                  <a:close/>
                </a:path>
              </a:pathLst>
            </a:custGeom>
            <a:solidFill>
              <a:schemeClr val="accent5"/>
            </a:solidFill>
            <a:ln>
              <a:noFill/>
            </a:ln>
          </p:spPr>
          <p:txBody>
            <a:bodyPr vert="horz" wrap="square" lIns="91440" tIns="45720" rIns="91440" bIns="45720" numCol="1" anchor="t" anchorCtr="0" compatLnSpc="1"/>
            <a:lstStyle/>
            <a:p>
              <a:endParaRPr lang="en-US"/>
            </a:p>
          </p:txBody>
        </p:sp>
        <p:sp>
          <p:nvSpPr>
            <p:cNvPr id="61" name="Freeform 54"/>
            <p:cNvSpPr/>
            <p:nvPr/>
          </p:nvSpPr>
          <p:spPr bwMode="auto">
            <a:xfrm>
              <a:off x="1051750" y="5201454"/>
              <a:ext cx="1365258" cy="285781"/>
            </a:xfrm>
            <a:custGeom>
              <a:avLst/>
              <a:gdLst>
                <a:gd name="T0" fmla="*/ 1094 w 1094"/>
                <a:gd name="T1" fmla="*/ 0 h 229"/>
                <a:gd name="T2" fmla="*/ 252 w 1094"/>
                <a:gd name="T3" fmla="*/ 19 h 229"/>
                <a:gd name="T4" fmla="*/ 0 w 1094"/>
                <a:gd name="T5" fmla="*/ 229 h 229"/>
                <a:gd name="T6" fmla="*/ 841 w 1094"/>
                <a:gd name="T7" fmla="*/ 211 h 229"/>
                <a:gd name="T8" fmla="*/ 1094 w 1094"/>
                <a:gd name="T9" fmla="*/ 0 h 229"/>
              </a:gdLst>
              <a:ahLst/>
              <a:cxnLst>
                <a:cxn ang="0">
                  <a:pos x="T0" y="T1"/>
                </a:cxn>
                <a:cxn ang="0">
                  <a:pos x="T2" y="T3"/>
                </a:cxn>
                <a:cxn ang="0">
                  <a:pos x="T4" y="T5"/>
                </a:cxn>
                <a:cxn ang="0">
                  <a:pos x="T6" y="T7"/>
                </a:cxn>
                <a:cxn ang="0">
                  <a:pos x="T8" y="T9"/>
                </a:cxn>
              </a:cxnLst>
              <a:rect l="0" t="0" r="r" b="b"/>
              <a:pathLst>
                <a:path w="1094" h="229">
                  <a:moveTo>
                    <a:pt x="1094" y="0"/>
                  </a:moveTo>
                  <a:lnTo>
                    <a:pt x="252" y="19"/>
                  </a:lnTo>
                  <a:lnTo>
                    <a:pt x="0" y="229"/>
                  </a:lnTo>
                  <a:lnTo>
                    <a:pt x="841" y="211"/>
                  </a:lnTo>
                  <a:lnTo>
                    <a:pt x="109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2" name="Freeform 55"/>
            <p:cNvSpPr/>
            <p:nvPr/>
          </p:nvSpPr>
          <p:spPr bwMode="auto">
            <a:xfrm>
              <a:off x="4558492" y="5117841"/>
              <a:ext cx="92348" cy="83613"/>
            </a:xfrm>
            <a:custGeom>
              <a:avLst/>
              <a:gdLst>
                <a:gd name="T0" fmla="*/ 34 w 75"/>
                <a:gd name="T1" fmla="*/ 0 h 68"/>
                <a:gd name="T2" fmla="*/ 0 w 75"/>
                <a:gd name="T3" fmla="*/ 45 h 68"/>
                <a:gd name="T4" fmla="*/ 35 w 75"/>
                <a:gd name="T5" fmla="*/ 62 h 68"/>
                <a:gd name="T6" fmla="*/ 52 w 75"/>
                <a:gd name="T7" fmla="*/ 61 h 68"/>
                <a:gd name="T8" fmla="*/ 49 w 75"/>
                <a:gd name="T9" fmla="*/ 53 h 68"/>
                <a:gd name="T10" fmla="*/ 58 w 75"/>
                <a:gd name="T11" fmla="*/ 49 h 68"/>
                <a:gd name="T12" fmla="*/ 57 w 75"/>
                <a:gd name="T13" fmla="*/ 41 h 68"/>
                <a:gd name="T14" fmla="*/ 65 w 75"/>
                <a:gd name="T15" fmla="*/ 38 h 68"/>
                <a:gd name="T16" fmla="*/ 62 w 75"/>
                <a:gd name="T17" fmla="*/ 29 h 68"/>
                <a:gd name="T18" fmla="*/ 71 w 75"/>
                <a:gd name="T19" fmla="*/ 26 h 68"/>
                <a:gd name="T20" fmla="*/ 57 w 75"/>
                <a:gd name="T21" fmla="*/ 9 h 68"/>
                <a:gd name="T22" fmla="*/ 34 w 75"/>
                <a:gd name="T23" fmla="*/ 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5" h="68">
                  <a:moveTo>
                    <a:pt x="34" y="0"/>
                  </a:moveTo>
                  <a:cubicBezTo>
                    <a:pt x="0" y="45"/>
                    <a:pt x="0" y="45"/>
                    <a:pt x="0" y="45"/>
                  </a:cubicBezTo>
                  <a:cubicBezTo>
                    <a:pt x="35" y="62"/>
                    <a:pt x="35" y="62"/>
                    <a:pt x="35" y="62"/>
                  </a:cubicBezTo>
                  <a:cubicBezTo>
                    <a:pt x="38" y="64"/>
                    <a:pt x="48" y="68"/>
                    <a:pt x="52" y="61"/>
                  </a:cubicBezTo>
                  <a:cubicBezTo>
                    <a:pt x="54" y="58"/>
                    <a:pt x="52" y="55"/>
                    <a:pt x="49" y="53"/>
                  </a:cubicBezTo>
                  <a:cubicBezTo>
                    <a:pt x="53" y="53"/>
                    <a:pt x="57" y="53"/>
                    <a:pt x="58" y="49"/>
                  </a:cubicBezTo>
                  <a:cubicBezTo>
                    <a:pt x="60" y="46"/>
                    <a:pt x="59" y="44"/>
                    <a:pt x="57" y="41"/>
                  </a:cubicBezTo>
                  <a:cubicBezTo>
                    <a:pt x="60" y="42"/>
                    <a:pt x="63" y="41"/>
                    <a:pt x="65" y="38"/>
                  </a:cubicBezTo>
                  <a:cubicBezTo>
                    <a:pt x="66" y="35"/>
                    <a:pt x="65" y="32"/>
                    <a:pt x="62" y="29"/>
                  </a:cubicBezTo>
                  <a:cubicBezTo>
                    <a:pt x="66" y="30"/>
                    <a:pt x="69" y="29"/>
                    <a:pt x="71" y="26"/>
                  </a:cubicBezTo>
                  <a:cubicBezTo>
                    <a:pt x="75" y="19"/>
                    <a:pt x="60" y="10"/>
                    <a:pt x="57" y="9"/>
                  </a:cubicBezTo>
                  <a:lnTo>
                    <a:pt x="34" y="0"/>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3" name="Freeform 56"/>
            <p:cNvSpPr/>
            <p:nvPr/>
          </p:nvSpPr>
          <p:spPr bwMode="auto">
            <a:xfrm>
              <a:off x="4544765" y="5106610"/>
              <a:ext cx="58654" cy="72381"/>
            </a:xfrm>
            <a:custGeom>
              <a:avLst/>
              <a:gdLst>
                <a:gd name="T0" fmla="*/ 0 w 47"/>
                <a:gd name="T1" fmla="*/ 49 h 58"/>
                <a:gd name="T2" fmla="*/ 16 w 47"/>
                <a:gd name="T3" fmla="*/ 58 h 58"/>
                <a:gd name="T4" fmla="*/ 47 w 47"/>
                <a:gd name="T5" fmla="*/ 9 h 58"/>
                <a:gd name="T6" fmla="*/ 31 w 47"/>
                <a:gd name="T7" fmla="*/ 0 h 58"/>
                <a:gd name="T8" fmla="*/ 0 w 47"/>
                <a:gd name="T9" fmla="*/ 49 h 58"/>
              </a:gdLst>
              <a:ahLst/>
              <a:cxnLst>
                <a:cxn ang="0">
                  <a:pos x="T0" y="T1"/>
                </a:cxn>
                <a:cxn ang="0">
                  <a:pos x="T2" y="T3"/>
                </a:cxn>
                <a:cxn ang="0">
                  <a:pos x="T4" y="T5"/>
                </a:cxn>
                <a:cxn ang="0">
                  <a:pos x="T6" y="T7"/>
                </a:cxn>
                <a:cxn ang="0">
                  <a:pos x="T8" y="T9"/>
                </a:cxn>
              </a:cxnLst>
              <a:rect l="0" t="0" r="r" b="b"/>
              <a:pathLst>
                <a:path w="47" h="58">
                  <a:moveTo>
                    <a:pt x="0" y="49"/>
                  </a:moveTo>
                  <a:lnTo>
                    <a:pt x="16" y="58"/>
                  </a:lnTo>
                  <a:lnTo>
                    <a:pt x="47" y="9"/>
                  </a:lnTo>
                  <a:lnTo>
                    <a:pt x="31" y="0"/>
                  </a:lnTo>
                  <a:lnTo>
                    <a:pt x="0" y="49"/>
                  </a:lnTo>
                  <a:close/>
                </a:path>
              </a:pathLst>
            </a:custGeom>
            <a:solidFill>
              <a:srgbClr val="F5F5F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4" name="Freeform 57"/>
            <p:cNvSpPr/>
            <p:nvPr/>
          </p:nvSpPr>
          <p:spPr bwMode="auto">
            <a:xfrm>
              <a:off x="4244008" y="4837052"/>
              <a:ext cx="348178" cy="339443"/>
            </a:xfrm>
            <a:custGeom>
              <a:avLst/>
              <a:gdLst>
                <a:gd name="T0" fmla="*/ 191 w 285"/>
                <a:gd name="T1" fmla="*/ 71 h 278"/>
                <a:gd name="T2" fmla="*/ 167 w 285"/>
                <a:gd name="T3" fmla="*/ 0 h 278"/>
                <a:gd name="T4" fmla="*/ 253 w 285"/>
                <a:gd name="T5" fmla="*/ 278 h 278"/>
                <a:gd name="T6" fmla="*/ 285 w 285"/>
                <a:gd name="T7" fmla="*/ 223 h 278"/>
                <a:gd name="T8" fmla="*/ 191 w 285"/>
                <a:gd name="T9" fmla="*/ 71 h 278"/>
              </a:gdLst>
              <a:ahLst/>
              <a:cxnLst>
                <a:cxn ang="0">
                  <a:pos x="T0" y="T1"/>
                </a:cxn>
                <a:cxn ang="0">
                  <a:pos x="T2" y="T3"/>
                </a:cxn>
                <a:cxn ang="0">
                  <a:pos x="T4" y="T5"/>
                </a:cxn>
                <a:cxn ang="0">
                  <a:pos x="T6" y="T7"/>
                </a:cxn>
                <a:cxn ang="0">
                  <a:pos x="T8" y="T9"/>
                </a:cxn>
              </a:cxnLst>
              <a:rect l="0" t="0" r="r" b="b"/>
              <a:pathLst>
                <a:path w="285" h="278">
                  <a:moveTo>
                    <a:pt x="191" y="71"/>
                  </a:moveTo>
                  <a:cubicBezTo>
                    <a:pt x="167" y="0"/>
                    <a:pt x="167" y="0"/>
                    <a:pt x="167" y="0"/>
                  </a:cubicBezTo>
                  <a:cubicBezTo>
                    <a:pt x="0" y="205"/>
                    <a:pt x="253" y="278"/>
                    <a:pt x="253" y="278"/>
                  </a:cubicBezTo>
                  <a:cubicBezTo>
                    <a:pt x="285" y="223"/>
                    <a:pt x="285" y="223"/>
                    <a:pt x="285" y="223"/>
                  </a:cubicBezTo>
                  <a:cubicBezTo>
                    <a:pt x="219" y="195"/>
                    <a:pt x="130" y="157"/>
                    <a:pt x="191" y="71"/>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65" name="Freeform 58"/>
            <p:cNvSpPr/>
            <p:nvPr/>
          </p:nvSpPr>
          <p:spPr bwMode="auto">
            <a:xfrm>
              <a:off x="4482367" y="5120337"/>
              <a:ext cx="16223" cy="16223"/>
            </a:xfrm>
            <a:custGeom>
              <a:avLst/>
              <a:gdLst>
                <a:gd name="T0" fmla="*/ 3 w 13"/>
                <a:gd name="T1" fmla="*/ 11 h 13"/>
                <a:gd name="T2" fmla="*/ 12 w 13"/>
                <a:gd name="T3" fmla="*/ 10 h 13"/>
                <a:gd name="T4" fmla="*/ 10 w 13"/>
                <a:gd name="T5" fmla="*/ 2 h 13"/>
                <a:gd name="T6" fmla="*/ 2 w 13"/>
                <a:gd name="T7" fmla="*/ 3 h 13"/>
                <a:gd name="T8" fmla="*/ 3 w 13"/>
                <a:gd name="T9" fmla="*/ 11 h 13"/>
              </a:gdLst>
              <a:ahLst/>
              <a:cxnLst>
                <a:cxn ang="0">
                  <a:pos x="T0" y="T1"/>
                </a:cxn>
                <a:cxn ang="0">
                  <a:pos x="T2" y="T3"/>
                </a:cxn>
                <a:cxn ang="0">
                  <a:pos x="T4" y="T5"/>
                </a:cxn>
                <a:cxn ang="0">
                  <a:pos x="T6" y="T7"/>
                </a:cxn>
                <a:cxn ang="0">
                  <a:pos x="T8" y="T9"/>
                </a:cxn>
              </a:cxnLst>
              <a:rect l="0" t="0" r="r" b="b"/>
              <a:pathLst>
                <a:path w="13" h="13">
                  <a:moveTo>
                    <a:pt x="3" y="11"/>
                  </a:moveTo>
                  <a:cubicBezTo>
                    <a:pt x="6" y="13"/>
                    <a:pt x="10" y="13"/>
                    <a:pt x="12" y="10"/>
                  </a:cubicBezTo>
                  <a:cubicBezTo>
                    <a:pt x="13" y="8"/>
                    <a:pt x="13" y="4"/>
                    <a:pt x="10" y="2"/>
                  </a:cubicBezTo>
                  <a:cubicBezTo>
                    <a:pt x="8" y="0"/>
                    <a:pt x="4" y="1"/>
                    <a:pt x="2" y="3"/>
                  </a:cubicBezTo>
                  <a:cubicBezTo>
                    <a:pt x="0" y="6"/>
                    <a:pt x="1" y="9"/>
                    <a:pt x="3" y="11"/>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6" name="Freeform 59"/>
            <p:cNvSpPr/>
            <p:nvPr/>
          </p:nvSpPr>
          <p:spPr bwMode="auto">
            <a:xfrm>
              <a:off x="4503582" y="5131569"/>
              <a:ext cx="17471" cy="16223"/>
            </a:xfrm>
            <a:custGeom>
              <a:avLst/>
              <a:gdLst>
                <a:gd name="T0" fmla="*/ 4 w 14"/>
                <a:gd name="T1" fmla="*/ 11 h 13"/>
                <a:gd name="T2" fmla="*/ 12 w 14"/>
                <a:gd name="T3" fmla="*/ 10 h 13"/>
                <a:gd name="T4" fmla="*/ 11 w 14"/>
                <a:gd name="T5" fmla="*/ 2 h 13"/>
                <a:gd name="T6" fmla="*/ 2 w 14"/>
                <a:gd name="T7" fmla="*/ 3 h 13"/>
                <a:gd name="T8" fmla="*/ 4 w 14"/>
                <a:gd name="T9" fmla="*/ 11 h 13"/>
              </a:gdLst>
              <a:ahLst/>
              <a:cxnLst>
                <a:cxn ang="0">
                  <a:pos x="T0" y="T1"/>
                </a:cxn>
                <a:cxn ang="0">
                  <a:pos x="T2" y="T3"/>
                </a:cxn>
                <a:cxn ang="0">
                  <a:pos x="T4" y="T5"/>
                </a:cxn>
                <a:cxn ang="0">
                  <a:pos x="T6" y="T7"/>
                </a:cxn>
                <a:cxn ang="0">
                  <a:pos x="T8" y="T9"/>
                </a:cxn>
              </a:cxnLst>
              <a:rect l="0" t="0" r="r" b="b"/>
              <a:pathLst>
                <a:path w="14" h="13">
                  <a:moveTo>
                    <a:pt x="4" y="11"/>
                  </a:moveTo>
                  <a:cubicBezTo>
                    <a:pt x="6" y="13"/>
                    <a:pt x="10" y="12"/>
                    <a:pt x="12" y="10"/>
                  </a:cubicBezTo>
                  <a:cubicBezTo>
                    <a:pt x="14" y="7"/>
                    <a:pt x="13" y="3"/>
                    <a:pt x="11" y="2"/>
                  </a:cubicBezTo>
                  <a:cubicBezTo>
                    <a:pt x="8" y="0"/>
                    <a:pt x="4" y="0"/>
                    <a:pt x="2" y="3"/>
                  </a:cubicBezTo>
                  <a:cubicBezTo>
                    <a:pt x="0" y="5"/>
                    <a:pt x="1" y="9"/>
                    <a:pt x="4" y="11"/>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7" name="Freeform 60"/>
            <p:cNvSpPr/>
            <p:nvPr/>
          </p:nvSpPr>
          <p:spPr bwMode="auto">
            <a:xfrm>
              <a:off x="4527293" y="5142800"/>
              <a:ext cx="16223" cy="16223"/>
            </a:xfrm>
            <a:custGeom>
              <a:avLst/>
              <a:gdLst>
                <a:gd name="T0" fmla="*/ 3 w 13"/>
                <a:gd name="T1" fmla="*/ 11 h 13"/>
                <a:gd name="T2" fmla="*/ 11 w 13"/>
                <a:gd name="T3" fmla="*/ 10 h 13"/>
                <a:gd name="T4" fmla="*/ 10 w 13"/>
                <a:gd name="T5" fmla="*/ 2 h 13"/>
                <a:gd name="T6" fmla="*/ 2 w 13"/>
                <a:gd name="T7" fmla="*/ 3 h 13"/>
                <a:gd name="T8" fmla="*/ 3 w 13"/>
                <a:gd name="T9" fmla="*/ 11 h 13"/>
              </a:gdLst>
              <a:ahLst/>
              <a:cxnLst>
                <a:cxn ang="0">
                  <a:pos x="T0" y="T1"/>
                </a:cxn>
                <a:cxn ang="0">
                  <a:pos x="T2" y="T3"/>
                </a:cxn>
                <a:cxn ang="0">
                  <a:pos x="T4" y="T5"/>
                </a:cxn>
                <a:cxn ang="0">
                  <a:pos x="T6" y="T7"/>
                </a:cxn>
                <a:cxn ang="0">
                  <a:pos x="T8" y="T9"/>
                </a:cxn>
              </a:cxnLst>
              <a:rect l="0" t="0" r="r" b="b"/>
              <a:pathLst>
                <a:path w="13" h="13">
                  <a:moveTo>
                    <a:pt x="3" y="11"/>
                  </a:moveTo>
                  <a:cubicBezTo>
                    <a:pt x="5" y="13"/>
                    <a:pt x="9" y="12"/>
                    <a:pt x="11" y="10"/>
                  </a:cubicBezTo>
                  <a:cubicBezTo>
                    <a:pt x="13" y="7"/>
                    <a:pt x="12" y="4"/>
                    <a:pt x="10" y="2"/>
                  </a:cubicBezTo>
                  <a:cubicBezTo>
                    <a:pt x="7" y="0"/>
                    <a:pt x="4" y="0"/>
                    <a:pt x="2" y="3"/>
                  </a:cubicBezTo>
                  <a:cubicBezTo>
                    <a:pt x="0" y="5"/>
                    <a:pt x="0" y="9"/>
                    <a:pt x="3" y="11"/>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8" name="Freeform 61"/>
            <p:cNvSpPr/>
            <p:nvPr/>
          </p:nvSpPr>
          <p:spPr bwMode="auto">
            <a:xfrm>
              <a:off x="3105877" y="4847036"/>
              <a:ext cx="415568" cy="386865"/>
            </a:xfrm>
            <a:custGeom>
              <a:avLst/>
              <a:gdLst>
                <a:gd name="T0" fmla="*/ 302 w 339"/>
                <a:gd name="T1" fmla="*/ 311 h 317"/>
                <a:gd name="T2" fmla="*/ 298 w 339"/>
                <a:gd name="T3" fmla="*/ 299 h 317"/>
                <a:gd name="T4" fmla="*/ 312 w 339"/>
                <a:gd name="T5" fmla="*/ 300 h 317"/>
                <a:gd name="T6" fmla="*/ 308 w 339"/>
                <a:gd name="T7" fmla="*/ 283 h 317"/>
                <a:gd name="T8" fmla="*/ 308 w 339"/>
                <a:gd name="T9" fmla="*/ 283 h 317"/>
                <a:gd name="T10" fmla="*/ 323 w 339"/>
                <a:gd name="T11" fmla="*/ 285 h 317"/>
                <a:gd name="T12" fmla="*/ 318 w 339"/>
                <a:gd name="T13" fmla="*/ 270 h 317"/>
                <a:gd name="T14" fmla="*/ 335 w 339"/>
                <a:gd name="T15" fmla="*/ 272 h 317"/>
                <a:gd name="T16" fmla="*/ 327 w 339"/>
                <a:gd name="T17" fmla="*/ 259 h 317"/>
                <a:gd name="T18" fmla="*/ 266 w 339"/>
                <a:gd name="T19" fmla="*/ 43 h 317"/>
                <a:gd name="T20" fmla="*/ 234 w 339"/>
                <a:gd name="T21" fmla="*/ 0 h 317"/>
                <a:gd name="T22" fmla="*/ 287 w 339"/>
                <a:gd name="T23" fmla="*/ 308 h 317"/>
                <a:gd name="T24" fmla="*/ 302 w 339"/>
                <a:gd name="T25" fmla="*/ 311 h 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9" h="317">
                  <a:moveTo>
                    <a:pt x="302" y="311"/>
                  </a:moveTo>
                  <a:cubicBezTo>
                    <a:pt x="305" y="306"/>
                    <a:pt x="301" y="302"/>
                    <a:pt x="298" y="299"/>
                  </a:cubicBezTo>
                  <a:cubicBezTo>
                    <a:pt x="301" y="302"/>
                    <a:pt x="307" y="306"/>
                    <a:pt x="312" y="300"/>
                  </a:cubicBezTo>
                  <a:cubicBezTo>
                    <a:pt x="318" y="294"/>
                    <a:pt x="311" y="286"/>
                    <a:pt x="308" y="283"/>
                  </a:cubicBezTo>
                  <a:cubicBezTo>
                    <a:pt x="308" y="283"/>
                    <a:pt x="308" y="283"/>
                    <a:pt x="308" y="283"/>
                  </a:cubicBezTo>
                  <a:cubicBezTo>
                    <a:pt x="311" y="285"/>
                    <a:pt x="319" y="291"/>
                    <a:pt x="323" y="285"/>
                  </a:cubicBezTo>
                  <a:cubicBezTo>
                    <a:pt x="328" y="280"/>
                    <a:pt x="321" y="273"/>
                    <a:pt x="318" y="270"/>
                  </a:cubicBezTo>
                  <a:cubicBezTo>
                    <a:pt x="321" y="273"/>
                    <a:pt x="331" y="279"/>
                    <a:pt x="335" y="272"/>
                  </a:cubicBezTo>
                  <a:cubicBezTo>
                    <a:pt x="339" y="266"/>
                    <a:pt x="327" y="259"/>
                    <a:pt x="327" y="259"/>
                  </a:cubicBezTo>
                  <a:cubicBezTo>
                    <a:pt x="81" y="156"/>
                    <a:pt x="266" y="43"/>
                    <a:pt x="266" y="43"/>
                  </a:cubicBezTo>
                  <a:cubicBezTo>
                    <a:pt x="234" y="0"/>
                    <a:pt x="234" y="0"/>
                    <a:pt x="234" y="0"/>
                  </a:cubicBezTo>
                  <a:cubicBezTo>
                    <a:pt x="0" y="175"/>
                    <a:pt x="265" y="293"/>
                    <a:pt x="287" y="308"/>
                  </a:cubicBezTo>
                  <a:cubicBezTo>
                    <a:pt x="287" y="308"/>
                    <a:pt x="298" y="317"/>
                    <a:pt x="302" y="31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9" name="Freeform 62"/>
            <p:cNvSpPr/>
            <p:nvPr/>
          </p:nvSpPr>
          <p:spPr bwMode="auto">
            <a:xfrm>
              <a:off x="3342988" y="4847036"/>
              <a:ext cx="88605" cy="88605"/>
            </a:xfrm>
            <a:custGeom>
              <a:avLst/>
              <a:gdLst>
                <a:gd name="T0" fmla="*/ 72 w 72"/>
                <a:gd name="T1" fmla="*/ 43 h 73"/>
                <a:gd name="T2" fmla="*/ 40 w 72"/>
                <a:gd name="T3" fmla="*/ 0 h 73"/>
                <a:gd name="T4" fmla="*/ 0 w 72"/>
                <a:gd name="T5" fmla="*/ 34 h 73"/>
                <a:gd name="T6" fmla="*/ 36 w 72"/>
                <a:gd name="T7" fmla="*/ 73 h 73"/>
                <a:gd name="T8" fmla="*/ 72 w 72"/>
                <a:gd name="T9" fmla="*/ 43 h 73"/>
              </a:gdLst>
              <a:ahLst/>
              <a:cxnLst>
                <a:cxn ang="0">
                  <a:pos x="T0" y="T1"/>
                </a:cxn>
                <a:cxn ang="0">
                  <a:pos x="T2" y="T3"/>
                </a:cxn>
                <a:cxn ang="0">
                  <a:pos x="T4" y="T5"/>
                </a:cxn>
                <a:cxn ang="0">
                  <a:pos x="T6" y="T7"/>
                </a:cxn>
                <a:cxn ang="0">
                  <a:pos x="T8" y="T9"/>
                </a:cxn>
              </a:cxnLst>
              <a:rect l="0" t="0" r="r" b="b"/>
              <a:pathLst>
                <a:path w="72" h="73">
                  <a:moveTo>
                    <a:pt x="72" y="43"/>
                  </a:moveTo>
                  <a:cubicBezTo>
                    <a:pt x="40" y="0"/>
                    <a:pt x="40" y="0"/>
                    <a:pt x="40" y="0"/>
                  </a:cubicBezTo>
                  <a:cubicBezTo>
                    <a:pt x="24" y="11"/>
                    <a:pt x="11" y="23"/>
                    <a:pt x="0" y="34"/>
                  </a:cubicBezTo>
                  <a:cubicBezTo>
                    <a:pt x="36" y="73"/>
                    <a:pt x="36" y="73"/>
                    <a:pt x="36" y="73"/>
                  </a:cubicBezTo>
                  <a:cubicBezTo>
                    <a:pt x="54" y="54"/>
                    <a:pt x="72" y="43"/>
                    <a:pt x="72" y="43"/>
                  </a:cubicBez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70" name="Freeform 63"/>
            <p:cNvSpPr/>
            <p:nvPr/>
          </p:nvSpPr>
          <p:spPr bwMode="auto">
            <a:xfrm>
              <a:off x="3753564" y="4598694"/>
              <a:ext cx="227127" cy="141018"/>
            </a:xfrm>
            <a:custGeom>
              <a:avLst/>
              <a:gdLst>
                <a:gd name="T0" fmla="*/ 0 w 186"/>
                <a:gd name="T1" fmla="*/ 41 h 115"/>
                <a:gd name="T2" fmla="*/ 104 w 186"/>
                <a:gd name="T3" fmla="*/ 101 h 115"/>
                <a:gd name="T4" fmla="*/ 164 w 186"/>
                <a:gd name="T5" fmla="*/ 7 h 115"/>
                <a:gd name="T6" fmla="*/ 0 w 186"/>
                <a:gd name="T7" fmla="*/ 41 h 115"/>
              </a:gdLst>
              <a:ahLst/>
              <a:cxnLst>
                <a:cxn ang="0">
                  <a:pos x="T0" y="T1"/>
                </a:cxn>
                <a:cxn ang="0">
                  <a:pos x="T2" y="T3"/>
                </a:cxn>
                <a:cxn ang="0">
                  <a:pos x="T4" y="T5"/>
                </a:cxn>
                <a:cxn ang="0">
                  <a:pos x="T6" y="T7"/>
                </a:cxn>
              </a:cxnLst>
              <a:rect l="0" t="0" r="r" b="b"/>
              <a:pathLst>
                <a:path w="186" h="115">
                  <a:moveTo>
                    <a:pt x="0" y="41"/>
                  </a:moveTo>
                  <a:cubicBezTo>
                    <a:pt x="6" y="70"/>
                    <a:pt x="24" y="115"/>
                    <a:pt x="104" y="101"/>
                  </a:cubicBezTo>
                  <a:cubicBezTo>
                    <a:pt x="186" y="86"/>
                    <a:pt x="164" y="7"/>
                    <a:pt x="164" y="7"/>
                  </a:cubicBezTo>
                  <a:cubicBezTo>
                    <a:pt x="164" y="7"/>
                    <a:pt x="72" y="0"/>
                    <a:pt x="0" y="41"/>
                  </a:cubicBezTo>
                  <a:close/>
                </a:path>
              </a:pathLst>
            </a:custGeom>
            <a:solidFill>
              <a:srgbClr val="EB7D8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64"/>
            <p:cNvSpPr/>
            <p:nvPr/>
          </p:nvSpPr>
          <p:spPr bwMode="auto">
            <a:xfrm>
              <a:off x="4815570" y="4573735"/>
              <a:ext cx="229623" cy="142266"/>
            </a:xfrm>
            <a:custGeom>
              <a:avLst/>
              <a:gdLst>
                <a:gd name="T0" fmla="*/ 0 w 188"/>
                <a:gd name="T1" fmla="*/ 43 h 116"/>
                <a:gd name="T2" fmla="*/ 106 w 188"/>
                <a:gd name="T3" fmla="*/ 100 h 116"/>
                <a:gd name="T4" fmla="*/ 164 w 188"/>
                <a:gd name="T5" fmla="*/ 5 h 116"/>
                <a:gd name="T6" fmla="*/ 0 w 188"/>
                <a:gd name="T7" fmla="*/ 43 h 116"/>
              </a:gdLst>
              <a:ahLst/>
              <a:cxnLst>
                <a:cxn ang="0">
                  <a:pos x="T0" y="T1"/>
                </a:cxn>
                <a:cxn ang="0">
                  <a:pos x="T2" y="T3"/>
                </a:cxn>
                <a:cxn ang="0">
                  <a:pos x="T4" y="T5"/>
                </a:cxn>
                <a:cxn ang="0">
                  <a:pos x="T6" y="T7"/>
                </a:cxn>
              </a:cxnLst>
              <a:rect l="0" t="0" r="r" b="b"/>
              <a:pathLst>
                <a:path w="188" h="116">
                  <a:moveTo>
                    <a:pt x="0" y="43"/>
                  </a:moveTo>
                  <a:cubicBezTo>
                    <a:pt x="8" y="71"/>
                    <a:pt x="26" y="116"/>
                    <a:pt x="106" y="100"/>
                  </a:cubicBezTo>
                  <a:cubicBezTo>
                    <a:pt x="188" y="84"/>
                    <a:pt x="164" y="5"/>
                    <a:pt x="164" y="5"/>
                  </a:cubicBezTo>
                  <a:cubicBezTo>
                    <a:pt x="164" y="5"/>
                    <a:pt x="72" y="0"/>
                    <a:pt x="0" y="43"/>
                  </a:cubicBezTo>
                  <a:close/>
                </a:path>
              </a:pathLst>
            </a:custGeom>
            <a:solidFill>
              <a:srgbClr val="EB7D8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65"/>
            <p:cNvSpPr/>
            <p:nvPr/>
          </p:nvSpPr>
          <p:spPr bwMode="auto">
            <a:xfrm>
              <a:off x="3636256" y="4505097"/>
              <a:ext cx="46174" cy="83613"/>
            </a:xfrm>
            <a:custGeom>
              <a:avLst/>
              <a:gdLst>
                <a:gd name="T0" fmla="*/ 33 w 38"/>
                <a:gd name="T1" fmla="*/ 30 h 68"/>
                <a:gd name="T2" fmla="*/ 28 w 38"/>
                <a:gd name="T3" fmla="*/ 66 h 68"/>
                <a:gd name="T4" fmla="*/ 5 w 38"/>
                <a:gd name="T5" fmla="*/ 38 h 68"/>
                <a:gd name="T6" fmla="*/ 10 w 38"/>
                <a:gd name="T7" fmla="*/ 2 h 68"/>
                <a:gd name="T8" fmla="*/ 33 w 38"/>
                <a:gd name="T9" fmla="*/ 30 h 68"/>
              </a:gdLst>
              <a:ahLst/>
              <a:cxnLst>
                <a:cxn ang="0">
                  <a:pos x="T0" y="T1"/>
                </a:cxn>
                <a:cxn ang="0">
                  <a:pos x="T2" y="T3"/>
                </a:cxn>
                <a:cxn ang="0">
                  <a:pos x="T4" y="T5"/>
                </a:cxn>
                <a:cxn ang="0">
                  <a:pos x="T6" y="T7"/>
                </a:cxn>
                <a:cxn ang="0">
                  <a:pos x="T8" y="T9"/>
                </a:cxn>
              </a:cxnLst>
              <a:rect l="0" t="0" r="r" b="b"/>
              <a:pathLst>
                <a:path w="38" h="68">
                  <a:moveTo>
                    <a:pt x="33" y="30"/>
                  </a:moveTo>
                  <a:cubicBezTo>
                    <a:pt x="38" y="47"/>
                    <a:pt x="35" y="64"/>
                    <a:pt x="28" y="66"/>
                  </a:cubicBezTo>
                  <a:cubicBezTo>
                    <a:pt x="20" y="68"/>
                    <a:pt x="10" y="55"/>
                    <a:pt x="5" y="38"/>
                  </a:cubicBezTo>
                  <a:cubicBezTo>
                    <a:pt x="0" y="20"/>
                    <a:pt x="2" y="4"/>
                    <a:pt x="10" y="2"/>
                  </a:cubicBezTo>
                  <a:cubicBezTo>
                    <a:pt x="17" y="0"/>
                    <a:pt x="28" y="12"/>
                    <a:pt x="33" y="30"/>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73" name="Freeform 66"/>
            <p:cNvSpPr/>
            <p:nvPr/>
          </p:nvSpPr>
          <p:spPr bwMode="auto">
            <a:xfrm>
              <a:off x="3919541" y="4423980"/>
              <a:ext cx="46174" cy="83613"/>
            </a:xfrm>
            <a:custGeom>
              <a:avLst/>
              <a:gdLst>
                <a:gd name="T0" fmla="*/ 33 w 38"/>
                <a:gd name="T1" fmla="*/ 30 h 68"/>
                <a:gd name="T2" fmla="*/ 28 w 38"/>
                <a:gd name="T3" fmla="*/ 66 h 68"/>
                <a:gd name="T4" fmla="*/ 5 w 38"/>
                <a:gd name="T5" fmla="*/ 38 h 68"/>
                <a:gd name="T6" fmla="*/ 10 w 38"/>
                <a:gd name="T7" fmla="*/ 2 h 68"/>
                <a:gd name="T8" fmla="*/ 33 w 38"/>
                <a:gd name="T9" fmla="*/ 30 h 68"/>
              </a:gdLst>
              <a:ahLst/>
              <a:cxnLst>
                <a:cxn ang="0">
                  <a:pos x="T0" y="T1"/>
                </a:cxn>
                <a:cxn ang="0">
                  <a:pos x="T2" y="T3"/>
                </a:cxn>
                <a:cxn ang="0">
                  <a:pos x="T4" y="T5"/>
                </a:cxn>
                <a:cxn ang="0">
                  <a:pos x="T6" y="T7"/>
                </a:cxn>
                <a:cxn ang="0">
                  <a:pos x="T8" y="T9"/>
                </a:cxn>
              </a:cxnLst>
              <a:rect l="0" t="0" r="r" b="b"/>
              <a:pathLst>
                <a:path w="38" h="68">
                  <a:moveTo>
                    <a:pt x="33" y="30"/>
                  </a:moveTo>
                  <a:cubicBezTo>
                    <a:pt x="38" y="48"/>
                    <a:pt x="36" y="64"/>
                    <a:pt x="28" y="66"/>
                  </a:cubicBezTo>
                  <a:cubicBezTo>
                    <a:pt x="20" y="68"/>
                    <a:pt x="10" y="56"/>
                    <a:pt x="5" y="38"/>
                  </a:cubicBezTo>
                  <a:cubicBezTo>
                    <a:pt x="0" y="21"/>
                    <a:pt x="2" y="4"/>
                    <a:pt x="10" y="2"/>
                  </a:cubicBezTo>
                  <a:cubicBezTo>
                    <a:pt x="17" y="0"/>
                    <a:pt x="28" y="13"/>
                    <a:pt x="33" y="30"/>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74" name="Freeform 67"/>
            <p:cNvSpPr/>
            <p:nvPr/>
          </p:nvSpPr>
          <p:spPr bwMode="auto">
            <a:xfrm>
              <a:off x="4275207" y="5126577"/>
              <a:ext cx="79869" cy="53662"/>
            </a:xfrm>
            <a:custGeom>
              <a:avLst/>
              <a:gdLst>
                <a:gd name="T0" fmla="*/ 54 w 66"/>
                <a:gd name="T1" fmla="*/ 0 h 44"/>
                <a:gd name="T2" fmla="*/ 47 w 66"/>
                <a:gd name="T3" fmla="*/ 9 h 44"/>
                <a:gd name="T4" fmla="*/ 39 w 66"/>
                <a:gd name="T5" fmla="*/ 2 h 44"/>
                <a:gd name="T6" fmla="*/ 32 w 66"/>
                <a:gd name="T7" fmla="*/ 12 h 44"/>
                <a:gd name="T8" fmla="*/ 23 w 66"/>
                <a:gd name="T9" fmla="*/ 3 h 44"/>
                <a:gd name="T10" fmla="*/ 16 w 66"/>
                <a:gd name="T11" fmla="*/ 12 h 44"/>
                <a:gd name="T12" fmla="*/ 8 w 66"/>
                <a:gd name="T13" fmla="*/ 4 h 44"/>
                <a:gd name="T14" fmla="*/ 1 w 66"/>
                <a:gd name="T15" fmla="*/ 25 h 44"/>
                <a:gd name="T16" fmla="*/ 12 w 66"/>
                <a:gd name="T17" fmla="*/ 44 h 44"/>
                <a:gd name="T18" fmla="*/ 18 w 66"/>
                <a:gd name="T19" fmla="*/ 35 h 44"/>
                <a:gd name="T20" fmla="*/ 26 w 66"/>
                <a:gd name="T21" fmla="*/ 43 h 44"/>
                <a:gd name="T22" fmla="*/ 33 w 66"/>
                <a:gd name="T23" fmla="*/ 32 h 44"/>
                <a:gd name="T24" fmla="*/ 42 w 66"/>
                <a:gd name="T25" fmla="*/ 42 h 44"/>
                <a:gd name="T26" fmla="*/ 49 w 66"/>
                <a:gd name="T27" fmla="*/ 33 h 44"/>
                <a:gd name="T28" fmla="*/ 57 w 66"/>
                <a:gd name="T29" fmla="*/ 40 h 44"/>
                <a:gd name="T30" fmla="*/ 65 w 66"/>
                <a:gd name="T31" fmla="*/ 20 h 44"/>
                <a:gd name="T32" fmla="*/ 54 w 66"/>
                <a:gd name="T33"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6" h="44">
                  <a:moveTo>
                    <a:pt x="54" y="0"/>
                  </a:moveTo>
                  <a:cubicBezTo>
                    <a:pt x="51" y="1"/>
                    <a:pt x="48" y="4"/>
                    <a:pt x="47" y="9"/>
                  </a:cubicBezTo>
                  <a:cubicBezTo>
                    <a:pt x="45" y="4"/>
                    <a:pt x="42" y="1"/>
                    <a:pt x="39" y="2"/>
                  </a:cubicBezTo>
                  <a:cubicBezTo>
                    <a:pt x="36" y="2"/>
                    <a:pt x="33" y="6"/>
                    <a:pt x="32" y="12"/>
                  </a:cubicBezTo>
                  <a:cubicBezTo>
                    <a:pt x="30" y="6"/>
                    <a:pt x="27" y="3"/>
                    <a:pt x="23" y="3"/>
                  </a:cubicBezTo>
                  <a:cubicBezTo>
                    <a:pt x="20" y="3"/>
                    <a:pt x="18" y="7"/>
                    <a:pt x="16" y="12"/>
                  </a:cubicBezTo>
                  <a:cubicBezTo>
                    <a:pt x="14" y="7"/>
                    <a:pt x="11" y="4"/>
                    <a:pt x="8" y="4"/>
                  </a:cubicBezTo>
                  <a:cubicBezTo>
                    <a:pt x="3" y="5"/>
                    <a:pt x="0" y="14"/>
                    <a:pt x="1" y="25"/>
                  </a:cubicBezTo>
                  <a:cubicBezTo>
                    <a:pt x="2" y="36"/>
                    <a:pt x="6" y="44"/>
                    <a:pt x="12" y="44"/>
                  </a:cubicBezTo>
                  <a:cubicBezTo>
                    <a:pt x="15" y="44"/>
                    <a:pt x="17" y="40"/>
                    <a:pt x="18" y="35"/>
                  </a:cubicBezTo>
                  <a:cubicBezTo>
                    <a:pt x="20" y="40"/>
                    <a:pt x="23" y="43"/>
                    <a:pt x="26" y="43"/>
                  </a:cubicBezTo>
                  <a:cubicBezTo>
                    <a:pt x="30" y="43"/>
                    <a:pt x="32" y="38"/>
                    <a:pt x="33" y="32"/>
                  </a:cubicBezTo>
                  <a:cubicBezTo>
                    <a:pt x="36" y="38"/>
                    <a:pt x="39" y="42"/>
                    <a:pt x="42" y="42"/>
                  </a:cubicBezTo>
                  <a:cubicBezTo>
                    <a:pt x="45" y="41"/>
                    <a:pt x="48" y="38"/>
                    <a:pt x="49" y="33"/>
                  </a:cubicBezTo>
                  <a:cubicBezTo>
                    <a:pt x="51" y="38"/>
                    <a:pt x="54" y="41"/>
                    <a:pt x="57" y="40"/>
                  </a:cubicBezTo>
                  <a:cubicBezTo>
                    <a:pt x="62" y="40"/>
                    <a:pt x="66" y="31"/>
                    <a:pt x="65" y="20"/>
                  </a:cubicBezTo>
                  <a:cubicBezTo>
                    <a:pt x="64" y="9"/>
                    <a:pt x="59" y="0"/>
                    <a:pt x="54" y="0"/>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68"/>
            <p:cNvSpPr/>
            <p:nvPr/>
          </p:nvSpPr>
          <p:spPr bwMode="auto">
            <a:xfrm>
              <a:off x="1941539" y="4847036"/>
              <a:ext cx="414320" cy="386865"/>
            </a:xfrm>
            <a:custGeom>
              <a:avLst/>
              <a:gdLst>
                <a:gd name="T0" fmla="*/ 302 w 339"/>
                <a:gd name="T1" fmla="*/ 311 h 317"/>
                <a:gd name="T2" fmla="*/ 298 w 339"/>
                <a:gd name="T3" fmla="*/ 299 h 317"/>
                <a:gd name="T4" fmla="*/ 312 w 339"/>
                <a:gd name="T5" fmla="*/ 300 h 317"/>
                <a:gd name="T6" fmla="*/ 308 w 339"/>
                <a:gd name="T7" fmla="*/ 283 h 317"/>
                <a:gd name="T8" fmla="*/ 308 w 339"/>
                <a:gd name="T9" fmla="*/ 283 h 317"/>
                <a:gd name="T10" fmla="*/ 323 w 339"/>
                <a:gd name="T11" fmla="*/ 285 h 317"/>
                <a:gd name="T12" fmla="*/ 318 w 339"/>
                <a:gd name="T13" fmla="*/ 270 h 317"/>
                <a:gd name="T14" fmla="*/ 335 w 339"/>
                <a:gd name="T15" fmla="*/ 272 h 317"/>
                <a:gd name="T16" fmla="*/ 327 w 339"/>
                <a:gd name="T17" fmla="*/ 259 h 317"/>
                <a:gd name="T18" fmla="*/ 267 w 339"/>
                <a:gd name="T19" fmla="*/ 43 h 317"/>
                <a:gd name="T20" fmla="*/ 234 w 339"/>
                <a:gd name="T21" fmla="*/ 0 h 317"/>
                <a:gd name="T22" fmla="*/ 287 w 339"/>
                <a:gd name="T23" fmla="*/ 308 h 317"/>
                <a:gd name="T24" fmla="*/ 302 w 339"/>
                <a:gd name="T25" fmla="*/ 311 h 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9" h="317">
                  <a:moveTo>
                    <a:pt x="302" y="311"/>
                  </a:moveTo>
                  <a:cubicBezTo>
                    <a:pt x="305" y="306"/>
                    <a:pt x="301" y="302"/>
                    <a:pt x="298" y="299"/>
                  </a:cubicBezTo>
                  <a:cubicBezTo>
                    <a:pt x="301" y="302"/>
                    <a:pt x="308" y="306"/>
                    <a:pt x="312" y="300"/>
                  </a:cubicBezTo>
                  <a:cubicBezTo>
                    <a:pt x="318" y="294"/>
                    <a:pt x="311" y="286"/>
                    <a:pt x="308" y="283"/>
                  </a:cubicBezTo>
                  <a:cubicBezTo>
                    <a:pt x="308" y="283"/>
                    <a:pt x="308" y="283"/>
                    <a:pt x="308" y="283"/>
                  </a:cubicBezTo>
                  <a:cubicBezTo>
                    <a:pt x="311" y="285"/>
                    <a:pt x="319" y="291"/>
                    <a:pt x="323" y="285"/>
                  </a:cubicBezTo>
                  <a:cubicBezTo>
                    <a:pt x="328" y="280"/>
                    <a:pt x="321" y="273"/>
                    <a:pt x="318" y="270"/>
                  </a:cubicBezTo>
                  <a:cubicBezTo>
                    <a:pt x="321" y="273"/>
                    <a:pt x="331" y="279"/>
                    <a:pt x="335" y="272"/>
                  </a:cubicBezTo>
                  <a:cubicBezTo>
                    <a:pt x="339" y="266"/>
                    <a:pt x="327" y="259"/>
                    <a:pt x="327" y="259"/>
                  </a:cubicBezTo>
                  <a:cubicBezTo>
                    <a:pt x="81" y="156"/>
                    <a:pt x="267" y="43"/>
                    <a:pt x="267" y="43"/>
                  </a:cubicBezTo>
                  <a:cubicBezTo>
                    <a:pt x="234" y="0"/>
                    <a:pt x="234" y="0"/>
                    <a:pt x="234" y="0"/>
                  </a:cubicBezTo>
                  <a:cubicBezTo>
                    <a:pt x="0" y="175"/>
                    <a:pt x="265" y="293"/>
                    <a:pt x="287" y="308"/>
                  </a:cubicBezTo>
                  <a:cubicBezTo>
                    <a:pt x="287" y="308"/>
                    <a:pt x="298" y="317"/>
                    <a:pt x="302" y="31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69"/>
            <p:cNvSpPr/>
            <p:nvPr/>
          </p:nvSpPr>
          <p:spPr bwMode="auto">
            <a:xfrm>
              <a:off x="2178649" y="4847036"/>
              <a:ext cx="89852" cy="88605"/>
            </a:xfrm>
            <a:custGeom>
              <a:avLst/>
              <a:gdLst>
                <a:gd name="T0" fmla="*/ 73 w 73"/>
                <a:gd name="T1" fmla="*/ 43 h 73"/>
                <a:gd name="T2" fmla="*/ 40 w 73"/>
                <a:gd name="T3" fmla="*/ 0 h 73"/>
                <a:gd name="T4" fmla="*/ 0 w 73"/>
                <a:gd name="T5" fmla="*/ 34 h 73"/>
                <a:gd name="T6" fmla="*/ 37 w 73"/>
                <a:gd name="T7" fmla="*/ 73 h 73"/>
                <a:gd name="T8" fmla="*/ 73 w 73"/>
                <a:gd name="T9" fmla="*/ 43 h 73"/>
              </a:gdLst>
              <a:ahLst/>
              <a:cxnLst>
                <a:cxn ang="0">
                  <a:pos x="T0" y="T1"/>
                </a:cxn>
                <a:cxn ang="0">
                  <a:pos x="T2" y="T3"/>
                </a:cxn>
                <a:cxn ang="0">
                  <a:pos x="T4" y="T5"/>
                </a:cxn>
                <a:cxn ang="0">
                  <a:pos x="T6" y="T7"/>
                </a:cxn>
                <a:cxn ang="0">
                  <a:pos x="T8" y="T9"/>
                </a:cxn>
              </a:cxnLst>
              <a:rect l="0" t="0" r="r" b="b"/>
              <a:pathLst>
                <a:path w="73" h="73">
                  <a:moveTo>
                    <a:pt x="73" y="43"/>
                  </a:moveTo>
                  <a:cubicBezTo>
                    <a:pt x="40" y="0"/>
                    <a:pt x="40" y="0"/>
                    <a:pt x="40" y="0"/>
                  </a:cubicBezTo>
                  <a:cubicBezTo>
                    <a:pt x="24" y="11"/>
                    <a:pt x="11" y="23"/>
                    <a:pt x="0" y="34"/>
                  </a:cubicBezTo>
                  <a:cubicBezTo>
                    <a:pt x="37" y="73"/>
                    <a:pt x="37" y="73"/>
                    <a:pt x="37" y="73"/>
                  </a:cubicBezTo>
                  <a:cubicBezTo>
                    <a:pt x="54" y="54"/>
                    <a:pt x="73" y="43"/>
                    <a:pt x="73" y="43"/>
                  </a:cubicBez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77" name="Freeform 70"/>
            <p:cNvSpPr/>
            <p:nvPr/>
          </p:nvSpPr>
          <p:spPr bwMode="auto">
            <a:xfrm>
              <a:off x="2587977" y="4598694"/>
              <a:ext cx="228375" cy="141018"/>
            </a:xfrm>
            <a:custGeom>
              <a:avLst/>
              <a:gdLst>
                <a:gd name="T0" fmla="*/ 0 w 186"/>
                <a:gd name="T1" fmla="*/ 41 h 115"/>
                <a:gd name="T2" fmla="*/ 104 w 186"/>
                <a:gd name="T3" fmla="*/ 101 h 115"/>
                <a:gd name="T4" fmla="*/ 164 w 186"/>
                <a:gd name="T5" fmla="*/ 7 h 115"/>
                <a:gd name="T6" fmla="*/ 0 w 186"/>
                <a:gd name="T7" fmla="*/ 41 h 115"/>
              </a:gdLst>
              <a:ahLst/>
              <a:cxnLst>
                <a:cxn ang="0">
                  <a:pos x="T0" y="T1"/>
                </a:cxn>
                <a:cxn ang="0">
                  <a:pos x="T2" y="T3"/>
                </a:cxn>
                <a:cxn ang="0">
                  <a:pos x="T4" y="T5"/>
                </a:cxn>
                <a:cxn ang="0">
                  <a:pos x="T6" y="T7"/>
                </a:cxn>
              </a:cxnLst>
              <a:rect l="0" t="0" r="r" b="b"/>
              <a:pathLst>
                <a:path w="186" h="115">
                  <a:moveTo>
                    <a:pt x="0" y="41"/>
                  </a:moveTo>
                  <a:cubicBezTo>
                    <a:pt x="6" y="70"/>
                    <a:pt x="24" y="115"/>
                    <a:pt x="104" y="101"/>
                  </a:cubicBezTo>
                  <a:cubicBezTo>
                    <a:pt x="186" y="86"/>
                    <a:pt x="164" y="7"/>
                    <a:pt x="164" y="7"/>
                  </a:cubicBezTo>
                  <a:cubicBezTo>
                    <a:pt x="164" y="7"/>
                    <a:pt x="72" y="0"/>
                    <a:pt x="0" y="41"/>
                  </a:cubicBezTo>
                  <a:close/>
                </a:path>
              </a:pathLst>
            </a:custGeom>
            <a:solidFill>
              <a:srgbClr val="EB7D8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71"/>
            <p:cNvSpPr/>
            <p:nvPr/>
          </p:nvSpPr>
          <p:spPr bwMode="auto">
            <a:xfrm>
              <a:off x="2470670" y="4505097"/>
              <a:ext cx="47422" cy="83613"/>
            </a:xfrm>
            <a:custGeom>
              <a:avLst/>
              <a:gdLst>
                <a:gd name="T0" fmla="*/ 33 w 38"/>
                <a:gd name="T1" fmla="*/ 30 h 68"/>
                <a:gd name="T2" fmla="*/ 28 w 38"/>
                <a:gd name="T3" fmla="*/ 66 h 68"/>
                <a:gd name="T4" fmla="*/ 5 w 38"/>
                <a:gd name="T5" fmla="*/ 38 h 68"/>
                <a:gd name="T6" fmla="*/ 10 w 38"/>
                <a:gd name="T7" fmla="*/ 2 h 68"/>
                <a:gd name="T8" fmla="*/ 33 w 38"/>
                <a:gd name="T9" fmla="*/ 30 h 68"/>
              </a:gdLst>
              <a:ahLst/>
              <a:cxnLst>
                <a:cxn ang="0">
                  <a:pos x="T0" y="T1"/>
                </a:cxn>
                <a:cxn ang="0">
                  <a:pos x="T2" y="T3"/>
                </a:cxn>
                <a:cxn ang="0">
                  <a:pos x="T4" y="T5"/>
                </a:cxn>
                <a:cxn ang="0">
                  <a:pos x="T6" y="T7"/>
                </a:cxn>
                <a:cxn ang="0">
                  <a:pos x="T8" y="T9"/>
                </a:cxn>
              </a:cxnLst>
              <a:rect l="0" t="0" r="r" b="b"/>
              <a:pathLst>
                <a:path w="38" h="68">
                  <a:moveTo>
                    <a:pt x="33" y="30"/>
                  </a:moveTo>
                  <a:cubicBezTo>
                    <a:pt x="38" y="47"/>
                    <a:pt x="36" y="64"/>
                    <a:pt x="28" y="66"/>
                  </a:cubicBezTo>
                  <a:cubicBezTo>
                    <a:pt x="20" y="68"/>
                    <a:pt x="10" y="55"/>
                    <a:pt x="5" y="38"/>
                  </a:cubicBezTo>
                  <a:cubicBezTo>
                    <a:pt x="0" y="20"/>
                    <a:pt x="2" y="4"/>
                    <a:pt x="10" y="2"/>
                  </a:cubicBezTo>
                  <a:cubicBezTo>
                    <a:pt x="17" y="0"/>
                    <a:pt x="28" y="12"/>
                    <a:pt x="33" y="30"/>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79" name="Freeform 72"/>
            <p:cNvSpPr/>
            <p:nvPr/>
          </p:nvSpPr>
          <p:spPr bwMode="auto">
            <a:xfrm>
              <a:off x="2755203" y="4423980"/>
              <a:ext cx="46174" cy="83613"/>
            </a:xfrm>
            <a:custGeom>
              <a:avLst/>
              <a:gdLst>
                <a:gd name="T0" fmla="*/ 33 w 38"/>
                <a:gd name="T1" fmla="*/ 30 h 68"/>
                <a:gd name="T2" fmla="*/ 28 w 38"/>
                <a:gd name="T3" fmla="*/ 66 h 68"/>
                <a:gd name="T4" fmla="*/ 5 w 38"/>
                <a:gd name="T5" fmla="*/ 38 h 68"/>
                <a:gd name="T6" fmla="*/ 10 w 38"/>
                <a:gd name="T7" fmla="*/ 2 h 68"/>
                <a:gd name="T8" fmla="*/ 33 w 38"/>
                <a:gd name="T9" fmla="*/ 30 h 68"/>
              </a:gdLst>
              <a:ahLst/>
              <a:cxnLst>
                <a:cxn ang="0">
                  <a:pos x="T0" y="T1"/>
                </a:cxn>
                <a:cxn ang="0">
                  <a:pos x="T2" y="T3"/>
                </a:cxn>
                <a:cxn ang="0">
                  <a:pos x="T4" y="T5"/>
                </a:cxn>
                <a:cxn ang="0">
                  <a:pos x="T6" y="T7"/>
                </a:cxn>
                <a:cxn ang="0">
                  <a:pos x="T8" y="T9"/>
                </a:cxn>
              </a:cxnLst>
              <a:rect l="0" t="0" r="r" b="b"/>
              <a:pathLst>
                <a:path w="38" h="68">
                  <a:moveTo>
                    <a:pt x="33" y="30"/>
                  </a:moveTo>
                  <a:cubicBezTo>
                    <a:pt x="38" y="48"/>
                    <a:pt x="36" y="64"/>
                    <a:pt x="28" y="66"/>
                  </a:cubicBezTo>
                  <a:cubicBezTo>
                    <a:pt x="20" y="68"/>
                    <a:pt x="10" y="56"/>
                    <a:pt x="5" y="38"/>
                  </a:cubicBezTo>
                  <a:cubicBezTo>
                    <a:pt x="0" y="21"/>
                    <a:pt x="2" y="4"/>
                    <a:pt x="10" y="2"/>
                  </a:cubicBezTo>
                  <a:cubicBezTo>
                    <a:pt x="18" y="0"/>
                    <a:pt x="28" y="13"/>
                    <a:pt x="33" y="30"/>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80" name="Freeform 73"/>
            <p:cNvSpPr/>
            <p:nvPr/>
          </p:nvSpPr>
          <p:spPr bwMode="auto">
            <a:xfrm>
              <a:off x="3109621" y="5151536"/>
              <a:ext cx="81117" cy="54910"/>
            </a:xfrm>
            <a:custGeom>
              <a:avLst/>
              <a:gdLst>
                <a:gd name="T0" fmla="*/ 54 w 66"/>
                <a:gd name="T1" fmla="*/ 0 h 45"/>
                <a:gd name="T2" fmla="*/ 47 w 66"/>
                <a:gd name="T3" fmla="*/ 9 h 45"/>
                <a:gd name="T4" fmla="*/ 39 w 66"/>
                <a:gd name="T5" fmla="*/ 2 h 45"/>
                <a:gd name="T6" fmla="*/ 32 w 66"/>
                <a:gd name="T7" fmla="*/ 12 h 45"/>
                <a:gd name="T8" fmla="*/ 23 w 66"/>
                <a:gd name="T9" fmla="*/ 3 h 45"/>
                <a:gd name="T10" fmla="*/ 16 w 66"/>
                <a:gd name="T11" fmla="*/ 12 h 45"/>
                <a:gd name="T12" fmla="*/ 8 w 66"/>
                <a:gd name="T13" fmla="*/ 4 h 45"/>
                <a:gd name="T14" fmla="*/ 1 w 66"/>
                <a:gd name="T15" fmla="*/ 25 h 45"/>
                <a:gd name="T16" fmla="*/ 12 w 66"/>
                <a:gd name="T17" fmla="*/ 44 h 45"/>
                <a:gd name="T18" fmla="*/ 18 w 66"/>
                <a:gd name="T19" fmla="*/ 35 h 45"/>
                <a:gd name="T20" fmla="*/ 26 w 66"/>
                <a:gd name="T21" fmla="*/ 43 h 45"/>
                <a:gd name="T22" fmla="*/ 34 w 66"/>
                <a:gd name="T23" fmla="*/ 32 h 45"/>
                <a:gd name="T24" fmla="*/ 42 w 66"/>
                <a:gd name="T25" fmla="*/ 42 h 45"/>
                <a:gd name="T26" fmla="*/ 49 w 66"/>
                <a:gd name="T27" fmla="*/ 33 h 45"/>
                <a:gd name="T28" fmla="*/ 57 w 66"/>
                <a:gd name="T29" fmla="*/ 40 h 45"/>
                <a:gd name="T30" fmla="*/ 65 w 66"/>
                <a:gd name="T31" fmla="*/ 20 h 45"/>
                <a:gd name="T32" fmla="*/ 54 w 66"/>
                <a:gd name="T33"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6" h="45">
                  <a:moveTo>
                    <a:pt x="54" y="0"/>
                  </a:moveTo>
                  <a:cubicBezTo>
                    <a:pt x="51" y="1"/>
                    <a:pt x="49" y="4"/>
                    <a:pt x="47" y="9"/>
                  </a:cubicBezTo>
                  <a:cubicBezTo>
                    <a:pt x="45" y="4"/>
                    <a:pt x="42" y="1"/>
                    <a:pt x="39" y="2"/>
                  </a:cubicBezTo>
                  <a:cubicBezTo>
                    <a:pt x="36" y="2"/>
                    <a:pt x="33" y="6"/>
                    <a:pt x="32" y="12"/>
                  </a:cubicBezTo>
                  <a:cubicBezTo>
                    <a:pt x="30" y="7"/>
                    <a:pt x="27" y="3"/>
                    <a:pt x="23" y="3"/>
                  </a:cubicBezTo>
                  <a:cubicBezTo>
                    <a:pt x="20" y="3"/>
                    <a:pt x="18" y="7"/>
                    <a:pt x="16" y="12"/>
                  </a:cubicBezTo>
                  <a:cubicBezTo>
                    <a:pt x="14" y="7"/>
                    <a:pt x="11" y="4"/>
                    <a:pt x="8" y="4"/>
                  </a:cubicBezTo>
                  <a:cubicBezTo>
                    <a:pt x="3" y="5"/>
                    <a:pt x="0" y="14"/>
                    <a:pt x="1" y="25"/>
                  </a:cubicBezTo>
                  <a:cubicBezTo>
                    <a:pt x="2" y="36"/>
                    <a:pt x="7" y="45"/>
                    <a:pt x="12" y="44"/>
                  </a:cubicBezTo>
                  <a:cubicBezTo>
                    <a:pt x="15" y="44"/>
                    <a:pt x="17" y="40"/>
                    <a:pt x="18" y="35"/>
                  </a:cubicBezTo>
                  <a:cubicBezTo>
                    <a:pt x="20" y="40"/>
                    <a:pt x="23" y="43"/>
                    <a:pt x="26" y="43"/>
                  </a:cubicBezTo>
                  <a:cubicBezTo>
                    <a:pt x="30" y="43"/>
                    <a:pt x="32" y="38"/>
                    <a:pt x="34" y="32"/>
                  </a:cubicBezTo>
                  <a:cubicBezTo>
                    <a:pt x="36" y="38"/>
                    <a:pt x="39" y="42"/>
                    <a:pt x="42" y="42"/>
                  </a:cubicBezTo>
                  <a:cubicBezTo>
                    <a:pt x="45" y="41"/>
                    <a:pt x="48" y="38"/>
                    <a:pt x="49" y="33"/>
                  </a:cubicBezTo>
                  <a:cubicBezTo>
                    <a:pt x="51" y="38"/>
                    <a:pt x="54" y="41"/>
                    <a:pt x="57" y="40"/>
                  </a:cubicBezTo>
                  <a:cubicBezTo>
                    <a:pt x="62" y="40"/>
                    <a:pt x="66" y="31"/>
                    <a:pt x="65" y="20"/>
                  </a:cubicBezTo>
                  <a:cubicBezTo>
                    <a:pt x="64" y="9"/>
                    <a:pt x="59" y="0"/>
                    <a:pt x="54" y="0"/>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74"/>
            <p:cNvSpPr/>
            <p:nvPr/>
          </p:nvSpPr>
          <p:spPr bwMode="auto">
            <a:xfrm>
              <a:off x="1957762" y="3994685"/>
              <a:ext cx="882301" cy="852350"/>
            </a:xfrm>
            <a:custGeom>
              <a:avLst/>
              <a:gdLst>
                <a:gd name="T0" fmla="*/ 340 w 722"/>
                <a:gd name="T1" fmla="*/ 445 h 696"/>
                <a:gd name="T2" fmla="*/ 340 w 722"/>
                <a:gd name="T3" fmla="*/ 363 h 696"/>
                <a:gd name="T4" fmla="*/ 722 w 722"/>
                <a:gd name="T5" fmla="*/ 264 h 696"/>
                <a:gd name="T6" fmla="*/ 392 w 722"/>
                <a:gd name="T7" fmla="*/ 28 h 696"/>
                <a:gd name="T8" fmla="*/ 184 w 722"/>
                <a:gd name="T9" fmla="*/ 152 h 696"/>
                <a:gd name="T10" fmla="*/ 169 w 722"/>
                <a:gd name="T11" fmla="*/ 120 h 696"/>
                <a:gd name="T12" fmla="*/ 162 w 722"/>
                <a:gd name="T13" fmla="*/ 169 h 696"/>
                <a:gd name="T14" fmla="*/ 124 w 722"/>
                <a:gd name="T15" fmla="*/ 200 h 696"/>
                <a:gd name="T16" fmla="*/ 150 w 722"/>
                <a:gd name="T17" fmla="*/ 197 h 696"/>
                <a:gd name="T18" fmla="*/ 221 w 722"/>
                <a:gd name="T19" fmla="*/ 696 h 696"/>
                <a:gd name="T20" fmla="*/ 334 w 722"/>
                <a:gd name="T21" fmla="*/ 486 h 696"/>
                <a:gd name="T22" fmla="*/ 277 w 722"/>
                <a:gd name="T23" fmla="*/ 460 h 696"/>
                <a:gd name="T24" fmla="*/ 340 w 722"/>
                <a:gd name="T25" fmla="*/ 445 h 6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22" h="696">
                  <a:moveTo>
                    <a:pt x="340" y="445"/>
                  </a:moveTo>
                  <a:cubicBezTo>
                    <a:pt x="340" y="363"/>
                    <a:pt x="340" y="363"/>
                    <a:pt x="340" y="363"/>
                  </a:cubicBezTo>
                  <a:cubicBezTo>
                    <a:pt x="592" y="321"/>
                    <a:pt x="722" y="264"/>
                    <a:pt x="722" y="264"/>
                  </a:cubicBezTo>
                  <a:cubicBezTo>
                    <a:pt x="677" y="49"/>
                    <a:pt x="510" y="0"/>
                    <a:pt x="392" y="28"/>
                  </a:cubicBezTo>
                  <a:cubicBezTo>
                    <a:pt x="241" y="61"/>
                    <a:pt x="196" y="116"/>
                    <a:pt x="184" y="152"/>
                  </a:cubicBezTo>
                  <a:cubicBezTo>
                    <a:pt x="171" y="138"/>
                    <a:pt x="169" y="120"/>
                    <a:pt x="169" y="120"/>
                  </a:cubicBezTo>
                  <a:cubicBezTo>
                    <a:pt x="149" y="147"/>
                    <a:pt x="162" y="169"/>
                    <a:pt x="162" y="169"/>
                  </a:cubicBezTo>
                  <a:cubicBezTo>
                    <a:pt x="132" y="171"/>
                    <a:pt x="124" y="200"/>
                    <a:pt x="124" y="200"/>
                  </a:cubicBezTo>
                  <a:cubicBezTo>
                    <a:pt x="133" y="197"/>
                    <a:pt x="142" y="196"/>
                    <a:pt x="150" y="197"/>
                  </a:cubicBezTo>
                  <a:cubicBezTo>
                    <a:pt x="0" y="277"/>
                    <a:pt x="221" y="696"/>
                    <a:pt x="221" y="696"/>
                  </a:cubicBezTo>
                  <a:cubicBezTo>
                    <a:pt x="283" y="652"/>
                    <a:pt x="334" y="486"/>
                    <a:pt x="334" y="486"/>
                  </a:cubicBezTo>
                  <a:cubicBezTo>
                    <a:pt x="334" y="486"/>
                    <a:pt x="271" y="515"/>
                    <a:pt x="277" y="460"/>
                  </a:cubicBezTo>
                  <a:cubicBezTo>
                    <a:pt x="283" y="404"/>
                    <a:pt x="340" y="445"/>
                    <a:pt x="340" y="445"/>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82" name="Freeform 75"/>
            <p:cNvSpPr/>
            <p:nvPr/>
          </p:nvSpPr>
          <p:spPr bwMode="auto">
            <a:xfrm>
              <a:off x="3070934" y="3936032"/>
              <a:ext cx="984633" cy="911004"/>
            </a:xfrm>
            <a:custGeom>
              <a:avLst/>
              <a:gdLst>
                <a:gd name="T0" fmla="*/ 805 w 805"/>
                <a:gd name="T1" fmla="*/ 386 h 744"/>
                <a:gd name="T2" fmla="*/ 356 w 805"/>
                <a:gd name="T3" fmla="*/ 360 h 744"/>
                <a:gd name="T4" fmla="*/ 368 w 805"/>
                <a:gd name="T5" fmla="*/ 487 h 744"/>
                <a:gd name="T6" fmla="*/ 306 w 805"/>
                <a:gd name="T7" fmla="*/ 505 h 744"/>
                <a:gd name="T8" fmla="*/ 364 w 805"/>
                <a:gd name="T9" fmla="*/ 528 h 744"/>
                <a:gd name="T10" fmla="*/ 263 w 805"/>
                <a:gd name="T11" fmla="*/ 744 h 744"/>
                <a:gd name="T12" fmla="*/ 215 w 805"/>
                <a:gd name="T13" fmla="*/ 233 h 744"/>
                <a:gd name="T14" fmla="*/ 371 w 805"/>
                <a:gd name="T15" fmla="*/ 61 h 744"/>
                <a:gd name="T16" fmla="*/ 805 w 805"/>
                <a:gd name="T17" fmla="*/ 386 h 7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05" h="744">
                  <a:moveTo>
                    <a:pt x="805" y="386"/>
                  </a:moveTo>
                  <a:cubicBezTo>
                    <a:pt x="805" y="386"/>
                    <a:pt x="642" y="289"/>
                    <a:pt x="356" y="360"/>
                  </a:cubicBezTo>
                  <a:cubicBezTo>
                    <a:pt x="368" y="487"/>
                    <a:pt x="368" y="487"/>
                    <a:pt x="368" y="487"/>
                  </a:cubicBezTo>
                  <a:cubicBezTo>
                    <a:pt x="368" y="487"/>
                    <a:pt x="308" y="449"/>
                    <a:pt x="306" y="505"/>
                  </a:cubicBezTo>
                  <a:cubicBezTo>
                    <a:pt x="303" y="560"/>
                    <a:pt x="364" y="528"/>
                    <a:pt x="364" y="528"/>
                  </a:cubicBezTo>
                  <a:cubicBezTo>
                    <a:pt x="364" y="528"/>
                    <a:pt x="323" y="697"/>
                    <a:pt x="263" y="744"/>
                  </a:cubicBezTo>
                  <a:cubicBezTo>
                    <a:pt x="263" y="744"/>
                    <a:pt x="0" y="247"/>
                    <a:pt x="215" y="233"/>
                  </a:cubicBezTo>
                  <a:cubicBezTo>
                    <a:pt x="215" y="233"/>
                    <a:pt x="194" y="116"/>
                    <a:pt x="371" y="61"/>
                  </a:cubicBezTo>
                  <a:cubicBezTo>
                    <a:pt x="568" y="0"/>
                    <a:pt x="768" y="74"/>
                    <a:pt x="805" y="386"/>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grpSp>
      <p:sp>
        <p:nvSpPr>
          <p:cNvPr id="6" name="文本框 5"/>
          <p:cNvSpPr txBox="1"/>
          <p:nvPr/>
        </p:nvSpPr>
        <p:spPr>
          <a:xfrm>
            <a:off x="39370" y="262890"/>
            <a:ext cx="5932170" cy="521970"/>
          </a:xfrm>
          <a:prstGeom prst="rect">
            <a:avLst/>
          </a:prstGeom>
          <a:noFill/>
        </p:spPr>
        <p:txBody>
          <a:bodyPr wrap="square" rtlCol="0">
            <a:spAutoFit/>
          </a:bodyPr>
          <a:lstStyle/>
          <a:p>
            <a:r>
              <a:rPr lang="zh-CN" altLang="en-US" sz="2800" b="1"/>
              <a:t>2. 邀请信频现词汇、短语、句型：</a:t>
            </a:r>
            <a:endParaRPr lang="zh-CN" altLang="en-US" sz="2800" b="1"/>
          </a:p>
        </p:txBody>
      </p:sp>
      <p:graphicFrame>
        <p:nvGraphicFramePr>
          <p:cNvPr id="4" name="表格 3"/>
          <p:cNvGraphicFramePr/>
          <p:nvPr>
            <p:custDataLst>
              <p:tags r:id="rId2"/>
            </p:custDataLst>
          </p:nvPr>
        </p:nvGraphicFramePr>
        <p:xfrm>
          <a:off x="411480" y="1282065"/>
          <a:ext cx="11170920" cy="2194560"/>
        </p:xfrm>
        <a:graphic>
          <a:graphicData uri="http://schemas.openxmlformats.org/drawingml/2006/table">
            <a:tbl>
              <a:tblPr firstRow="1" bandRow="1">
                <a:tableStyleId>{5940675A-B579-460E-94D1-54222C63F5DA}</a:tableStyleId>
              </a:tblPr>
              <a:tblGrid>
                <a:gridCol w="5585460"/>
                <a:gridCol w="5585460"/>
              </a:tblGrid>
              <a:tr h="365760">
                <a:tc>
                  <a:txBody>
                    <a:bodyPr/>
                    <a:p>
                      <a:pPr>
                        <a:buNone/>
                      </a:pPr>
                      <a:r>
                        <a:rPr lang="zh-CN" altLang="en-US" sz="2800"/>
                        <a:t>in order to</a:t>
                      </a:r>
                      <a:endParaRPr lang="zh-CN" altLang="en-US" sz="280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r>
                        <a:rPr lang="zh-CN" altLang="en-US" sz="2800"/>
                        <a:t>为了</a:t>
                      </a:r>
                      <a:endParaRPr lang="zh-CN" altLang="en-US" sz="280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365760">
                <a:tc>
                  <a:txBody>
                    <a:bodyPr/>
                    <a:p>
                      <a:pPr>
                        <a:buNone/>
                      </a:pPr>
                      <a:r>
                        <a:rPr lang="zh-CN" altLang="en-US" sz="2800"/>
                        <a:t>I’d like to invite you to dinner tonight.</a:t>
                      </a:r>
                      <a:endParaRPr lang="zh-CN" altLang="en-US" sz="280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r>
                        <a:rPr lang="zh-CN" altLang="en-US" sz="2800"/>
                        <a:t>今天晚上我想邀请你共进晚餐。</a:t>
                      </a:r>
                      <a:endParaRPr lang="zh-CN" altLang="en-US" sz="280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365760">
                <a:tc>
                  <a:txBody>
                    <a:bodyPr/>
                    <a:p>
                      <a:pPr>
                        <a:buNone/>
                      </a:pPr>
                      <a:r>
                        <a:rPr lang="zh-CN" altLang="en-US" sz="2800"/>
                        <a:t>There will be a party on my birthday.</a:t>
                      </a:r>
                      <a:endParaRPr lang="zh-CN" altLang="en-US" sz="280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r>
                        <a:rPr lang="zh-CN" altLang="en-US" sz="2800"/>
                        <a:t>我将举办一个生日派对。</a:t>
                      </a:r>
                      <a:endParaRPr lang="zh-CN" altLang="en-US" sz="280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365760">
                <a:tc>
                  <a:txBody>
                    <a:bodyPr/>
                    <a:p>
                      <a:pPr>
                        <a:buNone/>
                      </a:pPr>
                      <a:r>
                        <a:rPr lang="zh-CN" altLang="en-US" sz="2800"/>
                        <a:t>I’m sure we will have a very happy time and enjoy ourselves.</a:t>
                      </a:r>
                      <a:endParaRPr lang="zh-CN" altLang="en-US" sz="280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r>
                        <a:rPr lang="zh-CN" altLang="en-US" sz="2800"/>
                        <a:t>我们将会度过一段愉快的时光。</a:t>
                      </a:r>
                      <a:endParaRPr lang="zh-CN" altLang="en-US" sz="280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grpSp>
        <p:nvGrpSpPr>
          <p:cNvPr id="11" name="Group 5"/>
          <p:cNvGrpSpPr/>
          <p:nvPr/>
        </p:nvGrpSpPr>
        <p:grpSpPr>
          <a:xfrm>
            <a:off x="3749838" y="5204653"/>
            <a:ext cx="5072921" cy="1723420"/>
            <a:chOff x="990600" y="3853667"/>
            <a:chExt cx="5072921" cy="1723420"/>
          </a:xfrm>
        </p:grpSpPr>
        <p:sp>
          <p:nvSpPr>
            <p:cNvPr id="12" name="Freeform 5"/>
            <p:cNvSpPr/>
            <p:nvPr/>
          </p:nvSpPr>
          <p:spPr bwMode="auto">
            <a:xfrm>
              <a:off x="990600" y="5374919"/>
              <a:ext cx="5060441" cy="202168"/>
            </a:xfrm>
            <a:custGeom>
              <a:avLst/>
              <a:gdLst>
                <a:gd name="T0" fmla="*/ 4054 w 4136"/>
                <a:gd name="T1" fmla="*/ 0 h 165"/>
                <a:gd name="T2" fmla="*/ 3007 w 4136"/>
                <a:gd name="T3" fmla="*/ 0 h 165"/>
                <a:gd name="T4" fmla="*/ 2995 w 4136"/>
                <a:gd name="T5" fmla="*/ 28 h 165"/>
                <a:gd name="T6" fmla="*/ 2979 w 4136"/>
                <a:gd name="T7" fmla="*/ 30 h 165"/>
                <a:gd name="T8" fmla="*/ 2920 w 4136"/>
                <a:gd name="T9" fmla="*/ 13 h 165"/>
                <a:gd name="T10" fmla="*/ 2910 w 4136"/>
                <a:gd name="T11" fmla="*/ 75 h 165"/>
                <a:gd name="T12" fmla="*/ 2904 w 4136"/>
                <a:gd name="T13" fmla="*/ 74 h 165"/>
                <a:gd name="T14" fmla="*/ 2893 w 4136"/>
                <a:gd name="T15" fmla="*/ 0 h 165"/>
                <a:gd name="T16" fmla="*/ 2144 w 4136"/>
                <a:gd name="T17" fmla="*/ 0 h 165"/>
                <a:gd name="T18" fmla="*/ 2132 w 4136"/>
                <a:gd name="T19" fmla="*/ 36 h 165"/>
                <a:gd name="T20" fmla="*/ 2116 w 4136"/>
                <a:gd name="T21" fmla="*/ 38 h 165"/>
                <a:gd name="T22" fmla="*/ 2057 w 4136"/>
                <a:gd name="T23" fmla="*/ 21 h 165"/>
                <a:gd name="T24" fmla="*/ 2047 w 4136"/>
                <a:gd name="T25" fmla="*/ 83 h 165"/>
                <a:gd name="T26" fmla="*/ 2041 w 4136"/>
                <a:gd name="T27" fmla="*/ 82 h 165"/>
                <a:gd name="T28" fmla="*/ 2033 w 4136"/>
                <a:gd name="T29" fmla="*/ 0 h 165"/>
                <a:gd name="T30" fmla="*/ 1192 w 4136"/>
                <a:gd name="T31" fmla="*/ 0 h 165"/>
                <a:gd name="T32" fmla="*/ 1180 w 4136"/>
                <a:gd name="T33" fmla="*/ 36 h 165"/>
                <a:gd name="T34" fmla="*/ 1164 w 4136"/>
                <a:gd name="T35" fmla="*/ 38 h 165"/>
                <a:gd name="T36" fmla="*/ 1105 w 4136"/>
                <a:gd name="T37" fmla="*/ 21 h 165"/>
                <a:gd name="T38" fmla="*/ 1095 w 4136"/>
                <a:gd name="T39" fmla="*/ 83 h 165"/>
                <a:gd name="T40" fmla="*/ 1090 w 4136"/>
                <a:gd name="T41" fmla="*/ 82 h 165"/>
                <a:gd name="T42" fmla="*/ 1081 w 4136"/>
                <a:gd name="T43" fmla="*/ 0 h 165"/>
                <a:gd name="T44" fmla="*/ 996 w 4136"/>
                <a:gd name="T45" fmla="*/ 0 h 165"/>
                <a:gd name="T46" fmla="*/ 908 w 4136"/>
                <a:gd name="T47" fmla="*/ 73 h 165"/>
                <a:gd name="T48" fmla="*/ 50 w 4136"/>
                <a:gd name="T49" fmla="*/ 92 h 165"/>
                <a:gd name="T50" fmla="*/ 160 w 4136"/>
                <a:gd name="T51" fmla="*/ 0 h 165"/>
                <a:gd name="T52" fmla="*/ 81 w 4136"/>
                <a:gd name="T53" fmla="*/ 0 h 165"/>
                <a:gd name="T54" fmla="*/ 0 w 4136"/>
                <a:gd name="T55" fmla="*/ 82 h 165"/>
                <a:gd name="T56" fmla="*/ 0 w 4136"/>
                <a:gd name="T57" fmla="*/ 84 h 165"/>
                <a:gd name="T58" fmla="*/ 81 w 4136"/>
                <a:gd name="T59" fmla="*/ 165 h 165"/>
                <a:gd name="T60" fmla="*/ 4054 w 4136"/>
                <a:gd name="T61" fmla="*/ 165 h 165"/>
                <a:gd name="T62" fmla="*/ 4136 w 4136"/>
                <a:gd name="T63" fmla="*/ 84 h 165"/>
                <a:gd name="T64" fmla="*/ 4136 w 4136"/>
                <a:gd name="T65" fmla="*/ 82 h 165"/>
                <a:gd name="T66" fmla="*/ 4054 w 4136"/>
                <a:gd name="T67" fmla="*/ 0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136" h="165">
                  <a:moveTo>
                    <a:pt x="4054" y="0"/>
                  </a:moveTo>
                  <a:cubicBezTo>
                    <a:pt x="3007" y="0"/>
                    <a:pt x="3007" y="0"/>
                    <a:pt x="3007" y="0"/>
                  </a:cubicBezTo>
                  <a:cubicBezTo>
                    <a:pt x="3007" y="14"/>
                    <a:pt x="3004" y="26"/>
                    <a:pt x="2995" y="28"/>
                  </a:cubicBezTo>
                  <a:cubicBezTo>
                    <a:pt x="2990" y="30"/>
                    <a:pt x="2985" y="30"/>
                    <a:pt x="2979" y="30"/>
                  </a:cubicBezTo>
                  <a:cubicBezTo>
                    <a:pt x="2951" y="30"/>
                    <a:pt x="2920" y="13"/>
                    <a:pt x="2920" y="13"/>
                  </a:cubicBezTo>
                  <a:cubicBezTo>
                    <a:pt x="2920" y="13"/>
                    <a:pt x="2948" y="75"/>
                    <a:pt x="2910" y="75"/>
                  </a:cubicBezTo>
                  <a:cubicBezTo>
                    <a:pt x="2908" y="75"/>
                    <a:pt x="2906" y="75"/>
                    <a:pt x="2904" y="74"/>
                  </a:cubicBezTo>
                  <a:cubicBezTo>
                    <a:pt x="2873" y="70"/>
                    <a:pt x="2883" y="27"/>
                    <a:pt x="2893" y="0"/>
                  </a:cubicBezTo>
                  <a:cubicBezTo>
                    <a:pt x="2144" y="0"/>
                    <a:pt x="2144" y="0"/>
                    <a:pt x="2144" y="0"/>
                  </a:cubicBezTo>
                  <a:cubicBezTo>
                    <a:pt x="2145" y="18"/>
                    <a:pt x="2143" y="33"/>
                    <a:pt x="2132" y="36"/>
                  </a:cubicBezTo>
                  <a:cubicBezTo>
                    <a:pt x="2127" y="38"/>
                    <a:pt x="2122" y="38"/>
                    <a:pt x="2116" y="38"/>
                  </a:cubicBezTo>
                  <a:cubicBezTo>
                    <a:pt x="2088" y="38"/>
                    <a:pt x="2057" y="21"/>
                    <a:pt x="2057" y="21"/>
                  </a:cubicBezTo>
                  <a:cubicBezTo>
                    <a:pt x="2057" y="21"/>
                    <a:pt x="2085" y="83"/>
                    <a:pt x="2047" y="83"/>
                  </a:cubicBezTo>
                  <a:cubicBezTo>
                    <a:pt x="2045" y="83"/>
                    <a:pt x="2043" y="83"/>
                    <a:pt x="2041" y="82"/>
                  </a:cubicBezTo>
                  <a:cubicBezTo>
                    <a:pt x="2007" y="78"/>
                    <a:pt x="2023" y="26"/>
                    <a:pt x="2033" y="0"/>
                  </a:cubicBezTo>
                  <a:cubicBezTo>
                    <a:pt x="1192" y="0"/>
                    <a:pt x="1192" y="0"/>
                    <a:pt x="1192" y="0"/>
                  </a:cubicBezTo>
                  <a:cubicBezTo>
                    <a:pt x="1193" y="18"/>
                    <a:pt x="1191" y="33"/>
                    <a:pt x="1180" y="36"/>
                  </a:cubicBezTo>
                  <a:cubicBezTo>
                    <a:pt x="1175" y="38"/>
                    <a:pt x="1170" y="38"/>
                    <a:pt x="1164" y="38"/>
                  </a:cubicBezTo>
                  <a:cubicBezTo>
                    <a:pt x="1136" y="38"/>
                    <a:pt x="1105" y="21"/>
                    <a:pt x="1105" y="21"/>
                  </a:cubicBezTo>
                  <a:cubicBezTo>
                    <a:pt x="1105" y="21"/>
                    <a:pt x="1133" y="83"/>
                    <a:pt x="1095" y="83"/>
                  </a:cubicBezTo>
                  <a:cubicBezTo>
                    <a:pt x="1093" y="83"/>
                    <a:pt x="1092" y="83"/>
                    <a:pt x="1090" y="82"/>
                  </a:cubicBezTo>
                  <a:cubicBezTo>
                    <a:pt x="1055" y="78"/>
                    <a:pt x="1071" y="26"/>
                    <a:pt x="1081" y="0"/>
                  </a:cubicBezTo>
                  <a:cubicBezTo>
                    <a:pt x="996" y="0"/>
                    <a:pt x="996" y="0"/>
                    <a:pt x="996" y="0"/>
                  </a:cubicBezTo>
                  <a:cubicBezTo>
                    <a:pt x="908" y="73"/>
                    <a:pt x="908" y="73"/>
                    <a:pt x="908" y="73"/>
                  </a:cubicBezTo>
                  <a:cubicBezTo>
                    <a:pt x="50" y="92"/>
                    <a:pt x="50" y="92"/>
                    <a:pt x="50" y="92"/>
                  </a:cubicBezTo>
                  <a:cubicBezTo>
                    <a:pt x="160" y="0"/>
                    <a:pt x="160" y="0"/>
                    <a:pt x="160" y="0"/>
                  </a:cubicBezTo>
                  <a:cubicBezTo>
                    <a:pt x="81" y="0"/>
                    <a:pt x="81" y="0"/>
                    <a:pt x="81" y="0"/>
                  </a:cubicBezTo>
                  <a:cubicBezTo>
                    <a:pt x="36" y="0"/>
                    <a:pt x="0" y="37"/>
                    <a:pt x="0" y="82"/>
                  </a:cubicBezTo>
                  <a:cubicBezTo>
                    <a:pt x="0" y="84"/>
                    <a:pt x="0" y="84"/>
                    <a:pt x="0" y="84"/>
                  </a:cubicBezTo>
                  <a:cubicBezTo>
                    <a:pt x="0" y="129"/>
                    <a:pt x="36" y="165"/>
                    <a:pt x="81" y="165"/>
                  </a:cubicBezTo>
                  <a:cubicBezTo>
                    <a:pt x="4054" y="165"/>
                    <a:pt x="4054" y="165"/>
                    <a:pt x="4054" y="165"/>
                  </a:cubicBezTo>
                  <a:cubicBezTo>
                    <a:pt x="4099" y="165"/>
                    <a:pt x="4136" y="129"/>
                    <a:pt x="4136" y="84"/>
                  </a:cubicBezTo>
                  <a:cubicBezTo>
                    <a:pt x="4136" y="82"/>
                    <a:pt x="4136" y="82"/>
                    <a:pt x="4136" y="82"/>
                  </a:cubicBezTo>
                  <a:cubicBezTo>
                    <a:pt x="4136" y="37"/>
                    <a:pt x="4099" y="0"/>
                    <a:pt x="4054" y="0"/>
                  </a:cubicBezTo>
                </a:path>
              </a:pathLst>
            </a:custGeom>
            <a:solidFill>
              <a:schemeClr val="tx2">
                <a:alpha val="10000"/>
              </a:schemeClr>
            </a:solidFill>
            <a:ln>
              <a:noFill/>
            </a:ln>
          </p:spPr>
          <p:txBody>
            <a:bodyPr vert="horz" wrap="square" lIns="91440" tIns="45720" rIns="91440" bIns="45720" numCol="1" anchor="t" anchorCtr="0" compatLnSpc="1"/>
            <a:lstStyle/>
            <a:p>
              <a:endParaRPr lang="en-US"/>
            </a:p>
          </p:txBody>
        </p:sp>
        <p:sp>
          <p:nvSpPr>
            <p:cNvPr id="13" name="Freeform 6"/>
            <p:cNvSpPr/>
            <p:nvPr/>
          </p:nvSpPr>
          <p:spPr bwMode="auto">
            <a:xfrm>
              <a:off x="2897469" y="4702273"/>
              <a:ext cx="227127" cy="323219"/>
            </a:xfrm>
            <a:custGeom>
              <a:avLst/>
              <a:gdLst>
                <a:gd name="T0" fmla="*/ 21 w 186"/>
                <a:gd name="T1" fmla="*/ 0 h 264"/>
                <a:gd name="T2" fmla="*/ 0 w 186"/>
                <a:gd name="T3" fmla="*/ 72 h 264"/>
                <a:gd name="T4" fmla="*/ 121 w 186"/>
                <a:gd name="T5" fmla="*/ 264 h 264"/>
                <a:gd name="T6" fmla="*/ 186 w 186"/>
                <a:gd name="T7" fmla="*/ 258 h 264"/>
                <a:gd name="T8" fmla="*/ 21 w 186"/>
                <a:gd name="T9" fmla="*/ 0 h 264"/>
              </a:gdLst>
              <a:ahLst/>
              <a:cxnLst>
                <a:cxn ang="0">
                  <a:pos x="T0" y="T1"/>
                </a:cxn>
                <a:cxn ang="0">
                  <a:pos x="T2" y="T3"/>
                </a:cxn>
                <a:cxn ang="0">
                  <a:pos x="T4" y="T5"/>
                </a:cxn>
                <a:cxn ang="0">
                  <a:pos x="T6" y="T7"/>
                </a:cxn>
                <a:cxn ang="0">
                  <a:pos x="T8" y="T9"/>
                </a:cxn>
              </a:cxnLst>
              <a:rect l="0" t="0" r="r" b="b"/>
              <a:pathLst>
                <a:path w="186" h="264">
                  <a:moveTo>
                    <a:pt x="21" y="0"/>
                  </a:moveTo>
                  <a:cubicBezTo>
                    <a:pt x="0" y="72"/>
                    <a:pt x="0" y="72"/>
                    <a:pt x="0" y="72"/>
                  </a:cubicBezTo>
                  <a:cubicBezTo>
                    <a:pt x="46" y="145"/>
                    <a:pt x="91" y="222"/>
                    <a:pt x="121" y="264"/>
                  </a:cubicBezTo>
                  <a:cubicBezTo>
                    <a:pt x="186" y="258"/>
                    <a:pt x="186" y="258"/>
                    <a:pt x="186" y="258"/>
                  </a:cubicBezTo>
                  <a:cubicBezTo>
                    <a:pt x="79" y="114"/>
                    <a:pt x="21" y="0"/>
                    <a:pt x="21" y="0"/>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4" name="Freeform 7"/>
            <p:cNvSpPr/>
            <p:nvPr/>
          </p:nvSpPr>
          <p:spPr bwMode="auto">
            <a:xfrm>
              <a:off x="2897469" y="4702273"/>
              <a:ext cx="67389" cy="127291"/>
            </a:xfrm>
            <a:custGeom>
              <a:avLst/>
              <a:gdLst>
                <a:gd name="T0" fmla="*/ 21 w 56"/>
                <a:gd name="T1" fmla="*/ 0 h 104"/>
                <a:gd name="T2" fmla="*/ 0 w 56"/>
                <a:gd name="T3" fmla="*/ 72 h 104"/>
                <a:gd name="T4" fmla="*/ 20 w 56"/>
                <a:gd name="T5" fmla="*/ 104 h 104"/>
                <a:gd name="T6" fmla="*/ 56 w 56"/>
                <a:gd name="T7" fmla="*/ 64 h 104"/>
                <a:gd name="T8" fmla="*/ 21 w 56"/>
                <a:gd name="T9" fmla="*/ 0 h 104"/>
              </a:gdLst>
              <a:ahLst/>
              <a:cxnLst>
                <a:cxn ang="0">
                  <a:pos x="T0" y="T1"/>
                </a:cxn>
                <a:cxn ang="0">
                  <a:pos x="T2" y="T3"/>
                </a:cxn>
                <a:cxn ang="0">
                  <a:pos x="T4" y="T5"/>
                </a:cxn>
                <a:cxn ang="0">
                  <a:pos x="T6" y="T7"/>
                </a:cxn>
                <a:cxn ang="0">
                  <a:pos x="T8" y="T9"/>
                </a:cxn>
              </a:cxnLst>
              <a:rect l="0" t="0" r="r" b="b"/>
              <a:pathLst>
                <a:path w="56" h="104">
                  <a:moveTo>
                    <a:pt x="21" y="0"/>
                  </a:moveTo>
                  <a:cubicBezTo>
                    <a:pt x="0" y="72"/>
                    <a:pt x="0" y="72"/>
                    <a:pt x="0" y="72"/>
                  </a:cubicBezTo>
                  <a:cubicBezTo>
                    <a:pt x="7" y="82"/>
                    <a:pt x="13" y="93"/>
                    <a:pt x="20" y="104"/>
                  </a:cubicBezTo>
                  <a:cubicBezTo>
                    <a:pt x="56" y="64"/>
                    <a:pt x="56" y="64"/>
                    <a:pt x="56" y="64"/>
                  </a:cubicBezTo>
                  <a:cubicBezTo>
                    <a:pt x="33" y="24"/>
                    <a:pt x="21" y="0"/>
                    <a:pt x="21" y="0"/>
                  </a:cubicBez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15" name="Freeform 8"/>
            <p:cNvSpPr/>
            <p:nvPr/>
          </p:nvSpPr>
          <p:spPr bwMode="auto">
            <a:xfrm>
              <a:off x="2268502" y="5075411"/>
              <a:ext cx="943451" cy="406832"/>
            </a:xfrm>
            <a:custGeom>
              <a:avLst/>
              <a:gdLst>
                <a:gd name="T0" fmla="*/ 754 w 771"/>
                <a:gd name="T1" fmla="*/ 93 h 333"/>
                <a:gd name="T2" fmla="*/ 676 w 771"/>
                <a:gd name="T3" fmla="*/ 128 h 333"/>
                <a:gd name="T4" fmla="*/ 673 w 771"/>
                <a:gd name="T5" fmla="*/ 25 h 333"/>
                <a:gd name="T6" fmla="*/ 594 w 771"/>
                <a:gd name="T7" fmla="*/ 42 h 333"/>
                <a:gd name="T8" fmla="*/ 82 w 771"/>
                <a:gd name="T9" fmla="*/ 155 h 333"/>
                <a:gd name="T10" fmla="*/ 102 w 771"/>
                <a:gd name="T11" fmla="*/ 237 h 333"/>
                <a:gd name="T12" fmla="*/ 43 w 771"/>
                <a:gd name="T13" fmla="*/ 230 h 333"/>
                <a:gd name="T14" fmla="*/ 46 w 771"/>
                <a:gd name="T15" fmla="*/ 327 h 333"/>
                <a:gd name="T16" fmla="*/ 61 w 771"/>
                <a:gd name="T17" fmla="*/ 266 h 333"/>
                <a:gd name="T18" fmla="*/ 136 w 771"/>
                <a:gd name="T19" fmla="*/ 281 h 333"/>
                <a:gd name="T20" fmla="*/ 138 w 771"/>
                <a:gd name="T21" fmla="*/ 181 h 333"/>
                <a:gd name="T22" fmla="*/ 636 w 771"/>
                <a:gd name="T23" fmla="*/ 66 h 333"/>
                <a:gd name="T24" fmla="*/ 653 w 771"/>
                <a:gd name="T25" fmla="*/ 190 h 333"/>
                <a:gd name="T26" fmla="*/ 754 w 771"/>
                <a:gd name="T27" fmla="*/ 93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71" h="333">
                  <a:moveTo>
                    <a:pt x="754" y="93"/>
                  </a:moveTo>
                  <a:cubicBezTo>
                    <a:pt x="736" y="36"/>
                    <a:pt x="676" y="128"/>
                    <a:pt x="676" y="128"/>
                  </a:cubicBezTo>
                  <a:cubicBezTo>
                    <a:pt x="676" y="128"/>
                    <a:pt x="693" y="51"/>
                    <a:pt x="673" y="25"/>
                  </a:cubicBezTo>
                  <a:cubicBezTo>
                    <a:pt x="654" y="0"/>
                    <a:pt x="607" y="34"/>
                    <a:pt x="594" y="42"/>
                  </a:cubicBezTo>
                  <a:cubicBezTo>
                    <a:pt x="82" y="155"/>
                    <a:pt x="82" y="155"/>
                    <a:pt x="82" y="155"/>
                  </a:cubicBezTo>
                  <a:cubicBezTo>
                    <a:pt x="102" y="237"/>
                    <a:pt x="102" y="237"/>
                    <a:pt x="102" y="237"/>
                  </a:cubicBezTo>
                  <a:cubicBezTo>
                    <a:pt x="43" y="230"/>
                    <a:pt x="43" y="230"/>
                    <a:pt x="43" y="230"/>
                  </a:cubicBezTo>
                  <a:cubicBezTo>
                    <a:pt x="43" y="230"/>
                    <a:pt x="0" y="321"/>
                    <a:pt x="46" y="327"/>
                  </a:cubicBezTo>
                  <a:cubicBezTo>
                    <a:pt x="91" y="333"/>
                    <a:pt x="61" y="266"/>
                    <a:pt x="61" y="266"/>
                  </a:cubicBezTo>
                  <a:cubicBezTo>
                    <a:pt x="61" y="266"/>
                    <a:pt x="105" y="291"/>
                    <a:pt x="136" y="281"/>
                  </a:cubicBezTo>
                  <a:cubicBezTo>
                    <a:pt x="161" y="274"/>
                    <a:pt x="141" y="203"/>
                    <a:pt x="138" y="181"/>
                  </a:cubicBezTo>
                  <a:cubicBezTo>
                    <a:pt x="474" y="161"/>
                    <a:pt x="631" y="69"/>
                    <a:pt x="636" y="66"/>
                  </a:cubicBezTo>
                  <a:cubicBezTo>
                    <a:pt x="636" y="66"/>
                    <a:pt x="644" y="149"/>
                    <a:pt x="653" y="190"/>
                  </a:cubicBezTo>
                  <a:cubicBezTo>
                    <a:pt x="653" y="190"/>
                    <a:pt x="771" y="151"/>
                    <a:pt x="754" y="93"/>
                  </a:cubicBezTo>
                </a:path>
              </a:pathLst>
            </a:custGeom>
            <a:solidFill>
              <a:schemeClr val="tx2"/>
            </a:solidFill>
            <a:ln>
              <a:noFill/>
            </a:ln>
          </p:spPr>
          <p:txBody>
            <a:bodyPr vert="horz" wrap="square" lIns="91440" tIns="45720" rIns="91440" bIns="45720" numCol="1" anchor="t" anchorCtr="0" compatLnSpc="1"/>
            <a:lstStyle/>
            <a:p>
              <a:endParaRPr lang="en-US"/>
            </a:p>
          </p:txBody>
        </p:sp>
        <p:sp>
          <p:nvSpPr>
            <p:cNvPr id="16" name="Freeform 9"/>
            <p:cNvSpPr/>
            <p:nvPr/>
          </p:nvSpPr>
          <p:spPr bwMode="auto">
            <a:xfrm>
              <a:off x="2161178" y="3853667"/>
              <a:ext cx="761250" cy="1000857"/>
            </a:xfrm>
            <a:custGeom>
              <a:avLst/>
              <a:gdLst>
                <a:gd name="T0" fmla="*/ 622 w 622"/>
                <a:gd name="T1" fmla="*/ 693 h 818"/>
                <a:gd name="T2" fmla="*/ 131 w 622"/>
                <a:gd name="T3" fmla="*/ 362 h 818"/>
                <a:gd name="T4" fmla="*/ 54 w 622"/>
                <a:gd name="T5" fmla="*/ 811 h 818"/>
                <a:gd name="T6" fmla="*/ 622 w 622"/>
                <a:gd name="T7" fmla="*/ 693 h 818"/>
              </a:gdLst>
              <a:ahLst/>
              <a:cxnLst>
                <a:cxn ang="0">
                  <a:pos x="T0" y="T1"/>
                </a:cxn>
                <a:cxn ang="0">
                  <a:pos x="T2" y="T3"/>
                </a:cxn>
                <a:cxn ang="0">
                  <a:pos x="T4" y="T5"/>
                </a:cxn>
                <a:cxn ang="0">
                  <a:pos x="T6" y="T7"/>
                </a:cxn>
              </a:cxnLst>
              <a:rect l="0" t="0" r="r" b="b"/>
              <a:pathLst>
                <a:path w="622" h="818">
                  <a:moveTo>
                    <a:pt x="622" y="693"/>
                  </a:moveTo>
                  <a:cubicBezTo>
                    <a:pt x="622" y="693"/>
                    <a:pt x="555" y="0"/>
                    <a:pt x="131" y="362"/>
                  </a:cubicBezTo>
                  <a:cubicBezTo>
                    <a:pt x="131" y="362"/>
                    <a:pt x="0" y="499"/>
                    <a:pt x="54" y="811"/>
                  </a:cubicBezTo>
                  <a:cubicBezTo>
                    <a:pt x="537" y="818"/>
                    <a:pt x="622" y="693"/>
                    <a:pt x="622" y="693"/>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7" name="Freeform 10"/>
            <p:cNvSpPr/>
            <p:nvPr/>
          </p:nvSpPr>
          <p:spPr bwMode="auto">
            <a:xfrm>
              <a:off x="2227319" y="4702273"/>
              <a:ext cx="767490" cy="562826"/>
            </a:xfrm>
            <a:custGeom>
              <a:avLst/>
              <a:gdLst>
                <a:gd name="T0" fmla="*/ 568 w 627"/>
                <a:gd name="T1" fmla="*/ 0 h 460"/>
                <a:gd name="T2" fmla="*/ 627 w 627"/>
                <a:gd name="T3" fmla="*/ 347 h 460"/>
                <a:gd name="T4" fmla="*/ 115 w 627"/>
                <a:gd name="T5" fmla="*/ 460 h 460"/>
                <a:gd name="T6" fmla="*/ 0 w 627"/>
                <a:gd name="T7" fmla="*/ 118 h 460"/>
                <a:gd name="T8" fmla="*/ 568 w 627"/>
                <a:gd name="T9" fmla="*/ 0 h 460"/>
              </a:gdLst>
              <a:ahLst/>
              <a:cxnLst>
                <a:cxn ang="0">
                  <a:pos x="T0" y="T1"/>
                </a:cxn>
                <a:cxn ang="0">
                  <a:pos x="T2" y="T3"/>
                </a:cxn>
                <a:cxn ang="0">
                  <a:pos x="T4" y="T5"/>
                </a:cxn>
                <a:cxn ang="0">
                  <a:pos x="T6" y="T7"/>
                </a:cxn>
                <a:cxn ang="0">
                  <a:pos x="T8" y="T9"/>
                </a:cxn>
              </a:cxnLst>
              <a:rect l="0" t="0" r="r" b="b"/>
              <a:pathLst>
                <a:path w="627" h="460">
                  <a:moveTo>
                    <a:pt x="568" y="0"/>
                  </a:moveTo>
                  <a:cubicBezTo>
                    <a:pt x="627" y="347"/>
                    <a:pt x="627" y="347"/>
                    <a:pt x="627" y="347"/>
                  </a:cubicBezTo>
                  <a:cubicBezTo>
                    <a:pt x="627" y="347"/>
                    <a:pt x="422" y="435"/>
                    <a:pt x="115" y="460"/>
                  </a:cubicBezTo>
                  <a:cubicBezTo>
                    <a:pt x="0" y="118"/>
                    <a:pt x="0" y="118"/>
                    <a:pt x="0" y="118"/>
                  </a:cubicBezTo>
                  <a:cubicBezTo>
                    <a:pt x="0" y="118"/>
                    <a:pt x="389" y="101"/>
                    <a:pt x="568" y="0"/>
                  </a:cubicBezTo>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18" name="Freeform 11"/>
            <p:cNvSpPr/>
            <p:nvPr/>
          </p:nvSpPr>
          <p:spPr bwMode="auto">
            <a:xfrm>
              <a:off x="1761834" y="4964343"/>
              <a:ext cx="2496" cy="0"/>
            </a:xfrm>
            <a:custGeom>
              <a:avLst/>
              <a:gdLst>
                <a:gd name="T0" fmla="*/ 0 w 2"/>
                <a:gd name="T1" fmla="*/ 2 w 2"/>
                <a:gd name="T2" fmla="*/ 0 w 2"/>
              </a:gdLst>
              <a:ahLst/>
              <a:cxnLst>
                <a:cxn ang="0">
                  <a:pos x="T0" y="0"/>
                </a:cxn>
                <a:cxn ang="0">
                  <a:pos x="T1" y="0"/>
                </a:cxn>
                <a:cxn ang="0">
                  <a:pos x="T2" y="0"/>
                </a:cxn>
              </a:cxnLst>
              <a:rect l="0" t="0" r="r" b="b"/>
              <a:pathLst>
                <a:path w="2">
                  <a:moveTo>
                    <a:pt x="0" y="0"/>
                  </a:moveTo>
                  <a:cubicBezTo>
                    <a:pt x="1" y="0"/>
                    <a:pt x="1" y="0"/>
                    <a:pt x="2" y="0"/>
                  </a:cubicBezTo>
                  <a:cubicBezTo>
                    <a:pt x="1" y="0"/>
                    <a:pt x="1" y="0"/>
                    <a:pt x="0" y="0"/>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9" name="Freeform 12"/>
            <p:cNvSpPr/>
            <p:nvPr/>
          </p:nvSpPr>
          <p:spPr bwMode="auto">
            <a:xfrm>
              <a:off x="2681574" y="4818333"/>
              <a:ext cx="136027" cy="333203"/>
            </a:xfrm>
            <a:custGeom>
              <a:avLst/>
              <a:gdLst>
                <a:gd name="T0" fmla="*/ 67 w 109"/>
                <a:gd name="T1" fmla="*/ 0 h 267"/>
                <a:gd name="T2" fmla="*/ 78 w 109"/>
                <a:gd name="T3" fmla="*/ 22 h 267"/>
                <a:gd name="T4" fmla="*/ 63 w 109"/>
                <a:gd name="T5" fmla="*/ 47 h 267"/>
                <a:gd name="T6" fmla="*/ 109 w 109"/>
                <a:gd name="T7" fmla="*/ 201 h 267"/>
                <a:gd name="T8" fmla="*/ 56 w 109"/>
                <a:gd name="T9" fmla="*/ 267 h 267"/>
                <a:gd name="T10" fmla="*/ 0 w 109"/>
                <a:gd name="T11" fmla="*/ 210 h 267"/>
                <a:gd name="T12" fmla="*/ 30 w 109"/>
                <a:gd name="T13" fmla="*/ 50 h 267"/>
                <a:gd name="T14" fmla="*/ 12 w 109"/>
                <a:gd name="T15" fmla="*/ 24 h 267"/>
                <a:gd name="T16" fmla="*/ 22 w 109"/>
                <a:gd name="T17" fmla="*/ 6 h 267"/>
                <a:gd name="T18" fmla="*/ 67 w 109"/>
                <a:gd name="T19" fmla="*/ 0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267">
                  <a:moveTo>
                    <a:pt x="67" y="0"/>
                  </a:moveTo>
                  <a:lnTo>
                    <a:pt x="78" y="22"/>
                  </a:lnTo>
                  <a:lnTo>
                    <a:pt x="63" y="47"/>
                  </a:lnTo>
                  <a:lnTo>
                    <a:pt x="109" y="201"/>
                  </a:lnTo>
                  <a:lnTo>
                    <a:pt x="56" y="267"/>
                  </a:lnTo>
                  <a:lnTo>
                    <a:pt x="0" y="210"/>
                  </a:lnTo>
                  <a:lnTo>
                    <a:pt x="30" y="50"/>
                  </a:lnTo>
                  <a:lnTo>
                    <a:pt x="12" y="24"/>
                  </a:lnTo>
                  <a:lnTo>
                    <a:pt x="22" y="6"/>
                  </a:lnTo>
                  <a:lnTo>
                    <a:pt x="67" y="0"/>
                  </a:lnTo>
                  <a:close/>
                </a:path>
              </a:pathLst>
            </a:custGeom>
            <a:solidFill>
              <a:schemeClr val="tx2"/>
            </a:solidFill>
            <a:ln>
              <a:noFill/>
            </a:ln>
          </p:spPr>
          <p:txBody>
            <a:bodyPr vert="horz" wrap="square" lIns="91440" tIns="45720" rIns="91440" bIns="45720" numCol="1" anchor="t" anchorCtr="0" compatLnSpc="1"/>
            <a:lstStyle/>
            <a:p>
              <a:endParaRPr lang="en-US"/>
            </a:p>
          </p:txBody>
        </p:sp>
        <p:sp>
          <p:nvSpPr>
            <p:cNvPr id="20" name="Freeform 13"/>
            <p:cNvSpPr/>
            <p:nvPr/>
          </p:nvSpPr>
          <p:spPr bwMode="auto">
            <a:xfrm>
              <a:off x="2681574" y="4818333"/>
              <a:ext cx="136027" cy="333203"/>
            </a:xfrm>
            <a:custGeom>
              <a:avLst/>
              <a:gdLst>
                <a:gd name="T0" fmla="*/ 67 w 109"/>
                <a:gd name="T1" fmla="*/ 0 h 267"/>
                <a:gd name="T2" fmla="*/ 78 w 109"/>
                <a:gd name="T3" fmla="*/ 22 h 267"/>
                <a:gd name="T4" fmla="*/ 63 w 109"/>
                <a:gd name="T5" fmla="*/ 47 h 267"/>
                <a:gd name="T6" fmla="*/ 109 w 109"/>
                <a:gd name="T7" fmla="*/ 201 h 267"/>
                <a:gd name="T8" fmla="*/ 56 w 109"/>
                <a:gd name="T9" fmla="*/ 267 h 267"/>
                <a:gd name="T10" fmla="*/ 0 w 109"/>
                <a:gd name="T11" fmla="*/ 210 h 267"/>
                <a:gd name="T12" fmla="*/ 30 w 109"/>
                <a:gd name="T13" fmla="*/ 50 h 267"/>
                <a:gd name="T14" fmla="*/ 12 w 109"/>
                <a:gd name="T15" fmla="*/ 24 h 267"/>
                <a:gd name="T16" fmla="*/ 22 w 109"/>
                <a:gd name="T17" fmla="*/ 6 h 267"/>
                <a:gd name="T18" fmla="*/ 67 w 109"/>
                <a:gd name="T19" fmla="*/ 0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267">
                  <a:moveTo>
                    <a:pt x="67" y="0"/>
                  </a:moveTo>
                  <a:lnTo>
                    <a:pt x="78" y="22"/>
                  </a:lnTo>
                  <a:lnTo>
                    <a:pt x="63" y="47"/>
                  </a:lnTo>
                  <a:lnTo>
                    <a:pt x="109" y="201"/>
                  </a:lnTo>
                  <a:lnTo>
                    <a:pt x="56" y="267"/>
                  </a:lnTo>
                  <a:lnTo>
                    <a:pt x="0" y="210"/>
                  </a:lnTo>
                  <a:lnTo>
                    <a:pt x="30" y="50"/>
                  </a:lnTo>
                  <a:lnTo>
                    <a:pt x="12" y="24"/>
                  </a:lnTo>
                  <a:lnTo>
                    <a:pt x="22" y="6"/>
                  </a:lnTo>
                  <a:lnTo>
                    <a:pt x="6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1" name="Freeform 14"/>
            <p:cNvSpPr/>
            <p:nvPr/>
          </p:nvSpPr>
          <p:spPr bwMode="auto">
            <a:xfrm>
              <a:off x="4061808" y="4702273"/>
              <a:ext cx="227127" cy="323219"/>
            </a:xfrm>
            <a:custGeom>
              <a:avLst/>
              <a:gdLst>
                <a:gd name="T0" fmla="*/ 21 w 186"/>
                <a:gd name="T1" fmla="*/ 0 h 264"/>
                <a:gd name="T2" fmla="*/ 0 w 186"/>
                <a:gd name="T3" fmla="*/ 72 h 264"/>
                <a:gd name="T4" fmla="*/ 121 w 186"/>
                <a:gd name="T5" fmla="*/ 264 h 264"/>
                <a:gd name="T6" fmla="*/ 186 w 186"/>
                <a:gd name="T7" fmla="*/ 258 h 264"/>
                <a:gd name="T8" fmla="*/ 21 w 186"/>
                <a:gd name="T9" fmla="*/ 0 h 264"/>
              </a:gdLst>
              <a:ahLst/>
              <a:cxnLst>
                <a:cxn ang="0">
                  <a:pos x="T0" y="T1"/>
                </a:cxn>
                <a:cxn ang="0">
                  <a:pos x="T2" y="T3"/>
                </a:cxn>
                <a:cxn ang="0">
                  <a:pos x="T4" y="T5"/>
                </a:cxn>
                <a:cxn ang="0">
                  <a:pos x="T6" y="T7"/>
                </a:cxn>
                <a:cxn ang="0">
                  <a:pos x="T8" y="T9"/>
                </a:cxn>
              </a:cxnLst>
              <a:rect l="0" t="0" r="r" b="b"/>
              <a:pathLst>
                <a:path w="186" h="264">
                  <a:moveTo>
                    <a:pt x="21" y="0"/>
                  </a:moveTo>
                  <a:cubicBezTo>
                    <a:pt x="0" y="72"/>
                    <a:pt x="0" y="72"/>
                    <a:pt x="0" y="72"/>
                  </a:cubicBezTo>
                  <a:cubicBezTo>
                    <a:pt x="46" y="145"/>
                    <a:pt x="91" y="222"/>
                    <a:pt x="121" y="264"/>
                  </a:cubicBezTo>
                  <a:cubicBezTo>
                    <a:pt x="186" y="258"/>
                    <a:pt x="186" y="258"/>
                    <a:pt x="186" y="258"/>
                  </a:cubicBezTo>
                  <a:cubicBezTo>
                    <a:pt x="79" y="114"/>
                    <a:pt x="21" y="0"/>
                    <a:pt x="21" y="0"/>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2" name="Freeform 15"/>
            <p:cNvSpPr/>
            <p:nvPr/>
          </p:nvSpPr>
          <p:spPr bwMode="auto">
            <a:xfrm>
              <a:off x="4061808" y="4702273"/>
              <a:ext cx="68637" cy="127291"/>
            </a:xfrm>
            <a:custGeom>
              <a:avLst/>
              <a:gdLst>
                <a:gd name="T0" fmla="*/ 21 w 56"/>
                <a:gd name="T1" fmla="*/ 0 h 104"/>
                <a:gd name="T2" fmla="*/ 0 w 56"/>
                <a:gd name="T3" fmla="*/ 72 h 104"/>
                <a:gd name="T4" fmla="*/ 20 w 56"/>
                <a:gd name="T5" fmla="*/ 104 h 104"/>
                <a:gd name="T6" fmla="*/ 56 w 56"/>
                <a:gd name="T7" fmla="*/ 64 h 104"/>
                <a:gd name="T8" fmla="*/ 21 w 56"/>
                <a:gd name="T9" fmla="*/ 0 h 104"/>
              </a:gdLst>
              <a:ahLst/>
              <a:cxnLst>
                <a:cxn ang="0">
                  <a:pos x="T0" y="T1"/>
                </a:cxn>
                <a:cxn ang="0">
                  <a:pos x="T2" y="T3"/>
                </a:cxn>
                <a:cxn ang="0">
                  <a:pos x="T4" y="T5"/>
                </a:cxn>
                <a:cxn ang="0">
                  <a:pos x="T6" y="T7"/>
                </a:cxn>
                <a:cxn ang="0">
                  <a:pos x="T8" y="T9"/>
                </a:cxn>
              </a:cxnLst>
              <a:rect l="0" t="0" r="r" b="b"/>
              <a:pathLst>
                <a:path w="56" h="104">
                  <a:moveTo>
                    <a:pt x="21" y="0"/>
                  </a:moveTo>
                  <a:cubicBezTo>
                    <a:pt x="0" y="72"/>
                    <a:pt x="0" y="72"/>
                    <a:pt x="0" y="72"/>
                  </a:cubicBezTo>
                  <a:cubicBezTo>
                    <a:pt x="6" y="82"/>
                    <a:pt x="13" y="93"/>
                    <a:pt x="20" y="104"/>
                  </a:cubicBezTo>
                  <a:cubicBezTo>
                    <a:pt x="56" y="64"/>
                    <a:pt x="56" y="64"/>
                    <a:pt x="56" y="64"/>
                  </a:cubicBezTo>
                  <a:cubicBezTo>
                    <a:pt x="33" y="24"/>
                    <a:pt x="21" y="0"/>
                    <a:pt x="21" y="0"/>
                  </a:cubicBez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23" name="Freeform 16"/>
            <p:cNvSpPr/>
            <p:nvPr/>
          </p:nvSpPr>
          <p:spPr bwMode="auto">
            <a:xfrm>
              <a:off x="5483224" y="4416493"/>
              <a:ext cx="89852" cy="133531"/>
            </a:xfrm>
            <a:custGeom>
              <a:avLst/>
              <a:gdLst>
                <a:gd name="T0" fmla="*/ 0 w 73"/>
                <a:gd name="T1" fmla="*/ 66 h 109"/>
                <a:gd name="T2" fmla="*/ 30 w 73"/>
                <a:gd name="T3" fmla="*/ 109 h 109"/>
                <a:gd name="T4" fmla="*/ 56 w 73"/>
                <a:gd name="T5" fmla="*/ 84 h 109"/>
                <a:gd name="T6" fmla="*/ 60 w 73"/>
                <a:gd name="T7" fmla="*/ 68 h 109"/>
                <a:gd name="T8" fmla="*/ 51 w 73"/>
                <a:gd name="T9" fmla="*/ 68 h 109"/>
                <a:gd name="T10" fmla="*/ 51 w 73"/>
                <a:gd name="T11" fmla="*/ 59 h 109"/>
                <a:gd name="T12" fmla="*/ 43 w 73"/>
                <a:gd name="T13" fmla="*/ 58 h 109"/>
                <a:gd name="T14" fmla="*/ 42 w 73"/>
                <a:gd name="T15" fmla="*/ 50 h 109"/>
                <a:gd name="T16" fmla="*/ 34 w 73"/>
                <a:gd name="T17" fmla="*/ 50 h 109"/>
                <a:gd name="T18" fmla="*/ 67 w 73"/>
                <a:gd name="T19" fmla="*/ 5 h 109"/>
                <a:gd name="T20" fmla="*/ 15 w 73"/>
                <a:gd name="T21" fmla="*/ 49 h 109"/>
                <a:gd name="T22" fmla="*/ 0 w 73"/>
                <a:gd name="T23" fmla="*/ 66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3" h="109">
                  <a:moveTo>
                    <a:pt x="0" y="66"/>
                  </a:moveTo>
                  <a:cubicBezTo>
                    <a:pt x="30" y="109"/>
                    <a:pt x="30" y="109"/>
                    <a:pt x="30" y="109"/>
                  </a:cubicBezTo>
                  <a:cubicBezTo>
                    <a:pt x="56" y="84"/>
                    <a:pt x="56" y="84"/>
                    <a:pt x="56" y="84"/>
                  </a:cubicBezTo>
                  <a:cubicBezTo>
                    <a:pt x="58" y="81"/>
                    <a:pt x="65" y="73"/>
                    <a:pt x="60" y="68"/>
                  </a:cubicBezTo>
                  <a:cubicBezTo>
                    <a:pt x="57" y="66"/>
                    <a:pt x="54" y="66"/>
                    <a:pt x="51" y="68"/>
                  </a:cubicBezTo>
                  <a:cubicBezTo>
                    <a:pt x="53" y="65"/>
                    <a:pt x="53" y="61"/>
                    <a:pt x="51" y="59"/>
                  </a:cubicBezTo>
                  <a:cubicBezTo>
                    <a:pt x="49" y="57"/>
                    <a:pt x="46" y="57"/>
                    <a:pt x="43" y="58"/>
                  </a:cubicBezTo>
                  <a:cubicBezTo>
                    <a:pt x="44" y="55"/>
                    <a:pt x="44" y="52"/>
                    <a:pt x="42" y="50"/>
                  </a:cubicBezTo>
                  <a:cubicBezTo>
                    <a:pt x="40" y="48"/>
                    <a:pt x="37" y="48"/>
                    <a:pt x="34" y="50"/>
                  </a:cubicBezTo>
                  <a:cubicBezTo>
                    <a:pt x="35" y="47"/>
                    <a:pt x="73" y="12"/>
                    <a:pt x="67" y="5"/>
                  </a:cubicBezTo>
                  <a:cubicBezTo>
                    <a:pt x="61" y="0"/>
                    <a:pt x="17" y="47"/>
                    <a:pt x="15" y="49"/>
                  </a:cubicBezTo>
                  <a:lnTo>
                    <a:pt x="0" y="66"/>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4" name="Freeform 17"/>
            <p:cNvSpPr/>
            <p:nvPr/>
          </p:nvSpPr>
          <p:spPr bwMode="auto">
            <a:xfrm>
              <a:off x="5470744" y="4496362"/>
              <a:ext cx="61150" cy="68637"/>
            </a:xfrm>
            <a:custGeom>
              <a:avLst/>
              <a:gdLst>
                <a:gd name="T0" fmla="*/ 36 w 49"/>
                <a:gd name="T1" fmla="*/ 55 h 55"/>
                <a:gd name="T2" fmla="*/ 49 w 49"/>
                <a:gd name="T3" fmla="*/ 45 h 55"/>
                <a:gd name="T4" fmla="*/ 14 w 49"/>
                <a:gd name="T5" fmla="*/ 0 h 55"/>
                <a:gd name="T6" fmla="*/ 0 w 49"/>
                <a:gd name="T7" fmla="*/ 11 h 55"/>
                <a:gd name="T8" fmla="*/ 36 w 49"/>
                <a:gd name="T9" fmla="*/ 55 h 55"/>
              </a:gdLst>
              <a:ahLst/>
              <a:cxnLst>
                <a:cxn ang="0">
                  <a:pos x="T0" y="T1"/>
                </a:cxn>
                <a:cxn ang="0">
                  <a:pos x="T2" y="T3"/>
                </a:cxn>
                <a:cxn ang="0">
                  <a:pos x="T4" y="T5"/>
                </a:cxn>
                <a:cxn ang="0">
                  <a:pos x="T6" y="T7"/>
                </a:cxn>
                <a:cxn ang="0">
                  <a:pos x="T8" y="T9"/>
                </a:cxn>
              </a:cxnLst>
              <a:rect l="0" t="0" r="r" b="b"/>
              <a:pathLst>
                <a:path w="49" h="55">
                  <a:moveTo>
                    <a:pt x="36" y="55"/>
                  </a:moveTo>
                  <a:lnTo>
                    <a:pt x="49" y="45"/>
                  </a:lnTo>
                  <a:lnTo>
                    <a:pt x="14" y="0"/>
                  </a:lnTo>
                  <a:lnTo>
                    <a:pt x="0" y="11"/>
                  </a:lnTo>
                  <a:lnTo>
                    <a:pt x="36" y="55"/>
                  </a:lnTo>
                  <a:close/>
                </a:path>
              </a:pathLst>
            </a:custGeom>
            <a:solidFill>
              <a:srgbClr val="F5F5F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5" name="Freeform 18"/>
            <p:cNvSpPr/>
            <p:nvPr/>
          </p:nvSpPr>
          <p:spPr bwMode="auto">
            <a:xfrm>
              <a:off x="5126310" y="4501353"/>
              <a:ext cx="396848" cy="278293"/>
            </a:xfrm>
            <a:custGeom>
              <a:avLst/>
              <a:gdLst>
                <a:gd name="T0" fmla="*/ 0 w 324"/>
                <a:gd name="T1" fmla="*/ 163 h 227"/>
                <a:gd name="T2" fmla="*/ 24 w 324"/>
                <a:gd name="T3" fmla="*/ 227 h 227"/>
                <a:gd name="T4" fmla="*/ 324 w 324"/>
                <a:gd name="T5" fmla="*/ 51 h 227"/>
                <a:gd name="T6" fmla="*/ 287 w 324"/>
                <a:gd name="T7" fmla="*/ 0 h 227"/>
                <a:gd name="T8" fmla="*/ 0 w 324"/>
                <a:gd name="T9" fmla="*/ 163 h 227"/>
              </a:gdLst>
              <a:ahLst/>
              <a:cxnLst>
                <a:cxn ang="0">
                  <a:pos x="T0" y="T1"/>
                </a:cxn>
                <a:cxn ang="0">
                  <a:pos x="T2" y="T3"/>
                </a:cxn>
                <a:cxn ang="0">
                  <a:pos x="T4" y="T5"/>
                </a:cxn>
                <a:cxn ang="0">
                  <a:pos x="T6" y="T7"/>
                </a:cxn>
                <a:cxn ang="0">
                  <a:pos x="T8" y="T9"/>
                </a:cxn>
              </a:cxnLst>
              <a:rect l="0" t="0" r="r" b="b"/>
              <a:pathLst>
                <a:path w="324" h="227">
                  <a:moveTo>
                    <a:pt x="0" y="163"/>
                  </a:moveTo>
                  <a:cubicBezTo>
                    <a:pt x="24" y="227"/>
                    <a:pt x="24" y="227"/>
                    <a:pt x="24" y="227"/>
                  </a:cubicBezTo>
                  <a:cubicBezTo>
                    <a:pt x="207" y="164"/>
                    <a:pt x="324" y="51"/>
                    <a:pt x="324" y="51"/>
                  </a:cubicBezTo>
                  <a:cubicBezTo>
                    <a:pt x="287" y="0"/>
                    <a:pt x="287" y="0"/>
                    <a:pt x="287" y="0"/>
                  </a:cubicBezTo>
                  <a:cubicBezTo>
                    <a:pt x="287" y="0"/>
                    <a:pt x="173" y="111"/>
                    <a:pt x="0" y="163"/>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26" name="Freeform 19"/>
            <p:cNvSpPr/>
            <p:nvPr/>
          </p:nvSpPr>
          <p:spPr bwMode="auto">
            <a:xfrm>
              <a:off x="5454521" y="4586214"/>
              <a:ext cx="14975" cy="14975"/>
            </a:xfrm>
            <a:custGeom>
              <a:avLst/>
              <a:gdLst>
                <a:gd name="T0" fmla="*/ 11 w 13"/>
                <a:gd name="T1" fmla="*/ 11 h 13"/>
                <a:gd name="T2" fmla="*/ 11 w 13"/>
                <a:gd name="T3" fmla="*/ 3 h 13"/>
                <a:gd name="T4" fmla="*/ 2 w 13"/>
                <a:gd name="T5" fmla="*/ 3 h 13"/>
                <a:gd name="T6" fmla="*/ 2 w 13"/>
                <a:gd name="T7" fmla="*/ 11 h 13"/>
                <a:gd name="T8" fmla="*/ 11 w 13"/>
                <a:gd name="T9" fmla="*/ 11 h 13"/>
              </a:gdLst>
              <a:ahLst/>
              <a:cxnLst>
                <a:cxn ang="0">
                  <a:pos x="T0" y="T1"/>
                </a:cxn>
                <a:cxn ang="0">
                  <a:pos x="T2" y="T3"/>
                </a:cxn>
                <a:cxn ang="0">
                  <a:pos x="T4" y="T5"/>
                </a:cxn>
                <a:cxn ang="0">
                  <a:pos x="T6" y="T7"/>
                </a:cxn>
                <a:cxn ang="0">
                  <a:pos x="T8" y="T9"/>
                </a:cxn>
              </a:cxnLst>
              <a:rect l="0" t="0" r="r" b="b"/>
              <a:pathLst>
                <a:path w="13" h="13">
                  <a:moveTo>
                    <a:pt x="11" y="11"/>
                  </a:moveTo>
                  <a:cubicBezTo>
                    <a:pt x="13" y="9"/>
                    <a:pt x="13" y="5"/>
                    <a:pt x="11" y="3"/>
                  </a:cubicBezTo>
                  <a:cubicBezTo>
                    <a:pt x="8" y="0"/>
                    <a:pt x="5" y="0"/>
                    <a:pt x="2" y="3"/>
                  </a:cubicBezTo>
                  <a:cubicBezTo>
                    <a:pt x="0" y="5"/>
                    <a:pt x="0" y="9"/>
                    <a:pt x="2" y="11"/>
                  </a:cubicBezTo>
                  <a:cubicBezTo>
                    <a:pt x="5" y="13"/>
                    <a:pt x="8" y="13"/>
                    <a:pt x="11" y="11"/>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7" name="Freeform 20"/>
            <p:cNvSpPr/>
            <p:nvPr/>
          </p:nvSpPr>
          <p:spPr bwMode="auto">
            <a:xfrm>
              <a:off x="5474488" y="4571239"/>
              <a:ext cx="16223" cy="16223"/>
            </a:xfrm>
            <a:custGeom>
              <a:avLst/>
              <a:gdLst>
                <a:gd name="T0" fmla="*/ 11 w 13"/>
                <a:gd name="T1" fmla="*/ 11 h 13"/>
                <a:gd name="T2" fmla="*/ 11 w 13"/>
                <a:gd name="T3" fmla="*/ 3 h 13"/>
                <a:gd name="T4" fmla="*/ 2 w 13"/>
                <a:gd name="T5" fmla="*/ 3 h 13"/>
                <a:gd name="T6" fmla="*/ 2 w 13"/>
                <a:gd name="T7" fmla="*/ 11 h 13"/>
                <a:gd name="T8" fmla="*/ 11 w 13"/>
                <a:gd name="T9" fmla="*/ 11 h 13"/>
              </a:gdLst>
              <a:ahLst/>
              <a:cxnLst>
                <a:cxn ang="0">
                  <a:pos x="T0" y="T1"/>
                </a:cxn>
                <a:cxn ang="0">
                  <a:pos x="T2" y="T3"/>
                </a:cxn>
                <a:cxn ang="0">
                  <a:pos x="T4" y="T5"/>
                </a:cxn>
                <a:cxn ang="0">
                  <a:pos x="T6" y="T7"/>
                </a:cxn>
                <a:cxn ang="0">
                  <a:pos x="T8" y="T9"/>
                </a:cxn>
              </a:cxnLst>
              <a:rect l="0" t="0" r="r" b="b"/>
              <a:pathLst>
                <a:path w="13" h="13">
                  <a:moveTo>
                    <a:pt x="11" y="11"/>
                  </a:moveTo>
                  <a:cubicBezTo>
                    <a:pt x="13" y="9"/>
                    <a:pt x="13" y="5"/>
                    <a:pt x="11" y="3"/>
                  </a:cubicBezTo>
                  <a:cubicBezTo>
                    <a:pt x="8" y="0"/>
                    <a:pt x="4" y="0"/>
                    <a:pt x="2" y="3"/>
                  </a:cubicBezTo>
                  <a:cubicBezTo>
                    <a:pt x="0" y="5"/>
                    <a:pt x="0" y="9"/>
                    <a:pt x="2" y="11"/>
                  </a:cubicBezTo>
                  <a:cubicBezTo>
                    <a:pt x="5" y="13"/>
                    <a:pt x="8" y="13"/>
                    <a:pt x="11" y="11"/>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8" name="Freeform 21"/>
            <p:cNvSpPr/>
            <p:nvPr/>
          </p:nvSpPr>
          <p:spPr bwMode="auto">
            <a:xfrm>
              <a:off x="5494455" y="4557511"/>
              <a:ext cx="16223" cy="16223"/>
            </a:xfrm>
            <a:custGeom>
              <a:avLst/>
              <a:gdLst>
                <a:gd name="T0" fmla="*/ 11 w 13"/>
                <a:gd name="T1" fmla="*/ 11 h 13"/>
                <a:gd name="T2" fmla="*/ 11 w 13"/>
                <a:gd name="T3" fmla="*/ 2 h 13"/>
                <a:gd name="T4" fmla="*/ 3 w 13"/>
                <a:gd name="T5" fmla="*/ 2 h 13"/>
                <a:gd name="T6" fmla="*/ 3 w 13"/>
                <a:gd name="T7" fmla="*/ 11 h 13"/>
                <a:gd name="T8" fmla="*/ 11 w 13"/>
                <a:gd name="T9" fmla="*/ 11 h 13"/>
              </a:gdLst>
              <a:ahLst/>
              <a:cxnLst>
                <a:cxn ang="0">
                  <a:pos x="T0" y="T1"/>
                </a:cxn>
                <a:cxn ang="0">
                  <a:pos x="T2" y="T3"/>
                </a:cxn>
                <a:cxn ang="0">
                  <a:pos x="T4" y="T5"/>
                </a:cxn>
                <a:cxn ang="0">
                  <a:pos x="T6" y="T7"/>
                </a:cxn>
                <a:cxn ang="0">
                  <a:pos x="T8" y="T9"/>
                </a:cxn>
              </a:cxnLst>
              <a:rect l="0" t="0" r="r" b="b"/>
              <a:pathLst>
                <a:path w="13" h="13">
                  <a:moveTo>
                    <a:pt x="11" y="11"/>
                  </a:moveTo>
                  <a:cubicBezTo>
                    <a:pt x="13" y="8"/>
                    <a:pt x="13" y="5"/>
                    <a:pt x="11" y="2"/>
                  </a:cubicBezTo>
                  <a:cubicBezTo>
                    <a:pt x="9" y="0"/>
                    <a:pt x="5" y="0"/>
                    <a:pt x="3" y="2"/>
                  </a:cubicBezTo>
                  <a:cubicBezTo>
                    <a:pt x="0" y="5"/>
                    <a:pt x="0" y="8"/>
                    <a:pt x="3" y="11"/>
                  </a:cubicBezTo>
                  <a:cubicBezTo>
                    <a:pt x="5" y="13"/>
                    <a:pt x="9" y="13"/>
                    <a:pt x="11" y="11"/>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9" name="Freeform 22"/>
            <p:cNvSpPr/>
            <p:nvPr/>
          </p:nvSpPr>
          <p:spPr bwMode="auto">
            <a:xfrm>
              <a:off x="4488607" y="5065427"/>
              <a:ext cx="943451" cy="408080"/>
            </a:xfrm>
            <a:custGeom>
              <a:avLst/>
              <a:gdLst>
                <a:gd name="T0" fmla="*/ 753 w 771"/>
                <a:gd name="T1" fmla="*/ 93 h 333"/>
                <a:gd name="T2" fmla="*/ 676 w 771"/>
                <a:gd name="T3" fmla="*/ 128 h 333"/>
                <a:gd name="T4" fmla="*/ 673 w 771"/>
                <a:gd name="T5" fmla="*/ 25 h 333"/>
                <a:gd name="T6" fmla="*/ 594 w 771"/>
                <a:gd name="T7" fmla="*/ 42 h 333"/>
                <a:gd name="T8" fmla="*/ 82 w 771"/>
                <a:gd name="T9" fmla="*/ 155 h 333"/>
                <a:gd name="T10" fmla="*/ 102 w 771"/>
                <a:gd name="T11" fmla="*/ 237 h 333"/>
                <a:gd name="T12" fmla="*/ 43 w 771"/>
                <a:gd name="T13" fmla="*/ 230 h 333"/>
                <a:gd name="T14" fmla="*/ 45 w 771"/>
                <a:gd name="T15" fmla="*/ 327 h 333"/>
                <a:gd name="T16" fmla="*/ 61 w 771"/>
                <a:gd name="T17" fmla="*/ 266 h 333"/>
                <a:gd name="T18" fmla="*/ 136 w 771"/>
                <a:gd name="T19" fmla="*/ 281 h 333"/>
                <a:gd name="T20" fmla="*/ 138 w 771"/>
                <a:gd name="T21" fmla="*/ 181 h 333"/>
                <a:gd name="T22" fmla="*/ 636 w 771"/>
                <a:gd name="T23" fmla="*/ 66 h 333"/>
                <a:gd name="T24" fmla="*/ 653 w 771"/>
                <a:gd name="T25" fmla="*/ 190 h 333"/>
                <a:gd name="T26" fmla="*/ 753 w 771"/>
                <a:gd name="T27" fmla="*/ 93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71" h="333">
                  <a:moveTo>
                    <a:pt x="753" y="93"/>
                  </a:moveTo>
                  <a:cubicBezTo>
                    <a:pt x="736" y="36"/>
                    <a:pt x="676" y="128"/>
                    <a:pt x="676" y="128"/>
                  </a:cubicBezTo>
                  <a:cubicBezTo>
                    <a:pt x="676" y="128"/>
                    <a:pt x="693" y="51"/>
                    <a:pt x="673" y="25"/>
                  </a:cubicBezTo>
                  <a:cubicBezTo>
                    <a:pt x="654" y="0"/>
                    <a:pt x="606" y="34"/>
                    <a:pt x="594" y="42"/>
                  </a:cubicBezTo>
                  <a:cubicBezTo>
                    <a:pt x="82" y="155"/>
                    <a:pt x="82" y="155"/>
                    <a:pt x="82" y="155"/>
                  </a:cubicBezTo>
                  <a:cubicBezTo>
                    <a:pt x="102" y="237"/>
                    <a:pt x="102" y="237"/>
                    <a:pt x="102" y="237"/>
                  </a:cubicBezTo>
                  <a:cubicBezTo>
                    <a:pt x="43" y="230"/>
                    <a:pt x="43" y="230"/>
                    <a:pt x="43" y="230"/>
                  </a:cubicBezTo>
                  <a:cubicBezTo>
                    <a:pt x="43" y="230"/>
                    <a:pt x="0" y="321"/>
                    <a:pt x="45" y="327"/>
                  </a:cubicBezTo>
                  <a:cubicBezTo>
                    <a:pt x="91" y="333"/>
                    <a:pt x="61" y="266"/>
                    <a:pt x="61" y="266"/>
                  </a:cubicBezTo>
                  <a:cubicBezTo>
                    <a:pt x="61" y="266"/>
                    <a:pt x="104" y="291"/>
                    <a:pt x="136" y="281"/>
                  </a:cubicBezTo>
                  <a:cubicBezTo>
                    <a:pt x="160" y="274"/>
                    <a:pt x="141" y="203"/>
                    <a:pt x="138" y="181"/>
                  </a:cubicBezTo>
                  <a:cubicBezTo>
                    <a:pt x="474" y="161"/>
                    <a:pt x="631" y="69"/>
                    <a:pt x="636" y="66"/>
                  </a:cubicBezTo>
                  <a:cubicBezTo>
                    <a:pt x="636" y="66"/>
                    <a:pt x="644" y="149"/>
                    <a:pt x="653" y="190"/>
                  </a:cubicBezTo>
                  <a:cubicBezTo>
                    <a:pt x="653" y="190"/>
                    <a:pt x="771" y="151"/>
                    <a:pt x="753" y="93"/>
                  </a:cubicBezTo>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30" name="Freeform 23"/>
            <p:cNvSpPr/>
            <p:nvPr/>
          </p:nvSpPr>
          <p:spPr bwMode="auto">
            <a:xfrm>
              <a:off x="4448672" y="4692290"/>
              <a:ext cx="766242" cy="562826"/>
            </a:xfrm>
            <a:custGeom>
              <a:avLst/>
              <a:gdLst>
                <a:gd name="T0" fmla="*/ 568 w 627"/>
                <a:gd name="T1" fmla="*/ 0 h 460"/>
                <a:gd name="T2" fmla="*/ 627 w 627"/>
                <a:gd name="T3" fmla="*/ 347 h 460"/>
                <a:gd name="T4" fmla="*/ 115 w 627"/>
                <a:gd name="T5" fmla="*/ 460 h 460"/>
                <a:gd name="T6" fmla="*/ 0 w 627"/>
                <a:gd name="T7" fmla="*/ 118 h 460"/>
                <a:gd name="T8" fmla="*/ 568 w 627"/>
                <a:gd name="T9" fmla="*/ 0 h 460"/>
              </a:gdLst>
              <a:ahLst/>
              <a:cxnLst>
                <a:cxn ang="0">
                  <a:pos x="T0" y="T1"/>
                </a:cxn>
                <a:cxn ang="0">
                  <a:pos x="T2" y="T3"/>
                </a:cxn>
                <a:cxn ang="0">
                  <a:pos x="T4" y="T5"/>
                </a:cxn>
                <a:cxn ang="0">
                  <a:pos x="T6" y="T7"/>
                </a:cxn>
                <a:cxn ang="0">
                  <a:pos x="T8" y="T9"/>
                </a:cxn>
              </a:cxnLst>
              <a:rect l="0" t="0" r="r" b="b"/>
              <a:pathLst>
                <a:path w="627" h="460">
                  <a:moveTo>
                    <a:pt x="568" y="0"/>
                  </a:moveTo>
                  <a:cubicBezTo>
                    <a:pt x="627" y="347"/>
                    <a:pt x="627" y="347"/>
                    <a:pt x="627" y="347"/>
                  </a:cubicBezTo>
                  <a:cubicBezTo>
                    <a:pt x="627" y="347"/>
                    <a:pt x="422" y="435"/>
                    <a:pt x="115" y="460"/>
                  </a:cubicBezTo>
                  <a:cubicBezTo>
                    <a:pt x="0" y="118"/>
                    <a:pt x="0" y="118"/>
                    <a:pt x="0" y="118"/>
                  </a:cubicBezTo>
                  <a:cubicBezTo>
                    <a:pt x="0" y="118"/>
                    <a:pt x="389" y="101"/>
                    <a:pt x="568" y="0"/>
                  </a:cubicBezTo>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31" name="Freeform 24"/>
            <p:cNvSpPr/>
            <p:nvPr/>
          </p:nvSpPr>
          <p:spPr bwMode="auto">
            <a:xfrm>
              <a:off x="4819314" y="4707265"/>
              <a:ext cx="297012" cy="244598"/>
            </a:xfrm>
            <a:custGeom>
              <a:avLst/>
              <a:gdLst>
                <a:gd name="T0" fmla="*/ 238 w 238"/>
                <a:gd name="T1" fmla="*/ 0 h 196"/>
                <a:gd name="T2" fmla="*/ 161 w 238"/>
                <a:gd name="T3" fmla="*/ 196 h 196"/>
                <a:gd name="T4" fmla="*/ 0 w 238"/>
                <a:gd name="T5" fmla="*/ 69 h 196"/>
                <a:gd name="T6" fmla="*/ 238 w 238"/>
                <a:gd name="T7" fmla="*/ 0 h 196"/>
              </a:gdLst>
              <a:ahLst/>
              <a:cxnLst>
                <a:cxn ang="0">
                  <a:pos x="T0" y="T1"/>
                </a:cxn>
                <a:cxn ang="0">
                  <a:pos x="T2" y="T3"/>
                </a:cxn>
                <a:cxn ang="0">
                  <a:pos x="T4" y="T5"/>
                </a:cxn>
                <a:cxn ang="0">
                  <a:pos x="T6" y="T7"/>
                </a:cxn>
              </a:cxnLst>
              <a:rect l="0" t="0" r="r" b="b"/>
              <a:pathLst>
                <a:path w="238" h="196">
                  <a:moveTo>
                    <a:pt x="238" y="0"/>
                  </a:moveTo>
                  <a:lnTo>
                    <a:pt x="161" y="196"/>
                  </a:lnTo>
                  <a:lnTo>
                    <a:pt x="0" y="69"/>
                  </a:lnTo>
                  <a:lnTo>
                    <a:pt x="238" y="0"/>
                  </a:ln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32" name="Freeform 25"/>
            <p:cNvSpPr/>
            <p:nvPr/>
          </p:nvSpPr>
          <p:spPr bwMode="auto">
            <a:xfrm>
              <a:off x="4819314" y="4793374"/>
              <a:ext cx="200920" cy="158490"/>
            </a:xfrm>
            <a:custGeom>
              <a:avLst/>
              <a:gdLst>
                <a:gd name="T0" fmla="*/ 161 w 161"/>
                <a:gd name="T1" fmla="*/ 127 h 127"/>
                <a:gd name="T2" fmla="*/ 66 w 161"/>
                <a:gd name="T3" fmla="*/ 107 h 127"/>
                <a:gd name="T4" fmla="*/ 60 w 161"/>
                <a:gd name="T5" fmla="*/ 69 h 127"/>
                <a:gd name="T6" fmla="*/ 16 w 161"/>
                <a:gd name="T7" fmla="*/ 64 h 127"/>
                <a:gd name="T8" fmla="*/ 0 w 161"/>
                <a:gd name="T9" fmla="*/ 0 h 127"/>
                <a:gd name="T10" fmla="*/ 161 w 161"/>
                <a:gd name="T11" fmla="*/ 127 h 127"/>
              </a:gdLst>
              <a:ahLst/>
              <a:cxnLst>
                <a:cxn ang="0">
                  <a:pos x="T0" y="T1"/>
                </a:cxn>
                <a:cxn ang="0">
                  <a:pos x="T2" y="T3"/>
                </a:cxn>
                <a:cxn ang="0">
                  <a:pos x="T4" y="T5"/>
                </a:cxn>
                <a:cxn ang="0">
                  <a:pos x="T6" y="T7"/>
                </a:cxn>
                <a:cxn ang="0">
                  <a:pos x="T8" y="T9"/>
                </a:cxn>
                <a:cxn ang="0">
                  <a:pos x="T10" y="T11"/>
                </a:cxn>
              </a:cxnLst>
              <a:rect l="0" t="0" r="r" b="b"/>
              <a:pathLst>
                <a:path w="161" h="127">
                  <a:moveTo>
                    <a:pt x="161" y="127"/>
                  </a:moveTo>
                  <a:lnTo>
                    <a:pt x="66" y="107"/>
                  </a:lnTo>
                  <a:lnTo>
                    <a:pt x="60" y="69"/>
                  </a:lnTo>
                  <a:lnTo>
                    <a:pt x="16" y="64"/>
                  </a:lnTo>
                  <a:lnTo>
                    <a:pt x="0" y="0"/>
                  </a:lnTo>
                  <a:lnTo>
                    <a:pt x="161" y="127"/>
                  </a:lnTo>
                  <a:close/>
                </a:path>
              </a:pathLst>
            </a:custGeom>
            <a:solidFill>
              <a:schemeClr val="tx2"/>
            </a:solidFill>
            <a:ln>
              <a:noFill/>
            </a:ln>
          </p:spPr>
          <p:txBody>
            <a:bodyPr vert="horz" wrap="square" lIns="91440" tIns="45720" rIns="91440" bIns="45720" numCol="1" anchor="t" anchorCtr="0" compatLnSpc="1"/>
            <a:lstStyle/>
            <a:p>
              <a:endParaRPr lang="en-US"/>
            </a:p>
          </p:txBody>
        </p:sp>
        <p:sp>
          <p:nvSpPr>
            <p:cNvPr id="33" name="Freeform 26"/>
            <p:cNvSpPr/>
            <p:nvPr/>
          </p:nvSpPr>
          <p:spPr bwMode="auto">
            <a:xfrm>
              <a:off x="4954093" y="4773407"/>
              <a:ext cx="91100" cy="178457"/>
            </a:xfrm>
            <a:custGeom>
              <a:avLst/>
              <a:gdLst>
                <a:gd name="T0" fmla="*/ 57 w 73"/>
                <a:gd name="T1" fmla="*/ 15 h 143"/>
                <a:gd name="T2" fmla="*/ 39 w 73"/>
                <a:gd name="T3" fmla="*/ 0 h 143"/>
                <a:gd name="T4" fmla="*/ 6 w 73"/>
                <a:gd name="T5" fmla="*/ 10 h 143"/>
                <a:gd name="T6" fmla="*/ 0 w 73"/>
                <a:gd name="T7" fmla="*/ 36 h 143"/>
                <a:gd name="T8" fmla="*/ 16 w 73"/>
                <a:gd name="T9" fmla="*/ 45 h 143"/>
                <a:gd name="T10" fmla="*/ 16 w 73"/>
                <a:gd name="T11" fmla="*/ 114 h 143"/>
                <a:gd name="T12" fmla="*/ 53 w 73"/>
                <a:gd name="T13" fmla="*/ 143 h 143"/>
                <a:gd name="T14" fmla="*/ 73 w 73"/>
                <a:gd name="T15" fmla="*/ 92 h 143"/>
                <a:gd name="T16" fmla="*/ 46 w 73"/>
                <a:gd name="T17" fmla="*/ 39 h 143"/>
                <a:gd name="T18" fmla="*/ 57 w 73"/>
                <a:gd name="T19" fmla="*/ 15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3" h="143">
                  <a:moveTo>
                    <a:pt x="57" y="15"/>
                  </a:moveTo>
                  <a:lnTo>
                    <a:pt x="39" y="0"/>
                  </a:lnTo>
                  <a:lnTo>
                    <a:pt x="6" y="10"/>
                  </a:lnTo>
                  <a:lnTo>
                    <a:pt x="0" y="36"/>
                  </a:lnTo>
                  <a:lnTo>
                    <a:pt x="16" y="45"/>
                  </a:lnTo>
                  <a:lnTo>
                    <a:pt x="16" y="114"/>
                  </a:lnTo>
                  <a:lnTo>
                    <a:pt x="53" y="143"/>
                  </a:lnTo>
                  <a:lnTo>
                    <a:pt x="73" y="92"/>
                  </a:lnTo>
                  <a:lnTo>
                    <a:pt x="46" y="39"/>
                  </a:lnTo>
                  <a:lnTo>
                    <a:pt x="57" y="15"/>
                  </a:ln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34" name="Freeform 27"/>
            <p:cNvSpPr/>
            <p:nvPr/>
          </p:nvSpPr>
          <p:spPr bwMode="auto">
            <a:xfrm>
              <a:off x="5013994" y="4966839"/>
              <a:ext cx="31199" cy="31199"/>
            </a:xfrm>
            <a:custGeom>
              <a:avLst/>
              <a:gdLst>
                <a:gd name="T0" fmla="*/ 2 w 26"/>
                <a:gd name="T1" fmla="*/ 18 h 26"/>
                <a:gd name="T2" fmla="*/ 18 w 26"/>
                <a:gd name="T3" fmla="*/ 24 h 26"/>
                <a:gd name="T4" fmla="*/ 23 w 26"/>
                <a:gd name="T5" fmla="*/ 8 h 26"/>
                <a:gd name="T6" fmla="*/ 8 w 26"/>
                <a:gd name="T7" fmla="*/ 3 h 26"/>
                <a:gd name="T8" fmla="*/ 2 w 26"/>
                <a:gd name="T9" fmla="*/ 18 h 26"/>
              </a:gdLst>
              <a:ahLst/>
              <a:cxnLst>
                <a:cxn ang="0">
                  <a:pos x="T0" y="T1"/>
                </a:cxn>
                <a:cxn ang="0">
                  <a:pos x="T2" y="T3"/>
                </a:cxn>
                <a:cxn ang="0">
                  <a:pos x="T4" y="T5"/>
                </a:cxn>
                <a:cxn ang="0">
                  <a:pos x="T6" y="T7"/>
                </a:cxn>
                <a:cxn ang="0">
                  <a:pos x="T8" y="T9"/>
                </a:cxn>
              </a:cxnLst>
              <a:rect l="0" t="0" r="r" b="b"/>
              <a:pathLst>
                <a:path w="26" h="26">
                  <a:moveTo>
                    <a:pt x="2" y="18"/>
                  </a:moveTo>
                  <a:cubicBezTo>
                    <a:pt x="5" y="24"/>
                    <a:pt x="12" y="26"/>
                    <a:pt x="18" y="24"/>
                  </a:cubicBezTo>
                  <a:cubicBezTo>
                    <a:pt x="24" y="21"/>
                    <a:pt x="26" y="14"/>
                    <a:pt x="23" y="8"/>
                  </a:cubicBezTo>
                  <a:cubicBezTo>
                    <a:pt x="20" y="2"/>
                    <a:pt x="13" y="0"/>
                    <a:pt x="8" y="3"/>
                  </a:cubicBezTo>
                  <a:cubicBezTo>
                    <a:pt x="2" y="6"/>
                    <a:pt x="0" y="13"/>
                    <a:pt x="2" y="18"/>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5" name="Freeform 28"/>
            <p:cNvSpPr/>
            <p:nvPr/>
          </p:nvSpPr>
          <p:spPr bwMode="auto">
            <a:xfrm>
              <a:off x="5020234" y="4707265"/>
              <a:ext cx="121051" cy="244598"/>
            </a:xfrm>
            <a:custGeom>
              <a:avLst/>
              <a:gdLst>
                <a:gd name="T0" fmla="*/ 77 w 97"/>
                <a:gd name="T1" fmla="*/ 0 h 196"/>
                <a:gd name="T2" fmla="*/ 97 w 97"/>
                <a:gd name="T3" fmla="*/ 73 h 196"/>
                <a:gd name="T4" fmla="*/ 60 w 97"/>
                <a:gd name="T5" fmla="*/ 92 h 196"/>
                <a:gd name="T6" fmla="*/ 79 w 97"/>
                <a:gd name="T7" fmla="*/ 142 h 196"/>
                <a:gd name="T8" fmla="*/ 0 w 97"/>
                <a:gd name="T9" fmla="*/ 196 h 196"/>
                <a:gd name="T10" fmla="*/ 77 w 97"/>
                <a:gd name="T11" fmla="*/ 0 h 196"/>
              </a:gdLst>
              <a:ahLst/>
              <a:cxnLst>
                <a:cxn ang="0">
                  <a:pos x="T0" y="T1"/>
                </a:cxn>
                <a:cxn ang="0">
                  <a:pos x="T2" y="T3"/>
                </a:cxn>
                <a:cxn ang="0">
                  <a:pos x="T4" y="T5"/>
                </a:cxn>
                <a:cxn ang="0">
                  <a:pos x="T6" y="T7"/>
                </a:cxn>
                <a:cxn ang="0">
                  <a:pos x="T8" y="T9"/>
                </a:cxn>
                <a:cxn ang="0">
                  <a:pos x="T10" y="T11"/>
                </a:cxn>
              </a:cxnLst>
              <a:rect l="0" t="0" r="r" b="b"/>
              <a:pathLst>
                <a:path w="97" h="196">
                  <a:moveTo>
                    <a:pt x="77" y="0"/>
                  </a:moveTo>
                  <a:lnTo>
                    <a:pt x="97" y="73"/>
                  </a:lnTo>
                  <a:lnTo>
                    <a:pt x="60" y="92"/>
                  </a:lnTo>
                  <a:lnTo>
                    <a:pt x="79" y="142"/>
                  </a:lnTo>
                  <a:lnTo>
                    <a:pt x="0" y="196"/>
                  </a:lnTo>
                  <a:lnTo>
                    <a:pt x="77" y="0"/>
                  </a:lnTo>
                  <a:close/>
                </a:path>
              </a:pathLst>
            </a:custGeom>
            <a:solidFill>
              <a:schemeClr val="tx2"/>
            </a:solidFill>
            <a:ln>
              <a:noFill/>
            </a:ln>
          </p:spPr>
          <p:txBody>
            <a:bodyPr vert="horz" wrap="square" lIns="91440" tIns="45720" rIns="91440" bIns="45720" numCol="1" anchor="t" anchorCtr="0" compatLnSpc="1"/>
            <a:lstStyle/>
            <a:p>
              <a:endParaRPr lang="en-US"/>
            </a:p>
          </p:txBody>
        </p:sp>
        <p:sp>
          <p:nvSpPr>
            <p:cNvPr id="36" name="Freeform 29"/>
            <p:cNvSpPr/>
            <p:nvPr/>
          </p:nvSpPr>
          <p:spPr bwMode="auto">
            <a:xfrm>
              <a:off x="4382531" y="3934784"/>
              <a:ext cx="761250" cy="902268"/>
            </a:xfrm>
            <a:custGeom>
              <a:avLst/>
              <a:gdLst>
                <a:gd name="T0" fmla="*/ 131 w 622"/>
                <a:gd name="T1" fmla="*/ 288 h 737"/>
                <a:gd name="T2" fmla="*/ 54 w 622"/>
                <a:gd name="T3" fmla="*/ 737 h 737"/>
                <a:gd name="T4" fmla="*/ 622 w 622"/>
                <a:gd name="T5" fmla="*/ 619 h 737"/>
                <a:gd name="T6" fmla="*/ 131 w 622"/>
                <a:gd name="T7" fmla="*/ 288 h 737"/>
              </a:gdLst>
              <a:ahLst/>
              <a:cxnLst>
                <a:cxn ang="0">
                  <a:pos x="T0" y="T1"/>
                </a:cxn>
                <a:cxn ang="0">
                  <a:pos x="T2" y="T3"/>
                </a:cxn>
                <a:cxn ang="0">
                  <a:pos x="T4" y="T5"/>
                </a:cxn>
                <a:cxn ang="0">
                  <a:pos x="T6" y="T7"/>
                </a:cxn>
              </a:cxnLst>
              <a:rect l="0" t="0" r="r" b="b"/>
              <a:pathLst>
                <a:path w="622" h="737">
                  <a:moveTo>
                    <a:pt x="131" y="288"/>
                  </a:moveTo>
                  <a:cubicBezTo>
                    <a:pt x="131" y="288"/>
                    <a:pt x="0" y="426"/>
                    <a:pt x="54" y="737"/>
                  </a:cubicBezTo>
                  <a:cubicBezTo>
                    <a:pt x="54" y="737"/>
                    <a:pt x="443" y="720"/>
                    <a:pt x="622" y="619"/>
                  </a:cubicBezTo>
                  <a:cubicBezTo>
                    <a:pt x="622" y="619"/>
                    <a:pt x="572" y="0"/>
                    <a:pt x="131" y="288"/>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7" name="Freeform 30"/>
            <p:cNvSpPr/>
            <p:nvPr/>
          </p:nvSpPr>
          <p:spPr bwMode="auto">
            <a:xfrm>
              <a:off x="4382531" y="3934784"/>
              <a:ext cx="761250" cy="902268"/>
            </a:xfrm>
            <a:custGeom>
              <a:avLst/>
              <a:gdLst>
                <a:gd name="T0" fmla="*/ 131 w 622"/>
                <a:gd name="T1" fmla="*/ 288 h 737"/>
                <a:gd name="T2" fmla="*/ 54 w 622"/>
                <a:gd name="T3" fmla="*/ 737 h 737"/>
                <a:gd name="T4" fmla="*/ 622 w 622"/>
                <a:gd name="T5" fmla="*/ 619 h 737"/>
                <a:gd name="T6" fmla="*/ 131 w 622"/>
                <a:gd name="T7" fmla="*/ 288 h 737"/>
              </a:gdLst>
              <a:ahLst/>
              <a:cxnLst>
                <a:cxn ang="0">
                  <a:pos x="T0" y="T1"/>
                </a:cxn>
                <a:cxn ang="0">
                  <a:pos x="T2" y="T3"/>
                </a:cxn>
                <a:cxn ang="0">
                  <a:pos x="T4" y="T5"/>
                </a:cxn>
                <a:cxn ang="0">
                  <a:pos x="T6" y="T7"/>
                </a:cxn>
              </a:cxnLst>
              <a:rect l="0" t="0" r="r" b="b"/>
              <a:pathLst>
                <a:path w="622" h="737">
                  <a:moveTo>
                    <a:pt x="131" y="288"/>
                  </a:moveTo>
                  <a:cubicBezTo>
                    <a:pt x="131" y="288"/>
                    <a:pt x="0" y="426"/>
                    <a:pt x="54" y="737"/>
                  </a:cubicBezTo>
                  <a:cubicBezTo>
                    <a:pt x="54" y="737"/>
                    <a:pt x="443" y="720"/>
                    <a:pt x="622" y="619"/>
                  </a:cubicBezTo>
                  <a:cubicBezTo>
                    <a:pt x="622" y="619"/>
                    <a:pt x="572" y="0"/>
                    <a:pt x="131" y="288"/>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8" name="Freeform 31"/>
            <p:cNvSpPr/>
            <p:nvPr/>
          </p:nvSpPr>
          <p:spPr bwMode="auto">
            <a:xfrm>
              <a:off x="4096750" y="3911073"/>
              <a:ext cx="1199281" cy="925979"/>
            </a:xfrm>
            <a:custGeom>
              <a:avLst/>
              <a:gdLst>
                <a:gd name="T0" fmla="*/ 768 w 980"/>
                <a:gd name="T1" fmla="*/ 0 h 756"/>
                <a:gd name="T2" fmla="*/ 406 w 980"/>
                <a:gd name="T3" fmla="*/ 377 h 756"/>
                <a:gd name="T4" fmla="*/ 390 w 980"/>
                <a:gd name="T5" fmla="*/ 509 h 756"/>
                <a:gd name="T6" fmla="*/ 324 w 980"/>
                <a:gd name="T7" fmla="*/ 525 h 756"/>
                <a:gd name="T8" fmla="*/ 384 w 980"/>
                <a:gd name="T9" fmla="*/ 552 h 756"/>
                <a:gd name="T10" fmla="*/ 287 w 980"/>
                <a:gd name="T11" fmla="*/ 756 h 756"/>
                <a:gd name="T12" fmla="*/ 290 w 980"/>
                <a:gd name="T13" fmla="*/ 218 h 756"/>
                <a:gd name="T14" fmla="*/ 442 w 980"/>
                <a:gd name="T15" fmla="*/ 66 h 756"/>
                <a:gd name="T16" fmla="*/ 768 w 980"/>
                <a:gd name="T17" fmla="*/ 0 h 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0" h="756">
                  <a:moveTo>
                    <a:pt x="768" y="0"/>
                  </a:moveTo>
                  <a:cubicBezTo>
                    <a:pt x="768" y="0"/>
                    <a:pt x="980" y="347"/>
                    <a:pt x="406" y="377"/>
                  </a:cubicBezTo>
                  <a:cubicBezTo>
                    <a:pt x="390" y="509"/>
                    <a:pt x="390" y="509"/>
                    <a:pt x="390" y="509"/>
                  </a:cubicBezTo>
                  <a:cubicBezTo>
                    <a:pt x="390" y="509"/>
                    <a:pt x="329" y="467"/>
                    <a:pt x="324" y="525"/>
                  </a:cubicBezTo>
                  <a:cubicBezTo>
                    <a:pt x="319" y="583"/>
                    <a:pt x="384" y="552"/>
                    <a:pt x="384" y="552"/>
                  </a:cubicBezTo>
                  <a:cubicBezTo>
                    <a:pt x="384" y="552"/>
                    <a:pt x="349" y="706"/>
                    <a:pt x="287" y="756"/>
                  </a:cubicBezTo>
                  <a:cubicBezTo>
                    <a:pt x="287" y="756"/>
                    <a:pt x="0" y="211"/>
                    <a:pt x="290" y="218"/>
                  </a:cubicBezTo>
                  <a:cubicBezTo>
                    <a:pt x="290" y="218"/>
                    <a:pt x="287" y="100"/>
                    <a:pt x="442" y="66"/>
                  </a:cubicBezTo>
                  <a:cubicBezTo>
                    <a:pt x="602" y="32"/>
                    <a:pt x="732" y="219"/>
                    <a:pt x="768" y="0"/>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39" name="Freeform 32"/>
            <p:cNvSpPr/>
            <p:nvPr/>
          </p:nvSpPr>
          <p:spPr bwMode="auto">
            <a:xfrm>
              <a:off x="4709494" y="4492618"/>
              <a:ext cx="46174" cy="84861"/>
            </a:xfrm>
            <a:custGeom>
              <a:avLst/>
              <a:gdLst>
                <a:gd name="T0" fmla="*/ 33 w 38"/>
                <a:gd name="T1" fmla="*/ 31 h 69"/>
                <a:gd name="T2" fmla="*/ 28 w 38"/>
                <a:gd name="T3" fmla="*/ 66 h 69"/>
                <a:gd name="T4" fmla="*/ 5 w 38"/>
                <a:gd name="T5" fmla="*/ 39 h 69"/>
                <a:gd name="T6" fmla="*/ 10 w 38"/>
                <a:gd name="T7" fmla="*/ 3 h 69"/>
                <a:gd name="T8" fmla="*/ 33 w 38"/>
                <a:gd name="T9" fmla="*/ 31 h 69"/>
              </a:gdLst>
              <a:ahLst/>
              <a:cxnLst>
                <a:cxn ang="0">
                  <a:pos x="T0" y="T1"/>
                </a:cxn>
                <a:cxn ang="0">
                  <a:pos x="T2" y="T3"/>
                </a:cxn>
                <a:cxn ang="0">
                  <a:pos x="T4" y="T5"/>
                </a:cxn>
                <a:cxn ang="0">
                  <a:pos x="T6" y="T7"/>
                </a:cxn>
                <a:cxn ang="0">
                  <a:pos x="T8" y="T9"/>
                </a:cxn>
              </a:cxnLst>
              <a:rect l="0" t="0" r="r" b="b"/>
              <a:pathLst>
                <a:path w="38" h="69">
                  <a:moveTo>
                    <a:pt x="33" y="31"/>
                  </a:moveTo>
                  <a:cubicBezTo>
                    <a:pt x="38" y="48"/>
                    <a:pt x="36" y="64"/>
                    <a:pt x="28" y="66"/>
                  </a:cubicBezTo>
                  <a:cubicBezTo>
                    <a:pt x="21" y="69"/>
                    <a:pt x="10" y="56"/>
                    <a:pt x="5" y="39"/>
                  </a:cubicBezTo>
                  <a:cubicBezTo>
                    <a:pt x="0" y="21"/>
                    <a:pt x="2" y="5"/>
                    <a:pt x="10" y="3"/>
                  </a:cubicBezTo>
                  <a:cubicBezTo>
                    <a:pt x="18" y="0"/>
                    <a:pt x="28" y="13"/>
                    <a:pt x="33" y="31"/>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40" name="Freeform 33"/>
            <p:cNvSpPr/>
            <p:nvPr/>
          </p:nvSpPr>
          <p:spPr bwMode="auto">
            <a:xfrm>
              <a:off x="4992779" y="4412749"/>
              <a:ext cx="46174" cy="83613"/>
            </a:xfrm>
            <a:custGeom>
              <a:avLst/>
              <a:gdLst>
                <a:gd name="T0" fmla="*/ 33 w 38"/>
                <a:gd name="T1" fmla="*/ 30 h 68"/>
                <a:gd name="T2" fmla="*/ 28 w 38"/>
                <a:gd name="T3" fmla="*/ 66 h 68"/>
                <a:gd name="T4" fmla="*/ 5 w 38"/>
                <a:gd name="T5" fmla="*/ 38 h 68"/>
                <a:gd name="T6" fmla="*/ 10 w 38"/>
                <a:gd name="T7" fmla="*/ 2 h 68"/>
                <a:gd name="T8" fmla="*/ 33 w 38"/>
                <a:gd name="T9" fmla="*/ 30 h 68"/>
              </a:gdLst>
              <a:ahLst/>
              <a:cxnLst>
                <a:cxn ang="0">
                  <a:pos x="T0" y="T1"/>
                </a:cxn>
                <a:cxn ang="0">
                  <a:pos x="T2" y="T3"/>
                </a:cxn>
                <a:cxn ang="0">
                  <a:pos x="T4" y="T5"/>
                </a:cxn>
                <a:cxn ang="0">
                  <a:pos x="T6" y="T7"/>
                </a:cxn>
                <a:cxn ang="0">
                  <a:pos x="T8" y="T9"/>
                </a:cxn>
              </a:cxnLst>
              <a:rect l="0" t="0" r="r" b="b"/>
              <a:pathLst>
                <a:path w="38" h="68">
                  <a:moveTo>
                    <a:pt x="33" y="30"/>
                  </a:moveTo>
                  <a:cubicBezTo>
                    <a:pt x="38" y="48"/>
                    <a:pt x="36" y="64"/>
                    <a:pt x="28" y="66"/>
                  </a:cubicBezTo>
                  <a:cubicBezTo>
                    <a:pt x="21" y="68"/>
                    <a:pt x="10" y="56"/>
                    <a:pt x="5" y="38"/>
                  </a:cubicBezTo>
                  <a:cubicBezTo>
                    <a:pt x="0" y="20"/>
                    <a:pt x="3" y="4"/>
                    <a:pt x="10" y="2"/>
                  </a:cubicBezTo>
                  <a:cubicBezTo>
                    <a:pt x="18" y="0"/>
                    <a:pt x="28" y="12"/>
                    <a:pt x="33" y="30"/>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41" name="Freeform 34"/>
            <p:cNvSpPr/>
            <p:nvPr/>
          </p:nvSpPr>
          <p:spPr bwMode="auto">
            <a:xfrm>
              <a:off x="3432840" y="5075411"/>
              <a:ext cx="943451" cy="406832"/>
            </a:xfrm>
            <a:custGeom>
              <a:avLst/>
              <a:gdLst>
                <a:gd name="T0" fmla="*/ 754 w 771"/>
                <a:gd name="T1" fmla="*/ 93 h 333"/>
                <a:gd name="T2" fmla="*/ 676 w 771"/>
                <a:gd name="T3" fmla="*/ 128 h 333"/>
                <a:gd name="T4" fmla="*/ 673 w 771"/>
                <a:gd name="T5" fmla="*/ 25 h 333"/>
                <a:gd name="T6" fmla="*/ 594 w 771"/>
                <a:gd name="T7" fmla="*/ 42 h 333"/>
                <a:gd name="T8" fmla="*/ 82 w 771"/>
                <a:gd name="T9" fmla="*/ 155 h 333"/>
                <a:gd name="T10" fmla="*/ 102 w 771"/>
                <a:gd name="T11" fmla="*/ 237 h 333"/>
                <a:gd name="T12" fmla="*/ 43 w 771"/>
                <a:gd name="T13" fmla="*/ 230 h 333"/>
                <a:gd name="T14" fmla="*/ 45 w 771"/>
                <a:gd name="T15" fmla="*/ 327 h 333"/>
                <a:gd name="T16" fmla="*/ 61 w 771"/>
                <a:gd name="T17" fmla="*/ 266 h 333"/>
                <a:gd name="T18" fmla="*/ 136 w 771"/>
                <a:gd name="T19" fmla="*/ 281 h 333"/>
                <a:gd name="T20" fmla="*/ 138 w 771"/>
                <a:gd name="T21" fmla="*/ 181 h 333"/>
                <a:gd name="T22" fmla="*/ 636 w 771"/>
                <a:gd name="T23" fmla="*/ 66 h 333"/>
                <a:gd name="T24" fmla="*/ 653 w 771"/>
                <a:gd name="T25" fmla="*/ 190 h 333"/>
                <a:gd name="T26" fmla="*/ 754 w 771"/>
                <a:gd name="T27" fmla="*/ 93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71" h="333">
                  <a:moveTo>
                    <a:pt x="754" y="93"/>
                  </a:moveTo>
                  <a:cubicBezTo>
                    <a:pt x="736" y="36"/>
                    <a:pt x="676" y="128"/>
                    <a:pt x="676" y="128"/>
                  </a:cubicBezTo>
                  <a:cubicBezTo>
                    <a:pt x="676" y="128"/>
                    <a:pt x="693" y="51"/>
                    <a:pt x="673" y="25"/>
                  </a:cubicBezTo>
                  <a:cubicBezTo>
                    <a:pt x="654" y="0"/>
                    <a:pt x="606" y="34"/>
                    <a:pt x="594" y="42"/>
                  </a:cubicBezTo>
                  <a:cubicBezTo>
                    <a:pt x="82" y="155"/>
                    <a:pt x="82" y="155"/>
                    <a:pt x="82" y="155"/>
                  </a:cubicBezTo>
                  <a:cubicBezTo>
                    <a:pt x="102" y="237"/>
                    <a:pt x="102" y="237"/>
                    <a:pt x="102" y="237"/>
                  </a:cubicBezTo>
                  <a:cubicBezTo>
                    <a:pt x="43" y="230"/>
                    <a:pt x="43" y="230"/>
                    <a:pt x="43" y="230"/>
                  </a:cubicBezTo>
                  <a:cubicBezTo>
                    <a:pt x="43" y="230"/>
                    <a:pt x="0" y="321"/>
                    <a:pt x="45" y="327"/>
                  </a:cubicBezTo>
                  <a:cubicBezTo>
                    <a:pt x="91" y="333"/>
                    <a:pt x="61" y="266"/>
                    <a:pt x="61" y="266"/>
                  </a:cubicBezTo>
                  <a:cubicBezTo>
                    <a:pt x="61" y="266"/>
                    <a:pt x="104" y="291"/>
                    <a:pt x="136" y="281"/>
                  </a:cubicBezTo>
                  <a:cubicBezTo>
                    <a:pt x="161" y="274"/>
                    <a:pt x="141" y="203"/>
                    <a:pt x="138" y="181"/>
                  </a:cubicBezTo>
                  <a:cubicBezTo>
                    <a:pt x="474" y="161"/>
                    <a:pt x="631" y="69"/>
                    <a:pt x="636" y="66"/>
                  </a:cubicBezTo>
                  <a:cubicBezTo>
                    <a:pt x="636" y="66"/>
                    <a:pt x="644" y="149"/>
                    <a:pt x="653" y="190"/>
                  </a:cubicBezTo>
                  <a:cubicBezTo>
                    <a:pt x="653" y="190"/>
                    <a:pt x="771" y="151"/>
                    <a:pt x="754" y="93"/>
                  </a:cubicBezTo>
                </a:path>
              </a:pathLst>
            </a:custGeom>
            <a:solidFill>
              <a:schemeClr val="tx2"/>
            </a:solidFill>
            <a:ln>
              <a:noFill/>
            </a:ln>
          </p:spPr>
          <p:txBody>
            <a:bodyPr vert="horz" wrap="square" lIns="91440" tIns="45720" rIns="91440" bIns="45720" numCol="1" anchor="t" anchorCtr="0" compatLnSpc="1"/>
            <a:lstStyle/>
            <a:p>
              <a:endParaRPr lang="en-US"/>
            </a:p>
          </p:txBody>
        </p:sp>
        <p:sp>
          <p:nvSpPr>
            <p:cNvPr id="42" name="Freeform 35"/>
            <p:cNvSpPr/>
            <p:nvPr/>
          </p:nvSpPr>
          <p:spPr bwMode="auto">
            <a:xfrm>
              <a:off x="3326764" y="3944767"/>
              <a:ext cx="761250" cy="909756"/>
            </a:xfrm>
            <a:custGeom>
              <a:avLst/>
              <a:gdLst>
                <a:gd name="T0" fmla="*/ 622 w 622"/>
                <a:gd name="T1" fmla="*/ 619 h 744"/>
                <a:gd name="T2" fmla="*/ 131 w 622"/>
                <a:gd name="T3" fmla="*/ 288 h 744"/>
                <a:gd name="T4" fmla="*/ 54 w 622"/>
                <a:gd name="T5" fmla="*/ 737 h 744"/>
                <a:gd name="T6" fmla="*/ 622 w 622"/>
                <a:gd name="T7" fmla="*/ 619 h 744"/>
              </a:gdLst>
              <a:ahLst/>
              <a:cxnLst>
                <a:cxn ang="0">
                  <a:pos x="T0" y="T1"/>
                </a:cxn>
                <a:cxn ang="0">
                  <a:pos x="T2" y="T3"/>
                </a:cxn>
                <a:cxn ang="0">
                  <a:pos x="T4" y="T5"/>
                </a:cxn>
                <a:cxn ang="0">
                  <a:pos x="T6" y="T7"/>
                </a:cxn>
              </a:cxnLst>
              <a:rect l="0" t="0" r="r" b="b"/>
              <a:pathLst>
                <a:path w="622" h="744">
                  <a:moveTo>
                    <a:pt x="622" y="619"/>
                  </a:moveTo>
                  <a:cubicBezTo>
                    <a:pt x="622" y="619"/>
                    <a:pt x="572" y="0"/>
                    <a:pt x="131" y="288"/>
                  </a:cubicBezTo>
                  <a:cubicBezTo>
                    <a:pt x="131" y="288"/>
                    <a:pt x="0" y="425"/>
                    <a:pt x="54" y="737"/>
                  </a:cubicBezTo>
                  <a:cubicBezTo>
                    <a:pt x="537" y="744"/>
                    <a:pt x="622" y="619"/>
                    <a:pt x="622" y="619"/>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3" name="Freeform 36"/>
            <p:cNvSpPr/>
            <p:nvPr/>
          </p:nvSpPr>
          <p:spPr bwMode="auto">
            <a:xfrm>
              <a:off x="3392906" y="4702273"/>
              <a:ext cx="766242" cy="562826"/>
            </a:xfrm>
            <a:custGeom>
              <a:avLst/>
              <a:gdLst>
                <a:gd name="T0" fmla="*/ 568 w 627"/>
                <a:gd name="T1" fmla="*/ 0 h 460"/>
                <a:gd name="T2" fmla="*/ 627 w 627"/>
                <a:gd name="T3" fmla="*/ 347 h 460"/>
                <a:gd name="T4" fmla="*/ 115 w 627"/>
                <a:gd name="T5" fmla="*/ 460 h 460"/>
                <a:gd name="T6" fmla="*/ 0 w 627"/>
                <a:gd name="T7" fmla="*/ 118 h 460"/>
                <a:gd name="T8" fmla="*/ 568 w 627"/>
                <a:gd name="T9" fmla="*/ 0 h 460"/>
              </a:gdLst>
              <a:ahLst/>
              <a:cxnLst>
                <a:cxn ang="0">
                  <a:pos x="T0" y="T1"/>
                </a:cxn>
                <a:cxn ang="0">
                  <a:pos x="T2" y="T3"/>
                </a:cxn>
                <a:cxn ang="0">
                  <a:pos x="T4" y="T5"/>
                </a:cxn>
                <a:cxn ang="0">
                  <a:pos x="T6" y="T7"/>
                </a:cxn>
                <a:cxn ang="0">
                  <a:pos x="T8" y="T9"/>
                </a:cxn>
              </a:cxnLst>
              <a:rect l="0" t="0" r="r" b="b"/>
              <a:pathLst>
                <a:path w="627" h="460">
                  <a:moveTo>
                    <a:pt x="568" y="0"/>
                  </a:moveTo>
                  <a:cubicBezTo>
                    <a:pt x="627" y="347"/>
                    <a:pt x="627" y="347"/>
                    <a:pt x="627" y="347"/>
                  </a:cubicBezTo>
                  <a:cubicBezTo>
                    <a:pt x="627" y="347"/>
                    <a:pt x="422" y="435"/>
                    <a:pt x="115" y="460"/>
                  </a:cubicBezTo>
                  <a:cubicBezTo>
                    <a:pt x="0" y="118"/>
                    <a:pt x="0" y="118"/>
                    <a:pt x="0" y="118"/>
                  </a:cubicBezTo>
                  <a:cubicBezTo>
                    <a:pt x="0" y="118"/>
                    <a:pt x="389" y="101"/>
                    <a:pt x="568" y="0"/>
                  </a:cubicBezTo>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44" name="Freeform 37"/>
            <p:cNvSpPr/>
            <p:nvPr/>
          </p:nvSpPr>
          <p:spPr bwMode="auto">
            <a:xfrm>
              <a:off x="2926172" y="4964343"/>
              <a:ext cx="2496" cy="0"/>
            </a:xfrm>
            <a:custGeom>
              <a:avLst/>
              <a:gdLst>
                <a:gd name="T0" fmla="*/ 0 w 2"/>
                <a:gd name="T1" fmla="*/ 2 w 2"/>
                <a:gd name="T2" fmla="*/ 0 w 2"/>
              </a:gdLst>
              <a:ahLst/>
              <a:cxnLst>
                <a:cxn ang="0">
                  <a:pos x="T0" y="0"/>
                </a:cxn>
                <a:cxn ang="0">
                  <a:pos x="T1" y="0"/>
                </a:cxn>
                <a:cxn ang="0">
                  <a:pos x="T2" y="0"/>
                </a:cxn>
              </a:cxnLst>
              <a:rect l="0" t="0" r="r" b="b"/>
              <a:pathLst>
                <a:path w="2">
                  <a:moveTo>
                    <a:pt x="0" y="0"/>
                  </a:moveTo>
                  <a:cubicBezTo>
                    <a:pt x="1" y="0"/>
                    <a:pt x="1" y="0"/>
                    <a:pt x="2" y="0"/>
                  </a:cubicBezTo>
                  <a:cubicBezTo>
                    <a:pt x="1" y="0"/>
                    <a:pt x="1" y="0"/>
                    <a:pt x="0" y="0"/>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5" name="Freeform 38"/>
            <p:cNvSpPr/>
            <p:nvPr/>
          </p:nvSpPr>
          <p:spPr bwMode="auto">
            <a:xfrm>
              <a:off x="3845912" y="4818333"/>
              <a:ext cx="136027" cy="333203"/>
            </a:xfrm>
            <a:custGeom>
              <a:avLst/>
              <a:gdLst>
                <a:gd name="T0" fmla="*/ 66 w 109"/>
                <a:gd name="T1" fmla="*/ 0 h 267"/>
                <a:gd name="T2" fmla="*/ 78 w 109"/>
                <a:gd name="T3" fmla="*/ 22 h 267"/>
                <a:gd name="T4" fmla="*/ 62 w 109"/>
                <a:gd name="T5" fmla="*/ 47 h 267"/>
                <a:gd name="T6" fmla="*/ 109 w 109"/>
                <a:gd name="T7" fmla="*/ 201 h 267"/>
                <a:gd name="T8" fmla="*/ 56 w 109"/>
                <a:gd name="T9" fmla="*/ 267 h 267"/>
                <a:gd name="T10" fmla="*/ 0 w 109"/>
                <a:gd name="T11" fmla="*/ 210 h 267"/>
                <a:gd name="T12" fmla="*/ 31 w 109"/>
                <a:gd name="T13" fmla="*/ 50 h 267"/>
                <a:gd name="T14" fmla="*/ 12 w 109"/>
                <a:gd name="T15" fmla="*/ 24 h 267"/>
                <a:gd name="T16" fmla="*/ 22 w 109"/>
                <a:gd name="T17" fmla="*/ 6 h 267"/>
                <a:gd name="T18" fmla="*/ 66 w 109"/>
                <a:gd name="T19" fmla="*/ 0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267">
                  <a:moveTo>
                    <a:pt x="66" y="0"/>
                  </a:moveTo>
                  <a:lnTo>
                    <a:pt x="78" y="22"/>
                  </a:lnTo>
                  <a:lnTo>
                    <a:pt x="62" y="47"/>
                  </a:lnTo>
                  <a:lnTo>
                    <a:pt x="109" y="201"/>
                  </a:lnTo>
                  <a:lnTo>
                    <a:pt x="56" y="267"/>
                  </a:lnTo>
                  <a:lnTo>
                    <a:pt x="0" y="210"/>
                  </a:lnTo>
                  <a:lnTo>
                    <a:pt x="31" y="50"/>
                  </a:lnTo>
                  <a:lnTo>
                    <a:pt x="12" y="24"/>
                  </a:lnTo>
                  <a:lnTo>
                    <a:pt x="22" y="6"/>
                  </a:lnTo>
                  <a:lnTo>
                    <a:pt x="66" y="0"/>
                  </a:lnTo>
                  <a:close/>
                </a:path>
              </a:pathLst>
            </a:custGeom>
            <a:solidFill>
              <a:schemeClr val="tx2"/>
            </a:solidFill>
            <a:ln>
              <a:noFill/>
            </a:ln>
          </p:spPr>
          <p:txBody>
            <a:bodyPr vert="horz" wrap="square" lIns="91440" tIns="45720" rIns="91440" bIns="45720" numCol="1" anchor="t" anchorCtr="0" compatLnSpc="1"/>
            <a:lstStyle/>
            <a:p>
              <a:endParaRPr lang="en-US"/>
            </a:p>
          </p:txBody>
        </p:sp>
        <p:sp>
          <p:nvSpPr>
            <p:cNvPr id="46" name="Freeform 39"/>
            <p:cNvSpPr/>
            <p:nvPr/>
          </p:nvSpPr>
          <p:spPr bwMode="auto">
            <a:xfrm>
              <a:off x="3845912" y="4818333"/>
              <a:ext cx="136027" cy="333203"/>
            </a:xfrm>
            <a:custGeom>
              <a:avLst/>
              <a:gdLst>
                <a:gd name="T0" fmla="*/ 66 w 109"/>
                <a:gd name="T1" fmla="*/ 0 h 267"/>
                <a:gd name="T2" fmla="*/ 78 w 109"/>
                <a:gd name="T3" fmla="*/ 22 h 267"/>
                <a:gd name="T4" fmla="*/ 62 w 109"/>
                <a:gd name="T5" fmla="*/ 47 h 267"/>
                <a:gd name="T6" fmla="*/ 109 w 109"/>
                <a:gd name="T7" fmla="*/ 201 h 267"/>
                <a:gd name="T8" fmla="*/ 56 w 109"/>
                <a:gd name="T9" fmla="*/ 267 h 267"/>
                <a:gd name="T10" fmla="*/ 0 w 109"/>
                <a:gd name="T11" fmla="*/ 210 h 267"/>
                <a:gd name="T12" fmla="*/ 31 w 109"/>
                <a:gd name="T13" fmla="*/ 50 h 267"/>
                <a:gd name="T14" fmla="*/ 12 w 109"/>
                <a:gd name="T15" fmla="*/ 24 h 267"/>
                <a:gd name="T16" fmla="*/ 22 w 109"/>
                <a:gd name="T17" fmla="*/ 6 h 267"/>
                <a:gd name="T18" fmla="*/ 66 w 109"/>
                <a:gd name="T19" fmla="*/ 0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267">
                  <a:moveTo>
                    <a:pt x="66" y="0"/>
                  </a:moveTo>
                  <a:lnTo>
                    <a:pt x="78" y="22"/>
                  </a:lnTo>
                  <a:lnTo>
                    <a:pt x="62" y="47"/>
                  </a:lnTo>
                  <a:lnTo>
                    <a:pt x="109" y="201"/>
                  </a:lnTo>
                  <a:lnTo>
                    <a:pt x="56" y="267"/>
                  </a:lnTo>
                  <a:lnTo>
                    <a:pt x="0" y="210"/>
                  </a:lnTo>
                  <a:lnTo>
                    <a:pt x="31" y="50"/>
                  </a:lnTo>
                  <a:lnTo>
                    <a:pt x="12" y="24"/>
                  </a:lnTo>
                  <a:lnTo>
                    <a:pt x="22" y="6"/>
                  </a:lnTo>
                  <a:lnTo>
                    <a:pt x="6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7" name="Freeform 40"/>
            <p:cNvSpPr/>
            <p:nvPr/>
          </p:nvSpPr>
          <p:spPr bwMode="auto">
            <a:xfrm>
              <a:off x="1316315" y="4968087"/>
              <a:ext cx="4229306" cy="258326"/>
            </a:xfrm>
            <a:custGeom>
              <a:avLst/>
              <a:gdLst>
                <a:gd name="T0" fmla="*/ 3389 w 3389"/>
                <a:gd name="T1" fmla="*/ 132 h 207"/>
                <a:gd name="T2" fmla="*/ 3 w 3389"/>
                <a:gd name="T3" fmla="*/ 207 h 207"/>
                <a:gd name="T4" fmla="*/ 0 w 3389"/>
                <a:gd name="T5" fmla="*/ 74 h 207"/>
                <a:gd name="T6" fmla="*/ 3386 w 3389"/>
                <a:gd name="T7" fmla="*/ 0 h 207"/>
                <a:gd name="T8" fmla="*/ 3389 w 3389"/>
                <a:gd name="T9" fmla="*/ 132 h 207"/>
              </a:gdLst>
              <a:ahLst/>
              <a:cxnLst>
                <a:cxn ang="0">
                  <a:pos x="T0" y="T1"/>
                </a:cxn>
                <a:cxn ang="0">
                  <a:pos x="T2" y="T3"/>
                </a:cxn>
                <a:cxn ang="0">
                  <a:pos x="T4" y="T5"/>
                </a:cxn>
                <a:cxn ang="0">
                  <a:pos x="T6" y="T7"/>
                </a:cxn>
                <a:cxn ang="0">
                  <a:pos x="T8" y="T9"/>
                </a:cxn>
              </a:cxnLst>
              <a:rect l="0" t="0" r="r" b="b"/>
              <a:pathLst>
                <a:path w="3389" h="207">
                  <a:moveTo>
                    <a:pt x="3389" y="132"/>
                  </a:moveTo>
                  <a:lnTo>
                    <a:pt x="3" y="207"/>
                  </a:lnTo>
                  <a:lnTo>
                    <a:pt x="0" y="74"/>
                  </a:lnTo>
                  <a:lnTo>
                    <a:pt x="3386" y="0"/>
                  </a:lnTo>
                  <a:lnTo>
                    <a:pt x="3389" y="132"/>
                  </a:lnTo>
                  <a:close/>
                </a:path>
              </a:pathLst>
            </a:custGeom>
            <a:solidFill>
              <a:schemeClr val="accent4">
                <a:lumMod val="75000"/>
              </a:schemeClr>
            </a:solidFill>
            <a:ln>
              <a:noFill/>
            </a:ln>
          </p:spPr>
          <p:txBody>
            <a:bodyPr vert="horz" wrap="square" lIns="91440" tIns="45720" rIns="91440" bIns="45720" numCol="1" anchor="t" anchorCtr="0" compatLnSpc="1"/>
            <a:lstStyle/>
            <a:p>
              <a:endParaRPr lang="en-US"/>
            </a:p>
          </p:txBody>
        </p:sp>
        <p:sp>
          <p:nvSpPr>
            <p:cNvPr id="48" name="Freeform 41"/>
            <p:cNvSpPr/>
            <p:nvPr/>
          </p:nvSpPr>
          <p:spPr bwMode="auto">
            <a:xfrm>
              <a:off x="1316315" y="4968087"/>
              <a:ext cx="4229306" cy="258326"/>
            </a:xfrm>
            <a:custGeom>
              <a:avLst/>
              <a:gdLst>
                <a:gd name="T0" fmla="*/ 3389 w 3389"/>
                <a:gd name="T1" fmla="*/ 132 h 207"/>
                <a:gd name="T2" fmla="*/ 3 w 3389"/>
                <a:gd name="T3" fmla="*/ 207 h 207"/>
                <a:gd name="T4" fmla="*/ 0 w 3389"/>
                <a:gd name="T5" fmla="*/ 74 h 207"/>
                <a:gd name="T6" fmla="*/ 3386 w 3389"/>
                <a:gd name="T7" fmla="*/ 0 h 207"/>
                <a:gd name="T8" fmla="*/ 3389 w 3389"/>
                <a:gd name="T9" fmla="*/ 132 h 207"/>
              </a:gdLst>
              <a:ahLst/>
              <a:cxnLst>
                <a:cxn ang="0">
                  <a:pos x="T0" y="T1"/>
                </a:cxn>
                <a:cxn ang="0">
                  <a:pos x="T2" y="T3"/>
                </a:cxn>
                <a:cxn ang="0">
                  <a:pos x="T4" y="T5"/>
                </a:cxn>
                <a:cxn ang="0">
                  <a:pos x="T6" y="T7"/>
                </a:cxn>
                <a:cxn ang="0">
                  <a:pos x="T8" y="T9"/>
                </a:cxn>
              </a:cxnLst>
              <a:rect l="0" t="0" r="r" b="b"/>
              <a:pathLst>
                <a:path w="3389" h="207">
                  <a:moveTo>
                    <a:pt x="3389" y="132"/>
                  </a:moveTo>
                  <a:lnTo>
                    <a:pt x="3" y="207"/>
                  </a:lnTo>
                  <a:lnTo>
                    <a:pt x="0" y="74"/>
                  </a:lnTo>
                  <a:lnTo>
                    <a:pt x="3386" y="0"/>
                  </a:lnTo>
                  <a:lnTo>
                    <a:pt x="3389" y="13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9" name="Freeform 42"/>
            <p:cNvSpPr/>
            <p:nvPr/>
          </p:nvSpPr>
          <p:spPr bwMode="auto">
            <a:xfrm>
              <a:off x="1317563" y="5144048"/>
              <a:ext cx="2496" cy="82365"/>
            </a:xfrm>
            <a:custGeom>
              <a:avLst/>
              <a:gdLst>
                <a:gd name="T0" fmla="*/ 0 w 2"/>
                <a:gd name="T1" fmla="*/ 0 h 66"/>
                <a:gd name="T2" fmla="*/ 0 w 2"/>
                <a:gd name="T3" fmla="*/ 0 h 66"/>
                <a:gd name="T4" fmla="*/ 2 w 2"/>
                <a:gd name="T5" fmla="*/ 66 h 66"/>
                <a:gd name="T6" fmla="*/ 0 w 2"/>
                <a:gd name="T7" fmla="*/ 0 h 66"/>
              </a:gdLst>
              <a:ahLst/>
              <a:cxnLst>
                <a:cxn ang="0">
                  <a:pos x="T0" y="T1"/>
                </a:cxn>
                <a:cxn ang="0">
                  <a:pos x="T2" y="T3"/>
                </a:cxn>
                <a:cxn ang="0">
                  <a:pos x="T4" y="T5"/>
                </a:cxn>
                <a:cxn ang="0">
                  <a:pos x="T6" y="T7"/>
                </a:cxn>
              </a:cxnLst>
              <a:rect l="0" t="0" r="r" b="b"/>
              <a:pathLst>
                <a:path w="2" h="66">
                  <a:moveTo>
                    <a:pt x="0" y="0"/>
                  </a:moveTo>
                  <a:lnTo>
                    <a:pt x="0" y="0"/>
                  </a:lnTo>
                  <a:lnTo>
                    <a:pt x="2" y="66"/>
                  </a:lnTo>
                  <a:lnTo>
                    <a:pt x="0" y="0"/>
                  </a:lnTo>
                  <a:close/>
                </a:path>
              </a:pathLst>
            </a:custGeom>
            <a:solidFill>
              <a:srgbClr val="E6E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0" name="Freeform 43"/>
            <p:cNvSpPr/>
            <p:nvPr/>
          </p:nvSpPr>
          <p:spPr bwMode="auto">
            <a:xfrm>
              <a:off x="1317563" y="5144048"/>
              <a:ext cx="2496" cy="82365"/>
            </a:xfrm>
            <a:custGeom>
              <a:avLst/>
              <a:gdLst>
                <a:gd name="T0" fmla="*/ 0 w 2"/>
                <a:gd name="T1" fmla="*/ 0 h 66"/>
                <a:gd name="T2" fmla="*/ 0 w 2"/>
                <a:gd name="T3" fmla="*/ 0 h 66"/>
                <a:gd name="T4" fmla="*/ 2 w 2"/>
                <a:gd name="T5" fmla="*/ 66 h 66"/>
                <a:gd name="T6" fmla="*/ 0 w 2"/>
                <a:gd name="T7" fmla="*/ 0 h 66"/>
              </a:gdLst>
              <a:ahLst/>
              <a:cxnLst>
                <a:cxn ang="0">
                  <a:pos x="T0" y="T1"/>
                </a:cxn>
                <a:cxn ang="0">
                  <a:pos x="T2" y="T3"/>
                </a:cxn>
                <a:cxn ang="0">
                  <a:pos x="T4" y="T5"/>
                </a:cxn>
                <a:cxn ang="0">
                  <a:pos x="T6" y="T7"/>
                </a:cxn>
              </a:cxnLst>
              <a:rect l="0" t="0" r="r" b="b"/>
              <a:pathLst>
                <a:path w="2" h="66">
                  <a:moveTo>
                    <a:pt x="0" y="0"/>
                  </a:moveTo>
                  <a:lnTo>
                    <a:pt x="0" y="0"/>
                  </a:lnTo>
                  <a:lnTo>
                    <a:pt x="2" y="66"/>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1" name="Freeform 44"/>
            <p:cNvSpPr/>
            <p:nvPr/>
          </p:nvSpPr>
          <p:spPr bwMode="auto">
            <a:xfrm>
              <a:off x="1317563" y="5050452"/>
              <a:ext cx="4203099" cy="175961"/>
            </a:xfrm>
            <a:custGeom>
              <a:avLst/>
              <a:gdLst>
                <a:gd name="T0" fmla="*/ 3368 w 3368"/>
                <a:gd name="T1" fmla="*/ 0 h 141"/>
                <a:gd name="T2" fmla="*/ 0 w 3368"/>
                <a:gd name="T3" fmla="*/ 75 h 141"/>
                <a:gd name="T4" fmla="*/ 2 w 3368"/>
                <a:gd name="T5" fmla="*/ 141 h 141"/>
                <a:gd name="T6" fmla="*/ 306 w 3368"/>
                <a:gd name="T7" fmla="*/ 134 h 141"/>
                <a:gd name="T8" fmla="*/ 881 w 3368"/>
                <a:gd name="T9" fmla="*/ 121 h 141"/>
                <a:gd name="T10" fmla="*/ 3361 w 3368"/>
                <a:gd name="T11" fmla="*/ 66 h 141"/>
                <a:gd name="T12" fmla="*/ 3368 w 3368"/>
                <a:gd name="T13" fmla="*/ 0 h 141"/>
              </a:gdLst>
              <a:ahLst/>
              <a:cxnLst>
                <a:cxn ang="0">
                  <a:pos x="T0" y="T1"/>
                </a:cxn>
                <a:cxn ang="0">
                  <a:pos x="T2" y="T3"/>
                </a:cxn>
                <a:cxn ang="0">
                  <a:pos x="T4" y="T5"/>
                </a:cxn>
                <a:cxn ang="0">
                  <a:pos x="T6" y="T7"/>
                </a:cxn>
                <a:cxn ang="0">
                  <a:pos x="T8" y="T9"/>
                </a:cxn>
                <a:cxn ang="0">
                  <a:pos x="T10" y="T11"/>
                </a:cxn>
                <a:cxn ang="0">
                  <a:pos x="T12" y="T13"/>
                </a:cxn>
              </a:cxnLst>
              <a:rect l="0" t="0" r="r" b="b"/>
              <a:pathLst>
                <a:path w="3368" h="141">
                  <a:moveTo>
                    <a:pt x="3368" y="0"/>
                  </a:moveTo>
                  <a:lnTo>
                    <a:pt x="0" y="75"/>
                  </a:lnTo>
                  <a:lnTo>
                    <a:pt x="2" y="141"/>
                  </a:lnTo>
                  <a:lnTo>
                    <a:pt x="306" y="134"/>
                  </a:lnTo>
                  <a:lnTo>
                    <a:pt x="881" y="121"/>
                  </a:lnTo>
                  <a:lnTo>
                    <a:pt x="3361" y="66"/>
                  </a:lnTo>
                  <a:lnTo>
                    <a:pt x="3368" y="0"/>
                  </a:lnTo>
                  <a:close/>
                </a:path>
              </a:pathLst>
            </a:custGeom>
            <a:solidFill>
              <a:schemeClr val="accent4">
                <a:lumMod val="50000"/>
              </a:schemeClr>
            </a:solidFill>
            <a:ln>
              <a:noFill/>
            </a:ln>
          </p:spPr>
          <p:txBody>
            <a:bodyPr vert="horz" wrap="square" lIns="91440" tIns="45720" rIns="91440" bIns="45720" numCol="1" anchor="t" anchorCtr="0" compatLnSpc="1"/>
            <a:lstStyle/>
            <a:p>
              <a:endParaRPr lang="en-US"/>
            </a:p>
          </p:txBody>
        </p:sp>
        <p:sp>
          <p:nvSpPr>
            <p:cNvPr id="52" name="Freeform 45"/>
            <p:cNvSpPr/>
            <p:nvPr/>
          </p:nvSpPr>
          <p:spPr bwMode="auto">
            <a:xfrm>
              <a:off x="1317563" y="5050452"/>
              <a:ext cx="4203099" cy="175961"/>
            </a:xfrm>
            <a:custGeom>
              <a:avLst/>
              <a:gdLst>
                <a:gd name="T0" fmla="*/ 3368 w 3368"/>
                <a:gd name="T1" fmla="*/ 0 h 141"/>
                <a:gd name="T2" fmla="*/ 0 w 3368"/>
                <a:gd name="T3" fmla="*/ 75 h 141"/>
                <a:gd name="T4" fmla="*/ 2 w 3368"/>
                <a:gd name="T5" fmla="*/ 141 h 141"/>
                <a:gd name="T6" fmla="*/ 306 w 3368"/>
                <a:gd name="T7" fmla="*/ 134 h 141"/>
                <a:gd name="T8" fmla="*/ 881 w 3368"/>
                <a:gd name="T9" fmla="*/ 121 h 141"/>
                <a:gd name="T10" fmla="*/ 3361 w 3368"/>
                <a:gd name="T11" fmla="*/ 66 h 141"/>
                <a:gd name="T12" fmla="*/ 3368 w 3368"/>
                <a:gd name="T13" fmla="*/ 0 h 141"/>
              </a:gdLst>
              <a:ahLst/>
              <a:cxnLst>
                <a:cxn ang="0">
                  <a:pos x="T0" y="T1"/>
                </a:cxn>
                <a:cxn ang="0">
                  <a:pos x="T2" y="T3"/>
                </a:cxn>
                <a:cxn ang="0">
                  <a:pos x="T4" y="T5"/>
                </a:cxn>
                <a:cxn ang="0">
                  <a:pos x="T6" y="T7"/>
                </a:cxn>
                <a:cxn ang="0">
                  <a:pos x="T8" y="T9"/>
                </a:cxn>
                <a:cxn ang="0">
                  <a:pos x="T10" y="T11"/>
                </a:cxn>
                <a:cxn ang="0">
                  <a:pos x="T12" y="T13"/>
                </a:cxn>
              </a:cxnLst>
              <a:rect l="0" t="0" r="r" b="b"/>
              <a:pathLst>
                <a:path w="3368" h="141">
                  <a:moveTo>
                    <a:pt x="3368" y="0"/>
                  </a:moveTo>
                  <a:lnTo>
                    <a:pt x="0" y="75"/>
                  </a:lnTo>
                  <a:lnTo>
                    <a:pt x="2" y="141"/>
                  </a:lnTo>
                  <a:lnTo>
                    <a:pt x="306" y="134"/>
                  </a:lnTo>
                  <a:lnTo>
                    <a:pt x="881" y="121"/>
                  </a:lnTo>
                  <a:lnTo>
                    <a:pt x="3361" y="66"/>
                  </a:lnTo>
                  <a:lnTo>
                    <a:pt x="336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3" name="Freeform 46"/>
            <p:cNvSpPr/>
            <p:nvPr/>
          </p:nvSpPr>
          <p:spPr bwMode="auto">
            <a:xfrm>
              <a:off x="5483224" y="4800862"/>
              <a:ext cx="580297" cy="499180"/>
            </a:xfrm>
            <a:custGeom>
              <a:avLst/>
              <a:gdLst>
                <a:gd name="T0" fmla="*/ 0 w 465"/>
                <a:gd name="T1" fmla="*/ 0 h 400"/>
                <a:gd name="T2" fmla="*/ 465 w 465"/>
                <a:gd name="T3" fmla="*/ 191 h 400"/>
                <a:gd name="T4" fmla="*/ 9 w 465"/>
                <a:gd name="T5" fmla="*/ 400 h 400"/>
                <a:gd name="T6" fmla="*/ 30 w 465"/>
                <a:gd name="T7" fmla="*/ 200 h 400"/>
                <a:gd name="T8" fmla="*/ 0 w 465"/>
                <a:gd name="T9" fmla="*/ 0 h 400"/>
              </a:gdLst>
              <a:ahLst/>
              <a:cxnLst>
                <a:cxn ang="0">
                  <a:pos x="T0" y="T1"/>
                </a:cxn>
                <a:cxn ang="0">
                  <a:pos x="T2" y="T3"/>
                </a:cxn>
                <a:cxn ang="0">
                  <a:pos x="T4" y="T5"/>
                </a:cxn>
                <a:cxn ang="0">
                  <a:pos x="T6" y="T7"/>
                </a:cxn>
                <a:cxn ang="0">
                  <a:pos x="T8" y="T9"/>
                </a:cxn>
              </a:cxnLst>
              <a:rect l="0" t="0" r="r" b="b"/>
              <a:pathLst>
                <a:path w="465" h="400">
                  <a:moveTo>
                    <a:pt x="0" y="0"/>
                  </a:moveTo>
                  <a:lnTo>
                    <a:pt x="465" y="191"/>
                  </a:lnTo>
                  <a:lnTo>
                    <a:pt x="9" y="400"/>
                  </a:lnTo>
                  <a:lnTo>
                    <a:pt x="30" y="200"/>
                  </a:lnTo>
                  <a:lnTo>
                    <a:pt x="0" y="0"/>
                  </a:ln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54" name="Freeform 47"/>
            <p:cNvSpPr/>
            <p:nvPr/>
          </p:nvSpPr>
          <p:spPr bwMode="auto">
            <a:xfrm>
              <a:off x="5483224" y="4800862"/>
              <a:ext cx="580297" cy="499180"/>
            </a:xfrm>
            <a:custGeom>
              <a:avLst/>
              <a:gdLst>
                <a:gd name="T0" fmla="*/ 0 w 465"/>
                <a:gd name="T1" fmla="*/ 0 h 400"/>
                <a:gd name="T2" fmla="*/ 465 w 465"/>
                <a:gd name="T3" fmla="*/ 191 h 400"/>
                <a:gd name="T4" fmla="*/ 9 w 465"/>
                <a:gd name="T5" fmla="*/ 400 h 400"/>
                <a:gd name="T6" fmla="*/ 30 w 465"/>
                <a:gd name="T7" fmla="*/ 200 h 400"/>
                <a:gd name="T8" fmla="*/ 0 w 465"/>
                <a:gd name="T9" fmla="*/ 0 h 400"/>
              </a:gdLst>
              <a:ahLst/>
              <a:cxnLst>
                <a:cxn ang="0">
                  <a:pos x="T0" y="T1"/>
                </a:cxn>
                <a:cxn ang="0">
                  <a:pos x="T2" y="T3"/>
                </a:cxn>
                <a:cxn ang="0">
                  <a:pos x="T4" y="T5"/>
                </a:cxn>
                <a:cxn ang="0">
                  <a:pos x="T6" y="T7"/>
                </a:cxn>
                <a:cxn ang="0">
                  <a:pos x="T8" y="T9"/>
                </a:cxn>
              </a:cxnLst>
              <a:rect l="0" t="0" r="r" b="b"/>
              <a:pathLst>
                <a:path w="465" h="400">
                  <a:moveTo>
                    <a:pt x="0" y="0"/>
                  </a:moveTo>
                  <a:lnTo>
                    <a:pt x="465" y="191"/>
                  </a:lnTo>
                  <a:lnTo>
                    <a:pt x="9" y="400"/>
                  </a:lnTo>
                  <a:lnTo>
                    <a:pt x="30" y="20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5" name="Freeform 48"/>
            <p:cNvSpPr/>
            <p:nvPr/>
          </p:nvSpPr>
          <p:spPr bwMode="auto">
            <a:xfrm>
              <a:off x="5494455" y="5039220"/>
              <a:ext cx="569066" cy="260822"/>
            </a:xfrm>
            <a:custGeom>
              <a:avLst/>
              <a:gdLst>
                <a:gd name="T0" fmla="*/ 456 w 456"/>
                <a:gd name="T1" fmla="*/ 0 h 209"/>
                <a:gd name="T2" fmla="*/ 21 w 456"/>
                <a:gd name="T3" fmla="*/ 9 h 209"/>
                <a:gd name="T4" fmla="*/ 0 w 456"/>
                <a:gd name="T5" fmla="*/ 209 h 209"/>
                <a:gd name="T6" fmla="*/ 456 w 456"/>
                <a:gd name="T7" fmla="*/ 0 h 209"/>
              </a:gdLst>
              <a:ahLst/>
              <a:cxnLst>
                <a:cxn ang="0">
                  <a:pos x="T0" y="T1"/>
                </a:cxn>
                <a:cxn ang="0">
                  <a:pos x="T2" y="T3"/>
                </a:cxn>
                <a:cxn ang="0">
                  <a:pos x="T4" y="T5"/>
                </a:cxn>
                <a:cxn ang="0">
                  <a:pos x="T6" y="T7"/>
                </a:cxn>
              </a:cxnLst>
              <a:rect l="0" t="0" r="r" b="b"/>
              <a:pathLst>
                <a:path w="456" h="209">
                  <a:moveTo>
                    <a:pt x="456" y="0"/>
                  </a:moveTo>
                  <a:lnTo>
                    <a:pt x="21" y="9"/>
                  </a:lnTo>
                  <a:lnTo>
                    <a:pt x="0" y="209"/>
                  </a:lnTo>
                  <a:lnTo>
                    <a:pt x="456" y="0"/>
                  </a:lnTo>
                  <a:close/>
                </a:path>
              </a:pathLst>
            </a:custGeom>
            <a:solidFill>
              <a:schemeClr val="bg1">
                <a:lumMod val="85000"/>
              </a:schemeClr>
            </a:solidFill>
            <a:ln>
              <a:noFill/>
            </a:ln>
          </p:spPr>
          <p:txBody>
            <a:bodyPr vert="horz" wrap="square" lIns="91440" tIns="45720" rIns="91440" bIns="45720" numCol="1" anchor="t" anchorCtr="0" compatLnSpc="1"/>
            <a:lstStyle/>
            <a:p>
              <a:endParaRPr lang="en-US"/>
            </a:p>
          </p:txBody>
        </p:sp>
        <p:sp>
          <p:nvSpPr>
            <p:cNvPr id="56" name="Freeform 49"/>
            <p:cNvSpPr/>
            <p:nvPr/>
          </p:nvSpPr>
          <p:spPr bwMode="auto">
            <a:xfrm>
              <a:off x="5494455" y="5039220"/>
              <a:ext cx="569066" cy="260822"/>
            </a:xfrm>
            <a:custGeom>
              <a:avLst/>
              <a:gdLst>
                <a:gd name="T0" fmla="*/ 456 w 456"/>
                <a:gd name="T1" fmla="*/ 0 h 209"/>
                <a:gd name="T2" fmla="*/ 21 w 456"/>
                <a:gd name="T3" fmla="*/ 9 h 209"/>
                <a:gd name="T4" fmla="*/ 0 w 456"/>
                <a:gd name="T5" fmla="*/ 209 h 209"/>
                <a:gd name="T6" fmla="*/ 456 w 456"/>
                <a:gd name="T7" fmla="*/ 0 h 209"/>
              </a:gdLst>
              <a:ahLst/>
              <a:cxnLst>
                <a:cxn ang="0">
                  <a:pos x="T0" y="T1"/>
                </a:cxn>
                <a:cxn ang="0">
                  <a:pos x="T2" y="T3"/>
                </a:cxn>
                <a:cxn ang="0">
                  <a:pos x="T4" y="T5"/>
                </a:cxn>
                <a:cxn ang="0">
                  <a:pos x="T6" y="T7"/>
                </a:cxn>
              </a:cxnLst>
              <a:rect l="0" t="0" r="r" b="b"/>
              <a:pathLst>
                <a:path w="456" h="209">
                  <a:moveTo>
                    <a:pt x="456" y="0"/>
                  </a:moveTo>
                  <a:lnTo>
                    <a:pt x="21" y="9"/>
                  </a:lnTo>
                  <a:lnTo>
                    <a:pt x="0" y="209"/>
                  </a:lnTo>
                  <a:lnTo>
                    <a:pt x="45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7" name="Freeform 50"/>
            <p:cNvSpPr/>
            <p:nvPr/>
          </p:nvSpPr>
          <p:spPr bwMode="auto">
            <a:xfrm>
              <a:off x="1034278" y="4787134"/>
              <a:ext cx="1378986" cy="272053"/>
            </a:xfrm>
            <a:custGeom>
              <a:avLst/>
              <a:gdLst>
                <a:gd name="T0" fmla="*/ 842 w 1105"/>
                <a:gd name="T1" fmla="*/ 0 h 218"/>
                <a:gd name="T2" fmla="*/ 0 w 1105"/>
                <a:gd name="T3" fmla="*/ 19 h 218"/>
                <a:gd name="T4" fmla="*/ 263 w 1105"/>
                <a:gd name="T5" fmla="*/ 218 h 218"/>
                <a:gd name="T6" fmla="*/ 1105 w 1105"/>
                <a:gd name="T7" fmla="*/ 200 h 218"/>
                <a:gd name="T8" fmla="*/ 842 w 1105"/>
                <a:gd name="T9" fmla="*/ 0 h 218"/>
              </a:gdLst>
              <a:ahLst/>
              <a:cxnLst>
                <a:cxn ang="0">
                  <a:pos x="T0" y="T1"/>
                </a:cxn>
                <a:cxn ang="0">
                  <a:pos x="T2" y="T3"/>
                </a:cxn>
                <a:cxn ang="0">
                  <a:pos x="T4" y="T5"/>
                </a:cxn>
                <a:cxn ang="0">
                  <a:pos x="T6" y="T7"/>
                </a:cxn>
                <a:cxn ang="0">
                  <a:pos x="T8" y="T9"/>
                </a:cxn>
              </a:cxnLst>
              <a:rect l="0" t="0" r="r" b="b"/>
              <a:pathLst>
                <a:path w="1105" h="218">
                  <a:moveTo>
                    <a:pt x="842" y="0"/>
                  </a:moveTo>
                  <a:lnTo>
                    <a:pt x="0" y="19"/>
                  </a:lnTo>
                  <a:lnTo>
                    <a:pt x="263" y="218"/>
                  </a:lnTo>
                  <a:lnTo>
                    <a:pt x="1105" y="200"/>
                  </a:lnTo>
                  <a:lnTo>
                    <a:pt x="842" y="0"/>
                  </a:lnTo>
                  <a:close/>
                </a:path>
              </a:pathLst>
            </a:custGeom>
            <a:solidFill>
              <a:schemeClr val="accent5"/>
            </a:solidFill>
            <a:ln>
              <a:noFill/>
            </a:ln>
          </p:spPr>
          <p:txBody>
            <a:bodyPr vert="horz" wrap="square" lIns="91440" tIns="45720" rIns="91440" bIns="45720" numCol="1" anchor="t" anchorCtr="0" compatLnSpc="1"/>
            <a:lstStyle/>
            <a:p>
              <a:endParaRPr lang="en-US"/>
            </a:p>
          </p:txBody>
        </p:sp>
        <p:sp>
          <p:nvSpPr>
            <p:cNvPr id="58" name="Freeform 51"/>
            <p:cNvSpPr/>
            <p:nvPr/>
          </p:nvSpPr>
          <p:spPr bwMode="auto">
            <a:xfrm>
              <a:off x="1051750" y="5201454"/>
              <a:ext cx="1365258" cy="285781"/>
            </a:xfrm>
            <a:custGeom>
              <a:avLst/>
              <a:gdLst>
                <a:gd name="T0" fmla="*/ 252 w 1094"/>
                <a:gd name="T1" fmla="*/ 19 h 229"/>
                <a:gd name="T2" fmla="*/ 1094 w 1094"/>
                <a:gd name="T3" fmla="*/ 0 h 229"/>
                <a:gd name="T4" fmla="*/ 841 w 1094"/>
                <a:gd name="T5" fmla="*/ 211 h 229"/>
                <a:gd name="T6" fmla="*/ 0 w 1094"/>
                <a:gd name="T7" fmla="*/ 229 h 229"/>
                <a:gd name="T8" fmla="*/ 252 w 1094"/>
                <a:gd name="T9" fmla="*/ 19 h 229"/>
              </a:gdLst>
              <a:ahLst/>
              <a:cxnLst>
                <a:cxn ang="0">
                  <a:pos x="T0" y="T1"/>
                </a:cxn>
                <a:cxn ang="0">
                  <a:pos x="T2" y="T3"/>
                </a:cxn>
                <a:cxn ang="0">
                  <a:pos x="T4" y="T5"/>
                </a:cxn>
                <a:cxn ang="0">
                  <a:pos x="T6" y="T7"/>
                </a:cxn>
                <a:cxn ang="0">
                  <a:pos x="T8" y="T9"/>
                </a:cxn>
              </a:cxnLst>
              <a:rect l="0" t="0" r="r" b="b"/>
              <a:pathLst>
                <a:path w="1094" h="229">
                  <a:moveTo>
                    <a:pt x="252" y="19"/>
                  </a:moveTo>
                  <a:lnTo>
                    <a:pt x="1094" y="0"/>
                  </a:lnTo>
                  <a:lnTo>
                    <a:pt x="841" y="211"/>
                  </a:lnTo>
                  <a:lnTo>
                    <a:pt x="0" y="229"/>
                  </a:lnTo>
                  <a:lnTo>
                    <a:pt x="252" y="19"/>
                  </a:lnTo>
                  <a:close/>
                </a:path>
              </a:pathLst>
            </a:custGeom>
            <a:solidFill>
              <a:srgbClr val="B3524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9" name="Freeform 52"/>
            <p:cNvSpPr/>
            <p:nvPr/>
          </p:nvSpPr>
          <p:spPr bwMode="auto">
            <a:xfrm>
              <a:off x="1051750" y="5201454"/>
              <a:ext cx="1365258" cy="285781"/>
            </a:xfrm>
            <a:custGeom>
              <a:avLst/>
              <a:gdLst>
                <a:gd name="T0" fmla="*/ 252 w 1094"/>
                <a:gd name="T1" fmla="*/ 19 h 229"/>
                <a:gd name="T2" fmla="*/ 1094 w 1094"/>
                <a:gd name="T3" fmla="*/ 0 h 229"/>
                <a:gd name="T4" fmla="*/ 841 w 1094"/>
                <a:gd name="T5" fmla="*/ 211 h 229"/>
                <a:gd name="T6" fmla="*/ 0 w 1094"/>
                <a:gd name="T7" fmla="*/ 229 h 229"/>
                <a:gd name="T8" fmla="*/ 252 w 1094"/>
                <a:gd name="T9" fmla="*/ 19 h 229"/>
              </a:gdLst>
              <a:ahLst/>
              <a:cxnLst>
                <a:cxn ang="0">
                  <a:pos x="T0" y="T1"/>
                </a:cxn>
                <a:cxn ang="0">
                  <a:pos x="T2" y="T3"/>
                </a:cxn>
                <a:cxn ang="0">
                  <a:pos x="T4" y="T5"/>
                </a:cxn>
                <a:cxn ang="0">
                  <a:pos x="T6" y="T7"/>
                </a:cxn>
                <a:cxn ang="0">
                  <a:pos x="T8" y="T9"/>
                </a:cxn>
              </a:cxnLst>
              <a:rect l="0" t="0" r="r" b="b"/>
              <a:pathLst>
                <a:path w="1094" h="229">
                  <a:moveTo>
                    <a:pt x="252" y="19"/>
                  </a:moveTo>
                  <a:lnTo>
                    <a:pt x="1094" y="0"/>
                  </a:lnTo>
                  <a:lnTo>
                    <a:pt x="841" y="211"/>
                  </a:lnTo>
                  <a:lnTo>
                    <a:pt x="0" y="229"/>
                  </a:lnTo>
                  <a:lnTo>
                    <a:pt x="252" y="1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0" name="Freeform 53"/>
            <p:cNvSpPr/>
            <p:nvPr/>
          </p:nvSpPr>
          <p:spPr bwMode="auto">
            <a:xfrm>
              <a:off x="1051750" y="5201454"/>
              <a:ext cx="1365258" cy="285781"/>
            </a:xfrm>
            <a:custGeom>
              <a:avLst/>
              <a:gdLst>
                <a:gd name="T0" fmla="*/ 1094 w 1094"/>
                <a:gd name="T1" fmla="*/ 0 h 229"/>
                <a:gd name="T2" fmla="*/ 252 w 1094"/>
                <a:gd name="T3" fmla="*/ 19 h 229"/>
                <a:gd name="T4" fmla="*/ 0 w 1094"/>
                <a:gd name="T5" fmla="*/ 229 h 229"/>
                <a:gd name="T6" fmla="*/ 841 w 1094"/>
                <a:gd name="T7" fmla="*/ 211 h 229"/>
                <a:gd name="T8" fmla="*/ 1094 w 1094"/>
                <a:gd name="T9" fmla="*/ 0 h 229"/>
              </a:gdLst>
              <a:ahLst/>
              <a:cxnLst>
                <a:cxn ang="0">
                  <a:pos x="T0" y="T1"/>
                </a:cxn>
                <a:cxn ang="0">
                  <a:pos x="T2" y="T3"/>
                </a:cxn>
                <a:cxn ang="0">
                  <a:pos x="T4" y="T5"/>
                </a:cxn>
                <a:cxn ang="0">
                  <a:pos x="T6" y="T7"/>
                </a:cxn>
                <a:cxn ang="0">
                  <a:pos x="T8" y="T9"/>
                </a:cxn>
              </a:cxnLst>
              <a:rect l="0" t="0" r="r" b="b"/>
              <a:pathLst>
                <a:path w="1094" h="229">
                  <a:moveTo>
                    <a:pt x="1094" y="0"/>
                  </a:moveTo>
                  <a:lnTo>
                    <a:pt x="252" y="19"/>
                  </a:lnTo>
                  <a:lnTo>
                    <a:pt x="0" y="229"/>
                  </a:lnTo>
                  <a:lnTo>
                    <a:pt x="841" y="211"/>
                  </a:lnTo>
                  <a:lnTo>
                    <a:pt x="1094" y="0"/>
                  </a:lnTo>
                  <a:close/>
                </a:path>
              </a:pathLst>
            </a:custGeom>
            <a:solidFill>
              <a:schemeClr val="accent5"/>
            </a:solidFill>
            <a:ln>
              <a:noFill/>
            </a:ln>
          </p:spPr>
          <p:txBody>
            <a:bodyPr vert="horz" wrap="square" lIns="91440" tIns="45720" rIns="91440" bIns="45720" numCol="1" anchor="t" anchorCtr="0" compatLnSpc="1"/>
            <a:lstStyle/>
            <a:p>
              <a:endParaRPr lang="en-US"/>
            </a:p>
          </p:txBody>
        </p:sp>
        <p:sp>
          <p:nvSpPr>
            <p:cNvPr id="61" name="Freeform 54"/>
            <p:cNvSpPr/>
            <p:nvPr/>
          </p:nvSpPr>
          <p:spPr bwMode="auto">
            <a:xfrm>
              <a:off x="1051750" y="5201454"/>
              <a:ext cx="1365258" cy="285781"/>
            </a:xfrm>
            <a:custGeom>
              <a:avLst/>
              <a:gdLst>
                <a:gd name="T0" fmla="*/ 1094 w 1094"/>
                <a:gd name="T1" fmla="*/ 0 h 229"/>
                <a:gd name="T2" fmla="*/ 252 w 1094"/>
                <a:gd name="T3" fmla="*/ 19 h 229"/>
                <a:gd name="T4" fmla="*/ 0 w 1094"/>
                <a:gd name="T5" fmla="*/ 229 h 229"/>
                <a:gd name="T6" fmla="*/ 841 w 1094"/>
                <a:gd name="T7" fmla="*/ 211 h 229"/>
                <a:gd name="T8" fmla="*/ 1094 w 1094"/>
                <a:gd name="T9" fmla="*/ 0 h 229"/>
              </a:gdLst>
              <a:ahLst/>
              <a:cxnLst>
                <a:cxn ang="0">
                  <a:pos x="T0" y="T1"/>
                </a:cxn>
                <a:cxn ang="0">
                  <a:pos x="T2" y="T3"/>
                </a:cxn>
                <a:cxn ang="0">
                  <a:pos x="T4" y="T5"/>
                </a:cxn>
                <a:cxn ang="0">
                  <a:pos x="T6" y="T7"/>
                </a:cxn>
                <a:cxn ang="0">
                  <a:pos x="T8" y="T9"/>
                </a:cxn>
              </a:cxnLst>
              <a:rect l="0" t="0" r="r" b="b"/>
              <a:pathLst>
                <a:path w="1094" h="229">
                  <a:moveTo>
                    <a:pt x="1094" y="0"/>
                  </a:moveTo>
                  <a:lnTo>
                    <a:pt x="252" y="19"/>
                  </a:lnTo>
                  <a:lnTo>
                    <a:pt x="0" y="229"/>
                  </a:lnTo>
                  <a:lnTo>
                    <a:pt x="841" y="211"/>
                  </a:lnTo>
                  <a:lnTo>
                    <a:pt x="109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2" name="Freeform 55"/>
            <p:cNvSpPr/>
            <p:nvPr/>
          </p:nvSpPr>
          <p:spPr bwMode="auto">
            <a:xfrm>
              <a:off x="4558492" y="5117841"/>
              <a:ext cx="92348" cy="83613"/>
            </a:xfrm>
            <a:custGeom>
              <a:avLst/>
              <a:gdLst>
                <a:gd name="T0" fmla="*/ 34 w 75"/>
                <a:gd name="T1" fmla="*/ 0 h 68"/>
                <a:gd name="T2" fmla="*/ 0 w 75"/>
                <a:gd name="T3" fmla="*/ 45 h 68"/>
                <a:gd name="T4" fmla="*/ 35 w 75"/>
                <a:gd name="T5" fmla="*/ 62 h 68"/>
                <a:gd name="T6" fmla="*/ 52 w 75"/>
                <a:gd name="T7" fmla="*/ 61 h 68"/>
                <a:gd name="T8" fmla="*/ 49 w 75"/>
                <a:gd name="T9" fmla="*/ 53 h 68"/>
                <a:gd name="T10" fmla="*/ 58 w 75"/>
                <a:gd name="T11" fmla="*/ 49 h 68"/>
                <a:gd name="T12" fmla="*/ 57 w 75"/>
                <a:gd name="T13" fmla="*/ 41 h 68"/>
                <a:gd name="T14" fmla="*/ 65 w 75"/>
                <a:gd name="T15" fmla="*/ 38 h 68"/>
                <a:gd name="T16" fmla="*/ 62 w 75"/>
                <a:gd name="T17" fmla="*/ 29 h 68"/>
                <a:gd name="T18" fmla="*/ 71 w 75"/>
                <a:gd name="T19" fmla="*/ 26 h 68"/>
                <a:gd name="T20" fmla="*/ 57 w 75"/>
                <a:gd name="T21" fmla="*/ 9 h 68"/>
                <a:gd name="T22" fmla="*/ 34 w 75"/>
                <a:gd name="T23" fmla="*/ 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5" h="68">
                  <a:moveTo>
                    <a:pt x="34" y="0"/>
                  </a:moveTo>
                  <a:cubicBezTo>
                    <a:pt x="0" y="45"/>
                    <a:pt x="0" y="45"/>
                    <a:pt x="0" y="45"/>
                  </a:cubicBezTo>
                  <a:cubicBezTo>
                    <a:pt x="35" y="62"/>
                    <a:pt x="35" y="62"/>
                    <a:pt x="35" y="62"/>
                  </a:cubicBezTo>
                  <a:cubicBezTo>
                    <a:pt x="38" y="64"/>
                    <a:pt x="48" y="68"/>
                    <a:pt x="52" y="61"/>
                  </a:cubicBezTo>
                  <a:cubicBezTo>
                    <a:pt x="54" y="58"/>
                    <a:pt x="52" y="55"/>
                    <a:pt x="49" y="53"/>
                  </a:cubicBezTo>
                  <a:cubicBezTo>
                    <a:pt x="53" y="53"/>
                    <a:pt x="57" y="53"/>
                    <a:pt x="58" y="49"/>
                  </a:cubicBezTo>
                  <a:cubicBezTo>
                    <a:pt x="60" y="46"/>
                    <a:pt x="59" y="44"/>
                    <a:pt x="57" y="41"/>
                  </a:cubicBezTo>
                  <a:cubicBezTo>
                    <a:pt x="60" y="42"/>
                    <a:pt x="63" y="41"/>
                    <a:pt x="65" y="38"/>
                  </a:cubicBezTo>
                  <a:cubicBezTo>
                    <a:pt x="66" y="35"/>
                    <a:pt x="65" y="32"/>
                    <a:pt x="62" y="29"/>
                  </a:cubicBezTo>
                  <a:cubicBezTo>
                    <a:pt x="66" y="30"/>
                    <a:pt x="69" y="29"/>
                    <a:pt x="71" y="26"/>
                  </a:cubicBezTo>
                  <a:cubicBezTo>
                    <a:pt x="75" y="19"/>
                    <a:pt x="60" y="10"/>
                    <a:pt x="57" y="9"/>
                  </a:cubicBezTo>
                  <a:lnTo>
                    <a:pt x="34" y="0"/>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3" name="Freeform 56"/>
            <p:cNvSpPr/>
            <p:nvPr/>
          </p:nvSpPr>
          <p:spPr bwMode="auto">
            <a:xfrm>
              <a:off x="4544765" y="5106610"/>
              <a:ext cx="58654" cy="72381"/>
            </a:xfrm>
            <a:custGeom>
              <a:avLst/>
              <a:gdLst>
                <a:gd name="T0" fmla="*/ 0 w 47"/>
                <a:gd name="T1" fmla="*/ 49 h 58"/>
                <a:gd name="T2" fmla="*/ 16 w 47"/>
                <a:gd name="T3" fmla="*/ 58 h 58"/>
                <a:gd name="T4" fmla="*/ 47 w 47"/>
                <a:gd name="T5" fmla="*/ 9 h 58"/>
                <a:gd name="T6" fmla="*/ 31 w 47"/>
                <a:gd name="T7" fmla="*/ 0 h 58"/>
                <a:gd name="T8" fmla="*/ 0 w 47"/>
                <a:gd name="T9" fmla="*/ 49 h 58"/>
              </a:gdLst>
              <a:ahLst/>
              <a:cxnLst>
                <a:cxn ang="0">
                  <a:pos x="T0" y="T1"/>
                </a:cxn>
                <a:cxn ang="0">
                  <a:pos x="T2" y="T3"/>
                </a:cxn>
                <a:cxn ang="0">
                  <a:pos x="T4" y="T5"/>
                </a:cxn>
                <a:cxn ang="0">
                  <a:pos x="T6" y="T7"/>
                </a:cxn>
                <a:cxn ang="0">
                  <a:pos x="T8" y="T9"/>
                </a:cxn>
              </a:cxnLst>
              <a:rect l="0" t="0" r="r" b="b"/>
              <a:pathLst>
                <a:path w="47" h="58">
                  <a:moveTo>
                    <a:pt x="0" y="49"/>
                  </a:moveTo>
                  <a:lnTo>
                    <a:pt x="16" y="58"/>
                  </a:lnTo>
                  <a:lnTo>
                    <a:pt x="47" y="9"/>
                  </a:lnTo>
                  <a:lnTo>
                    <a:pt x="31" y="0"/>
                  </a:lnTo>
                  <a:lnTo>
                    <a:pt x="0" y="49"/>
                  </a:lnTo>
                  <a:close/>
                </a:path>
              </a:pathLst>
            </a:custGeom>
            <a:solidFill>
              <a:srgbClr val="F5F5F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4" name="Freeform 57"/>
            <p:cNvSpPr/>
            <p:nvPr/>
          </p:nvSpPr>
          <p:spPr bwMode="auto">
            <a:xfrm>
              <a:off x="4244008" y="4837052"/>
              <a:ext cx="348178" cy="339443"/>
            </a:xfrm>
            <a:custGeom>
              <a:avLst/>
              <a:gdLst>
                <a:gd name="T0" fmla="*/ 191 w 285"/>
                <a:gd name="T1" fmla="*/ 71 h 278"/>
                <a:gd name="T2" fmla="*/ 167 w 285"/>
                <a:gd name="T3" fmla="*/ 0 h 278"/>
                <a:gd name="T4" fmla="*/ 253 w 285"/>
                <a:gd name="T5" fmla="*/ 278 h 278"/>
                <a:gd name="T6" fmla="*/ 285 w 285"/>
                <a:gd name="T7" fmla="*/ 223 h 278"/>
                <a:gd name="T8" fmla="*/ 191 w 285"/>
                <a:gd name="T9" fmla="*/ 71 h 278"/>
              </a:gdLst>
              <a:ahLst/>
              <a:cxnLst>
                <a:cxn ang="0">
                  <a:pos x="T0" y="T1"/>
                </a:cxn>
                <a:cxn ang="0">
                  <a:pos x="T2" y="T3"/>
                </a:cxn>
                <a:cxn ang="0">
                  <a:pos x="T4" y="T5"/>
                </a:cxn>
                <a:cxn ang="0">
                  <a:pos x="T6" y="T7"/>
                </a:cxn>
                <a:cxn ang="0">
                  <a:pos x="T8" y="T9"/>
                </a:cxn>
              </a:cxnLst>
              <a:rect l="0" t="0" r="r" b="b"/>
              <a:pathLst>
                <a:path w="285" h="278">
                  <a:moveTo>
                    <a:pt x="191" y="71"/>
                  </a:moveTo>
                  <a:cubicBezTo>
                    <a:pt x="167" y="0"/>
                    <a:pt x="167" y="0"/>
                    <a:pt x="167" y="0"/>
                  </a:cubicBezTo>
                  <a:cubicBezTo>
                    <a:pt x="0" y="205"/>
                    <a:pt x="253" y="278"/>
                    <a:pt x="253" y="278"/>
                  </a:cubicBezTo>
                  <a:cubicBezTo>
                    <a:pt x="285" y="223"/>
                    <a:pt x="285" y="223"/>
                    <a:pt x="285" y="223"/>
                  </a:cubicBezTo>
                  <a:cubicBezTo>
                    <a:pt x="219" y="195"/>
                    <a:pt x="130" y="157"/>
                    <a:pt x="191" y="71"/>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65" name="Freeform 58"/>
            <p:cNvSpPr/>
            <p:nvPr/>
          </p:nvSpPr>
          <p:spPr bwMode="auto">
            <a:xfrm>
              <a:off x="4482367" y="5120337"/>
              <a:ext cx="16223" cy="16223"/>
            </a:xfrm>
            <a:custGeom>
              <a:avLst/>
              <a:gdLst>
                <a:gd name="T0" fmla="*/ 3 w 13"/>
                <a:gd name="T1" fmla="*/ 11 h 13"/>
                <a:gd name="T2" fmla="*/ 12 w 13"/>
                <a:gd name="T3" fmla="*/ 10 h 13"/>
                <a:gd name="T4" fmla="*/ 10 w 13"/>
                <a:gd name="T5" fmla="*/ 2 h 13"/>
                <a:gd name="T6" fmla="*/ 2 w 13"/>
                <a:gd name="T7" fmla="*/ 3 h 13"/>
                <a:gd name="T8" fmla="*/ 3 w 13"/>
                <a:gd name="T9" fmla="*/ 11 h 13"/>
              </a:gdLst>
              <a:ahLst/>
              <a:cxnLst>
                <a:cxn ang="0">
                  <a:pos x="T0" y="T1"/>
                </a:cxn>
                <a:cxn ang="0">
                  <a:pos x="T2" y="T3"/>
                </a:cxn>
                <a:cxn ang="0">
                  <a:pos x="T4" y="T5"/>
                </a:cxn>
                <a:cxn ang="0">
                  <a:pos x="T6" y="T7"/>
                </a:cxn>
                <a:cxn ang="0">
                  <a:pos x="T8" y="T9"/>
                </a:cxn>
              </a:cxnLst>
              <a:rect l="0" t="0" r="r" b="b"/>
              <a:pathLst>
                <a:path w="13" h="13">
                  <a:moveTo>
                    <a:pt x="3" y="11"/>
                  </a:moveTo>
                  <a:cubicBezTo>
                    <a:pt x="6" y="13"/>
                    <a:pt x="10" y="13"/>
                    <a:pt x="12" y="10"/>
                  </a:cubicBezTo>
                  <a:cubicBezTo>
                    <a:pt x="13" y="8"/>
                    <a:pt x="13" y="4"/>
                    <a:pt x="10" y="2"/>
                  </a:cubicBezTo>
                  <a:cubicBezTo>
                    <a:pt x="8" y="0"/>
                    <a:pt x="4" y="1"/>
                    <a:pt x="2" y="3"/>
                  </a:cubicBezTo>
                  <a:cubicBezTo>
                    <a:pt x="0" y="6"/>
                    <a:pt x="1" y="9"/>
                    <a:pt x="3" y="11"/>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6" name="Freeform 59"/>
            <p:cNvSpPr/>
            <p:nvPr/>
          </p:nvSpPr>
          <p:spPr bwMode="auto">
            <a:xfrm>
              <a:off x="4503582" y="5131569"/>
              <a:ext cx="17471" cy="16223"/>
            </a:xfrm>
            <a:custGeom>
              <a:avLst/>
              <a:gdLst>
                <a:gd name="T0" fmla="*/ 4 w 14"/>
                <a:gd name="T1" fmla="*/ 11 h 13"/>
                <a:gd name="T2" fmla="*/ 12 w 14"/>
                <a:gd name="T3" fmla="*/ 10 h 13"/>
                <a:gd name="T4" fmla="*/ 11 w 14"/>
                <a:gd name="T5" fmla="*/ 2 h 13"/>
                <a:gd name="T6" fmla="*/ 2 w 14"/>
                <a:gd name="T7" fmla="*/ 3 h 13"/>
                <a:gd name="T8" fmla="*/ 4 w 14"/>
                <a:gd name="T9" fmla="*/ 11 h 13"/>
              </a:gdLst>
              <a:ahLst/>
              <a:cxnLst>
                <a:cxn ang="0">
                  <a:pos x="T0" y="T1"/>
                </a:cxn>
                <a:cxn ang="0">
                  <a:pos x="T2" y="T3"/>
                </a:cxn>
                <a:cxn ang="0">
                  <a:pos x="T4" y="T5"/>
                </a:cxn>
                <a:cxn ang="0">
                  <a:pos x="T6" y="T7"/>
                </a:cxn>
                <a:cxn ang="0">
                  <a:pos x="T8" y="T9"/>
                </a:cxn>
              </a:cxnLst>
              <a:rect l="0" t="0" r="r" b="b"/>
              <a:pathLst>
                <a:path w="14" h="13">
                  <a:moveTo>
                    <a:pt x="4" y="11"/>
                  </a:moveTo>
                  <a:cubicBezTo>
                    <a:pt x="6" y="13"/>
                    <a:pt x="10" y="12"/>
                    <a:pt x="12" y="10"/>
                  </a:cubicBezTo>
                  <a:cubicBezTo>
                    <a:pt x="14" y="7"/>
                    <a:pt x="13" y="3"/>
                    <a:pt x="11" y="2"/>
                  </a:cubicBezTo>
                  <a:cubicBezTo>
                    <a:pt x="8" y="0"/>
                    <a:pt x="4" y="0"/>
                    <a:pt x="2" y="3"/>
                  </a:cubicBezTo>
                  <a:cubicBezTo>
                    <a:pt x="0" y="5"/>
                    <a:pt x="1" y="9"/>
                    <a:pt x="4" y="11"/>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7" name="Freeform 60"/>
            <p:cNvSpPr/>
            <p:nvPr/>
          </p:nvSpPr>
          <p:spPr bwMode="auto">
            <a:xfrm>
              <a:off x="4527293" y="5142800"/>
              <a:ext cx="16223" cy="16223"/>
            </a:xfrm>
            <a:custGeom>
              <a:avLst/>
              <a:gdLst>
                <a:gd name="T0" fmla="*/ 3 w 13"/>
                <a:gd name="T1" fmla="*/ 11 h 13"/>
                <a:gd name="T2" fmla="*/ 11 w 13"/>
                <a:gd name="T3" fmla="*/ 10 h 13"/>
                <a:gd name="T4" fmla="*/ 10 w 13"/>
                <a:gd name="T5" fmla="*/ 2 h 13"/>
                <a:gd name="T6" fmla="*/ 2 w 13"/>
                <a:gd name="T7" fmla="*/ 3 h 13"/>
                <a:gd name="T8" fmla="*/ 3 w 13"/>
                <a:gd name="T9" fmla="*/ 11 h 13"/>
              </a:gdLst>
              <a:ahLst/>
              <a:cxnLst>
                <a:cxn ang="0">
                  <a:pos x="T0" y="T1"/>
                </a:cxn>
                <a:cxn ang="0">
                  <a:pos x="T2" y="T3"/>
                </a:cxn>
                <a:cxn ang="0">
                  <a:pos x="T4" y="T5"/>
                </a:cxn>
                <a:cxn ang="0">
                  <a:pos x="T6" y="T7"/>
                </a:cxn>
                <a:cxn ang="0">
                  <a:pos x="T8" y="T9"/>
                </a:cxn>
              </a:cxnLst>
              <a:rect l="0" t="0" r="r" b="b"/>
              <a:pathLst>
                <a:path w="13" h="13">
                  <a:moveTo>
                    <a:pt x="3" y="11"/>
                  </a:moveTo>
                  <a:cubicBezTo>
                    <a:pt x="5" y="13"/>
                    <a:pt x="9" y="12"/>
                    <a:pt x="11" y="10"/>
                  </a:cubicBezTo>
                  <a:cubicBezTo>
                    <a:pt x="13" y="7"/>
                    <a:pt x="12" y="4"/>
                    <a:pt x="10" y="2"/>
                  </a:cubicBezTo>
                  <a:cubicBezTo>
                    <a:pt x="7" y="0"/>
                    <a:pt x="4" y="0"/>
                    <a:pt x="2" y="3"/>
                  </a:cubicBezTo>
                  <a:cubicBezTo>
                    <a:pt x="0" y="5"/>
                    <a:pt x="0" y="9"/>
                    <a:pt x="3" y="11"/>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8" name="Freeform 61"/>
            <p:cNvSpPr/>
            <p:nvPr/>
          </p:nvSpPr>
          <p:spPr bwMode="auto">
            <a:xfrm>
              <a:off x="3105877" y="4847036"/>
              <a:ext cx="415568" cy="386865"/>
            </a:xfrm>
            <a:custGeom>
              <a:avLst/>
              <a:gdLst>
                <a:gd name="T0" fmla="*/ 302 w 339"/>
                <a:gd name="T1" fmla="*/ 311 h 317"/>
                <a:gd name="T2" fmla="*/ 298 w 339"/>
                <a:gd name="T3" fmla="*/ 299 h 317"/>
                <a:gd name="T4" fmla="*/ 312 w 339"/>
                <a:gd name="T5" fmla="*/ 300 h 317"/>
                <a:gd name="T6" fmla="*/ 308 w 339"/>
                <a:gd name="T7" fmla="*/ 283 h 317"/>
                <a:gd name="T8" fmla="*/ 308 w 339"/>
                <a:gd name="T9" fmla="*/ 283 h 317"/>
                <a:gd name="T10" fmla="*/ 323 w 339"/>
                <a:gd name="T11" fmla="*/ 285 h 317"/>
                <a:gd name="T12" fmla="*/ 318 w 339"/>
                <a:gd name="T13" fmla="*/ 270 h 317"/>
                <a:gd name="T14" fmla="*/ 335 w 339"/>
                <a:gd name="T15" fmla="*/ 272 h 317"/>
                <a:gd name="T16" fmla="*/ 327 w 339"/>
                <a:gd name="T17" fmla="*/ 259 h 317"/>
                <a:gd name="T18" fmla="*/ 266 w 339"/>
                <a:gd name="T19" fmla="*/ 43 h 317"/>
                <a:gd name="T20" fmla="*/ 234 w 339"/>
                <a:gd name="T21" fmla="*/ 0 h 317"/>
                <a:gd name="T22" fmla="*/ 287 w 339"/>
                <a:gd name="T23" fmla="*/ 308 h 317"/>
                <a:gd name="T24" fmla="*/ 302 w 339"/>
                <a:gd name="T25" fmla="*/ 311 h 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9" h="317">
                  <a:moveTo>
                    <a:pt x="302" y="311"/>
                  </a:moveTo>
                  <a:cubicBezTo>
                    <a:pt x="305" y="306"/>
                    <a:pt x="301" y="302"/>
                    <a:pt x="298" y="299"/>
                  </a:cubicBezTo>
                  <a:cubicBezTo>
                    <a:pt x="301" y="302"/>
                    <a:pt x="307" y="306"/>
                    <a:pt x="312" y="300"/>
                  </a:cubicBezTo>
                  <a:cubicBezTo>
                    <a:pt x="318" y="294"/>
                    <a:pt x="311" y="286"/>
                    <a:pt x="308" y="283"/>
                  </a:cubicBezTo>
                  <a:cubicBezTo>
                    <a:pt x="308" y="283"/>
                    <a:pt x="308" y="283"/>
                    <a:pt x="308" y="283"/>
                  </a:cubicBezTo>
                  <a:cubicBezTo>
                    <a:pt x="311" y="285"/>
                    <a:pt x="319" y="291"/>
                    <a:pt x="323" y="285"/>
                  </a:cubicBezTo>
                  <a:cubicBezTo>
                    <a:pt x="328" y="280"/>
                    <a:pt x="321" y="273"/>
                    <a:pt x="318" y="270"/>
                  </a:cubicBezTo>
                  <a:cubicBezTo>
                    <a:pt x="321" y="273"/>
                    <a:pt x="331" y="279"/>
                    <a:pt x="335" y="272"/>
                  </a:cubicBezTo>
                  <a:cubicBezTo>
                    <a:pt x="339" y="266"/>
                    <a:pt x="327" y="259"/>
                    <a:pt x="327" y="259"/>
                  </a:cubicBezTo>
                  <a:cubicBezTo>
                    <a:pt x="81" y="156"/>
                    <a:pt x="266" y="43"/>
                    <a:pt x="266" y="43"/>
                  </a:cubicBezTo>
                  <a:cubicBezTo>
                    <a:pt x="234" y="0"/>
                    <a:pt x="234" y="0"/>
                    <a:pt x="234" y="0"/>
                  </a:cubicBezTo>
                  <a:cubicBezTo>
                    <a:pt x="0" y="175"/>
                    <a:pt x="265" y="293"/>
                    <a:pt x="287" y="308"/>
                  </a:cubicBezTo>
                  <a:cubicBezTo>
                    <a:pt x="287" y="308"/>
                    <a:pt x="298" y="317"/>
                    <a:pt x="302" y="31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9" name="Freeform 62"/>
            <p:cNvSpPr/>
            <p:nvPr/>
          </p:nvSpPr>
          <p:spPr bwMode="auto">
            <a:xfrm>
              <a:off x="3342988" y="4847036"/>
              <a:ext cx="88605" cy="88605"/>
            </a:xfrm>
            <a:custGeom>
              <a:avLst/>
              <a:gdLst>
                <a:gd name="T0" fmla="*/ 72 w 72"/>
                <a:gd name="T1" fmla="*/ 43 h 73"/>
                <a:gd name="T2" fmla="*/ 40 w 72"/>
                <a:gd name="T3" fmla="*/ 0 h 73"/>
                <a:gd name="T4" fmla="*/ 0 w 72"/>
                <a:gd name="T5" fmla="*/ 34 h 73"/>
                <a:gd name="T6" fmla="*/ 36 w 72"/>
                <a:gd name="T7" fmla="*/ 73 h 73"/>
                <a:gd name="T8" fmla="*/ 72 w 72"/>
                <a:gd name="T9" fmla="*/ 43 h 73"/>
              </a:gdLst>
              <a:ahLst/>
              <a:cxnLst>
                <a:cxn ang="0">
                  <a:pos x="T0" y="T1"/>
                </a:cxn>
                <a:cxn ang="0">
                  <a:pos x="T2" y="T3"/>
                </a:cxn>
                <a:cxn ang="0">
                  <a:pos x="T4" y="T5"/>
                </a:cxn>
                <a:cxn ang="0">
                  <a:pos x="T6" y="T7"/>
                </a:cxn>
                <a:cxn ang="0">
                  <a:pos x="T8" y="T9"/>
                </a:cxn>
              </a:cxnLst>
              <a:rect l="0" t="0" r="r" b="b"/>
              <a:pathLst>
                <a:path w="72" h="73">
                  <a:moveTo>
                    <a:pt x="72" y="43"/>
                  </a:moveTo>
                  <a:cubicBezTo>
                    <a:pt x="40" y="0"/>
                    <a:pt x="40" y="0"/>
                    <a:pt x="40" y="0"/>
                  </a:cubicBezTo>
                  <a:cubicBezTo>
                    <a:pt x="24" y="11"/>
                    <a:pt x="11" y="23"/>
                    <a:pt x="0" y="34"/>
                  </a:cubicBezTo>
                  <a:cubicBezTo>
                    <a:pt x="36" y="73"/>
                    <a:pt x="36" y="73"/>
                    <a:pt x="36" y="73"/>
                  </a:cubicBezTo>
                  <a:cubicBezTo>
                    <a:pt x="54" y="54"/>
                    <a:pt x="72" y="43"/>
                    <a:pt x="72" y="43"/>
                  </a:cubicBez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70" name="Freeform 63"/>
            <p:cNvSpPr/>
            <p:nvPr/>
          </p:nvSpPr>
          <p:spPr bwMode="auto">
            <a:xfrm>
              <a:off x="3753564" y="4598694"/>
              <a:ext cx="227127" cy="141018"/>
            </a:xfrm>
            <a:custGeom>
              <a:avLst/>
              <a:gdLst>
                <a:gd name="T0" fmla="*/ 0 w 186"/>
                <a:gd name="T1" fmla="*/ 41 h 115"/>
                <a:gd name="T2" fmla="*/ 104 w 186"/>
                <a:gd name="T3" fmla="*/ 101 h 115"/>
                <a:gd name="T4" fmla="*/ 164 w 186"/>
                <a:gd name="T5" fmla="*/ 7 h 115"/>
                <a:gd name="T6" fmla="*/ 0 w 186"/>
                <a:gd name="T7" fmla="*/ 41 h 115"/>
              </a:gdLst>
              <a:ahLst/>
              <a:cxnLst>
                <a:cxn ang="0">
                  <a:pos x="T0" y="T1"/>
                </a:cxn>
                <a:cxn ang="0">
                  <a:pos x="T2" y="T3"/>
                </a:cxn>
                <a:cxn ang="0">
                  <a:pos x="T4" y="T5"/>
                </a:cxn>
                <a:cxn ang="0">
                  <a:pos x="T6" y="T7"/>
                </a:cxn>
              </a:cxnLst>
              <a:rect l="0" t="0" r="r" b="b"/>
              <a:pathLst>
                <a:path w="186" h="115">
                  <a:moveTo>
                    <a:pt x="0" y="41"/>
                  </a:moveTo>
                  <a:cubicBezTo>
                    <a:pt x="6" y="70"/>
                    <a:pt x="24" y="115"/>
                    <a:pt x="104" y="101"/>
                  </a:cubicBezTo>
                  <a:cubicBezTo>
                    <a:pt x="186" y="86"/>
                    <a:pt x="164" y="7"/>
                    <a:pt x="164" y="7"/>
                  </a:cubicBezTo>
                  <a:cubicBezTo>
                    <a:pt x="164" y="7"/>
                    <a:pt x="72" y="0"/>
                    <a:pt x="0" y="41"/>
                  </a:cubicBezTo>
                  <a:close/>
                </a:path>
              </a:pathLst>
            </a:custGeom>
            <a:solidFill>
              <a:srgbClr val="EB7D8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64"/>
            <p:cNvSpPr/>
            <p:nvPr/>
          </p:nvSpPr>
          <p:spPr bwMode="auto">
            <a:xfrm>
              <a:off x="4815570" y="4573735"/>
              <a:ext cx="229623" cy="142266"/>
            </a:xfrm>
            <a:custGeom>
              <a:avLst/>
              <a:gdLst>
                <a:gd name="T0" fmla="*/ 0 w 188"/>
                <a:gd name="T1" fmla="*/ 43 h 116"/>
                <a:gd name="T2" fmla="*/ 106 w 188"/>
                <a:gd name="T3" fmla="*/ 100 h 116"/>
                <a:gd name="T4" fmla="*/ 164 w 188"/>
                <a:gd name="T5" fmla="*/ 5 h 116"/>
                <a:gd name="T6" fmla="*/ 0 w 188"/>
                <a:gd name="T7" fmla="*/ 43 h 116"/>
              </a:gdLst>
              <a:ahLst/>
              <a:cxnLst>
                <a:cxn ang="0">
                  <a:pos x="T0" y="T1"/>
                </a:cxn>
                <a:cxn ang="0">
                  <a:pos x="T2" y="T3"/>
                </a:cxn>
                <a:cxn ang="0">
                  <a:pos x="T4" y="T5"/>
                </a:cxn>
                <a:cxn ang="0">
                  <a:pos x="T6" y="T7"/>
                </a:cxn>
              </a:cxnLst>
              <a:rect l="0" t="0" r="r" b="b"/>
              <a:pathLst>
                <a:path w="188" h="116">
                  <a:moveTo>
                    <a:pt x="0" y="43"/>
                  </a:moveTo>
                  <a:cubicBezTo>
                    <a:pt x="8" y="71"/>
                    <a:pt x="26" y="116"/>
                    <a:pt x="106" y="100"/>
                  </a:cubicBezTo>
                  <a:cubicBezTo>
                    <a:pt x="188" y="84"/>
                    <a:pt x="164" y="5"/>
                    <a:pt x="164" y="5"/>
                  </a:cubicBezTo>
                  <a:cubicBezTo>
                    <a:pt x="164" y="5"/>
                    <a:pt x="72" y="0"/>
                    <a:pt x="0" y="43"/>
                  </a:cubicBezTo>
                  <a:close/>
                </a:path>
              </a:pathLst>
            </a:custGeom>
            <a:solidFill>
              <a:srgbClr val="EB7D8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65"/>
            <p:cNvSpPr/>
            <p:nvPr/>
          </p:nvSpPr>
          <p:spPr bwMode="auto">
            <a:xfrm>
              <a:off x="3636256" y="4505097"/>
              <a:ext cx="46174" cy="83613"/>
            </a:xfrm>
            <a:custGeom>
              <a:avLst/>
              <a:gdLst>
                <a:gd name="T0" fmla="*/ 33 w 38"/>
                <a:gd name="T1" fmla="*/ 30 h 68"/>
                <a:gd name="T2" fmla="*/ 28 w 38"/>
                <a:gd name="T3" fmla="*/ 66 h 68"/>
                <a:gd name="T4" fmla="*/ 5 w 38"/>
                <a:gd name="T5" fmla="*/ 38 h 68"/>
                <a:gd name="T6" fmla="*/ 10 w 38"/>
                <a:gd name="T7" fmla="*/ 2 h 68"/>
                <a:gd name="T8" fmla="*/ 33 w 38"/>
                <a:gd name="T9" fmla="*/ 30 h 68"/>
              </a:gdLst>
              <a:ahLst/>
              <a:cxnLst>
                <a:cxn ang="0">
                  <a:pos x="T0" y="T1"/>
                </a:cxn>
                <a:cxn ang="0">
                  <a:pos x="T2" y="T3"/>
                </a:cxn>
                <a:cxn ang="0">
                  <a:pos x="T4" y="T5"/>
                </a:cxn>
                <a:cxn ang="0">
                  <a:pos x="T6" y="T7"/>
                </a:cxn>
                <a:cxn ang="0">
                  <a:pos x="T8" y="T9"/>
                </a:cxn>
              </a:cxnLst>
              <a:rect l="0" t="0" r="r" b="b"/>
              <a:pathLst>
                <a:path w="38" h="68">
                  <a:moveTo>
                    <a:pt x="33" y="30"/>
                  </a:moveTo>
                  <a:cubicBezTo>
                    <a:pt x="38" y="47"/>
                    <a:pt x="35" y="64"/>
                    <a:pt x="28" y="66"/>
                  </a:cubicBezTo>
                  <a:cubicBezTo>
                    <a:pt x="20" y="68"/>
                    <a:pt x="10" y="55"/>
                    <a:pt x="5" y="38"/>
                  </a:cubicBezTo>
                  <a:cubicBezTo>
                    <a:pt x="0" y="20"/>
                    <a:pt x="2" y="4"/>
                    <a:pt x="10" y="2"/>
                  </a:cubicBezTo>
                  <a:cubicBezTo>
                    <a:pt x="17" y="0"/>
                    <a:pt x="28" y="12"/>
                    <a:pt x="33" y="30"/>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73" name="Freeform 66"/>
            <p:cNvSpPr/>
            <p:nvPr/>
          </p:nvSpPr>
          <p:spPr bwMode="auto">
            <a:xfrm>
              <a:off x="3919541" y="4423980"/>
              <a:ext cx="46174" cy="83613"/>
            </a:xfrm>
            <a:custGeom>
              <a:avLst/>
              <a:gdLst>
                <a:gd name="T0" fmla="*/ 33 w 38"/>
                <a:gd name="T1" fmla="*/ 30 h 68"/>
                <a:gd name="T2" fmla="*/ 28 w 38"/>
                <a:gd name="T3" fmla="*/ 66 h 68"/>
                <a:gd name="T4" fmla="*/ 5 w 38"/>
                <a:gd name="T5" fmla="*/ 38 h 68"/>
                <a:gd name="T6" fmla="*/ 10 w 38"/>
                <a:gd name="T7" fmla="*/ 2 h 68"/>
                <a:gd name="T8" fmla="*/ 33 w 38"/>
                <a:gd name="T9" fmla="*/ 30 h 68"/>
              </a:gdLst>
              <a:ahLst/>
              <a:cxnLst>
                <a:cxn ang="0">
                  <a:pos x="T0" y="T1"/>
                </a:cxn>
                <a:cxn ang="0">
                  <a:pos x="T2" y="T3"/>
                </a:cxn>
                <a:cxn ang="0">
                  <a:pos x="T4" y="T5"/>
                </a:cxn>
                <a:cxn ang="0">
                  <a:pos x="T6" y="T7"/>
                </a:cxn>
                <a:cxn ang="0">
                  <a:pos x="T8" y="T9"/>
                </a:cxn>
              </a:cxnLst>
              <a:rect l="0" t="0" r="r" b="b"/>
              <a:pathLst>
                <a:path w="38" h="68">
                  <a:moveTo>
                    <a:pt x="33" y="30"/>
                  </a:moveTo>
                  <a:cubicBezTo>
                    <a:pt x="38" y="48"/>
                    <a:pt x="36" y="64"/>
                    <a:pt x="28" y="66"/>
                  </a:cubicBezTo>
                  <a:cubicBezTo>
                    <a:pt x="20" y="68"/>
                    <a:pt x="10" y="56"/>
                    <a:pt x="5" y="38"/>
                  </a:cubicBezTo>
                  <a:cubicBezTo>
                    <a:pt x="0" y="21"/>
                    <a:pt x="2" y="4"/>
                    <a:pt x="10" y="2"/>
                  </a:cubicBezTo>
                  <a:cubicBezTo>
                    <a:pt x="17" y="0"/>
                    <a:pt x="28" y="13"/>
                    <a:pt x="33" y="30"/>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74" name="Freeform 67"/>
            <p:cNvSpPr/>
            <p:nvPr/>
          </p:nvSpPr>
          <p:spPr bwMode="auto">
            <a:xfrm>
              <a:off x="4275207" y="5126577"/>
              <a:ext cx="79869" cy="53662"/>
            </a:xfrm>
            <a:custGeom>
              <a:avLst/>
              <a:gdLst>
                <a:gd name="T0" fmla="*/ 54 w 66"/>
                <a:gd name="T1" fmla="*/ 0 h 44"/>
                <a:gd name="T2" fmla="*/ 47 w 66"/>
                <a:gd name="T3" fmla="*/ 9 h 44"/>
                <a:gd name="T4" fmla="*/ 39 w 66"/>
                <a:gd name="T5" fmla="*/ 2 h 44"/>
                <a:gd name="T6" fmla="*/ 32 w 66"/>
                <a:gd name="T7" fmla="*/ 12 h 44"/>
                <a:gd name="T8" fmla="*/ 23 w 66"/>
                <a:gd name="T9" fmla="*/ 3 h 44"/>
                <a:gd name="T10" fmla="*/ 16 w 66"/>
                <a:gd name="T11" fmla="*/ 12 h 44"/>
                <a:gd name="T12" fmla="*/ 8 w 66"/>
                <a:gd name="T13" fmla="*/ 4 h 44"/>
                <a:gd name="T14" fmla="*/ 1 w 66"/>
                <a:gd name="T15" fmla="*/ 25 h 44"/>
                <a:gd name="T16" fmla="*/ 12 w 66"/>
                <a:gd name="T17" fmla="*/ 44 h 44"/>
                <a:gd name="T18" fmla="*/ 18 w 66"/>
                <a:gd name="T19" fmla="*/ 35 h 44"/>
                <a:gd name="T20" fmla="*/ 26 w 66"/>
                <a:gd name="T21" fmla="*/ 43 h 44"/>
                <a:gd name="T22" fmla="*/ 33 w 66"/>
                <a:gd name="T23" fmla="*/ 32 h 44"/>
                <a:gd name="T24" fmla="*/ 42 w 66"/>
                <a:gd name="T25" fmla="*/ 42 h 44"/>
                <a:gd name="T26" fmla="*/ 49 w 66"/>
                <a:gd name="T27" fmla="*/ 33 h 44"/>
                <a:gd name="T28" fmla="*/ 57 w 66"/>
                <a:gd name="T29" fmla="*/ 40 h 44"/>
                <a:gd name="T30" fmla="*/ 65 w 66"/>
                <a:gd name="T31" fmla="*/ 20 h 44"/>
                <a:gd name="T32" fmla="*/ 54 w 66"/>
                <a:gd name="T33"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6" h="44">
                  <a:moveTo>
                    <a:pt x="54" y="0"/>
                  </a:moveTo>
                  <a:cubicBezTo>
                    <a:pt x="51" y="1"/>
                    <a:pt x="48" y="4"/>
                    <a:pt x="47" y="9"/>
                  </a:cubicBezTo>
                  <a:cubicBezTo>
                    <a:pt x="45" y="4"/>
                    <a:pt x="42" y="1"/>
                    <a:pt x="39" y="2"/>
                  </a:cubicBezTo>
                  <a:cubicBezTo>
                    <a:pt x="36" y="2"/>
                    <a:pt x="33" y="6"/>
                    <a:pt x="32" y="12"/>
                  </a:cubicBezTo>
                  <a:cubicBezTo>
                    <a:pt x="30" y="6"/>
                    <a:pt x="27" y="3"/>
                    <a:pt x="23" y="3"/>
                  </a:cubicBezTo>
                  <a:cubicBezTo>
                    <a:pt x="20" y="3"/>
                    <a:pt x="18" y="7"/>
                    <a:pt x="16" y="12"/>
                  </a:cubicBezTo>
                  <a:cubicBezTo>
                    <a:pt x="14" y="7"/>
                    <a:pt x="11" y="4"/>
                    <a:pt x="8" y="4"/>
                  </a:cubicBezTo>
                  <a:cubicBezTo>
                    <a:pt x="3" y="5"/>
                    <a:pt x="0" y="14"/>
                    <a:pt x="1" y="25"/>
                  </a:cubicBezTo>
                  <a:cubicBezTo>
                    <a:pt x="2" y="36"/>
                    <a:pt x="6" y="44"/>
                    <a:pt x="12" y="44"/>
                  </a:cubicBezTo>
                  <a:cubicBezTo>
                    <a:pt x="15" y="44"/>
                    <a:pt x="17" y="40"/>
                    <a:pt x="18" y="35"/>
                  </a:cubicBezTo>
                  <a:cubicBezTo>
                    <a:pt x="20" y="40"/>
                    <a:pt x="23" y="43"/>
                    <a:pt x="26" y="43"/>
                  </a:cubicBezTo>
                  <a:cubicBezTo>
                    <a:pt x="30" y="43"/>
                    <a:pt x="32" y="38"/>
                    <a:pt x="33" y="32"/>
                  </a:cubicBezTo>
                  <a:cubicBezTo>
                    <a:pt x="36" y="38"/>
                    <a:pt x="39" y="42"/>
                    <a:pt x="42" y="42"/>
                  </a:cubicBezTo>
                  <a:cubicBezTo>
                    <a:pt x="45" y="41"/>
                    <a:pt x="48" y="38"/>
                    <a:pt x="49" y="33"/>
                  </a:cubicBezTo>
                  <a:cubicBezTo>
                    <a:pt x="51" y="38"/>
                    <a:pt x="54" y="41"/>
                    <a:pt x="57" y="40"/>
                  </a:cubicBezTo>
                  <a:cubicBezTo>
                    <a:pt x="62" y="40"/>
                    <a:pt x="66" y="31"/>
                    <a:pt x="65" y="20"/>
                  </a:cubicBezTo>
                  <a:cubicBezTo>
                    <a:pt x="64" y="9"/>
                    <a:pt x="59" y="0"/>
                    <a:pt x="54" y="0"/>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68"/>
            <p:cNvSpPr/>
            <p:nvPr/>
          </p:nvSpPr>
          <p:spPr bwMode="auto">
            <a:xfrm>
              <a:off x="1941539" y="4847036"/>
              <a:ext cx="414320" cy="386865"/>
            </a:xfrm>
            <a:custGeom>
              <a:avLst/>
              <a:gdLst>
                <a:gd name="T0" fmla="*/ 302 w 339"/>
                <a:gd name="T1" fmla="*/ 311 h 317"/>
                <a:gd name="T2" fmla="*/ 298 w 339"/>
                <a:gd name="T3" fmla="*/ 299 h 317"/>
                <a:gd name="T4" fmla="*/ 312 w 339"/>
                <a:gd name="T5" fmla="*/ 300 h 317"/>
                <a:gd name="T6" fmla="*/ 308 w 339"/>
                <a:gd name="T7" fmla="*/ 283 h 317"/>
                <a:gd name="T8" fmla="*/ 308 w 339"/>
                <a:gd name="T9" fmla="*/ 283 h 317"/>
                <a:gd name="T10" fmla="*/ 323 w 339"/>
                <a:gd name="T11" fmla="*/ 285 h 317"/>
                <a:gd name="T12" fmla="*/ 318 w 339"/>
                <a:gd name="T13" fmla="*/ 270 h 317"/>
                <a:gd name="T14" fmla="*/ 335 w 339"/>
                <a:gd name="T15" fmla="*/ 272 h 317"/>
                <a:gd name="T16" fmla="*/ 327 w 339"/>
                <a:gd name="T17" fmla="*/ 259 h 317"/>
                <a:gd name="T18" fmla="*/ 267 w 339"/>
                <a:gd name="T19" fmla="*/ 43 h 317"/>
                <a:gd name="T20" fmla="*/ 234 w 339"/>
                <a:gd name="T21" fmla="*/ 0 h 317"/>
                <a:gd name="T22" fmla="*/ 287 w 339"/>
                <a:gd name="T23" fmla="*/ 308 h 317"/>
                <a:gd name="T24" fmla="*/ 302 w 339"/>
                <a:gd name="T25" fmla="*/ 311 h 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9" h="317">
                  <a:moveTo>
                    <a:pt x="302" y="311"/>
                  </a:moveTo>
                  <a:cubicBezTo>
                    <a:pt x="305" y="306"/>
                    <a:pt x="301" y="302"/>
                    <a:pt x="298" y="299"/>
                  </a:cubicBezTo>
                  <a:cubicBezTo>
                    <a:pt x="301" y="302"/>
                    <a:pt x="308" y="306"/>
                    <a:pt x="312" y="300"/>
                  </a:cubicBezTo>
                  <a:cubicBezTo>
                    <a:pt x="318" y="294"/>
                    <a:pt x="311" y="286"/>
                    <a:pt x="308" y="283"/>
                  </a:cubicBezTo>
                  <a:cubicBezTo>
                    <a:pt x="308" y="283"/>
                    <a:pt x="308" y="283"/>
                    <a:pt x="308" y="283"/>
                  </a:cubicBezTo>
                  <a:cubicBezTo>
                    <a:pt x="311" y="285"/>
                    <a:pt x="319" y="291"/>
                    <a:pt x="323" y="285"/>
                  </a:cubicBezTo>
                  <a:cubicBezTo>
                    <a:pt x="328" y="280"/>
                    <a:pt x="321" y="273"/>
                    <a:pt x="318" y="270"/>
                  </a:cubicBezTo>
                  <a:cubicBezTo>
                    <a:pt x="321" y="273"/>
                    <a:pt x="331" y="279"/>
                    <a:pt x="335" y="272"/>
                  </a:cubicBezTo>
                  <a:cubicBezTo>
                    <a:pt x="339" y="266"/>
                    <a:pt x="327" y="259"/>
                    <a:pt x="327" y="259"/>
                  </a:cubicBezTo>
                  <a:cubicBezTo>
                    <a:pt x="81" y="156"/>
                    <a:pt x="267" y="43"/>
                    <a:pt x="267" y="43"/>
                  </a:cubicBezTo>
                  <a:cubicBezTo>
                    <a:pt x="234" y="0"/>
                    <a:pt x="234" y="0"/>
                    <a:pt x="234" y="0"/>
                  </a:cubicBezTo>
                  <a:cubicBezTo>
                    <a:pt x="0" y="175"/>
                    <a:pt x="265" y="293"/>
                    <a:pt x="287" y="308"/>
                  </a:cubicBezTo>
                  <a:cubicBezTo>
                    <a:pt x="287" y="308"/>
                    <a:pt x="298" y="317"/>
                    <a:pt x="302" y="31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69"/>
            <p:cNvSpPr/>
            <p:nvPr/>
          </p:nvSpPr>
          <p:spPr bwMode="auto">
            <a:xfrm>
              <a:off x="2178649" y="4847036"/>
              <a:ext cx="89852" cy="88605"/>
            </a:xfrm>
            <a:custGeom>
              <a:avLst/>
              <a:gdLst>
                <a:gd name="T0" fmla="*/ 73 w 73"/>
                <a:gd name="T1" fmla="*/ 43 h 73"/>
                <a:gd name="T2" fmla="*/ 40 w 73"/>
                <a:gd name="T3" fmla="*/ 0 h 73"/>
                <a:gd name="T4" fmla="*/ 0 w 73"/>
                <a:gd name="T5" fmla="*/ 34 h 73"/>
                <a:gd name="T6" fmla="*/ 37 w 73"/>
                <a:gd name="T7" fmla="*/ 73 h 73"/>
                <a:gd name="T8" fmla="*/ 73 w 73"/>
                <a:gd name="T9" fmla="*/ 43 h 73"/>
              </a:gdLst>
              <a:ahLst/>
              <a:cxnLst>
                <a:cxn ang="0">
                  <a:pos x="T0" y="T1"/>
                </a:cxn>
                <a:cxn ang="0">
                  <a:pos x="T2" y="T3"/>
                </a:cxn>
                <a:cxn ang="0">
                  <a:pos x="T4" y="T5"/>
                </a:cxn>
                <a:cxn ang="0">
                  <a:pos x="T6" y="T7"/>
                </a:cxn>
                <a:cxn ang="0">
                  <a:pos x="T8" y="T9"/>
                </a:cxn>
              </a:cxnLst>
              <a:rect l="0" t="0" r="r" b="b"/>
              <a:pathLst>
                <a:path w="73" h="73">
                  <a:moveTo>
                    <a:pt x="73" y="43"/>
                  </a:moveTo>
                  <a:cubicBezTo>
                    <a:pt x="40" y="0"/>
                    <a:pt x="40" y="0"/>
                    <a:pt x="40" y="0"/>
                  </a:cubicBezTo>
                  <a:cubicBezTo>
                    <a:pt x="24" y="11"/>
                    <a:pt x="11" y="23"/>
                    <a:pt x="0" y="34"/>
                  </a:cubicBezTo>
                  <a:cubicBezTo>
                    <a:pt x="37" y="73"/>
                    <a:pt x="37" y="73"/>
                    <a:pt x="37" y="73"/>
                  </a:cubicBezTo>
                  <a:cubicBezTo>
                    <a:pt x="54" y="54"/>
                    <a:pt x="73" y="43"/>
                    <a:pt x="73" y="43"/>
                  </a:cubicBez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77" name="Freeform 70"/>
            <p:cNvSpPr/>
            <p:nvPr/>
          </p:nvSpPr>
          <p:spPr bwMode="auto">
            <a:xfrm>
              <a:off x="2587977" y="4598694"/>
              <a:ext cx="228375" cy="141018"/>
            </a:xfrm>
            <a:custGeom>
              <a:avLst/>
              <a:gdLst>
                <a:gd name="T0" fmla="*/ 0 w 186"/>
                <a:gd name="T1" fmla="*/ 41 h 115"/>
                <a:gd name="T2" fmla="*/ 104 w 186"/>
                <a:gd name="T3" fmla="*/ 101 h 115"/>
                <a:gd name="T4" fmla="*/ 164 w 186"/>
                <a:gd name="T5" fmla="*/ 7 h 115"/>
                <a:gd name="T6" fmla="*/ 0 w 186"/>
                <a:gd name="T7" fmla="*/ 41 h 115"/>
              </a:gdLst>
              <a:ahLst/>
              <a:cxnLst>
                <a:cxn ang="0">
                  <a:pos x="T0" y="T1"/>
                </a:cxn>
                <a:cxn ang="0">
                  <a:pos x="T2" y="T3"/>
                </a:cxn>
                <a:cxn ang="0">
                  <a:pos x="T4" y="T5"/>
                </a:cxn>
                <a:cxn ang="0">
                  <a:pos x="T6" y="T7"/>
                </a:cxn>
              </a:cxnLst>
              <a:rect l="0" t="0" r="r" b="b"/>
              <a:pathLst>
                <a:path w="186" h="115">
                  <a:moveTo>
                    <a:pt x="0" y="41"/>
                  </a:moveTo>
                  <a:cubicBezTo>
                    <a:pt x="6" y="70"/>
                    <a:pt x="24" y="115"/>
                    <a:pt x="104" y="101"/>
                  </a:cubicBezTo>
                  <a:cubicBezTo>
                    <a:pt x="186" y="86"/>
                    <a:pt x="164" y="7"/>
                    <a:pt x="164" y="7"/>
                  </a:cubicBezTo>
                  <a:cubicBezTo>
                    <a:pt x="164" y="7"/>
                    <a:pt x="72" y="0"/>
                    <a:pt x="0" y="41"/>
                  </a:cubicBezTo>
                  <a:close/>
                </a:path>
              </a:pathLst>
            </a:custGeom>
            <a:solidFill>
              <a:srgbClr val="EB7D8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71"/>
            <p:cNvSpPr/>
            <p:nvPr/>
          </p:nvSpPr>
          <p:spPr bwMode="auto">
            <a:xfrm>
              <a:off x="2470670" y="4505097"/>
              <a:ext cx="47422" cy="83613"/>
            </a:xfrm>
            <a:custGeom>
              <a:avLst/>
              <a:gdLst>
                <a:gd name="T0" fmla="*/ 33 w 38"/>
                <a:gd name="T1" fmla="*/ 30 h 68"/>
                <a:gd name="T2" fmla="*/ 28 w 38"/>
                <a:gd name="T3" fmla="*/ 66 h 68"/>
                <a:gd name="T4" fmla="*/ 5 w 38"/>
                <a:gd name="T5" fmla="*/ 38 h 68"/>
                <a:gd name="T6" fmla="*/ 10 w 38"/>
                <a:gd name="T7" fmla="*/ 2 h 68"/>
                <a:gd name="T8" fmla="*/ 33 w 38"/>
                <a:gd name="T9" fmla="*/ 30 h 68"/>
              </a:gdLst>
              <a:ahLst/>
              <a:cxnLst>
                <a:cxn ang="0">
                  <a:pos x="T0" y="T1"/>
                </a:cxn>
                <a:cxn ang="0">
                  <a:pos x="T2" y="T3"/>
                </a:cxn>
                <a:cxn ang="0">
                  <a:pos x="T4" y="T5"/>
                </a:cxn>
                <a:cxn ang="0">
                  <a:pos x="T6" y="T7"/>
                </a:cxn>
                <a:cxn ang="0">
                  <a:pos x="T8" y="T9"/>
                </a:cxn>
              </a:cxnLst>
              <a:rect l="0" t="0" r="r" b="b"/>
              <a:pathLst>
                <a:path w="38" h="68">
                  <a:moveTo>
                    <a:pt x="33" y="30"/>
                  </a:moveTo>
                  <a:cubicBezTo>
                    <a:pt x="38" y="47"/>
                    <a:pt x="36" y="64"/>
                    <a:pt x="28" y="66"/>
                  </a:cubicBezTo>
                  <a:cubicBezTo>
                    <a:pt x="20" y="68"/>
                    <a:pt x="10" y="55"/>
                    <a:pt x="5" y="38"/>
                  </a:cubicBezTo>
                  <a:cubicBezTo>
                    <a:pt x="0" y="20"/>
                    <a:pt x="2" y="4"/>
                    <a:pt x="10" y="2"/>
                  </a:cubicBezTo>
                  <a:cubicBezTo>
                    <a:pt x="17" y="0"/>
                    <a:pt x="28" y="12"/>
                    <a:pt x="33" y="30"/>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79" name="Freeform 72"/>
            <p:cNvSpPr/>
            <p:nvPr/>
          </p:nvSpPr>
          <p:spPr bwMode="auto">
            <a:xfrm>
              <a:off x="2755203" y="4423980"/>
              <a:ext cx="46174" cy="83613"/>
            </a:xfrm>
            <a:custGeom>
              <a:avLst/>
              <a:gdLst>
                <a:gd name="T0" fmla="*/ 33 w 38"/>
                <a:gd name="T1" fmla="*/ 30 h 68"/>
                <a:gd name="T2" fmla="*/ 28 w 38"/>
                <a:gd name="T3" fmla="*/ 66 h 68"/>
                <a:gd name="T4" fmla="*/ 5 w 38"/>
                <a:gd name="T5" fmla="*/ 38 h 68"/>
                <a:gd name="T6" fmla="*/ 10 w 38"/>
                <a:gd name="T7" fmla="*/ 2 h 68"/>
                <a:gd name="T8" fmla="*/ 33 w 38"/>
                <a:gd name="T9" fmla="*/ 30 h 68"/>
              </a:gdLst>
              <a:ahLst/>
              <a:cxnLst>
                <a:cxn ang="0">
                  <a:pos x="T0" y="T1"/>
                </a:cxn>
                <a:cxn ang="0">
                  <a:pos x="T2" y="T3"/>
                </a:cxn>
                <a:cxn ang="0">
                  <a:pos x="T4" y="T5"/>
                </a:cxn>
                <a:cxn ang="0">
                  <a:pos x="T6" y="T7"/>
                </a:cxn>
                <a:cxn ang="0">
                  <a:pos x="T8" y="T9"/>
                </a:cxn>
              </a:cxnLst>
              <a:rect l="0" t="0" r="r" b="b"/>
              <a:pathLst>
                <a:path w="38" h="68">
                  <a:moveTo>
                    <a:pt x="33" y="30"/>
                  </a:moveTo>
                  <a:cubicBezTo>
                    <a:pt x="38" y="48"/>
                    <a:pt x="36" y="64"/>
                    <a:pt x="28" y="66"/>
                  </a:cubicBezTo>
                  <a:cubicBezTo>
                    <a:pt x="20" y="68"/>
                    <a:pt x="10" y="56"/>
                    <a:pt x="5" y="38"/>
                  </a:cubicBezTo>
                  <a:cubicBezTo>
                    <a:pt x="0" y="21"/>
                    <a:pt x="2" y="4"/>
                    <a:pt x="10" y="2"/>
                  </a:cubicBezTo>
                  <a:cubicBezTo>
                    <a:pt x="18" y="0"/>
                    <a:pt x="28" y="13"/>
                    <a:pt x="33" y="30"/>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80" name="Freeform 73"/>
            <p:cNvSpPr/>
            <p:nvPr/>
          </p:nvSpPr>
          <p:spPr bwMode="auto">
            <a:xfrm>
              <a:off x="3109621" y="5151536"/>
              <a:ext cx="81117" cy="54910"/>
            </a:xfrm>
            <a:custGeom>
              <a:avLst/>
              <a:gdLst>
                <a:gd name="T0" fmla="*/ 54 w 66"/>
                <a:gd name="T1" fmla="*/ 0 h 45"/>
                <a:gd name="T2" fmla="*/ 47 w 66"/>
                <a:gd name="T3" fmla="*/ 9 h 45"/>
                <a:gd name="T4" fmla="*/ 39 w 66"/>
                <a:gd name="T5" fmla="*/ 2 h 45"/>
                <a:gd name="T6" fmla="*/ 32 w 66"/>
                <a:gd name="T7" fmla="*/ 12 h 45"/>
                <a:gd name="T8" fmla="*/ 23 w 66"/>
                <a:gd name="T9" fmla="*/ 3 h 45"/>
                <a:gd name="T10" fmla="*/ 16 w 66"/>
                <a:gd name="T11" fmla="*/ 12 h 45"/>
                <a:gd name="T12" fmla="*/ 8 w 66"/>
                <a:gd name="T13" fmla="*/ 4 h 45"/>
                <a:gd name="T14" fmla="*/ 1 w 66"/>
                <a:gd name="T15" fmla="*/ 25 h 45"/>
                <a:gd name="T16" fmla="*/ 12 w 66"/>
                <a:gd name="T17" fmla="*/ 44 h 45"/>
                <a:gd name="T18" fmla="*/ 18 w 66"/>
                <a:gd name="T19" fmla="*/ 35 h 45"/>
                <a:gd name="T20" fmla="*/ 26 w 66"/>
                <a:gd name="T21" fmla="*/ 43 h 45"/>
                <a:gd name="T22" fmla="*/ 34 w 66"/>
                <a:gd name="T23" fmla="*/ 32 h 45"/>
                <a:gd name="T24" fmla="*/ 42 w 66"/>
                <a:gd name="T25" fmla="*/ 42 h 45"/>
                <a:gd name="T26" fmla="*/ 49 w 66"/>
                <a:gd name="T27" fmla="*/ 33 h 45"/>
                <a:gd name="T28" fmla="*/ 57 w 66"/>
                <a:gd name="T29" fmla="*/ 40 h 45"/>
                <a:gd name="T30" fmla="*/ 65 w 66"/>
                <a:gd name="T31" fmla="*/ 20 h 45"/>
                <a:gd name="T32" fmla="*/ 54 w 66"/>
                <a:gd name="T33"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6" h="45">
                  <a:moveTo>
                    <a:pt x="54" y="0"/>
                  </a:moveTo>
                  <a:cubicBezTo>
                    <a:pt x="51" y="1"/>
                    <a:pt x="49" y="4"/>
                    <a:pt x="47" y="9"/>
                  </a:cubicBezTo>
                  <a:cubicBezTo>
                    <a:pt x="45" y="4"/>
                    <a:pt x="42" y="1"/>
                    <a:pt x="39" y="2"/>
                  </a:cubicBezTo>
                  <a:cubicBezTo>
                    <a:pt x="36" y="2"/>
                    <a:pt x="33" y="6"/>
                    <a:pt x="32" y="12"/>
                  </a:cubicBezTo>
                  <a:cubicBezTo>
                    <a:pt x="30" y="7"/>
                    <a:pt x="27" y="3"/>
                    <a:pt x="23" y="3"/>
                  </a:cubicBezTo>
                  <a:cubicBezTo>
                    <a:pt x="20" y="3"/>
                    <a:pt x="18" y="7"/>
                    <a:pt x="16" y="12"/>
                  </a:cubicBezTo>
                  <a:cubicBezTo>
                    <a:pt x="14" y="7"/>
                    <a:pt x="11" y="4"/>
                    <a:pt x="8" y="4"/>
                  </a:cubicBezTo>
                  <a:cubicBezTo>
                    <a:pt x="3" y="5"/>
                    <a:pt x="0" y="14"/>
                    <a:pt x="1" y="25"/>
                  </a:cubicBezTo>
                  <a:cubicBezTo>
                    <a:pt x="2" y="36"/>
                    <a:pt x="7" y="45"/>
                    <a:pt x="12" y="44"/>
                  </a:cubicBezTo>
                  <a:cubicBezTo>
                    <a:pt x="15" y="44"/>
                    <a:pt x="17" y="40"/>
                    <a:pt x="18" y="35"/>
                  </a:cubicBezTo>
                  <a:cubicBezTo>
                    <a:pt x="20" y="40"/>
                    <a:pt x="23" y="43"/>
                    <a:pt x="26" y="43"/>
                  </a:cubicBezTo>
                  <a:cubicBezTo>
                    <a:pt x="30" y="43"/>
                    <a:pt x="32" y="38"/>
                    <a:pt x="34" y="32"/>
                  </a:cubicBezTo>
                  <a:cubicBezTo>
                    <a:pt x="36" y="38"/>
                    <a:pt x="39" y="42"/>
                    <a:pt x="42" y="42"/>
                  </a:cubicBezTo>
                  <a:cubicBezTo>
                    <a:pt x="45" y="41"/>
                    <a:pt x="48" y="38"/>
                    <a:pt x="49" y="33"/>
                  </a:cubicBezTo>
                  <a:cubicBezTo>
                    <a:pt x="51" y="38"/>
                    <a:pt x="54" y="41"/>
                    <a:pt x="57" y="40"/>
                  </a:cubicBezTo>
                  <a:cubicBezTo>
                    <a:pt x="62" y="40"/>
                    <a:pt x="66" y="31"/>
                    <a:pt x="65" y="20"/>
                  </a:cubicBezTo>
                  <a:cubicBezTo>
                    <a:pt x="64" y="9"/>
                    <a:pt x="59" y="0"/>
                    <a:pt x="54" y="0"/>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74"/>
            <p:cNvSpPr/>
            <p:nvPr/>
          </p:nvSpPr>
          <p:spPr bwMode="auto">
            <a:xfrm>
              <a:off x="1957762" y="3994685"/>
              <a:ext cx="882301" cy="852350"/>
            </a:xfrm>
            <a:custGeom>
              <a:avLst/>
              <a:gdLst>
                <a:gd name="T0" fmla="*/ 340 w 722"/>
                <a:gd name="T1" fmla="*/ 445 h 696"/>
                <a:gd name="T2" fmla="*/ 340 w 722"/>
                <a:gd name="T3" fmla="*/ 363 h 696"/>
                <a:gd name="T4" fmla="*/ 722 w 722"/>
                <a:gd name="T5" fmla="*/ 264 h 696"/>
                <a:gd name="T6" fmla="*/ 392 w 722"/>
                <a:gd name="T7" fmla="*/ 28 h 696"/>
                <a:gd name="T8" fmla="*/ 184 w 722"/>
                <a:gd name="T9" fmla="*/ 152 h 696"/>
                <a:gd name="T10" fmla="*/ 169 w 722"/>
                <a:gd name="T11" fmla="*/ 120 h 696"/>
                <a:gd name="T12" fmla="*/ 162 w 722"/>
                <a:gd name="T13" fmla="*/ 169 h 696"/>
                <a:gd name="T14" fmla="*/ 124 w 722"/>
                <a:gd name="T15" fmla="*/ 200 h 696"/>
                <a:gd name="T16" fmla="*/ 150 w 722"/>
                <a:gd name="T17" fmla="*/ 197 h 696"/>
                <a:gd name="T18" fmla="*/ 221 w 722"/>
                <a:gd name="T19" fmla="*/ 696 h 696"/>
                <a:gd name="T20" fmla="*/ 334 w 722"/>
                <a:gd name="T21" fmla="*/ 486 h 696"/>
                <a:gd name="T22" fmla="*/ 277 w 722"/>
                <a:gd name="T23" fmla="*/ 460 h 696"/>
                <a:gd name="T24" fmla="*/ 340 w 722"/>
                <a:gd name="T25" fmla="*/ 445 h 6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22" h="696">
                  <a:moveTo>
                    <a:pt x="340" y="445"/>
                  </a:moveTo>
                  <a:cubicBezTo>
                    <a:pt x="340" y="363"/>
                    <a:pt x="340" y="363"/>
                    <a:pt x="340" y="363"/>
                  </a:cubicBezTo>
                  <a:cubicBezTo>
                    <a:pt x="592" y="321"/>
                    <a:pt x="722" y="264"/>
                    <a:pt x="722" y="264"/>
                  </a:cubicBezTo>
                  <a:cubicBezTo>
                    <a:pt x="677" y="49"/>
                    <a:pt x="510" y="0"/>
                    <a:pt x="392" y="28"/>
                  </a:cubicBezTo>
                  <a:cubicBezTo>
                    <a:pt x="241" y="61"/>
                    <a:pt x="196" y="116"/>
                    <a:pt x="184" y="152"/>
                  </a:cubicBezTo>
                  <a:cubicBezTo>
                    <a:pt x="171" y="138"/>
                    <a:pt x="169" y="120"/>
                    <a:pt x="169" y="120"/>
                  </a:cubicBezTo>
                  <a:cubicBezTo>
                    <a:pt x="149" y="147"/>
                    <a:pt x="162" y="169"/>
                    <a:pt x="162" y="169"/>
                  </a:cubicBezTo>
                  <a:cubicBezTo>
                    <a:pt x="132" y="171"/>
                    <a:pt x="124" y="200"/>
                    <a:pt x="124" y="200"/>
                  </a:cubicBezTo>
                  <a:cubicBezTo>
                    <a:pt x="133" y="197"/>
                    <a:pt x="142" y="196"/>
                    <a:pt x="150" y="197"/>
                  </a:cubicBezTo>
                  <a:cubicBezTo>
                    <a:pt x="0" y="277"/>
                    <a:pt x="221" y="696"/>
                    <a:pt x="221" y="696"/>
                  </a:cubicBezTo>
                  <a:cubicBezTo>
                    <a:pt x="283" y="652"/>
                    <a:pt x="334" y="486"/>
                    <a:pt x="334" y="486"/>
                  </a:cubicBezTo>
                  <a:cubicBezTo>
                    <a:pt x="334" y="486"/>
                    <a:pt x="271" y="515"/>
                    <a:pt x="277" y="460"/>
                  </a:cubicBezTo>
                  <a:cubicBezTo>
                    <a:pt x="283" y="404"/>
                    <a:pt x="340" y="445"/>
                    <a:pt x="340" y="445"/>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82" name="Freeform 75"/>
            <p:cNvSpPr/>
            <p:nvPr/>
          </p:nvSpPr>
          <p:spPr bwMode="auto">
            <a:xfrm>
              <a:off x="3070934" y="3936032"/>
              <a:ext cx="984633" cy="911004"/>
            </a:xfrm>
            <a:custGeom>
              <a:avLst/>
              <a:gdLst>
                <a:gd name="T0" fmla="*/ 805 w 805"/>
                <a:gd name="T1" fmla="*/ 386 h 744"/>
                <a:gd name="T2" fmla="*/ 356 w 805"/>
                <a:gd name="T3" fmla="*/ 360 h 744"/>
                <a:gd name="T4" fmla="*/ 368 w 805"/>
                <a:gd name="T5" fmla="*/ 487 h 744"/>
                <a:gd name="T6" fmla="*/ 306 w 805"/>
                <a:gd name="T7" fmla="*/ 505 h 744"/>
                <a:gd name="T8" fmla="*/ 364 w 805"/>
                <a:gd name="T9" fmla="*/ 528 h 744"/>
                <a:gd name="T10" fmla="*/ 263 w 805"/>
                <a:gd name="T11" fmla="*/ 744 h 744"/>
                <a:gd name="T12" fmla="*/ 215 w 805"/>
                <a:gd name="T13" fmla="*/ 233 h 744"/>
                <a:gd name="T14" fmla="*/ 371 w 805"/>
                <a:gd name="T15" fmla="*/ 61 h 744"/>
                <a:gd name="T16" fmla="*/ 805 w 805"/>
                <a:gd name="T17" fmla="*/ 386 h 7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05" h="744">
                  <a:moveTo>
                    <a:pt x="805" y="386"/>
                  </a:moveTo>
                  <a:cubicBezTo>
                    <a:pt x="805" y="386"/>
                    <a:pt x="642" y="289"/>
                    <a:pt x="356" y="360"/>
                  </a:cubicBezTo>
                  <a:cubicBezTo>
                    <a:pt x="368" y="487"/>
                    <a:pt x="368" y="487"/>
                    <a:pt x="368" y="487"/>
                  </a:cubicBezTo>
                  <a:cubicBezTo>
                    <a:pt x="368" y="487"/>
                    <a:pt x="308" y="449"/>
                    <a:pt x="306" y="505"/>
                  </a:cubicBezTo>
                  <a:cubicBezTo>
                    <a:pt x="303" y="560"/>
                    <a:pt x="364" y="528"/>
                    <a:pt x="364" y="528"/>
                  </a:cubicBezTo>
                  <a:cubicBezTo>
                    <a:pt x="364" y="528"/>
                    <a:pt x="323" y="697"/>
                    <a:pt x="263" y="744"/>
                  </a:cubicBezTo>
                  <a:cubicBezTo>
                    <a:pt x="263" y="744"/>
                    <a:pt x="0" y="247"/>
                    <a:pt x="215" y="233"/>
                  </a:cubicBezTo>
                  <a:cubicBezTo>
                    <a:pt x="215" y="233"/>
                    <a:pt x="194" y="116"/>
                    <a:pt x="371" y="61"/>
                  </a:cubicBezTo>
                  <a:cubicBezTo>
                    <a:pt x="568" y="0"/>
                    <a:pt x="768" y="74"/>
                    <a:pt x="805" y="386"/>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grpSp>
      <p:sp>
        <p:nvSpPr>
          <p:cNvPr id="6" name="文本框 5"/>
          <p:cNvSpPr txBox="1"/>
          <p:nvPr/>
        </p:nvSpPr>
        <p:spPr>
          <a:xfrm>
            <a:off x="39370" y="262890"/>
            <a:ext cx="5932170" cy="521970"/>
          </a:xfrm>
          <a:prstGeom prst="rect">
            <a:avLst/>
          </a:prstGeom>
          <a:noFill/>
        </p:spPr>
        <p:txBody>
          <a:bodyPr wrap="square" rtlCol="0">
            <a:spAutoFit/>
          </a:bodyPr>
          <a:lstStyle/>
          <a:p>
            <a:r>
              <a:rPr lang="zh-CN" altLang="en-US" sz="2800" b="1"/>
              <a:t>3. 感谢信频现词汇、短语、句型：</a:t>
            </a:r>
            <a:endParaRPr lang="zh-CN" altLang="en-US" sz="2800" b="1"/>
          </a:p>
        </p:txBody>
      </p:sp>
      <p:graphicFrame>
        <p:nvGraphicFramePr>
          <p:cNvPr id="7" name="表格 6"/>
          <p:cNvGraphicFramePr/>
          <p:nvPr>
            <p:custDataLst>
              <p:tags r:id="rId2"/>
            </p:custDataLst>
          </p:nvPr>
        </p:nvGraphicFramePr>
        <p:xfrm>
          <a:off x="411480" y="1282065"/>
          <a:ext cx="11170920" cy="2590800"/>
        </p:xfrm>
        <a:graphic>
          <a:graphicData uri="http://schemas.openxmlformats.org/drawingml/2006/table">
            <a:tbl>
              <a:tblPr firstRow="1" bandRow="1">
                <a:tableStyleId>{5940675A-B579-460E-94D1-54222C63F5DA}</a:tableStyleId>
              </a:tblPr>
              <a:tblGrid>
                <a:gridCol w="5622925"/>
                <a:gridCol w="5547995"/>
              </a:tblGrid>
              <a:tr h="365760">
                <a:tc>
                  <a:txBody>
                    <a:bodyPr/>
                    <a:p>
                      <a:pPr>
                        <a:buNone/>
                      </a:pPr>
                      <a:r>
                        <a:rPr lang="zh-CN" altLang="en-US" sz="2800"/>
                        <a:t>hank sb. for ...</a:t>
                      </a:r>
                      <a:endParaRPr lang="zh-CN" altLang="en-US" sz="280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r>
                        <a:rPr lang="zh-CN" altLang="en-US" sz="2800"/>
                        <a:t>为了……感谢某人</a:t>
                      </a:r>
                      <a:endParaRPr lang="zh-CN" altLang="en-US" sz="280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518160">
                <a:tc>
                  <a:txBody>
                    <a:bodyPr/>
                    <a:p>
                      <a:pPr>
                        <a:buNone/>
                      </a:pPr>
                      <a:r>
                        <a:rPr lang="zh-CN" altLang="en-US" sz="2800"/>
                        <a:t>thanks to</a:t>
                      </a:r>
                      <a:endParaRPr lang="zh-CN" altLang="en-US" sz="280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r>
                        <a:rPr lang="zh-CN" altLang="en-US" sz="2800"/>
                        <a:t>多亏</a:t>
                      </a:r>
                      <a:endParaRPr lang="zh-CN" altLang="en-US" sz="280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365760">
                <a:tc>
                  <a:txBody>
                    <a:bodyPr/>
                    <a:p>
                      <a:pPr>
                        <a:buNone/>
                      </a:pPr>
                      <a:r>
                        <a:rPr lang="zh-CN" altLang="en-US" sz="2800"/>
                        <a:t>Thank you very much for ...</a:t>
                      </a:r>
                      <a:endParaRPr lang="zh-CN" altLang="en-US" sz="280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r>
                        <a:rPr lang="zh-CN" altLang="en-US" sz="2800"/>
                        <a:t>十分感谢你……</a:t>
                      </a:r>
                      <a:endParaRPr lang="zh-CN" altLang="en-US" sz="280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365760">
                <a:tc>
                  <a:txBody>
                    <a:bodyPr/>
                    <a:p>
                      <a:pPr>
                        <a:buNone/>
                      </a:pPr>
                      <a:r>
                        <a:rPr lang="zh-CN" altLang="en-US" sz="2800"/>
                        <a:t>You have given me a lot of help in ...</a:t>
                      </a:r>
                      <a:endParaRPr lang="zh-CN" altLang="en-US" sz="280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r>
                        <a:rPr lang="zh-CN" altLang="en-US" sz="2800"/>
                        <a:t>你在……方面给我了很多的帮助。</a:t>
                      </a:r>
                      <a:endParaRPr lang="zh-CN" altLang="en-US" sz="280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365760">
                <a:tc>
                  <a:txBody>
                    <a:bodyPr/>
                    <a:p>
                      <a:pPr>
                        <a:buNone/>
                      </a:pPr>
                      <a:r>
                        <a:rPr lang="zh-CN" altLang="en-US" sz="2800"/>
                        <a:t>Please accept my sincere appreciation!</a:t>
                      </a:r>
                      <a:endParaRPr lang="zh-CN" altLang="en-US" sz="280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r>
                        <a:rPr lang="zh-CN" altLang="en-US" sz="2800"/>
                        <a:t>请接受我真诚的感谢！</a:t>
                      </a:r>
                      <a:endParaRPr lang="zh-CN" altLang="en-US" sz="280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grpSp>
        <p:nvGrpSpPr>
          <p:cNvPr id="11" name="Group 5"/>
          <p:cNvGrpSpPr/>
          <p:nvPr/>
        </p:nvGrpSpPr>
        <p:grpSpPr>
          <a:xfrm>
            <a:off x="3749838" y="5204653"/>
            <a:ext cx="5072921" cy="1723420"/>
            <a:chOff x="990600" y="3853667"/>
            <a:chExt cx="5072921" cy="1723420"/>
          </a:xfrm>
        </p:grpSpPr>
        <p:sp>
          <p:nvSpPr>
            <p:cNvPr id="12" name="Freeform 5"/>
            <p:cNvSpPr/>
            <p:nvPr/>
          </p:nvSpPr>
          <p:spPr bwMode="auto">
            <a:xfrm>
              <a:off x="990600" y="5374919"/>
              <a:ext cx="5060441" cy="202168"/>
            </a:xfrm>
            <a:custGeom>
              <a:avLst/>
              <a:gdLst>
                <a:gd name="T0" fmla="*/ 4054 w 4136"/>
                <a:gd name="T1" fmla="*/ 0 h 165"/>
                <a:gd name="T2" fmla="*/ 3007 w 4136"/>
                <a:gd name="T3" fmla="*/ 0 h 165"/>
                <a:gd name="T4" fmla="*/ 2995 w 4136"/>
                <a:gd name="T5" fmla="*/ 28 h 165"/>
                <a:gd name="T6" fmla="*/ 2979 w 4136"/>
                <a:gd name="T7" fmla="*/ 30 h 165"/>
                <a:gd name="T8" fmla="*/ 2920 w 4136"/>
                <a:gd name="T9" fmla="*/ 13 h 165"/>
                <a:gd name="T10" fmla="*/ 2910 w 4136"/>
                <a:gd name="T11" fmla="*/ 75 h 165"/>
                <a:gd name="T12" fmla="*/ 2904 w 4136"/>
                <a:gd name="T13" fmla="*/ 74 h 165"/>
                <a:gd name="T14" fmla="*/ 2893 w 4136"/>
                <a:gd name="T15" fmla="*/ 0 h 165"/>
                <a:gd name="T16" fmla="*/ 2144 w 4136"/>
                <a:gd name="T17" fmla="*/ 0 h 165"/>
                <a:gd name="T18" fmla="*/ 2132 w 4136"/>
                <a:gd name="T19" fmla="*/ 36 h 165"/>
                <a:gd name="T20" fmla="*/ 2116 w 4136"/>
                <a:gd name="T21" fmla="*/ 38 h 165"/>
                <a:gd name="T22" fmla="*/ 2057 w 4136"/>
                <a:gd name="T23" fmla="*/ 21 h 165"/>
                <a:gd name="T24" fmla="*/ 2047 w 4136"/>
                <a:gd name="T25" fmla="*/ 83 h 165"/>
                <a:gd name="T26" fmla="*/ 2041 w 4136"/>
                <a:gd name="T27" fmla="*/ 82 h 165"/>
                <a:gd name="T28" fmla="*/ 2033 w 4136"/>
                <a:gd name="T29" fmla="*/ 0 h 165"/>
                <a:gd name="T30" fmla="*/ 1192 w 4136"/>
                <a:gd name="T31" fmla="*/ 0 h 165"/>
                <a:gd name="T32" fmla="*/ 1180 w 4136"/>
                <a:gd name="T33" fmla="*/ 36 h 165"/>
                <a:gd name="T34" fmla="*/ 1164 w 4136"/>
                <a:gd name="T35" fmla="*/ 38 h 165"/>
                <a:gd name="T36" fmla="*/ 1105 w 4136"/>
                <a:gd name="T37" fmla="*/ 21 h 165"/>
                <a:gd name="T38" fmla="*/ 1095 w 4136"/>
                <a:gd name="T39" fmla="*/ 83 h 165"/>
                <a:gd name="T40" fmla="*/ 1090 w 4136"/>
                <a:gd name="T41" fmla="*/ 82 h 165"/>
                <a:gd name="T42" fmla="*/ 1081 w 4136"/>
                <a:gd name="T43" fmla="*/ 0 h 165"/>
                <a:gd name="T44" fmla="*/ 996 w 4136"/>
                <a:gd name="T45" fmla="*/ 0 h 165"/>
                <a:gd name="T46" fmla="*/ 908 w 4136"/>
                <a:gd name="T47" fmla="*/ 73 h 165"/>
                <a:gd name="T48" fmla="*/ 50 w 4136"/>
                <a:gd name="T49" fmla="*/ 92 h 165"/>
                <a:gd name="T50" fmla="*/ 160 w 4136"/>
                <a:gd name="T51" fmla="*/ 0 h 165"/>
                <a:gd name="T52" fmla="*/ 81 w 4136"/>
                <a:gd name="T53" fmla="*/ 0 h 165"/>
                <a:gd name="T54" fmla="*/ 0 w 4136"/>
                <a:gd name="T55" fmla="*/ 82 h 165"/>
                <a:gd name="T56" fmla="*/ 0 w 4136"/>
                <a:gd name="T57" fmla="*/ 84 h 165"/>
                <a:gd name="T58" fmla="*/ 81 w 4136"/>
                <a:gd name="T59" fmla="*/ 165 h 165"/>
                <a:gd name="T60" fmla="*/ 4054 w 4136"/>
                <a:gd name="T61" fmla="*/ 165 h 165"/>
                <a:gd name="T62" fmla="*/ 4136 w 4136"/>
                <a:gd name="T63" fmla="*/ 84 h 165"/>
                <a:gd name="T64" fmla="*/ 4136 w 4136"/>
                <a:gd name="T65" fmla="*/ 82 h 165"/>
                <a:gd name="T66" fmla="*/ 4054 w 4136"/>
                <a:gd name="T67" fmla="*/ 0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136" h="165">
                  <a:moveTo>
                    <a:pt x="4054" y="0"/>
                  </a:moveTo>
                  <a:cubicBezTo>
                    <a:pt x="3007" y="0"/>
                    <a:pt x="3007" y="0"/>
                    <a:pt x="3007" y="0"/>
                  </a:cubicBezTo>
                  <a:cubicBezTo>
                    <a:pt x="3007" y="14"/>
                    <a:pt x="3004" y="26"/>
                    <a:pt x="2995" y="28"/>
                  </a:cubicBezTo>
                  <a:cubicBezTo>
                    <a:pt x="2990" y="30"/>
                    <a:pt x="2985" y="30"/>
                    <a:pt x="2979" y="30"/>
                  </a:cubicBezTo>
                  <a:cubicBezTo>
                    <a:pt x="2951" y="30"/>
                    <a:pt x="2920" y="13"/>
                    <a:pt x="2920" y="13"/>
                  </a:cubicBezTo>
                  <a:cubicBezTo>
                    <a:pt x="2920" y="13"/>
                    <a:pt x="2948" y="75"/>
                    <a:pt x="2910" y="75"/>
                  </a:cubicBezTo>
                  <a:cubicBezTo>
                    <a:pt x="2908" y="75"/>
                    <a:pt x="2906" y="75"/>
                    <a:pt x="2904" y="74"/>
                  </a:cubicBezTo>
                  <a:cubicBezTo>
                    <a:pt x="2873" y="70"/>
                    <a:pt x="2883" y="27"/>
                    <a:pt x="2893" y="0"/>
                  </a:cubicBezTo>
                  <a:cubicBezTo>
                    <a:pt x="2144" y="0"/>
                    <a:pt x="2144" y="0"/>
                    <a:pt x="2144" y="0"/>
                  </a:cubicBezTo>
                  <a:cubicBezTo>
                    <a:pt x="2145" y="18"/>
                    <a:pt x="2143" y="33"/>
                    <a:pt x="2132" y="36"/>
                  </a:cubicBezTo>
                  <a:cubicBezTo>
                    <a:pt x="2127" y="38"/>
                    <a:pt x="2122" y="38"/>
                    <a:pt x="2116" y="38"/>
                  </a:cubicBezTo>
                  <a:cubicBezTo>
                    <a:pt x="2088" y="38"/>
                    <a:pt x="2057" y="21"/>
                    <a:pt x="2057" y="21"/>
                  </a:cubicBezTo>
                  <a:cubicBezTo>
                    <a:pt x="2057" y="21"/>
                    <a:pt x="2085" y="83"/>
                    <a:pt x="2047" y="83"/>
                  </a:cubicBezTo>
                  <a:cubicBezTo>
                    <a:pt x="2045" y="83"/>
                    <a:pt x="2043" y="83"/>
                    <a:pt x="2041" y="82"/>
                  </a:cubicBezTo>
                  <a:cubicBezTo>
                    <a:pt x="2007" y="78"/>
                    <a:pt x="2023" y="26"/>
                    <a:pt x="2033" y="0"/>
                  </a:cubicBezTo>
                  <a:cubicBezTo>
                    <a:pt x="1192" y="0"/>
                    <a:pt x="1192" y="0"/>
                    <a:pt x="1192" y="0"/>
                  </a:cubicBezTo>
                  <a:cubicBezTo>
                    <a:pt x="1193" y="18"/>
                    <a:pt x="1191" y="33"/>
                    <a:pt x="1180" y="36"/>
                  </a:cubicBezTo>
                  <a:cubicBezTo>
                    <a:pt x="1175" y="38"/>
                    <a:pt x="1170" y="38"/>
                    <a:pt x="1164" y="38"/>
                  </a:cubicBezTo>
                  <a:cubicBezTo>
                    <a:pt x="1136" y="38"/>
                    <a:pt x="1105" y="21"/>
                    <a:pt x="1105" y="21"/>
                  </a:cubicBezTo>
                  <a:cubicBezTo>
                    <a:pt x="1105" y="21"/>
                    <a:pt x="1133" y="83"/>
                    <a:pt x="1095" y="83"/>
                  </a:cubicBezTo>
                  <a:cubicBezTo>
                    <a:pt x="1093" y="83"/>
                    <a:pt x="1092" y="83"/>
                    <a:pt x="1090" y="82"/>
                  </a:cubicBezTo>
                  <a:cubicBezTo>
                    <a:pt x="1055" y="78"/>
                    <a:pt x="1071" y="26"/>
                    <a:pt x="1081" y="0"/>
                  </a:cubicBezTo>
                  <a:cubicBezTo>
                    <a:pt x="996" y="0"/>
                    <a:pt x="996" y="0"/>
                    <a:pt x="996" y="0"/>
                  </a:cubicBezTo>
                  <a:cubicBezTo>
                    <a:pt x="908" y="73"/>
                    <a:pt x="908" y="73"/>
                    <a:pt x="908" y="73"/>
                  </a:cubicBezTo>
                  <a:cubicBezTo>
                    <a:pt x="50" y="92"/>
                    <a:pt x="50" y="92"/>
                    <a:pt x="50" y="92"/>
                  </a:cubicBezTo>
                  <a:cubicBezTo>
                    <a:pt x="160" y="0"/>
                    <a:pt x="160" y="0"/>
                    <a:pt x="160" y="0"/>
                  </a:cubicBezTo>
                  <a:cubicBezTo>
                    <a:pt x="81" y="0"/>
                    <a:pt x="81" y="0"/>
                    <a:pt x="81" y="0"/>
                  </a:cubicBezTo>
                  <a:cubicBezTo>
                    <a:pt x="36" y="0"/>
                    <a:pt x="0" y="37"/>
                    <a:pt x="0" y="82"/>
                  </a:cubicBezTo>
                  <a:cubicBezTo>
                    <a:pt x="0" y="84"/>
                    <a:pt x="0" y="84"/>
                    <a:pt x="0" y="84"/>
                  </a:cubicBezTo>
                  <a:cubicBezTo>
                    <a:pt x="0" y="129"/>
                    <a:pt x="36" y="165"/>
                    <a:pt x="81" y="165"/>
                  </a:cubicBezTo>
                  <a:cubicBezTo>
                    <a:pt x="4054" y="165"/>
                    <a:pt x="4054" y="165"/>
                    <a:pt x="4054" y="165"/>
                  </a:cubicBezTo>
                  <a:cubicBezTo>
                    <a:pt x="4099" y="165"/>
                    <a:pt x="4136" y="129"/>
                    <a:pt x="4136" y="84"/>
                  </a:cubicBezTo>
                  <a:cubicBezTo>
                    <a:pt x="4136" y="82"/>
                    <a:pt x="4136" y="82"/>
                    <a:pt x="4136" y="82"/>
                  </a:cubicBezTo>
                  <a:cubicBezTo>
                    <a:pt x="4136" y="37"/>
                    <a:pt x="4099" y="0"/>
                    <a:pt x="4054" y="0"/>
                  </a:cubicBezTo>
                </a:path>
              </a:pathLst>
            </a:custGeom>
            <a:solidFill>
              <a:schemeClr val="tx2">
                <a:alpha val="10000"/>
              </a:schemeClr>
            </a:solidFill>
            <a:ln>
              <a:noFill/>
            </a:ln>
          </p:spPr>
          <p:txBody>
            <a:bodyPr vert="horz" wrap="square" lIns="91440" tIns="45720" rIns="91440" bIns="45720" numCol="1" anchor="t" anchorCtr="0" compatLnSpc="1"/>
            <a:lstStyle/>
            <a:p>
              <a:endParaRPr lang="en-US"/>
            </a:p>
          </p:txBody>
        </p:sp>
        <p:sp>
          <p:nvSpPr>
            <p:cNvPr id="13" name="Freeform 6"/>
            <p:cNvSpPr/>
            <p:nvPr/>
          </p:nvSpPr>
          <p:spPr bwMode="auto">
            <a:xfrm>
              <a:off x="2897469" y="4702273"/>
              <a:ext cx="227127" cy="323219"/>
            </a:xfrm>
            <a:custGeom>
              <a:avLst/>
              <a:gdLst>
                <a:gd name="T0" fmla="*/ 21 w 186"/>
                <a:gd name="T1" fmla="*/ 0 h 264"/>
                <a:gd name="T2" fmla="*/ 0 w 186"/>
                <a:gd name="T3" fmla="*/ 72 h 264"/>
                <a:gd name="T4" fmla="*/ 121 w 186"/>
                <a:gd name="T5" fmla="*/ 264 h 264"/>
                <a:gd name="T6" fmla="*/ 186 w 186"/>
                <a:gd name="T7" fmla="*/ 258 h 264"/>
                <a:gd name="T8" fmla="*/ 21 w 186"/>
                <a:gd name="T9" fmla="*/ 0 h 264"/>
              </a:gdLst>
              <a:ahLst/>
              <a:cxnLst>
                <a:cxn ang="0">
                  <a:pos x="T0" y="T1"/>
                </a:cxn>
                <a:cxn ang="0">
                  <a:pos x="T2" y="T3"/>
                </a:cxn>
                <a:cxn ang="0">
                  <a:pos x="T4" y="T5"/>
                </a:cxn>
                <a:cxn ang="0">
                  <a:pos x="T6" y="T7"/>
                </a:cxn>
                <a:cxn ang="0">
                  <a:pos x="T8" y="T9"/>
                </a:cxn>
              </a:cxnLst>
              <a:rect l="0" t="0" r="r" b="b"/>
              <a:pathLst>
                <a:path w="186" h="264">
                  <a:moveTo>
                    <a:pt x="21" y="0"/>
                  </a:moveTo>
                  <a:cubicBezTo>
                    <a:pt x="0" y="72"/>
                    <a:pt x="0" y="72"/>
                    <a:pt x="0" y="72"/>
                  </a:cubicBezTo>
                  <a:cubicBezTo>
                    <a:pt x="46" y="145"/>
                    <a:pt x="91" y="222"/>
                    <a:pt x="121" y="264"/>
                  </a:cubicBezTo>
                  <a:cubicBezTo>
                    <a:pt x="186" y="258"/>
                    <a:pt x="186" y="258"/>
                    <a:pt x="186" y="258"/>
                  </a:cubicBezTo>
                  <a:cubicBezTo>
                    <a:pt x="79" y="114"/>
                    <a:pt x="21" y="0"/>
                    <a:pt x="21" y="0"/>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4" name="Freeform 7"/>
            <p:cNvSpPr/>
            <p:nvPr/>
          </p:nvSpPr>
          <p:spPr bwMode="auto">
            <a:xfrm>
              <a:off x="2897469" y="4702273"/>
              <a:ext cx="67389" cy="127291"/>
            </a:xfrm>
            <a:custGeom>
              <a:avLst/>
              <a:gdLst>
                <a:gd name="T0" fmla="*/ 21 w 56"/>
                <a:gd name="T1" fmla="*/ 0 h 104"/>
                <a:gd name="T2" fmla="*/ 0 w 56"/>
                <a:gd name="T3" fmla="*/ 72 h 104"/>
                <a:gd name="T4" fmla="*/ 20 w 56"/>
                <a:gd name="T5" fmla="*/ 104 h 104"/>
                <a:gd name="T6" fmla="*/ 56 w 56"/>
                <a:gd name="T7" fmla="*/ 64 h 104"/>
                <a:gd name="T8" fmla="*/ 21 w 56"/>
                <a:gd name="T9" fmla="*/ 0 h 104"/>
              </a:gdLst>
              <a:ahLst/>
              <a:cxnLst>
                <a:cxn ang="0">
                  <a:pos x="T0" y="T1"/>
                </a:cxn>
                <a:cxn ang="0">
                  <a:pos x="T2" y="T3"/>
                </a:cxn>
                <a:cxn ang="0">
                  <a:pos x="T4" y="T5"/>
                </a:cxn>
                <a:cxn ang="0">
                  <a:pos x="T6" y="T7"/>
                </a:cxn>
                <a:cxn ang="0">
                  <a:pos x="T8" y="T9"/>
                </a:cxn>
              </a:cxnLst>
              <a:rect l="0" t="0" r="r" b="b"/>
              <a:pathLst>
                <a:path w="56" h="104">
                  <a:moveTo>
                    <a:pt x="21" y="0"/>
                  </a:moveTo>
                  <a:cubicBezTo>
                    <a:pt x="0" y="72"/>
                    <a:pt x="0" y="72"/>
                    <a:pt x="0" y="72"/>
                  </a:cubicBezTo>
                  <a:cubicBezTo>
                    <a:pt x="7" y="82"/>
                    <a:pt x="13" y="93"/>
                    <a:pt x="20" y="104"/>
                  </a:cubicBezTo>
                  <a:cubicBezTo>
                    <a:pt x="56" y="64"/>
                    <a:pt x="56" y="64"/>
                    <a:pt x="56" y="64"/>
                  </a:cubicBezTo>
                  <a:cubicBezTo>
                    <a:pt x="33" y="24"/>
                    <a:pt x="21" y="0"/>
                    <a:pt x="21" y="0"/>
                  </a:cubicBez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15" name="Freeform 8"/>
            <p:cNvSpPr/>
            <p:nvPr/>
          </p:nvSpPr>
          <p:spPr bwMode="auto">
            <a:xfrm>
              <a:off x="2268502" y="5075411"/>
              <a:ext cx="943451" cy="406832"/>
            </a:xfrm>
            <a:custGeom>
              <a:avLst/>
              <a:gdLst>
                <a:gd name="T0" fmla="*/ 754 w 771"/>
                <a:gd name="T1" fmla="*/ 93 h 333"/>
                <a:gd name="T2" fmla="*/ 676 w 771"/>
                <a:gd name="T3" fmla="*/ 128 h 333"/>
                <a:gd name="T4" fmla="*/ 673 w 771"/>
                <a:gd name="T5" fmla="*/ 25 h 333"/>
                <a:gd name="T6" fmla="*/ 594 w 771"/>
                <a:gd name="T7" fmla="*/ 42 h 333"/>
                <a:gd name="T8" fmla="*/ 82 w 771"/>
                <a:gd name="T9" fmla="*/ 155 h 333"/>
                <a:gd name="T10" fmla="*/ 102 w 771"/>
                <a:gd name="T11" fmla="*/ 237 h 333"/>
                <a:gd name="T12" fmla="*/ 43 w 771"/>
                <a:gd name="T13" fmla="*/ 230 h 333"/>
                <a:gd name="T14" fmla="*/ 46 w 771"/>
                <a:gd name="T15" fmla="*/ 327 h 333"/>
                <a:gd name="T16" fmla="*/ 61 w 771"/>
                <a:gd name="T17" fmla="*/ 266 h 333"/>
                <a:gd name="T18" fmla="*/ 136 w 771"/>
                <a:gd name="T19" fmla="*/ 281 h 333"/>
                <a:gd name="T20" fmla="*/ 138 w 771"/>
                <a:gd name="T21" fmla="*/ 181 h 333"/>
                <a:gd name="T22" fmla="*/ 636 w 771"/>
                <a:gd name="T23" fmla="*/ 66 h 333"/>
                <a:gd name="T24" fmla="*/ 653 w 771"/>
                <a:gd name="T25" fmla="*/ 190 h 333"/>
                <a:gd name="T26" fmla="*/ 754 w 771"/>
                <a:gd name="T27" fmla="*/ 93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71" h="333">
                  <a:moveTo>
                    <a:pt x="754" y="93"/>
                  </a:moveTo>
                  <a:cubicBezTo>
                    <a:pt x="736" y="36"/>
                    <a:pt x="676" y="128"/>
                    <a:pt x="676" y="128"/>
                  </a:cubicBezTo>
                  <a:cubicBezTo>
                    <a:pt x="676" y="128"/>
                    <a:pt x="693" y="51"/>
                    <a:pt x="673" y="25"/>
                  </a:cubicBezTo>
                  <a:cubicBezTo>
                    <a:pt x="654" y="0"/>
                    <a:pt x="607" y="34"/>
                    <a:pt x="594" y="42"/>
                  </a:cubicBezTo>
                  <a:cubicBezTo>
                    <a:pt x="82" y="155"/>
                    <a:pt x="82" y="155"/>
                    <a:pt x="82" y="155"/>
                  </a:cubicBezTo>
                  <a:cubicBezTo>
                    <a:pt x="102" y="237"/>
                    <a:pt x="102" y="237"/>
                    <a:pt x="102" y="237"/>
                  </a:cubicBezTo>
                  <a:cubicBezTo>
                    <a:pt x="43" y="230"/>
                    <a:pt x="43" y="230"/>
                    <a:pt x="43" y="230"/>
                  </a:cubicBezTo>
                  <a:cubicBezTo>
                    <a:pt x="43" y="230"/>
                    <a:pt x="0" y="321"/>
                    <a:pt x="46" y="327"/>
                  </a:cubicBezTo>
                  <a:cubicBezTo>
                    <a:pt x="91" y="333"/>
                    <a:pt x="61" y="266"/>
                    <a:pt x="61" y="266"/>
                  </a:cubicBezTo>
                  <a:cubicBezTo>
                    <a:pt x="61" y="266"/>
                    <a:pt x="105" y="291"/>
                    <a:pt x="136" y="281"/>
                  </a:cubicBezTo>
                  <a:cubicBezTo>
                    <a:pt x="161" y="274"/>
                    <a:pt x="141" y="203"/>
                    <a:pt x="138" y="181"/>
                  </a:cubicBezTo>
                  <a:cubicBezTo>
                    <a:pt x="474" y="161"/>
                    <a:pt x="631" y="69"/>
                    <a:pt x="636" y="66"/>
                  </a:cubicBezTo>
                  <a:cubicBezTo>
                    <a:pt x="636" y="66"/>
                    <a:pt x="644" y="149"/>
                    <a:pt x="653" y="190"/>
                  </a:cubicBezTo>
                  <a:cubicBezTo>
                    <a:pt x="653" y="190"/>
                    <a:pt x="771" y="151"/>
                    <a:pt x="754" y="93"/>
                  </a:cubicBezTo>
                </a:path>
              </a:pathLst>
            </a:custGeom>
            <a:solidFill>
              <a:schemeClr val="tx2"/>
            </a:solidFill>
            <a:ln>
              <a:noFill/>
            </a:ln>
          </p:spPr>
          <p:txBody>
            <a:bodyPr vert="horz" wrap="square" lIns="91440" tIns="45720" rIns="91440" bIns="45720" numCol="1" anchor="t" anchorCtr="0" compatLnSpc="1"/>
            <a:lstStyle/>
            <a:p>
              <a:endParaRPr lang="en-US"/>
            </a:p>
          </p:txBody>
        </p:sp>
        <p:sp>
          <p:nvSpPr>
            <p:cNvPr id="16" name="Freeform 9"/>
            <p:cNvSpPr/>
            <p:nvPr/>
          </p:nvSpPr>
          <p:spPr bwMode="auto">
            <a:xfrm>
              <a:off x="2161178" y="3853667"/>
              <a:ext cx="761250" cy="1000857"/>
            </a:xfrm>
            <a:custGeom>
              <a:avLst/>
              <a:gdLst>
                <a:gd name="T0" fmla="*/ 622 w 622"/>
                <a:gd name="T1" fmla="*/ 693 h 818"/>
                <a:gd name="T2" fmla="*/ 131 w 622"/>
                <a:gd name="T3" fmla="*/ 362 h 818"/>
                <a:gd name="T4" fmla="*/ 54 w 622"/>
                <a:gd name="T5" fmla="*/ 811 h 818"/>
                <a:gd name="T6" fmla="*/ 622 w 622"/>
                <a:gd name="T7" fmla="*/ 693 h 818"/>
              </a:gdLst>
              <a:ahLst/>
              <a:cxnLst>
                <a:cxn ang="0">
                  <a:pos x="T0" y="T1"/>
                </a:cxn>
                <a:cxn ang="0">
                  <a:pos x="T2" y="T3"/>
                </a:cxn>
                <a:cxn ang="0">
                  <a:pos x="T4" y="T5"/>
                </a:cxn>
                <a:cxn ang="0">
                  <a:pos x="T6" y="T7"/>
                </a:cxn>
              </a:cxnLst>
              <a:rect l="0" t="0" r="r" b="b"/>
              <a:pathLst>
                <a:path w="622" h="818">
                  <a:moveTo>
                    <a:pt x="622" y="693"/>
                  </a:moveTo>
                  <a:cubicBezTo>
                    <a:pt x="622" y="693"/>
                    <a:pt x="555" y="0"/>
                    <a:pt x="131" y="362"/>
                  </a:cubicBezTo>
                  <a:cubicBezTo>
                    <a:pt x="131" y="362"/>
                    <a:pt x="0" y="499"/>
                    <a:pt x="54" y="811"/>
                  </a:cubicBezTo>
                  <a:cubicBezTo>
                    <a:pt x="537" y="818"/>
                    <a:pt x="622" y="693"/>
                    <a:pt x="622" y="693"/>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7" name="Freeform 10"/>
            <p:cNvSpPr/>
            <p:nvPr/>
          </p:nvSpPr>
          <p:spPr bwMode="auto">
            <a:xfrm>
              <a:off x="2227319" y="4702273"/>
              <a:ext cx="767490" cy="562826"/>
            </a:xfrm>
            <a:custGeom>
              <a:avLst/>
              <a:gdLst>
                <a:gd name="T0" fmla="*/ 568 w 627"/>
                <a:gd name="T1" fmla="*/ 0 h 460"/>
                <a:gd name="T2" fmla="*/ 627 w 627"/>
                <a:gd name="T3" fmla="*/ 347 h 460"/>
                <a:gd name="T4" fmla="*/ 115 w 627"/>
                <a:gd name="T5" fmla="*/ 460 h 460"/>
                <a:gd name="T6" fmla="*/ 0 w 627"/>
                <a:gd name="T7" fmla="*/ 118 h 460"/>
                <a:gd name="T8" fmla="*/ 568 w 627"/>
                <a:gd name="T9" fmla="*/ 0 h 460"/>
              </a:gdLst>
              <a:ahLst/>
              <a:cxnLst>
                <a:cxn ang="0">
                  <a:pos x="T0" y="T1"/>
                </a:cxn>
                <a:cxn ang="0">
                  <a:pos x="T2" y="T3"/>
                </a:cxn>
                <a:cxn ang="0">
                  <a:pos x="T4" y="T5"/>
                </a:cxn>
                <a:cxn ang="0">
                  <a:pos x="T6" y="T7"/>
                </a:cxn>
                <a:cxn ang="0">
                  <a:pos x="T8" y="T9"/>
                </a:cxn>
              </a:cxnLst>
              <a:rect l="0" t="0" r="r" b="b"/>
              <a:pathLst>
                <a:path w="627" h="460">
                  <a:moveTo>
                    <a:pt x="568" y="0"/>
                  </a:moveTo>
                  <a:cubicBezTo>
                    <a:pt x="627" y="347"/>
                    <a:pt x="627" y="347"/>
                    <a:pt x="627" y="347"/>
                  </a:cubicBezTo>
                  <a:cubicBezTo>
                    <a:pt x="627" y="347"/>
                    <a:pt x="422" y="435"/>
                    <a:pt x="115" y="460"/>
                  </a:cubicBezTo>
                  <a:cubicBezTo>
                    <a:pt x="0" y="118"/>
                    <a:pt x="0" y="118"/>
                    <a:pt x="0" y="118"/>
                  </a:cubicBezTo>
                  <a:cubicBezTo>
                    <a:pt x="0" y="118"/>
                    <a:pt x="389" y="101"/>
                    <a:pt x="568" y="0"/>
                  </a:cubicBezTo>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18" name="Freeform 11"/>
            <p:cNvSpPr/>
            <p:nvPr/>
          </p:nvSpPr>
          <p:spPr bwMode="auto">
            <a:xfrm>
              <a:off x="1761834" y="4964343"/>
              <a:ext cx="2496" cy="0"/>
            </a:xfrm>
            <a:custGeom>
              <a:avLst/>
              <a:gdLst>
                <a:gd name="T0" fmla="*/ 0 w 2"/>
                <a:gd name="T1" fmla="*/ 2 w 2"/>
                <a:gd name="T2" fmla="*/ 0 w 2"/>
              </a:gdLst>
              <a:ahLst/>
              <a:cxnLst>
                <a:cxn ang="0">
                  <a:pos x="T0" y="0"/>
                </a:cxn>
                <a:cxn ang="0">
                  <a:pos x="T1" y="0"/>
                </a:cxn>
                <a:cxn ang="0">
                  <a:pos x="T2" y="0"/>
                </a:cxn>
              </a:cxnLst>
              <a:rect l="0" t="0" r="r" b="b"/>
              <a:pathLst>
                <a:path w="2">
                  <a:moveTo>
                    <a:pt x="0" y="0"/>
                  </a:moveTo>
                  <a:cubicBezTo>
                    <a:pt x="1" y="0"/>
                    <a:pt x="1" y="0"/>
                    <a:pt x="2" y="0"/>
                  </a:cubicBezTo>
                  <a:cubicBezTo>
                    <a:pt x="1" y="0"/>
                    <a:pt x="1" y="0"/>
                    <a:pt x="0" y="0"/>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9" name="Freeform 12"/>
            <p:cNvSpPr/>
            <p:nvPr/>
          </p:nvSpPr>
          <p:spPr bwMode="auto">
            <a:xfrm>
              <a:off x="2681574" y="4818333"/>
              <a:ext cx="136027" cy="333203"/>
            </a:xfrm>
            <a:custGeom>
              <a:avLst/>
              <a:gdLst>
                <a:gd name="T0" fmla="*/ 67 w 109"/>
                <a:gd name="T1" fmla="*/ 0 h 267"/>
                <a:gd name="T2" fmla="*/ 78 w 109"/>
                <a:gd name="T3" fmla="*/ 22 h 267"/>
                <a:gd name="T4" fmla="*/ 63 w 109"/>
                <a:gd name="T5" fmla="*/ 47 h 267"/>
                <a:gd name="T6" fmla="*/ 109 w 109"/>
                <a:gd name="T7" fmla="*/ 201 h 267"/>
                <a:gd name="T8" fmla="*/ 56 w 109"/>
                <a:gd name="T9" fmla="*/ 267 h 267"/>
                <a:gd name="T10" fmla="*/ 0 w 109"/>
                <a:gd name="T11" fmla="*/ 210 h 267"/>
                <a:gd name="T12" fmla="*/ 30 w 109"/>
                <a:gd name="T13" fmla="*/ 50 h 267"/>
                <a:gd name="T14" fmla="*/ 12 w 109"/>
                <a:gd name="T15" fmla="*/ 24 h 267"/>
                <a:gd name="T16" fmla="*/ 22 w 109"/>
                <a:gd name="T17" fmla="*/ 6 h 267"/>
                <a:gd name="T18" fmla="*/ 67 w 109"/>
                <a:gd name="T19" fmla="*/ 0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267">
                  <a:moveTo>
                    <a:pt x="67" y="0"/>
                  </a:moveTo>
                  <a:lnTo>
                    <a:pt x="78" y="22"/>
                  </a:lnTo>
                  <a:lnTo>
                    <a:pt x="63" y="47"/>
                  </a:lnTo>
                  <a:lnTo>
                    <a:pt x="109" y="201"/>
                  </a:lnTo>
                  <a:lnTo>
                    <a:pt x="56" y="267"/>
                  </a:lnTo>
                  <a:lnTo>
                    <a:pt x="0" y="210"/>
                  </a:lnTo>
                  <a:lnTo>
                    <a:pt x="30" y="50"/>
                  </a:lnTo>
                  <a:lnTo>
                    <a:pt x="12" y="24"/>
                  </a:lnTo>
                  <a:lnTo>
                    <a:pt x="22" y="6"/>
                  </a:lnTo>
                  <a:lnTo>
                    <a:pt x="67" y="0"/>
                  </a:lnTo>
                  <a:close/>
                </a:path>
              </a:pathLst>
            </a:custGeom>
            <a:solidFill>
              <a:schemeClr val="tx2"/>
            </a:solidFill>
            <a:ln>
              <a:noFill/>
            </a:ln>
          </p:spPr>
          <p:txBody>
            <a:bodyPr vert="horz" wrap="square" lIns="91440" tIns="45720" rIns="91440" bIns="45720" numCol="1" anchor="t" anchorCtr="0" compatLnSpc="1"/>
            <a:lstStyle/>
            <a:p>
              <a:endParaRPr lang="en-US"/>
            </a:p>
          </p:txBody>
        </p:sp>
        <p:sp>
          <p:nvSpPr>
            <p:cNvPr id="20" name="Freeform 13"/>
            <p:cNvSpPr/>
            <p:nvPr/>
          </p:nvSpPr>
          <p:spPr bwMode="auto">
            <a:xfrm>
              <a:off x="2681574" y="4818333"/>
              <a:ext cx="136027" cy="333203"/>
            </a:xfrm>
            <a:custGeom>
              <a:avLst/>
              <a:gdLst>
                <a:gd name="T0" fmla="*/ 67 w 109"/>
                <a:gd name="T1" fmla="*/ 0 h 267"/>
                <a:gd name="T2" fmla="*/ 78 w 109"/>
                <a:gd name="T3" fmla="*/ 22 h 267"/>
                <a:gd name="T4" fmla="*/ 63 w 109"/>
                <a:gd name="T5" fmla="*/ 47 h 267"/>
                <a:gd name="T6" fmla="*/ 109 w 109"/>
                <a:gd name="T7" fmla="*/ 201 h 267"/>
                <a:gd name="T8" fmla="*/ 56 w 109"/>
                <a:gd name="T9" fmla="*/ 267 h 267"/>
                <a:gd name="T10" fmla="*/ 0 w 109"/>
                <a:gd name="T11" fmla="*/ 210 h 267"/>
                <a:gd name="T12" fmla="*/ 30 w 109"/>
                <a:gd name="T13" fmla="*/ 50 h 267"/>
                <a:gd name="T14" fmla="*/ 12 w 109"/>
                <a:gd name="T15" fmla="*/ 24 h 267"/>
                <a:gd name="T16" fmla="*/ 22 w 109"/>
                <a:gd name="T17" fmla="*/ 6 h 267"/>
                <a:gd name="T18" fmla="*/ 67 w 109"/>
                <a:gd name="T19" fmla="*/ 0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267">
                  <a:moveTo>
                    <a:pt x="67" y="0"/>
                  </a:moveTo>
                  <a:lnTo>
                    <a:pt x="78" y="22"/>
                  </a:lnTo>
                  <a:lnTo>
                    <a:pt x="63" y="47"/>
                  </a:lnTo>
                  <a:lnTo>
                    <a:pt x="109" y="201"/>
                  </a:lnTo>
                  <a:lnTo>
                    <a:pt x="56" y="267"/>
                  </a:lnTo>
                  <a:lnTo>
                    <a:pt x="0" y="210"/>
                  </a:lnTo>
                  <a:lnTo>
                    <a:pt x="30" y="50"/>
                  </a:lnTo>
                  <a:lnTo>
                    <a:pt x="12" y="24"/>
                  </a:lnTo>
                  <a:lnTo>
                    <a:pt x="22" y="6"/>
                  </a:lnTo>
                  <a:lnTo>
                    <a:pt x="6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1" name="Freeform 14"/>
            <p:cNvSpPr/>
            <p:nvPr/>
          </p:nvSpPr>
          <p:spPr bwMode="auto">
            <a:xfrm>
              <a:off x="4061808" y="4702273"/>
              <a:ext cx="227127" cy="323219"/>
            </a:xfrm>
            <a:custGeom>
              <a:avLst/>
              <a:gdLst>
                <a:gd name="T0" fmla="*/ 21 w 186"/>
                <a:gd name="T1" fmla="*/ 0 h 264"/>
                <a:gd name="T2" fmla="*/ 0 w 186"/>
                <a:gd name="T3" fmla="*/ 72 h 264"/>
                <a:gd name="T4" fmla="*/ 121 w 186"/>
                <a:gd name="T5" fmla="*/ 264 h 264"/>
                <a:gd name="T6" fmla="*/ 186 w 186"/>
                <a:gd name="T7" fmla="*/ 258 h 264"/>
                <a:gd name="T8" fmla="*/ 21 w 186"/>
                <a:gd name="T9" fmla="*/ 0 h 264"/>
              </a:gdLst>
              <a:ahLst/>
              <a:cxnLst>
                <a:cxn ang="0">
                  <a:pos x="T0" y="T1"/>
                </a:cxn>
                <a:cxn ang="0">
                  <a:pos x="T2" y="T3"/>
                </a:cxn>
                <a:cxn ang="0">
                  <a:pos x="T4" y="T5"/>
                </a:cxn>
                <a:cxn ang="0">
                  <a:pos x="T6" y="T7"/>
                </a:cxn>
                <a:cxn ang="0">
                  <a:pos x="T8" y="T9"/>
                </a:cxn>
              </a:cxnLst>
              <a:rect l="0" t="0" r="r" b="b"/>
              <a:pathLst>
                <a:path w="186" h="264">
                  <a:moveTo>
                    <a:pt x="21" y="0"/>
                  </a:moveTo>
                  <a:cubicBezTo>
                    <a:pt x="0" y="72"/>
                    <a:pt x="0" y="72"/>
                    <a:pt x="0" y="72"/>
                  </a:cubicBezTo>
                  <a:cubicBezTo>
                    <a:pt x="46" y="145"/>
                    <a:pt x="91" y="222"/>
                    <a:pt x="121" y="264"/>
                  </a:cubicBezTo>
                  <a:cubicBezTo>
                    <a:pt x="186" y="258"/>
                    <a:pt x="186" y="258"/>
                    <a:pt x="186" y="258"/>
                  </a:cubicBezTo>
                  <a:cubicBezTo>
                    <a:pt x="79" y="114"/>
                    <a:pt x="21" y="0"/>
                    <a:pt x="21" y="0"/>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2" name="Freeform 15"/>
            <p:cNvSpPr/>
            <p:nvPr/>
          </p:nvSpPr>
          <p:spPr bwMode="auto">
            <a:xfrm>
              <a:off x="4061808" y="4702273"/>
              <a:ext cx="68637" cy="127291"/>
            </a:xfrm>
            <a:custGeom>
              <a:avLst/>
              <a:gdLst>
                <a:gd name="T0" fmla="*/ 21 w 56"/>
                <a:gd name="T1" fmla="*/ 0 h 104"/>
                <a:gd name="T2" fmla="*/ 0 w 56"/>
                <a:gd name="T3" fmla="*/ 72 h 104"/>
                <a:gd name="T4" fmla="*/ 20 w 56"/>
                <a:gd name="T5" fmla="*/ 104 h 104"/>
                <a:gd name="T6" fmla="*/ 56 w 56"/>
                <a:gd name="T7" fmla="*/ 64 h 104"/>
                <a:gd name="T8" fmla="*/ 21 w 56"/>
                <a:gd name="T9" fmla="*/ 0 h 104"/>
              </a:gdLst>
              <a:ahLst/>
              <a:cxnLst>
                <a:cxn ang="0">
                  <a:pos x="T0" y="T1"/>
                </a:cxn>
                <a:cxn ang="0">
                  <a:pos x="T2" y="T3"/>
                </a:cxn>
                <a:cxn ang="0">
                  <a:pos x="T4" y="T5"/>
                </a:cxn>
                <a:cxn ang="0">
                  <a:pos x="T6" y="T7"/>
                </a:cxn>
                <a:cxn ang="0">
                  <a:pos x="T8" y="T9"/>
                </a:cxn>
              </a:cxnLst>
              <a:rect l="0" t="0" r="r" b="b"/>
              <a:pathLst>
                <a:path w="56" h="104">
                  <a:moveTo>
                    <a:pt x="21" y="0"/>
                  </a:moveTo>
                  <a:cubicBezTo>
                    <a:pt x="0" y="72"/>
                    <a:pt x="0" y="72"/>
                    <a:pt x="0" y="72"/>
                  </a:cubicBezTo>
                  <a:cubicBezTo>
                    <a:pt x="6" y="82"/>
                    <a:pt x="13" y="93"/>
                    <a:pt x="20" y="104"/>
                  </a:cubicBezTo>
                  <a:cubicBezTo>
                    <a:pt x="56" y="64"/>
                    <a:pt x="56" y="64"/>
                    <a:pt x="56" y="64"/>
                  </a:cubicBezTo>
                  <a:cubicBezTo>
                    <a:pt x="33" y="24"/>
                    <a:pt x="21" y="0"/>
                    <a:pt x="21" y="0"/>
                  </a:cubicBez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23" name="Freeform 16"/>
            <p:cNvSpPr/>
            <p:nvPr/>
          </p:nvSpPr>
          <p:spPr bwMode="auto">
            <a:xfrm>
              <a:off x="5483224" y="4416493"/>
              <a:ext cx="89852" cy="133531"/>
            </a:xfrm>
            <a:custGeom>
              <a:avLst/>
              <a:gdLst>
                <a:gd name="T0" fmla="*/ 0 w 73"/>
                <a:gd name="T1" fmla="*/ 66 h 109"/>
                <a:gd name="T2" fmla="*/ 30 w 73"/>
                <a:gd name="T3" fmla="*/ 109 h 109"/>
                <a:gd name="T4" fmla="*/ 56 w 73"/>
                <a:gd name="T5" fmla="*/ 84 h 109"/>
                <a:gd name="T6" fmla="*/ 60 w 73"/>
                <a:gd name="T7" fmla="*/ 68 h 109"/>
                <a:gd name="T8" fmla="*/ 51 w 73"/>
                <a:gd name="T9" fmla="*/ 68 h 109"/>
                <a:gd name="T10" fmla="*/ 51 w 73"/>
                <a:gd name="T11" fmla="*/ 59 h 109"/>
                <a:gd name="T12" fmla="*/ 43 w 73"/>
                <a:gd name="T13" fmla="*/ 58 h 109"/>
                <a:gd name="T14" fmla="*/ 42 w 73"/>
                <a:gd name="T15" fmla="*/ 50 h 109"/>
                <a:gd name="T16" fmla="*/ 34 w 73"/>
                <a:gd name="T17" fmla="*/ 50 h 109"/>
                <a:gd name="T18" fmla="*/ 67 w 73"/>
                <a:gd name="T19" fmla="*/ 5 h 109"/>
                <a:gd name="T20" fmla="*/ 15 w 73"/>
                <a:gd name="T21" fmla="*/ 49 h 109"/>
                <a:gd name="T22" fmla="*/ 0 w 73"/>
                <a:gd name="T23" fmla="*/ 66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3" h="109">
                  <a:moveTo>
                    <a:pt x="0" y="66"/>
                  </a:moveTo>
                  <a:cubicBezTo>
                    <a:pt x="30" y="109"/>
                    <a:pt x="30" y="109"/>
                    <a:pt x="30" y="109"/>
                  </a:cubicBezTo>
                  <a:cubicBezTo>
                    <a:pt x="56" y="84"/>
                    <a:pt x="56" y="84"/>
                    <a:pt x="56" y="84"/>
                  </a:cubicBezTo>
                  <a:cubicBezTo>
                    <a:pt x="58" y="81"/>
                    <a:pt x="65" y="73"/>
                    <a:pt x="60" y="68"/>
                  </a:cubicBezTo>
                  <a:cubicBezTo>
                    <a:pt x="57" y="66"/>
                    <a:pt x="54" y="66"/>
                    <a:pt x="51" y="68"/>
                  </a:cubicBezTo>
                  <a:cubicBezTo>
                    <a:pt x="53" y="65"/>
                    <a:pt x="53" y="61"/>
                    <a:pt x="51" y="59"/>
                  </a:cubicBezTo>
                  <a:cubicBezTo>
                    <a:pt x="49" y="57"/>
                    <a:pt x="46" y="57"/>
                    <a:pt x="43" y="58"/>
                  </a:cubicBezTo>
                  <a:cubicBezTo>
                    <a:pt x="44" y="55"/>
                    <a:pt x="44" y="52"/>
                    <a:pt x="42" y="50"/>
                  </a:cubicBezTo>
                  <a:cubicBezTo>
                    <a:pt x="40" y="48"/>
                    <a:pt x="37" y="48"/>
                    <a:pt x="34" y="50"/>
                  </a:cubicBezTo>
                  <a:cubicBezTo>
                    <a:pt x="35" y="47"/>
                    <a:pt x="73" y="12"/>
                    <a:pt x="67" y="5"/>
                  </a:cubicBezTo>
                  <a:cubicBezTo>
                    <a:pt x="61" y="0"/>
                    <a:pt x="17" y="47"/>
                    <a:pt x="15" y="49"/>
                  </a:cubicBezTo>
                  <a:lnTo>
                    <a:pt x="0" y="66"/>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4" name="Freeform 17"/>
            <p:cNvSpPr/>
            <p:nvPr/>
          </p:nvSpPr>
          <p:spPr bwMode="auto">
            <a:xfrm>
              <a:off x="5470744" y="4496362"/>
              <a:ext cx="61150" cy="68637"/>
            </a:xfrm>
            <a:custGeom>
              <a:avLst/>
              <a:gdLst>
                <a:gd name="T0" fmla="*/ 36 w 49"/>
                <a:gd name="T1" fmla="*/ 55 h 55"/>
                <a:gd name="T2" fmla="*/ 49 w 49"/>
                <a:gd name="T3" fmla="*/ 45 h 55"/>
                <a:gd name="T4" fmla="*/ 14 w 49"/>
                <a:gd name="T5" fmla="*/ 0 h 55"/>
                <a:gd name="T6" fmla="*/ 0 w 49"/>
                <a:gd name="T7" fmla="*/ 11 h 55"/>
                <a:gd name="T8" fmla="*/ 36 w 49"/>
                <a:gd name="T9" fmla="*/ 55 h 55"/>
              </a:gdLst>
              <a:ahLst/>
              <a:cxnLst>
                <a:cxn ang="0">
                  <a:pos x="T0" y="T1"/>
                </a:cxn>
                <a:cxn ang="0">
                  <a:pos x="T2" y="T3"/>
                </a:cxn>
                <a:cxn ang="0">
                  <a:pos x="T4" y="T5"/>
                </a:cxn>
                <a:cxn ang="0">
                  <a:pos x="T6" y="T7"/>
                </a:cxn>
                <a:cxn ang="0">
                  <a:pos x="T8" y="T9"/>
                </a:cxn>
              </a:cxnLst>
              <a:rect l="0" t="0" r="r" b="b"/>
              <a:pathLst>
                <a:path w="49" h="55">
                  <a:moveTo>
                    <a:pt x="36" y="55"/>
                  </a:moveTo>
                  <a:lnTo>
                    <a:pt x="49" y="45"/>
                  </a:lnTo>
                  <a:lnTo>
                    <a:pt x="14" y="0"/>
                  </a:lnTo>
                  <a:lnTo>
                    <a:pt x="0" y="11"/>
                  </a:lnTo>
                  <a:lnTo>
                    <a:pt x="36" y="55"/>
                  </a:lnTo>
                  <a:close/>
                </a:path>
              </a:pathLst>
            </a:custGeom>
            <a:solidFill>
              <a:srgbClr val="F5F5F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5" name="Freeform 18"/>
            <p:cNvSpPr/>
            <p:nvPr/>
          </p:nvSpPr>
          <p:spPr bwMode="auto">
            <a:xfrm>
              <a:off x="5126310" y="4501353"/>
              <a:ext cx="396848" cy="278293"/>
            </a:xfrm>
            <a:custGeom>
              <a:avLst/>
              <a:gdLst>
                <a:gd name="T0" fmla="*/ 0 w 324"/>
                <a:gd name="T1" fmla="*/ 163 h 227"/>
                <a:gd name="T2" fmla="*/ 24 w 324"/>
                <a:gd name="T3" fmla="*/ 227 h 227"/>
                <a:gd name="T4" fmla="*/ 324 w 324"/>
                <a:gd name="T5" fmla="*/ 51 h 227"/>
                <a:gd name="T6" fmla="*/ 287 w 324"/>
                <a:gd name="T7" fmla="*/ 0 h 227"/>
                <a:gd name="T8" fmla="*/ 0 w 324"/>
                <a:gd name="T9" fmla="*/ 163 h 227"/>
              </a:gdLst>
              <a:ahLst/>
              <a:cxnLst>
                <a:cxn ang="0">
                  <a:pos x="T0" y="T1"/>
                </a:cxn>
                <a:cxn ang="0">
                  <a:pos x="T2" y="T3"/>
                </a:cxn>
                <a:cxn ang="0">
                  <a:pos x="T4" y="T5"/>
                </a:cxn>
                <a:cxn ang="0">
                  <a:pos x="T6" y="T7"/>
                </a:cxn>
                <a:cxn ang="0">
                  <a:pos x="T8" y="T9"/>
                </a:cxn>
              </a:cxnLst>
              <a:rect l="0" t="0" r="r" b="b"/>
              <a:pathLst>
                <a:path w="324" h="227">
                  <a:moveTo>
                    <a:pt x="0" y="163"/>
                  </a:moveTo>
                  <a:cubicBezTo>
                    <a:pt x="24" y="227"/>
                    <a:pt x="24" y="227"/>
                    <a:pt x="24" y="227"/>
                  </a:cubicBezTo>
                  <a:cubicBezTo>
                    <a:pt x="207" y="164"/>
                    <a:pt x="324" y="51"/>
                    <a:pt x="324" y="51"/>
                  </a:cubicBezTo>
                  <a:cubicBezTo>
                    <a:pt x="287" y="0"/>
                    <a:pt x="287" y="0"/>
                    <a:pt x="287" y="0"/>
                  </a:cubicBezTo>
                  <a:cubicBezTo>
                    <a:pt x="287" y="0"/>
                    <a:pt x="173" y="111"/>
                    <a:pt x="0" y="163"/>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26" name="Freeform 19"/>
            <p:cNvSpPr/>
            <p:nvPr/>
          </p:nvSpPr>
          <p:spPr bwMode="auto">
            <a:xfrm>
              <a:off x="5454521" y="4586214"/>
              <a:ext cx="14975" cy="14975"/>
            </a:xfrm>
            <a:custGeom>
              <a:avLst/>
              <a:gdLst>
                <a:gd name="T0" fmla="*/ 11 w 13"/>
                <a:gd name="T1" fmla="*/ 11 h 13"/>
                <a:gd name="T2" fmla="*/ 11 w 13"/>
                <a:gd name="T3" fmla="*/ 3 h 13"/>
                <a:gd name="T4" fmla="*/ 2 w 13"/>
                <a:gd name="T5" fmla="*/ 3 h 13"/>
                <a:gd name="T6" fmla="*/ 2 w 13"/>
                <a:gd name="T7" fmla="*/ 11 h 13"/>
                <a:gd name="T8" fmla="*/ 11 w 13"/>
                <a:gd name="T9" fmla="*/ 11 h 13"/>
              </a:gdLst>
              <a:ahLst/>
              <a:cxnLst>
                <a:cxn ang="0">
                  <a:pos x="T0" y="T1"/>
                </a:cxn>
                <a:cxn ang="0">
                  <a:pos x="T2" y="T3"/>
                </a:cxn>
                <a:cxn ang="0">
                  <a:pos x="T4" y="T5"/>
                </a:cxn>
                <a:cxn ang="0">
                  <a:pos x="T6" y="T7"/>
                </a:cxn>
                <a:cxn ang="0">
                  <a:pos x="T8" y="T9"/>
                </a:cxn>
              </a:cxnLst>
              <a:rect l="0" t="0" r="r" b="b"/>
              <a:pathLst>
                <a:path w="13" h="13">
                  <a:moveTo>
                    <a:pt x="11" y="11"/>
                  </a:moveTo>
                  <a:cubicBezTo>
                    <a:pt x="13" y="9"/>
                    <a:pt x="13" y="5"/>
                    <a:pt x="11" y="3"/>
                  </a:cubicBezTo>
                  <a:cubicBezTo>
                    <a:pt x="8" y="0"/>
                    <a:pt x="5" y="0"/>
                    <a:pt x="2" y="3"/>
                  </a:cubicBezTo>
                  <a:cubicBezTo>
                    <a:pt x="0" y="5"/>
                    <a:pt x="0" y="9"/>
                    <a:pt x="2" y="11"/>
                  </a:cubicBezTo>
                  <a:cubicBezTo>
                    <a:pt x="5" y="13"/>
                    <a:pt x="8" y="13"/>
                    <a:pt x="11" y="11"/>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7" name="Freeform 20"/>
            <p:cNvSpPr/>
            <p:nvPr/>
          </p:nvSpPr>
          <p:spPr bwMode="auto">
            <a:xfrm>
              <a:off x="5474488" y="4571239"/>
              <a:ext cx="16223" cy="16223"/>
            </a:xfrm>
            <a:custGeom>
              <a:avLst/>
              <a:gdLst>
                <a:gd name="T0" fmla="*/ 11 w 13"/>
                <a:gd name="T1" fmla="*/ 11 h 13"/>
                <a:gd name="T2" fmla="*/ 11 w 13"/>
                <a:gd name="T3" fmla="*/ 3 h 13"/>
                <a:gd name="T4" fmla="*/ 2 w 13"/>
                <a:gd name="T5" fmla="*/ 3 h 13"/>
                <a:gd name="T6" fmla="*/ 2 w 13"/>
                <a:gd name="T7" fmla="*/ 11 h 13"/>
                <a:gd name="T8" fmla="*/ 11 w 13"/>
                <a:gd name="T9" fmla="*/ 11 h 13"/>
              </a:gdLst>
              <a:ahLst/>
              <a:cxnLst>
                <a:cxn ang="0">
                  <a:pos x="T0" y="T1"/>
                </a:cxn>
                <a:cxn ang="0">
                  <a:pos x="T2" y="T3"/>
                </a:cxn>
                <a:cxn ang="0">
                  <a:pos x="T4" y="T5"/>
                </a:cxn>
                <a:cxn ang="0">
                  <a:pos x="T6" y="T7"/>
                </a:cxn>
                <a:cxn ang="0">
                  <a:pos x="T8" y="T9"/>
                </a:cxn>
              </a:cxnLst>
              <a:rect l="0" t="0" r="r" b="b"/>
              <a:pathLst>
                <a:path w="13" h="13">
                  <a:moveTo>
                    <a:pt x="11" y="11"/>
                  </a:moveTo>
                  <a:cubicBezTo>
                    <a:pt x="13" y="9"/>
                    <a:pt x="13" y="5"/>
                    <a:pt x="11" y="3"/>
                  </a:cubicBezTo>
                  <a:cubicBezTo>
                    <a:pt x="8" y="0"/>
                    <a:pt x="4" y="0"/>
                    <a:pt x="2" y="3"/>
                  </a:cubicBezTo>
                  <a:cubicBezTo>
                    <a:pt x="0" y="5"/>
                    <a:pt x="0" y="9"/>
                    <a:pt x="2" y="11"/>
                  </a:cubicBezTo>
                  <a:cubicBezTo>
                    <a:pt x="5" y="13"/>
                    <a:pt x="8" y="13"/>
                    <a:pt x="11" y="11"/>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8" name="Freeform 21"/>
            <p:cNvSpPr/>
            <p:nvPr/>
          </p:nvSpPr>
          <p:spPr bwMode="auto">
            <a:xfrm>
              <a:off x="5494455" y="4557511"/>
              <a:ext cx="16223" cy="16223"/>
            </a:xfrm>
            <a:custGeom>
              <a:avLst/>
              <a:gdLst>
                <a:gd name="T0" fmla="*/ 11 w 13"/>
                <a:gd name="T1" fmla="*/ 11 h 13"/>
                <a:gd name="T2" fmla="*/ 11 w 13"/>
                <a:gd name="T3" fmla="*/ 2 h 13"/>
                <a:gd name="T4" fmla="*/ 3 w 13"/>
                <a:gd name="T5" fmla="*/ 2 h 13"/>
                <a:gd name="T6" fmla="*/ 3 w 13"/>
                <a:gd name="T7" fmla="*/ 11 h 13"/>
                <a:gd name="T8" fmla="*/ 11 w 13"/>
                <a:gd name="T9" fmla="*/ 11 h 13"/>
              </a:gdLst>
              <a:ahLst/>
              <a:cxnLst>
                <a:cxn ang="0">
                  <a:pos x="T0" y="T1"/>
                </a:cxn>
                <a:cxn ang="0">
                  <a:pos x="T2" y="T3"/>
                </a:cxn>
                <a:cxn ang="0">
                  <a:pos x="T4" y="T5"/>
                </a:cxn>
                <a:cxn ang="0">
                  <a:pos x="T6" y="T7"/>
                </a:cxn>
                <a:cxn ang="0">
                  <a:pos x="T8" y="T9"/>
                </a:cxn>
              </a:cxnLst>
              <a:rect l="0" t="0" r="r" b="b"/>
              <a:pathLst>
                <a:path w="13" h="13">
                  <a:moveTo>
                    <a:pt x="11" y="11"/>
                  </a:moveTo>
                  <a:cubicBezTo>
                    <a:pt x="13" y="8"/>
                    <a:pt x="13" y="5"/>
                    <a:pt x="11" y="2"/>
                  </a:cubicBezTo>
                  <a:cubicBezTo>
                    <a:pt x="9" y="0"/>
                    <a:pt x="5" y="0"/>
                    <a:pt x="3" y="2"/>
                  </a:cubicBezTo>
                  <a:cubicBezTo>
                    <a:pt x="0" y="5"/>
                    <a:pt x="0" y="8"/>
                    <a:pt x="3" y="11"/>
                  </a:cubicBezTo>
                  <a:cubicBezTo>
                    <a:pt x="5" y="13"/>
                    <a:pt x="9" y="13"/>
                    <a:pt x="11" y="11"/>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9" name="Freeform 22"/>
            <p:cNvSpPr/>
            <p:nvPr/>
          </p:nvSpPr>
          <p:spPr bwMode="auto">
            <a:xfrm>
              <a:off x="4488607" y="5065427"/>
              <a:ext cx="943451" cy="408080"/>
            </a:xfrm>
            <a:custGeom>
              <a:avLst/>
              <a:gdLst>
                <a:gd name="T0" fmla="*/ 753 w 771"/>
                <a:gd name="T1" fmla="*/ 93 h 333"/>
                <a:gd name="T2" fmla="*/ 676 w 771"/>
                <a:gd name="T3" fmla="*/ 128 h 333"/>
                <a:gd name="T4" fmla="*/ 673 w 771"/>
                <a:gd name="T5" fmla="*/ 25 h 333"/>
                <a:gd name="T6" fmla="*/ 594 w 771"/>
                <a:gd name="T7" fmla="*/ 42 h 333"/>
                <a:gd name="T8" fmla="*/ 82 w 771"/>
                <a:gd name="T9" fmla="*/ 155 h 333"/>
                <a:gd name="T10" fmla="*/ 102 w 771"/>
                <a:gd name="T11" fmla="*/ 237 h 333"/>
                <a:gd name="T12" fmla="*/ 43 w 771"/>
                <a:gd name="T13" fmla="*/ 230 h 333"/>
                <a:gd name="T14" fmla="*/ 45 w 771"/>
                <a:gd name="T15" fmla="*/ 327 h 333"/>
                <a:gd name="T16" fmla="*/ 61 w 771"/>
                <a:gd name="T17" fmla="*/ 266 h 333"/>
                <a:gd name="T18" fmla="*/ 136 w 771"/>
                <a:gd name="T19" fmla="*/ 281 h 333"/>
                <a:gd name="T20" fmla="*/ 138 w 771"/>
                <a:gd name="T21" fmla="*/ 181 h 333"/>
                <a:gd name="T22" fmla="*/ 636 w 771"/>
                <a:gd name="T23" fmla="*/ 66 h 333"/>
                <a:gd name="T24" fmla="*/ 653 w 771"/>
                <a:gd name="T25" fmla="*/ 190 h 333"/>
                <a:gd name="T26" fmla="*/ 753 w 771"/>
                <a:gd name="T27" fmla="*/ 93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71" h="333">
                  <a:moveTo>
                    <a:pt x="753" y="93"/>
                  </a:moveTo>
                  <a:cubicBezTo>
                    <a:pt x="736" y="36"/>
                    <a:pt x="676" y="128"/>
                    <a:pt x="676" y="128"/>
                  </a:cubicBezTo>
                  <a:cubicBezTo>
                    <a:pt x="676" y="128"/>
                    <a:pt x="693" y="51"/>
                    <a:pt x="673" y="25"/>
                  </a:cubicBezTo>
                  <a:cubicBezTo>
                    <a:pt x="654" y="0"/>
                    <a:pt x="606" y="34"/>
                    <a:pt x="594" y="42"/>
                  </a:cubicBezTo>
                  <a:cubicBezTo>
                    <a:pt x="82" y="155"/>
                    <a:pt x="82" y="155"/>
                    <a:pt x="82" y="155"/>
                  </a:cubicBezTo>
                  <a:cubicBezTo>
                    <a:pt x="102" y="237"/>
                    <a:pt x="102" y="237"/>
                    <a:pt x="102" y="237"/>
                  </a:cubicBezTo>
                  <a:cubicBezTo>
                    <a:pt x="43" y="230"/>
                    <a:pt x="43" y="230"/>
                    <a:pt x="43" y="230"/>
                  </a:cubicBezTo>
                  <a:cubicBezTo>
                    <a:pt x="43" y="230"/>
                    <a:pt x="0" y="321"/>
                    <a:pt x="45" y="327"/>
                  </a:cubicBezTo>
                  <a:cubicBezTo>
                    <a:pt x="91" y="333"/>
                    <a:pt x="61" y="266"/>
                    <a:pt x="61" y="266"/>
                  </a:cubicBezTo>
                  <a:cubicBezTo>
                    <a:pt x="61" y="266"/>
                    <a:pt x="104" y="291"/>
                    <a:pt x="136" y="281"/>
                  </a:cubicBezTo>
                  <a:cubicBezTo>
                    <a:pt x="160" y="274"/>
                    <a:pt x="141" y="203"/>
                    <a:pt x="138" y="181"/>
                  </a:cubicBezTo>
                  <a:cubicBezTo>
                    <a:pt x="474" y="161"/>
                    <a:pt x="631" y="69"/>
                    <a:pt x="636" y="66"/>
                  </a:cubicBezTo>
                  <a:cubicBezTo>
                    <a:pt x="636" y="66"/>
                    <a:pt x="644" y="149"/>
                    <a:pt x="653" y="190"/>
                  </a:cubicBezTo>
                  <a:cubicBezTo>
                    <a:pt x="653" y="190"/>
                    <a:pt x="771" y="151"/>
                    <a:pt x="753" y="93"/>
                  </a:cubicBezTo>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30" name="Freeform 23"/>
            <p:cNvSpPr/>
            <p:nvPr/>
          </p:nvSpPr>
          <p:spPr bwMode="auto">
            <a:xfrm>
              <a:off x="4448672" y="4692290"/>
              <a:ext cx="766242" cy="562826"/>
            </a:xfrm>
            <a:custGeom>
              <a:avLst/>
              <a:gdLst>
                <a:gd name="T0" fmla="*/ 568 w 627"/>
                <a:gd name="T1" fmla="*/ 0 h 460"/>
                <a:gd name="T2" fmla="*/ 627 w 627"/>
                <a:gd name="T3" fmla="*/ 347 h 460"/>
                <a:gd name="T4" fmla="*/ 115 w 627"/>
                <a:gd name="T5" fmla="*/ 460 h 460"/>
                <a:gd name="T6" fmla="*/ 0 w 627"/>
                <a:gd name="T7" fmla="*/ 118 h 460"/>
                <a:gd name="T8" fmla="*/ 568 w 627"/>
                <a:gd name="T9" fmla="*/ 0 h 460"/>
              </a:gdLst>
              <a:ahLst/>
              <a:cxnLst>
                <a:cxn ang="0">
                  <a:pos x="T0" y="T1"/>
                </a:cxn>
                <a:cxn ang="0">
                  <a:pos x="T2" y="T3"/>
                </a:cxn>
                <a:cxn ang="0">
                  <a:pos x="T4" y="T5"/>
                </a:cxn>
                <a:cxn ang="0">
                  <a:pos x="T6" y="T7"/>
                </a:cxn>
                <a:cxn ang="0">
                  <a:pos x="T8" y="T9"/>
                </a:cxn>
              </a:cxnLst>
              <a:rect l="0" t="0" r="r" b="b"/>
              <a:pathLst>
                <a:path w="627" h="460">
                  <a:moveTo>
                    <a:pt x="568" y="0"/>
                  </a:moveTo>
                  <a:cubicBezTo>
                    <a:pt x="627" y="347"/>
                    <a:pt x="627" y="347"/>
                    <a:pt x="627" y="347"/>
                  </a:cubicBezTo>
                  <a:cubicBezTo>
                    <a:pt x="627" y="347"/>
                    <a:pt x="422" y="435"/>
                    <a:pt x="115" y="460"/>
                  </a:cubicBezTo>
                  <a:cubicBezTo>
                    <a:pt x="0" y="118"/>
                    <a:pt x="0" y="118"/>
                    <a:pt x="0" y="118"/>
                  </a:cubicBezTo>
                  <a:cubicBezTo>
                    <a:pt x="0" y="118"/>
                    <a:pt x="389" y="101"/>
                    <a:pt x="568" y="0"/>
                  </a:cubicBezTo>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31" name="Freeform 24"/>
            <p:cNvSpPr/>
            <p:nvPr/>
          </p:nvSpPr>
          <p:spPr bwMode="auto">
            <a:xfrm>
              <a:off x="4819314" y="4707265"/>
              <a:ext cx="297012" cy="244598"/>
            </a:xfrm>
            <a:custGeom>
              <a:avLst/>
              <a:gdLst>
                <a:gd name="T0" fmla="*/ 238 w 238"/>
                <a:gd name="T1" fmla="*/ 0 h 196"/>
                <a:gd name="T2" fmla="*/ 161 w 238"/>
                <a:gd name="T3" fmla="*/ 196 h 196"/>
                <a:gd name="T4" fmla="*/ 0 w 238"/>
                <a:gd name="T5" fmla="*/ 69 h 196"/>
                <a:gd name="T6" fmla="*/ 238 w 238"/>
                <a:gd name="T7" fmla="*/ 0 h 196"/>
              </a:gdLst>
              <a:ahLst/>
              <a:cxnLst>
                <a:cxn ang="0">
                  <a:pos x="T0" y="T1"/>
                </a:cxn>
                <a:cxn ang="0">
                  <a:pos x="T2" y="T3"/>
                </a:cxn>
                <a:cxn ang="0">
                  <a:pos x="T4" y="T5"/>
                </a:cxn>
                <a:cxn ang="0">
                  <a:pos x="T6" y="T7"/>
                </a:cxn>
              </a:cxnLst>
              <a:rect l="0" t="0" r="r" b="b"/>
              <a:pathLst>
                <a:path w="238" h="196">
                  <a:moveTo>
                    <a:pt x="238" y="0"/>
                  </a:moveTo>
                  <a:lnTo>
                    <a:pt x="161" y="196"/>
                  </a:lnTo>
                  <a:lnTo>
                    <a:pt x="0" y="69"/>
                  </a:lnTo>
                  <a:lnTo>
                    <a:pt x="238" y="0"/>
                  </a:ln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32" name="Freeform 25"/>
            <p:cNvSpPr/>
            <p:nvPr/>
          </p:nvSpPr>
          <p:spPr bwMode="auto">
            <a:xfrm>
              <a:off x="4819314" y="4793374"/>
              <a:ext cx="200920" cy="158490"/>
            </a:xfrm>
            <a:custGeom>
              <a:avLst/>
              <a:gdLst>
                <a:gd name="T0" fmla="*/ 161 w 161"/>
                <a:gd name="T1" fmla="*/ 127 h 127"/>
                <a:gd name="T2" fmla="*/ 66 w 161"/>
                <a:gd name="T3" fmla="*/ 107 h 127"/>
                <a:gd name="T4" fmla="*/ 60 w 161"/>
                <a:gd name="T5" fmla="*/ 69 h 127"/>
                <a:gd name="T6" fmla="*/ 16 w 161"/>
                <a:gd name="T7" fmla="*/ 64 h 127"/>
                <a:gd name="T8" fmla="*/ 0 w 161"/>
                <a:gd name="T9" fmla="*/ 0 h 127"/>
                <a:gd name="T10" fmla="*/ 161 w 161"/>
                <a:gd name="T11" fmla="*/ 127 h 127"/>
              </a:gdLst>
              <a:ahLst/>
              <a:cxnLst>
                <a:cxn ang="0">
                  <a:pos x="T0" y="T1"/>
                </a:cxn>
                <a:cxn ang="0">
                  <a:pos x="T2" y="T3"/>
                </a:cxn>
                <a:cxn ang="0">
                  <a:pos x="T4" y="T5"/>
                </a:cxn>
                <a:cxn ang="0">
                  <a:pos x="T6" y="T7"/>
                </a:cxn>
                <a:cxn ang="0">
                  <a:pos x="T8" y="T9"/>
                </a:cxn>
                <a:cxn ang="0">
                  <a:pos x="T10" y="T11"/>
                </a:cxn>
              </a:cxnLst>
              <a:rect l="0" t="0" r="r" b="b"/>
              <a:pathLst>
                <a:path w="161" h="127">
                  <a:moveTo>
                    <a:pt x="161" y="127"/>
                  </a:moveTo>
                  <a:lnTo>
                    <a:pt x="66" y="107"/>
                  </a:lnTo>
                  <a:lnTo>
                    <a:pt x="60" y="69"/>
                  </a:lnTo>
                  <a:lnTo>
                    <a:pt x="16" y="64"/>
                  </a:lnTo>
                  <a:lnTo>
                    <a:pt x="0" y="0"/>
                  </a:lnTo>
                  <a:lnTo>
                    <a:pt x="161" y="127"/>
                  </a:lnTo>
                  <a:close/>
                </a:path>
              </a:pathLst>
            </a:custGeom>
            <a:solidFill>
              <a:schemeClr val="tx2"/>
            </a:solidFill>
            <a:ln>
              <a:noFill/>
            </a:ln>
          </p:spPr>
          <p:txBody>
            <a:bodyPr vert="horz" wrap="square" lIns="91440" tIns="45720" rIns="91440" bIns="45720" numCol="1" anchor="t" anchorCtr="0" compatLnSpc="1"/>
            <a:lstStyle/>
            <a:p>
              <a:endParaRPr lang="en-US"/>
            </a:p>
          </p:txBody>
        </p:sp>
        <p:sp>
          <p:nvSpPr>
            <p:cNvPr id="33" name="Freeform 26"/>
            <p:cNvSpPr/>
            <p:nvPr/>
          </p:nvSpPr>
          <p:spPr bwMode="auto">
            <a:xfrm>
              <a:off x="4954093" y="4773407"/>
              <a:ext cx="91100" cy="178457"/>
            </a:xfrm>
            <a:custGeom>
              <a:avLst/>
              <a:gdLst>
                <a:gd name="T0" fmla="*/ 57 w 73"/>
                <a:gd name="T1" fmla="*/ 15 h 143"/>
                <a:gd name="T2" fmla="*/ 39 w 73"/>
                <a:gd name="T3" fmla="*/ 0 h 143"/>
                <a:gd name="T4" fmla="*/ 6 w 73"/>
                <a:gd name="T5" fmla="*/ 10 h 143"/>
                <a:gd name="T6" fmla="*/ 0 w 73"/>
                <a:gd name="T7" fmla="*/ 36 h 143"/>
                <a:gd name="T8" fmla="*/ 16 w 73"/>
                <a:gd name="T9" fmla="*/ 45 h 143"/>
                <a:gd name="T10" fmla="*/ 16 w 73"/>
                <a:gd name="T11" fmla="*/ 114 h 143"/>
                <a:gd name="T12" fmla="*/ 53 w 73"/>
                <a:gd name="T13" fmla="*/ 143 h 143"/>
                <a:gd name="T14" fmla="*/ 73 w 73"/>
                <a:gd name="T15" fmla="*/ 92 h 143"/>
                <a:gd name="T16" fmla="*/ 46 w 73"/>
                <a:gd name="T17" fmla="*/ 39 h 143"/>
                <a:gd name="T18" fmla="*/ 57 w 73"/>
                <a:gd name="T19" fmla="*/ 15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3" h="143">
                  <a:moveTo>
                    <a:pt x="57" y="15"/>
                  </a:moveTo>
                  <a:lnTo>
                    <a:pt x="39" y="0"/>
                  </a:lnTo>
                  <a:lnTo>
                    <a:pt x="6" y="10"/>
                  </a:lnTo>
                  <a:lnTo>
                    <a:pt x="0" y="36"/>
                  </a:lnTo>
                  <a:lnTo>
                    <a:pt x="16" y="45"/>
                  </a:lnTo>
                  <a:lnTo>
                    <a:pt x="16" y="114"/>
                  </a:lnTo>
                  <a:lnTo>
                    <a:pt x="53" y="143"/>
                  </a:lnTo>
                  <a:lnTo>
                    <a:pt x="73" y="92"/>
                  </a:lnTo>
                  <a:lnTo>
                    <a:pt x="46" y="39"/>
                  </a:lnTo>
                  <a:lnTo>
                    <a:pt x="57" y="15"/>
                  </a:ln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34" name="Freeform 27"/>
            <p:cNvSpPr/>
            <p:nvPr/>
          </p:nvSpPr>
          <p:spPr bwMode="auto">
            <a:xfrm>
              <a:off x="5013994" y="4966839"/>
              <a:ext cx="31199" cy="31199"/>
            </a:xfrm>
            <a:custGeom>
              <a:avLst/>
              <a:gdLst>
                <a:gd name="T0" fmla="*/ 2 w 26"/>
                <a:gd name="T1" fmla="*/ 18 h 26"/>
                <a:gd name="T2" fmla="*/ 18 w 26"/>
                <a:gd name="T3" fmla="*/ 24 h 26"/>
                <a:gd name="T4" fmla="*/ 23 w 26"/>
                <a:gd name="T5" fmla="*/ 8 h 26"/>
                <a:gd name="T6" fmla="*/ 8 w 26"/>
                <a:gd name="T7" fmla="*/ 3 h 26"/>
                <a:gd name="T8" fmla="*/ 2 w 26"/>
                <a:gd name="T9" fmla="*/ 18 h 26"/>
              </a:gdLst>
              <a:ahLst/>
              <a:cxnLst>
                <a:cxn ang="0">
                  <a:pos x="T0" y="T1"/>
                </a:cxn>
                <a:cxn ang="0">
                  <a:pos x="T2" y="T3"/>
                </a:cxn>
                <a:cxn ang="0">
                  <a:pos x="T4" y="T5"/>
                </a:cxn>
                <a:cxn ang="0">
                  <a:pos x="T6" y="T7"/>
                </a:cxn>
                <a:cxn ang="0">
                  <a:pos x="T8" y="T9"/>
                </a:cxn>
              </a:cxnLst>
              <a:rect l="0" t="0" r="r" b="b"/>
              <a:pathLst>
                <a:path w="26" h="26">
                  <a:moveTo>
                    <a:pt x="2" y="18"/>
                  </a:moveTo>
                  <a:cubicBezTo>
                    <a:pt x="5" y="24"/>
                    <a:pt x="12" y="26"/>
                    <a:pt x="18" y="24"/>
                  </a:cubicBezTo>
                  <a:cubicBezTo>
                    <a:pt x="24" y="21"/>
                    <a:pt x="26" y="14"/>
                    <a:pt x="23" y="8"/>
                  </a:cubicBezTo>
                  <a:cubicBezTo>
                    <a:pt x="20" y="2"/>
                    <a:pt x="13" y="0"/>
                    <a:pt x="8" y="3"/>
                  </a:cubicBezTo>
                  <a:cubicBezTo>
                    <a:pt x="2" y="6"/>
                    <a:pt x="0" y="13"/>
                    <a:pt x="2" y="18"/>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5" name="Freeform 28"/>
            <p:cNvSpPr/>
            <p:nvPr/>
          </p:nvSpPr>
          <p:spPr bwMode="auto">
            <a:xfrm>
              <a:off x="5020234" y="4707265"/>
              <a:ext cx="121051" cy="244598"/>
            </a:xfrm>
            <a:custGeom>
              <a:avLst/>
              <a:gdLst>
                <a:gd name="T0" fmla="*/ 77 w 97"/>
                <a:gd name="T1" fmla="*/ 0 h 196"/>
                <a:gd name="T2" fmla="*/ 97 w 97"/>
                <a:gd name="T3" fmla="*/ 73 h 196"/>
                <a:gd name="T4" fmla="*/ 60 w 97"/>
                <a:gd name="T5" fmla="*/ 92 h 196"/>
                <a:gd name="T6" fmla="*/ 79 w 97"/>
                <a:gd name="T7" fmla="*/ 142 h 196"/>
                <a:gd name="T8" fmla="*/ 0 w 97"/>
                <a:gd name="T9" fmla="*/ 196 h 196"/>
                <a:gd name="T10" fmla="*/ 77 w 97"/>
                <a:gd name="T11" fmla="*/ 0 h 196"/>
              </a:gdLst>
              <a:ahLst/>
              <a:cxnLst>
                <a:cxn ang="0">
                  <a:pos x="T0" y="T1"/>
                </a:cxn>
                <a:cxn ang="0">
                  <a:pos x="T2" y="T3"/>
                </a:cxn>
                <a:cxn ang="0">
                  <a:pos x="T4" y="T5"/>
                </a:cxn>
                <a:cxn ang="0">
                  <a:pos x="T6" y="T7"/>
                </a:cxn>
                <a:cxn ang="0">
                  <a:pos x="T8" y="T9"/>
                </a:cxn>
                <a:cxn ang="0">
                  <a:pos x="T10" y="T11"/>
                </a:cxn>
              </a:cxnLst>
              <a:rect l="0" t="0" r="r" b="b"/>
              <a:pathLst>
                <a:path w="97" h="196">
                  <a:moveTo>
                    <a:pt x="77" y="0"/>
                  </a:moveTo>
                  <a:lnTo>
                    <a:pt x="97" y="73"/>
                  </a:lnTo>
                  <a:lnTo>
                    <a:pt x="60" y="92"/>
                  </a:lnTo>
                  <a:lnTo>
                    <a:pt x="79" y="142"/>
                  </a:lnTo>
                  <a:lnTo>
                    <a:pt x="0" y="196"/>
                  </a:lnTo>
                  <a:lnTo>
                    <a:pt x="77" y="0"/>
                  </a:lnTo>
                  <a:close/>
                </a:path>
              </a:pathLst>
            </a:custGeom>
            <a:solidFill>
              <a:schemeClr val="tx2"/>
            </a:solidFill>
            <a:ln>
              <a:noFill/>
            </a:ln>
          </p:spPr>
          <p:txBody>
            <a:bodyPr vert="horz" wrap="square" lIns="91440" tIns="45720" rIns="91440" bIns="45720" numCol="1" anchor="t" anchorCtr="0" compatLnSpc="1"/>
            <a:lstStyle/>
            <a:p>
              <a:endParaRPr lang="en-US"/>
            </a:p>
          </p:txBody>
        </p:sp>
        <p:sp>
          <p:nvSpPr>
            <p:cNvPr id="36" name="Freeform 29"/>
            <p:cNvSpPr/>
            <p:nvPr/>
          </p:nvSpPr>
          <p:spPr bwMode="auto">
            <a:xfrm>
              <a:off x="4382531" y="3934784"/>
              <a:ext cx="761250" cy="902268"/>
            </a:xfrm>
            <a:custGeom>
              <a:avLst/>
              <a:gdLst>
                <a:gd name="T0" fmla="*/ 131 w 622"/>
                <a:gd name="T1" fmla="*/ 288 h 737"/>
                <a:gd name="T2" fmla="*/ 54 w 622"/>
                <a:gd name="T3" fmla="*/ 737 h 737"/>
                <a:gd name="T4" fmla="*/ 622 w 622"/>
                <a:gd name="T5" fmla="*/ 619 h 737"/>
                <a:gd name="T6" fmla="*/ 131 w 622"/>
                <a:gd name="T7" fmla="*/ 288 h 737"/>
              </a:gdLst>
              <a:ahLst/>
              <a:cxnLst>
                <a:cxn ang="0">
                  <a:pos x="T0" y="T1"/>
                </a:cxn>
                <a:cxn ang="0">
                  <a:pos x="T2" y="T3"/>
                </a:cxn>
                <a:cxn ang="0">
                  <a:pos x="T4" y="T5"/>
                </a:cxn>
                <a:cxn ang="0">
                  <a:pos x="T6" y="T7"/>
                </a:cxn>
              </a:cxnLst>
              <a:rect l="0" t="0" r="r" b="b"/>
              <a:pathLst>
                <a:path w="622" h="737">
                  <a:moveTo>
                    <a:pt x="131" y="288"/>
                  </a:moveTo>
                  <a:cubicBezTo>
                    <a:pt x="131" y="288"/>
                    <a:pt x="0" y="426"/>
                    <a:pt x="54" y="737"/>
                  </a:cubicBezTo>
                  <a:cubicBezTo>
                    <a:pt x="54" y="737"/>
                    <a:pt x="443" y="720"/>
                    <a:pt x="622" y="619"/>
                  </a:cubicBezTo>
                  <a:cubicBezTo>
                    <a:pt x="622" y="619"/>
                    <a:pt x="572" y="0"/>
                    <a:pt x="131" y="288"/>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7" name="Freeform 30"/>
            <p:cNvSpPr/>
            <p:nvPr/>
          </p:nvSpPr>
          <p:spPr bwMode="auto">
            <a:xfrm>
              <a:off x="4382531" y="3934784"/>
              <a:ext cx="761250" cy="902268"/>
            </a:xfrm>
            <a:custGeom>
              <a:avLst/>
              <a:gdLst>
                <a:gd name="T0" fmla="*/ 131 w 622"/>
                <a:gd name="T1" fmla="*/ 288 h 737"/>
                <a:gd name="T2" fmla="*/ 54 w 622"/>
                <a:gd name="T3" fmla="*/ 737 h 737"/>
                <a:gd name="T4" fmla="*/ 622 w 622"/>
                <a:gd name="T5" fmla="*/ 619 h 737"/>
                <a:gd name="T6" fmla="*/ 131 w 622"/>
                <a:gd name="T7" fmla="*/ 288 h 737"/>
              </a:gdLst>
              <a:ahLst/>
              <a:cxnLst>
                <a:cxn ang="0">
                  <a:pos x="T0" y="T1"/>
                </a:cxn>
                <a:cxn ang="0">
                  <a:pos x="T2" y="T3"/>
                </a:cxn>
                <a:cxn ang="0">
                  <a:pos x="T4" y="T5"/>
                </a:cxn>
                <a:cxn ang="0">
                  <a:pos x="T6" y="T7"/>
                </a:cxn>
              </a:cxnLst>
              <a:rect l="0" t="0" r="r" b="b"/>
              <a:pathLst>
                <a:path w="622" h="737">
                  <a:moveTo>
                    <a:pt x="131" y="288"/>
                  </a:moveTo>
                  <a:cubicBezTo>
                    <a:pt x="131" y="288"/>
                    <a:pt x="0" y="426"/>
                    <a:pt x="54" y="737"/>
                  </a:cubicBezTo>
                  <a:cubicBezTo>
                    <a:pt x="54" y="737"/>
                    <a:pt x="443" y="720"/>
                    <a:pt x="622" y="619"/>
                  </a:cubicBezTo>
                  <a:cubicBezTo>
                    <a:pt x="622" y="619"/>
                    <a:pt x="572" y="0"/>
                    <a:pt x="131" y="288"/>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8" name="Freeform 31"/>
            <p:cNvSpPr/>
            <p:nvPr/>
          </p:nvSpPr>
          <p:spPr bwMode="auto">
            <a:xfrm>
              <a:off x="4096750" y="3911073"/>
              <a:ext cx="1199281" cy="925979"/>
            </a:xfrm>
            <a:custGeom>
              <a:avLst/>
              <a:gdLst>
                <a:gd name="T0" fmla="*/ 768 w 980"/>
                <a:gd name="T1" fmla="*/ 0 h 756"/>
                <a:gd name="T2" fmla="*/ 406 w 980"/>
                <a:gd name="T3" fmla="*/ 377 h 756"/>
                <a:gd name="T4" fmla="*/ 390 w 980"/>
                <a:gd name="T5" fmla="*/ 509 h 756"/>
                <a:gd name="T6" fmla="*/ 324 w 980"/>
                <a:gd name="T7" fmla="*/ 525 h 756"/>
                <a:gd name="T8" fmla="*/ 384 w 980"/>
                <a:gd name="T9" fmla="*/ 552 h 756"/>
                <a:gd name="T10" fmla="*/ 287 w 980"/>
                <a:gd name="T11" fmla="*/ 756 h 756"/>
                <a:gd name="T12" fmla="*/ 290 w 980"/>
                <a:gd name="T13" fmla="*/ 218 h 756"/>
                <a:gd name="T14" fmla="*/ 442 w 980"/>
                <a:gd name="T15" fmla="*/ 66 h 756"/>
                <a:gd name="T16" fmla="*/ 768 w 980"/>
                <a:gd name="T17" fmla="*/ 0 h 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0" h="756">
                  <a:moveTo>
                    <a:pt x="768" y="0"/>
                  </a:moveTo>
                  <a:cubicBezTo>
                    <a:pt x="768" y="0"/>
                    <a:pt x="980" y="347"/>
                    <a:pt x="406" y="377"/>
                  </a:cubicBezTo>
                  <a:cubicBezTo>
                    <a:pt x="390" y="509"/>
                    <a:pt x="390" y="509"/>
                    <a:pt x="390" y="509"/>
                  </a:cubicBezTo>
                  <a:cubicBezTo>
                    <a:pt x="390" y="509"/>
                    <a:pt x="329" y="467"/>
                    <a:pt x="324" y="525"/>
                  </a:cubicBezTo>
                  <a:cubicBezTo>
                    <a:pt x="319" y="583"/>
                    <a:pt x="384" y="552"/>
                    <a:pt x="384" y="552"/>
                  </a:cubicBezTo>
                  <a:cubicBezTo>
                    <a:pt x="384" y="552"/>
                    <a:pt x="349" y="706"/>
                    <a:pt x="287" y="756"/>
                  </a:cubicBezTo>
                  <a:cubicBezTo>
                    <a:pt x="287" y="756"/>
                    <a:pt x="0" y="211"/>
                    <a:pt x="290" y="218"/>
                  </a:cubicBezTo>
                  <a:cubicBezTo>
                    <a:pt x="290" y="218"/>
                    <a:pt x="287" y="100"/>
                    <a:pt x="442" y="66"/>
                  </a:cubicBezTo>
                  <a:cubicBezTo>
                    <a:pt x="602" y="32"/>
                    <a:pt x="732" y="219"/>
                    <a:pt x="768" y="0"/>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39" name="Freeform 32"/>
            <p:cNvSpPr/>
            <p:nvPr/>
          </p:nvSpPr>
          <p:spPr bwMode="auto">
            <a:xfrm>
              <a:off x="4709494" y="4492618"/>
              <a:ext cx="46174" cy="84861"/>
            </a:xfrm>
            <a:custGeom>
              <a:avLst/>
              <a:gdLst>
                <a:gd name="T0" fmla="*/ 33 w 38"/>
                <a:gd name="T1" fmla="*/ 31 h 69"/>
                <a:gd name="T2" fmla="*/ 28 w 38"/>
                <a:gd name="T3" fmla="*/ 66 h 69"/>
                <a:gd name="T4" fmla="*/ 5 w 38"/>
                <a:gd name="T5" fmla="*/ 39 h 69"/>
                <a:gd name="T6" fmla="*/ 10 w 38"/>
                <a:gd name="T7" fmla="*/ 3 h 69"/>
                <a:gd name="T8" fmla="*/ 33 w 38"/>
                <a:gd name="T9" fmla="*/ 31 h 69"/>
              </a:gdLst>
              <a:ahLst/>
              <a:cxnLst>
                <a:cxn ang="0">
                  <a:pos x="T0" y="T1"/>
                </a:cxn>
                <a:cxn ang="0">
                  <a:pos x="T2" y="T3"/>
                </a:cxn>
                <a:cxn ang="0">
                  <a:pos x="T4" y="T5"/>
                </a:cxn>
                <a:cxn ang="0">
                  <a:pos x="T6" y="T7"/>
                </a:cxn>
                <a:cxn ang="0">
                  <a:pos x="T8" y="T9"/>
                </a:cxn>
              </a:cxnLst>
              <a:rect l="0" t="0" r="r" b="b"/>
              <a:pathLst>
                <a:path w="38" h="69">
                  <a:moveTo>
                    <a:pt x="33" y="31"/>
                  </a:moveTo>
                  <a:cubicBezTo>
                    <a:pt x="38" y="48"/>
                    <a:pt x="36" y="64"/>
                    <a:pt x="28" y="66"/>
                  </a:cubicBezTo>
                  <a:cubicBezTo>
                    <a:pt x="21" y="69"/>
                    <a:pt x="10" y="56"/>
                    <a:pt x="5" y="39"/>
                  </a:cubicBezTo>
                  <a:cubicBezTo>
                    <a:pt x="0" y="21"/>
                    <a:pt x="2" y="5"/>
                    <a:pt x="10" y="3"/>
                  </a:cubicBezTo>
                  <a:cubicBezTo>
                    <a:pt x="18" y="0"/>
                    <a:pt x="28" y="13"/>
                    <a:pt x="33" y="31"/>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40" name="Freeform 33"/>
            <p:cNvSpPr/>
            <p:nvPr/>
          </p:nvSpPr>
          <p:spPr bwMode="auto">
            <a:xfrm>
              <a:off x="4992779" y="4412749"/>
              <a:ext cx="46174" cy="83613"/>
            </a:xfrm>
            <a:custGeom>
              <a:avLst/>
              <a:gdLst>
                <a:gd name="T0" fmla="*/ 33 w 38"/>
                <a:gd name="T1" fmla="*/ 30 h 68"/>
                <a:gd name="T2" fmla="*/ 28 w 38"/>
                <a:gd name="T3" fmla="*/ 66 h 68"/>
                <a:gd name="T4" fmla="*/ 5 w 38"/>
                <a:gd name="T5" fmla="*/ 38 h 68"/>
                <a:gd name="T6" fmla="*/ 10 w 38"/>
                <a:gd name="T7" fmla="*/ 2 h 68"/>
                <a:gd name="T8" fmla="*/ 33 w 38"/>
                <a:gd name="T9" fmla="*/ 30 h 68"/>
              </a:gdLst>
              <a:ahLst/>
              <a:cxnLst>
                <a:cxn ang="0">
                  <a:pos x="T0" y="T1"/>
                </a:cxn>
                <a:cxn ang="0">
                  <a:pos x="T2" y="T3"/>
                </a:cxn>
                <a:cxn ang="0">
                  <a:pos x="T4" y="T5"/>
                </a:cxn>
                <a:cxn ang="0">
                  <a:pos x="T6" y="T7"/>
                </a:cxn>
                <a:cxn ang="0">
                  <a:pos x="T8" y="T9"/>
                </a:cxn>
              </a:cxnLst>
              <a:rect l="0" t="0" r="r" b="b"/>
              <a:pathLst>
                <a:path w="38" h="68">
                  <a:moveTo>
                    <a:pt x="33" y="30"/>
                  </a:moveTo>
                  <a:cubicBezTo>
                    <a:pt x="38" y="48"/>
                    <a:pt x="36" y="64"/>
                    <a:pt x="28" y="66"/>
                  </a:cubicBezTo>
                  <a:cubicBezTo>
                    <a:pt x="21" y="68"/>
                    <a:pt x="10" y="56"/>
                    <a:pt x="5" y="38"/>
                  </a:cubicBezTo>
                  <a:cubicBezTo>
                    <a:pt x="0" y="20"/>
                    <a:pt x="3" y="4"/>
                    <a:pt x="10" y="2"/>
                  </a:cubicBezTo>
                  <a:cubicBezTo>
                    <a:pt x="18" y="0"/>
                    <a:pt x="28" y="12"/>
                    <a:pt x="33" y="30"/>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41" name="Freeform 34"/>
            <p:cNvSpPr/>
            <p:nvPr/>
          </p:nvSpPr>
          <p:spPr bwMode="auto">
            <a:xfrm>
              <a:off x="3432840" y="5075411"/>
              <a:ext cx="943451" cy="406832"/>
            </a:xfrm>
            <a:custGeom>
              <a:avLst/>
              <a:gdLst>
                <a:gd name="T0" fmla="*/ 754 w 771"/>
                <a:gd name="T1" fmla="*/ 93 h 333"/>
                <a:gd name="T2" fmla="*/ 676 w 771"/>
                <a:gd name="T3" fmla="*/ 128 h 333"/>
                <a:gd name="T4" fmla="*/ 673 w 771"/>
                <a:gd name="T5" fmla="*/ 25 h 333"/>
                <a:gd name="T6" fmla="*/ 594 w 771"/>
                <a:gd name="T7" fmla="*/ 42 h 333"/>
                <a:gd name="T8" fmla="*/ 82 w 771"/>
                <a:gd name="T9" fmla="*/ 155 h 333"/>
                <a:gd name="T10" fmla="*/ 102 w 771"/>
                <a:gd name="T11" fmla="*/ 237 h 333"/>
                <a:gd name="T12" fmla="*/ 43 w 771"/>
                <a:gd name="T13" fmla="*/ 230 h 333"/>
                <a:gd name="T14" fmla="*/ 45 w 771"/>
                <a:gd name="T15" fmla="*/ 327 h 333"/>
                <a:gd name="T16" fmla="*/ 61 w 771"/>
                <a:gd name="T17" fmla="*/ 266 h 333"/>
                <a:gd name="T18" fmla="*/ 136 w 771"/>
                <a:gd name="T19" fmla="*/ 281 h 333"/>
                <a:gd name="T20" fmla="*/ 138 w 771"/>
                <a:gd name="T21" fmla="*/ 181 h 333"/>
                <a:gd name="T22" fmla="*/ 636 w 771"/>
                <a:gd name="T23" fmla="*/ 66 h 333"/>
                <a:gd name="T24" fmla="*/ 653 w 771"/>
                <a:gd name="T25" fmla="*/ 190 h 333"/>
                <a:gd name="T26" fmla="*/ 754 w 771"/>
                <a:gd name="T27" fmla="*/ 93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71" h="333">
                  <a:moveTo>
                    <a:pt x="754" y="93"/>
                  </a:moveTo>
                  <a:cubicBezTo>
                    <a:pt x="736" y="36"/>
                    <a:pt x="676" y="128"/>
                    <a:pt x="676" y="128"/>
                  </a:cubicBezTo>
                  <a:cubicBezTo>
                    <a:pt x="676" y="128"/>
                    <a:pt x="693" y="51"/>
                    <a:pt x="673" y="25"/>
                  </a:cubicBezTo>
                  <a:cubicBezTo>
                    <a:pt x="654" y="0"/>
                    <a:pt x="606" y="34"/>
                    <a:pt x="594" y="42"/>
                  </a:cubicBezTo>
                  <a:cubicBezTo>
                    <a:pt x="82" y="155"/>
                    <a:pt x="82" y="155"/>
                    <a:pt x="82" y="155"/>
                  </a:cubicBezTo>
                  <a:cubicBezTo>
                    <a:pt x="102" y="237"/>
                    <a:pt x="102" y="237"/>
                    <a:pt x="102" y="237"/>
                  </a:cubicBezTo>
                  <a:cubicBezTo>
                    <a:pt x="43" y="230"/>
                    <a:pt x="43" y="230"/>
                    <a:pt x="43" y="230"/>
                  </a:cubicBezTo>
                  <a:cubicBezTo>
                    <a:pt x="43" y="230"/>
                    <a:pt x="0" y="321"/>
                    <a:pt x="45" y="327"/>
                  </a:cubicBezTo>
                  <a:cubicBezTo>
                    <a:pt x="91" y="333"/>
                    <a:pt x="61" y="266"/>
                    <a:pt x="61" y="266"/>
                  </a:cubicBezTo>
                  <a:cubicBezTo>
                    <a:pt x="61" y="266"/>
                    <a:pt x="104" y="291"/>
                    <a:pt x="136" y="281"/>
                  </a:cubicBezTo>
                  <a:cubicBezTo>
                    <a:pt x="161" y="274"/>
                    <a:pt x="141" y="203"/>
                    <a:pt x="138" y="181"/>
                  </a:cubicBezTo>
                  <a:cubicBezTo>
                    <a:pt x="474" y="161"/>
                    <a:pt x="631" y="69"/>
                    <a:pt x="636" y="66"/>
                  </a:cubicBezTo>
                  <a:cubicBezTo>
                    <a:pt x="636" y="66"/>
                    <a:pt x="644" y="149"/>
                    <a:pt x="653" y="190"/>
                  </a:cubicBezTo>
                  <a:cubicBezTo>
                    <a:pt x="653" y="190"/>
                    <a:pt x="771" y="151"/>
                    <a:pt x="754" y="93"/>
                  </a:cubicBezTo>
                </a:path>
              </a:pathLst>
            </a:custGeom>
            <a:solidFill>
              <a:schemeClr val="tx2"/>
            </a:solidFill>
            <a:ln>
              <a:noFill/>
            </a:ln>
          </p:spPr>
          <p:txBody>
            <a:bodyPr vert="horz" wrap="square" lIns="91440" tIns="45720" rIns="91440" bIns="45720" numCol="1" anchor="t" anchorCtr="0" compatLnSpc="1"/>
            <a:lstStyle/>
            <a:p>
              <a:endParaRPr lang="en-US"/>
            </a:p>
          </p:txBody>
        </p:sp>
        <p:sp>
          <p:nvSpPr>
            <p:cNvPr id="42" name="Freeform 35"/>
            <p:cNvSpPr/>
            <p:nvPr/>
          </p:nvSpPr>
          <p:spPr bwMode="auto">
            <a:xfrm>
              <a:off x="3326764" y="3944767"/>
              <a:ext cx="761250" cy="909756"/>
            </a:xfrm>
            <a:custGeom>
              <a:avLst/>
              <a:gdLst>
                <a:gd name="T0" fmla="*/ 622 w 622"/>
                <a:gd name="T1" fmla="*/ 619 h 744"/>
                <a:gd name="T2" fmla="*/ 131 w 622"/>
                <a:gd name="T3" fmla="*/ 288 h 744"/>
                <a:gd name="T4" fmla="*/ 54 w 622"/>
                <a:gd name="T5" fmla="*/ 737 h 744"/>
                <a:gd name="T6" fmla="*/ 622 w 622"/>
                <a:gd name="T7" fmla="*/ 619 h 744"/>
              </a:gdLst>
              <a:ahLst/>
              <a:cxnLst>
                <a:cxn ang="0">
                  <a:pos x="T0" y="T1"/>
                </a:cxn>
                <a:cxn ang="0">
                  <a:pos x="T2" y="T3"/>
                </a:cxn>
                <a:cxn ang="0">
                  <a:pos x="T4" y="T5"/>
                </a:cxn>
                <a:cxn ang="0">
                  <a:pos x="T6" y="T7"/>
                </a:cxn>
              </a:cxnLst>
              <a:rect l="0" t="0" r="r" b="b"/>
              <a:pathLst>
                <a:path w="622" h="744">
                  <a:moveTo>
                    <a:pt x="622" y="619"/>
                  </a:moveTo>
                  <a:cubicBezTo>
                    <a:pt x="622" y="619"/>
                    <a:pt x="572" y="0"/>
                    <a:pt x="131" y="288"/>
                  </a:cubicBezTo>
                  <a:cubicBezTo>
                    <a:pt x="131" y="288"/>
                    <a:pt x="0" y="425"/>
                    <a:pt x="54" y="737"/>
                  </a:cubicBezTo>
                  <a:cubicBezTo>
                    <a:pt x="537" y="744"/>
                    <a:pt x="622" y="619"/>
                    <a:pt x="622" y="619"/>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3" name="Freeform 36"/>
            <p:cNvSpPr/>
            <p:nvPr/>
          </p:nvSpPr>
          <p:spPr bwMode="auto">
            <a:xfrm>
              <a:off x="3392906" y="4702273"/>
              <a:ext cx="766242" cy="562826"/>
            </a:xfrm>
            <a:custGeom>
              <a:avLst/>
              <a:gdLst>
                <a:gd name="T0" fmla="*/ 568 w 627"/>
                <a:gd name="T1" fmla="*/ 0 h 460"/>
                <a:gd name="T2" fmla="*/ 627 w 627"/>
                <a:gd name="T3" fmla="*/ 347 h 460"/>
                <a:gd name="T4" fmla="*/ 115 w 627"/>
                <a:gd name="T5" fmla="*/ 460 h 460"/>
                <a:gd name="T6" fmla="*/ 0 w 627"/>
                <a:gd name="T7" fmla="*/ 118 h 460"/>
                <a:gd name="T8" fmla="*/ 568 w 627"/>
                <a:gd name="T9" fmla="*/ 0 h 460"/>
              </a:gdLst>
              <a:ahLst/>
              <a:cxnLst>
                <a:cxn ang="0">
                  <a:pos x="T0" y="T1"/>
                </a:cxn>
                <a:cxn ang="0">
                  <a:pos x="T2" y="T3"/>
                </a:cxn>
                <a:cxn ang="0">
                  <a:pos x="T4" y="T5"/>
                </a:cxn>
                <a:cxn ang="0">
                  <a:pos x="T6" y="T7"/>
                </a:cxn>
                <a:cxn ang="0">
                  <a:pos x="T8" y="T9"/>
                </a:cxn>
              </a:cxnLst>
              <a:rect l="0" t="0" r="r" b="b"/>
              <a:pathLst>
                <a:path w="627" h="460">
                  <a:moveTo>
                    <a:pt x="568" y="0"/>
                  </a:moveTo>
                  <a:cubicBezTo>
                    <a:pt x="627" y="347"/>
                    <a:pt x="627" y="347"/>
                    <a:pt x="627" y="347"/>
                  </a:cubicBezTo>
                  <a:cubicBezTo>
                    <a:pt x="627" y="347"/>
                    <a:pt x="422" y="435"/>
                    <a:pt x="115" y="460"/>
                  </a:cubicBezTo>
                  <a:cubicBezTo>
                    <a:pt x="0" y="118"/>
                    <a:pt x="0" y="118"/>
                    <a:pt x="0" y="118"/>
                  </a:cubicBezTo>
                  <a:cubicBezTo>
                    <a:pt x="0" y="118"/>
                    <a:pt x="389" y="101"/>
                    <a:pt x="568" y="0"/>
                  </a:cubicBezTo>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44" name="Freeform 37"/>
            <p:cNvSpPr/>
            <p:nvPr/>
          </p:nvSpPr>
          <p:spPr bwMode="auto">
            <a:xfrm>
              <a:off x="2926172" y="4964343"/>
              <a:ext cx="2496" cy="0"/>
            </a:xfrm>
            <a:custGeom>
              <a:avLst/>
              <a:gdLst>
                <a:gd name="T0" fmla="*/ 0 w 2"/>
                <a:gd name="T1" fmla="*/ 2 w 2"/>
                <a:gd name="T2" fmla="*/ 0 w 2"/>
              </a:gdLst>
              <a:ahLst/>
              <a:cxnLst>
                <a:cxn ang="0">
                  <a:pos x="T0" y="0"/>
                </a:cxn>
                <a:cxn ang="0">
                  <a:pos x="T1" y="0"/>
                </a:cxn>
                <a:cxn ang="0">
                  <a:pos x="T2" y="0"/>
                </a:cxn>
              </a:cxnLst>
              <a:rect l="0" t="0" r="r" b="b"/>
              <a:pathLst>
                <a:path w="2">
                  <a:moveTo>
                    <a:pt x="0" y="0"/>
                  </a:moveTo>
                  <a:cubicBezTo>
                    <a:pt x="1" y="0"/>
                    <a:pt x="1" y="0"/>
                    <a:pt x="2" y="0"/>
                  </a:cubicBezTo>
                  <a:cubicBezTo>
                    <a:pt x="1" y="0"/>
                    <a:pt x="1" y="0"/>
                    <a:pt x="0" y="0"/>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5" name="Freeform 38"/>
            <p:cNvSpPr/>
            <p:nvPr/>
          </p:nvSpPr>
          <p:spPr bwMode="auto">
            <a:xfrm>
              <a:off x="3845912" y="4818333"/>
              <a:ext cx="136027" cy="333203"/>
            </a:xfrm>
            <a:custGeom>
              <a:avLst/>
              <a:gdLst>
                <a:gd name="T0" fmla="*/ 66 w 109"/>
                <a:gd name="T1" fmla="*/ 0 h 267"/>
                <a:gd name="T2" fmla="*/ 78 w 109"/>
                <a:gd name="T3" fmla="*/ 22 h 267"/>
                <a:gd name="T4" fmla="*/ 62 w 109"/>
                <a:gd name="T5" fmla="*/ 47 h 267"/>
                <a:gd name="T6" fmla="*/ 109 w 109"/>
                <a:gd name="T7" fmla="*/ 201 h 267"/>
                <a:gd name="T8" fmla="*/ 56 w 109"/>
                <a:gd name="T9" fmla="*/ 267 h 267"/>
                <a:gd name="T10" fmla="*/ 0 w 109"/>
                <a:gd name="T11" fmla="*/ 210 h 267"/>
                <a:gd name="T12" fmla="*/ 31 w 109"/>
                <a:gd name="T13" fmla="*/ 50 h 267"/>
                <a:gd name="T14" fmla="*/ 12 w 109"/>
                <a:gd name="T15" fmla="*/ 24 h 267"/>
                <a:gd name="T16" fmla="*/ 22 w 109"/>
                <a:gd name="T17" fmla="*/ 6 h 267"/>
                <a:gd name="T18" fmla="*/ 66 w 109"/>
                <a:gd name="T19" fmla="*/ 0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267">
                  <a:moveTo>
                    <a:pt x="66" y="0"/>
                  </a:moveTo>
                  <a:lnTo>
                    <a:pt x="78" y="22"/>
                  </a:lnTo>
                  <a:lnTo>
                    <a:pt x="62" y="47"/>
                  </a:lnTo>
                  <a:lnTo>
                    <a:pt x="109" y="201"/>
                  </a:lnTo>
                  <a:lnTo>
                    <a:pt x="56" y="267"/>
                  </a:lnTo>
                  <a:lnTo>
                    <a:pt x="0" y="210"/>
                  </a:lnTo>
                  <a:lnTo>
                    <a:pt x="31" y="50"/>
                  </a:lnTo>
                  <a:lnTo>
                    <a:pt x="12" y="24"/>
                  </a:lnTo>
                  <a:lnTo>
                    <a:pt x="22" y="6"/>
                  </a:lnTo>
                  <a:lnTo>
                    <a:pt x="66" y="0"/>
                  </a:lnTo>
                  <a:close/>
                </a:path>
              </a:pathLst>
            </a:custGeom>
            <a:solidFill>
              <a:schemeClr val="tx2"/>
            </a:solidFill>
            <a:ln>
              <a:noFill/>
            </a:ln>
          </p:spPr>
          <p:txBody>
            <a:bodyPr vert="horz" wrap="square" lIns="91440" tIns="45720" rIns="91440" bIns="45720" numCol="1" anchor="t" anchorCtr="0" compatLnSpc="1"/>
            <a:lstStyle/>
            <a:p>
              <a:endParaRPr lang="en-US"/>
            </a:p>
          </p:txBody>
        </p:sp>
        <p:sp>
          <p:nvSpPr>
            <p:cNvPr id="46" name="Freeform 39"/>
            <p:cNvSpPr/>
            <p:nvPr/>
          </p:nvSpPr>
          <p:spPr bwMode="auto">
            <a:xfrm>
              <a:off x="3845912" y="4818333"/>
              <a:ext cx="136027" cy="333203"/>
            </a:xfrm>
            <a:custGeom>
              <a:avLst/>
              <a:gdLst>
                <a:gd name="T0" fmla="*/ 66 w 109"/>
                <a:gd name="T1" fmla="*/ 0 h 267"/>
                <a:gd name="T2" fmla="*/ 78 w 109"/>
                <a:gd name="T3" fmla="*/ 22 h 267"/>
                <a:gd name="T4" fmla="*/ 62 w 109"/>
                <a:gd name="T5" fmla="*/ 47 h 267"/>
                <a:gd name="T6" fmla="*/ 109 w 109"/>
                <a:gd name="T7" fmla="*/ 201 h 267"/>
                <a:gd name="T8" fmla="*/ 56 w 109"/>
                <a:gd name="T9" fmla="*/ 267 h 267"/>
                <a:gd name="T10" fmla="*/ 0 w 109"/>
                <a:gd name="T11" fmla="*/ 210 h 267"/>
                <a:gd name="T12" fmla="*/ 31 w 109"/>
                <a:gd name="T13" fmla="*/ 50 h 267"/>
                <a:gd name="T14" fmla="*/ 12 w 109"/>
                <a:gd name="T15" fmla="*/ 24 h 267"/>
                <a:gd name="T16" fmla="*/ 22 w 109"/>
                <a:gd name="T17" fmla="*/ 6 h 267"/>
                <a:gd name="T18" fmla="*/ 66 w 109"/>
                <a:gd name="T19" fmla="*/ 0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267">
                  <a:moveTo>
                    <a:pt x="66" y="0"/>
                  </a:moveTo>
                  <a:lnTo>
                    <a:pt x="78" y="22"/>
                  </a:lnTo>
                  <a:lnTo>
                    <a:pt x="62" y="47"/>
                  </a:lnTo>
                  <a:lnTo>
                    <a:pt x="109" y="201"/>
                  </a:lnTo>
                  <a:lnTo>
                    <a:pt x="56" y="267"/>
                  </a:lnTo>
                  <a:lnTo>
                    <a:pt x="0" y="210"/>
                  </a:lnTo>
                  <a:lnTo>
                    <a:pt x="31" y="50"/>
                  </a:lnTo>
                  <a:lnTo>
                    <a:pt x="12" y="24"/>
                  </a:lnTo>
                  <a:lnTo>
                    <a:pt x="22" y="6"/>
                  </a:lnTo>
                  <a:lnTo>
                    <a:pt x="6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7" name="Freeform 40"/>
            <p:cNvSpPr/>
            <p:nvPr/>
          </p:nvSpPr>
          <p:spPr bwMode="auto">
            <a:xfrm>
              <a:off x="1316315" y="4968087"/>
              <a:ext cx="4229306" cy="258326"/>
            </a:xfrm>
            <a:custGeom>
              <a:avLst/>
              <a:gdLst>
                <a:gd name="T0" fmla="*/ 3389 w 3389"/>
                <a:gd name="T1" fmla="*/ 132 h 207"/>
                <a:gd name="T2" fmla="*/ 3 w 3389"/>
                <a:gd name="T3" fmla="*/ 207 h 207"/>
                <a:gd name="T4" fmla="*/ 0 w 3389"/>
                <a:gd name="T5" fmla="*/ 74 h 207"/>
                <a:gd name="T6" fmla="*/ 3386 w 3389"/>
                <a:gd name="T7" fmla="*/ 0 h 207"/>
                <a:gd name="T8" fmla="*/ 3389 w 3389"/>
                <a:gd name="T9" fmla="*/ 132 h 207"/>
              </a:gdLst>
              <a:ahLst/>
              <a:cxnLst>
                <a:cxn ang="0">
                  <a:pos x="T0" y="T1"/>
                </a:cxn>
                <a:cxn ang="0">
                  <a:pos x="T2" y="T3"/>
                </a:cxn>
                <a:cxn ang="0">
                  <a:pos x="T4" y="T5"/>
                </a:cxn>
                <a:cxn ang="0">
                  <a:pos x="T6" y="T7"/>
                </a:cxn>
                <a:cxn ang="0">
                  <a:pos x="T8" y="T9"/>
                </a:cxn>
              </a:cxnLst>
              <a:rect l="0" t="0" r="r" b="b"/>
              <a:pathLst>
                <a:path w="3389" h="207">
                  <a:moveTo>
                    <a:pt x="3389" y="132"/>
                  </a:moveTo>
                  <a:lnTo>
                    <a:pt x="3" y="207"/>
                  </a:lnTo>
                  <a:lnTo>
                    <a:pt x="0" y="74"/>
                  </a:lnTo>
                  <a:lnTo>
                    <a:pt x="3386" y="0"/>
                  </a:lnTo>
                  <a:lnTo>
                    <a:pt x="3389" y="132"/>
                  </a:lnTo>
                  <a:close/>
                </a:path>
              </a:pathLst>
            </a:custGeom>
            <a:solidFill>
              <a:schemeClr val="accent4">
                <a:lumMod val="75000"/>
              </a:schemeClr>
            </a:solidFill>
            <a:ln>
              <a:noFill/>
            </a:ln>
          </p:spPr>
          <p:txBody>
            <a:bodyPr vert="horz" wrap="square" lIns="91440" tIns="45720" rIns="91440" bIns="45720" numCol="1" anchor="t" anchorCtr="0" compatLnSpc="1"/>
            <a:lstStyle/>
            <a:p>
              <a:endParaRPr lang="en-US"/>
            </a:p>
          </p:txBody>
        </p:sp>
        <p:sp>
          <p:nvSpPr>
            <p:cNvPr id="48" name="Freeform 41"/>
            <p:cNvSpPr/>
            <p:nvPr/>
          </p:nvSpPr>
          <p:spPr bwMode="auto">
            <a:xfrm>
              <a:off x="1316315" y="4968087"/>
              <a:ext cx="4229306" cy="258326"/>
            </a:xfrm>
            <a:custGeom>
              <a:avLst/>
              <a:gdLst>
                <a:gd name="T0" fmla="*/ 3389 w 3389"/>
                <a:gd name="T1" fmla="*/ 132 h 207"/>
                <a:gd name="T2" fmla="*/ 3 w 3389"/>
                <a:gd name="T3" fmla="*/ 207 h 207"/>
                <a:gd name="T4" fmla="*/ 0 w 3389"/>
                <a:gd name="T5" fmla="*/ 74 h 207"/>
                <a:gd name="T6" fmla="*/ 3386 w 3389"/>
                <a:gd name="T7" fmla="*/ 0 h 207"/>
                <a:gd name="T8" fmla="*/ 3389 w 3389"/>
                <a:gd name="T9" fmla="*/ 132 h 207"/>
              </a:gdLst>
              <a:ahLst/>
              <a:cxnLst>
                <a:cxn ang="0">
                  <a:pos x="T0" y="T1"/>
                </a:cxn>
                <a:cxn ang="0">
                  <a:pos x="T2" y="T3"/>
                </a:cxn>
                <a:cxn ang="0">
                  <a:pos x="T4" y="T5"/>
                </a:cxn>
                <a:cxn ang="0">
                  <a:pos x="T6" y="T7"/>
                </a:cxn>
                <a:cxn ang="0">
                  <a:pos x="T8" y="T9"/>
                </a:cxn>
              </a:cxnLst>
              <a:rect l="0" t="0" r="r" b="b"/>
              <a:pathLst>
                <a:path w="3389" h="207">
                  <a:moveTo>
                    <a:pt x="3389" y="132"/>
                  </a:moveTo>
                  <a:lnTo>
                    <a:pt x="3" y="207"/>
                  </a:lnTo>
                  <a:lnTo>
                    <a:pt x="0" y="74"/>
                  </a:lnTo>
                  <a:lnTo>
                    <a:pt x="3386" y="0"/>
                  </a:lnTo>
                  <a:lnTo>
                    <a:pt x="3389" y="13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9" name="Freeform 42"/>
            <p:cNvSpPr/>
            <p:nvPr/>
          </p:nvSpPr>
          <p:spPr bwMode="auto">
            <a:xfrm>
              <a:off x="1317563" y="5144048"/>
              <a:ext cx="2496" cy="82365"/>
            </a:xfrm>
            <a:custGeom>
              <a:avLst/>
              <a:gdLst>
                <a:gd name="T0" fmla="*/ 0 w 2"/>
                <a:gd name="T1" fmla="*/ 0 h 66"/>
                <a:gd name="T2" fmla="*/ 0 w 2"/>
                <a:gd name="T3" fmla="*/ 0 h 66"/>
                <a:gd name="T4" fmla="*/ 2 w 2"/>
                <a:gd name="T5" fmla="*/ 66 h 66"/>
                <a:gd name="T6" fmla="*/ 0 w 2"/>
                <a:gd name="T7" fmla="*/ 0 h 66"/>
              </a:gdLst>
              <a:ahLst/>
              <a:cxnLst>
                <a:cxn ang="0">
                  <a:pos x="T0" y="T1"/>
                </a:cxn>
                <a:cxn ang="0">
                  <a:pos x="T2" y="T3"/>
                </a:cxn>
                <a:cxn ang="0">
                  <a:pos x="T4" y="T5"/>
                </a:cxn>
                <a:cxn ang="0">
                  <a:pos x="T6" y="T7"/>
                </a:cxn>
              </a:cxnLst>
              <a:rect l="0" t="0" r="r" b="b"/>
              <a:pathLst>
                <a:path w="2" h="66">
                  <a:moveTo>
                    <a:pt x="0" y="0"/>
                  </a:moveTo>
                  <a:lnTo>
                    <a:pt x="0" y="0"/>
                  </a:lnTo>
                  <a:lnTo>
                    <a:pt x="2" y="66"/>
                  </a:lnTo>
                  <a:lnTo>
                    <a:pt x="0" y="0"/>
                  </a:lnTo>
                  <a:close/>
                </a:path>
              </a:pathLst>
            </a:custGeom>
            <a:solidFill>
              <a:srgbClr val="E6E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0" name="Freeform 43"/>
            <p:cNvSpPr/>
            <p:nvPr/>
          </p:nvSpPr>
          <p:spPr bwMode="auto">
            <a:xfrm>
              <a:off x="1317563" y="5144048"/>
              <a:ext cx="2496" cy="82365"/>
            </a:xfrm>
            <a:custGeom>
              <a:avLst/>
              <a:gdLst>
                <a:gd name="T0" fmla="*/ 0 w 2"/>
                <a:gd name="T1" fmla="*/ 0 h 66"/>
                <a:gd name="T2" fmla="*/ 0 w 2"/>
                <a:gd name="T3" fmla="*/ 0 h 66"/>
                <a:gd name="T4" fmla="*/ 2 w 2"/>
                <a:gd name="T5" fmla="*/ 66 h 66"/>
                <a:gd name="T6" fmla="*/ 0 w 2"/>
                <a:gd name="T7" fmla="*/ 0 h 66"/>
              </a:gdLst>
              <a:ahLst/>
              <a:cxnLst>
                <a:cxn ang="0">
                  <a:pos x="T0" y="T1"/>
                </a:cxn>
                <a:cxn ang="0">
                  <a:pos x="T2" y="T3"/>
                </a:cxn>
                <a:cxn ang="0">
                  <a:pos x="T4" y="T5"/>
                </a:cxn>
                <a:cxn ang="0">
                  <a:pos x="T6" y="T7"/>
                </a:cxn>
              </a:cxnLst>
              <a:rect l="0" t="0" r="r" b="b"/>
              <a:pathLst>
                <a:path w="2" h="66">
                  <a:moveTo>
                    <a:pt x="0" y="0"/>
                  </a:moveTo>
                  <a:lnTo>
                    <a:pt x="0" y="0"/>
                  </a:lnTo>
                  <a:lnTo>
                    <a:pt x="2" y="66"/>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1" name="Freeform 44"/>
            <p:cNvSpPr/>
            <p:nvPr/>
          </p:nvSpPr>
          <p:spPr bwMode="auto">
            <a:xfrm>
              <a:off x="1317563" y="5050452"/>
              <a:ext cx="4203099" cy="175961"/>
            </a:xfrm>
            <a:custGeom>
              <a:avLst/>
              <a:gdLst>
                <a:gd name="T0" fmla="*/ 3368 w 3368"/>
                <a:gd name="T1" fmla="*/ 0 h 141"/>
                <a:gd name="T2" fmla="*/ 0 w 3368"/>
                <a:gd name="T3" fmla="*/ 75 h 141"/>
                <a:gd name="T4" fmla="*/ 2 w 3368"/>
                <a:gd name="T5" fmla="*/ 141 h 141"/>
                <a:gd name="T6" fmla="*/ 306 w 3368"/>
                <a:gd name="T7" fmla="*/ 134 h 141"/>
                <a:gd name="T8" fmla="*/ 881 w 3368"/>
                <a:gd name="T9" fmla="*/ 121 h 141"/>
                <a:gd name="T10" fmla="*/ 3361 w 3368"/>
                <a:gd name="T11" fmla="*/ 66 h 141"/>
                <a:gd name="T12" fmla="*/ 3368 w 3368"/>
                <a:gd name="T13" fmla="*/ 0 h 141"/>
              </a:gdLst>
              <a:ahLst/>
              <a:cxnLst>
                <a:cxn ang="0">
                  <a:pos x="T0" y="T1"/>
                </a:cxn>
                <a:cxn ang="0">
                  <a:pos x="T2" y="T3"/>
                </a:cxn>
                <a:cxn ang="0">
                  <a:pos x="T4" y="T5"/>
                </a:cxn>
                <a:cxn ang="0">
                  <a:pos x="T6" y="T7"/>
                </a:cxn>
                <a:cxn ang="0">
                  <a:pos x="T8" y="T9"/>
                </a:cxn>
                <a:cxn ang="0">
                  <a:pos x="T10" y="T11"/>
                </a:cxn>
                <a:cxn ang="0">
                  <a:pos x="T12" y="T13"/>
                </a:cxn>
              </a:cxnLst>
              <a:rect l="0" t="0" r="r" b="b"/>
              <a:pathLst>
                <a:path w="3368" h="141">
                  <a:moveTo>
                    <a:pt x="3368" y="0"/>
                  </a:moveTo>
                  <a:lnTo>
                    <a:pt x="0" y="75"/>
                  </a:lnTo>
                  <a:lnTo>
                    <a:pt x="2" y="141"/>
                  </a:lnTo>
                  <a:lnTo>
                    <a:pt x="306" y="134"/>
                  </a:lnTo>
                  <a:lnTo>
                    <a:pt x="881" y="121"/>
                  </a:lnTo>
                  <a:lnTo>
                    <a:pt x="3361" y="66"/>
                  </a:lnTo>
                  <a:lnTo>
                    <a:pt x="3368" y="0"/>
                  </a:lnTo>
                  <a:close/>
                </a:path>
              </a:pathLst>
            </a:custGeom>
            <a:solidFill>
              <a:schemeClr val="accent4">
                <a:lumMod val="50000"/>
              </a:schemeClr>
            </a:solidFill>
            <a:ln>
              <a:noFill/>
            </a:ln>
          </p:spPr>
          <p:txBody>
            <a:bodyPr vert="horz" wrap="square" lIns="91440" tIns="45720" rIns="91440" bIns="45720" numCol="1" anchor="t" anchorCtr="0" compatLnSpc="1"/>
            <a:lstStyle/>
            <a:p>
              <a:endParaRPr lang="en-US"/>
            </a:p>
          </p:txBody>
        </p:sp>
        <p:sp>
          <p:nvSpPr>
            <p:cNvPr id="52" name="Freeform 45"/>
            <p:cNvSpPr/>
            <p:nvPr/>
          </p:nvSpPr>
          <p:spPr bwMode="auto">
            <a:xfrm>
              <a:off x="1317563" y="5050452"/>
              <a:ext cx="4203099" cy="175961"/>
            </a:xfrm>
            <a:custGeom>
              <a:avLst/>
              <a:gdLst>
                <a:gd name="T0" fmla="*/ 3368 w 3368"/>
                <a:gd name="T1" fmla="*/ 0 h 141"/>
                <a:gd name="T2" fmla="*/ 0 w 3368"/>
                <a:gd name="T3" fmla="*/ 75 h 141"/>
                <a:gd name="T4" fmla="*/ 2 w 3368"/>
                <a:gd name="T5" fmla="*/ 141 h 141"/>
                <a:gd name="T6" fmla="*/ 306 w 3368"/>
                <a:gd name="T7" fmla="*/ 134 h 141"/>
                <a:gd name="T8" fmla="*/ 881 w 3368"/>
                <a:gd name="T9" fmla="*/ 121 h 141"/>
                <a:gd name="T10" fmla="*/ 3361 w 3368"/>
                <a:gd name="T11" fmla="*/ 66 h 141"/>
                <a:gd name="T12" fmla="*/ 3368 w 3368"/>
                <a:gd name="T13" fmla="*/ 0 h 141"/>
              </a:gdLst>
              <a:ahLst/>
              <a:cxnLst>
                <a:cxn ang="0">
                  <a:pos x="T0" y="T1"/>
                </a:cxn>
                <a:cxn ang="0">
                  <a:pos x="T2" y="T3"/>
                </a:cxn>
                <a:cxn ang="0">
                  <a:pos x="T4" y="T5"/>
                </a:cxn>
                <a:cxn ang="0">
                  <a:pos x="T6" y="T7"/>
                </a:cxn>
                <a:cxn ang="0">
                  <a:pos x="T8" y="T9"/>
                </a:cxn>
                <a:cxn ang="0">
                  <a:pos x="T10" y="T11"/>
                </a:cxn>
                <a:cxn ang="0">
                  <a:pos x="T12" y="T13"/>
                </a:cxn>
              </a:cxnLst>
              <a:rect l="0" t="0" r="r" b="b"/>
              <a:pathLst>
                <a:path w="3368" h="141">
                  <a:moveTo>
                    <a:pt x="3368" y="0"/>
                  </a:moveTo>
                  <a:lnTo>
                    <a:pt x="0" y="75"/>
                  </a:lnTo>
                  <a:lnTo>
                    <a:pt x="2" y="141"/>
                  </a:lnTo>
                  <a:lnTo>
                    <a:pt x="306" y="134"/>
                  </a:lnTo>
                  <a:lnTo>
                    <a:pt x="881" y="121"/>
                  </a:lnTo>
                  <a:lnTo>
                    <a:pt x="3361" y="66"/>
                  </a:lnTo>
                  <a:lnTo>
                    <a:pt x="336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3" name="Freeform 46"/>
            <p:cNvSpPr/>
            <p:nvPr/>
          </p:nvSpPr>
          <p:spPr bwMode="auto">
            <a:xfrm>
              <a:off x="5483224" y="4800862"/>
              <a:ext cx="580297" cy="499180"/>
            </a:xfrm>
            <a:custGeom>
              <a:avLst/>
              <a:gdLst>
                <a:gd name="T0" fmla="*/ 0 w 465"/>
                <a:gd name="T1" fmla="*/ 0 h 400"/>
                <a:gd name="T2" fmla="*/ 465 w 465"/>
                <a:gd name="T3" fmla="*/ 191 h 400"/>
                <a:gd name="T4" fmla="*/ 9 w 465"/>
                <a:gd name="T5" fmla="*/ 400 h 400"/>
                <a:gd name="T6" fmla="*/ 30 w 465"/>
                <a:gd name="T7" fmla="*/ 200 h 400"/>
                <a:gd name="T8" fmla="*/ 0 w 465"/>
                <a:gd name="T9" fmla="*/ 0 h 400"/>
              </a:gdLst>
              <a:ahLst/>
              <a:cxnLst>
                <a:cxn ang="0">
                  <a:pos x="T0" y="T1"/>
                </a:cxn>
                <a:cxn ang="0">
                  <a:pos x="T2" y="T3"/>
                </a:cxn>
                <a:cxn ang="0">
                  <a:pos x="T4" y="T5"/>
                </a:cxn>
                <a:cxn ang="0">
                  <a:pos x="T6" y="T7"/>
                </a:cxn>
                <a:cxn ang="0">
                  <a:pos x="T8" y="T9"/>
                </a:cxn>
              </a:cxnLst>
              <a:rect l="0" t="0" r="r" b="b"/>
              <a:pathLst>
                <a:path w="465" h="400">
                  <a:moveTo>
                    <a:pt x="0" y="0"/>
                  </a:moveTo>
                  <a:lnTo>
                    <a:pt x="465" y="191"/>
                  </a:lnTo>
                  <a:lnTo>
                    <a:pt x="9" y="400"/>
                  </a:lnTo>
                  <a:lnTo>
                    <a:pt x="30" y="200"/>
                  </a:lnTo>
                  <a:lnTo>
                    <a:pt x="0" y="0"/>
                  </a:ln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54" name="Freeform 47"/>
            <p:cNvSpPr/>
            <p:nvPr/>
          </p:nvSpPr>
          <p:spPr bwMode="auto">
            <a:xfrm>
              <a:off x="5483224" y="4800862"/>
              <a:ext cx="580297" cy="499180"/>
            </a:xfrm>
            <a:custGeom>
              <a:avLst/>
              <a:gdLst>
                <a:gd name="T0" fmla="*/ 0 w 465"/>
                <a:gd name="T1" fmla="*/ 0 h 400"/>
                <a:gd name="T2" fmla="*/ 465 w 465"/>
                <a:gd name="T3" fmla="*/ 191 h 400"/>
                <a:gd name="T4" fmla="*/ 9 w 465"/>
                <a:gd name="T5" fmla="*/ 400 h 400"/>
                <a:gd name="T6" fmla="*/ 30 w 465"/>
                <a:gd name="T7" fmla="*/ 200 h 400"/>
                <a:gd name="T8" fmla="*/ 0 w 465"/>
                <a:gd name="T9" fmla="*/ 0 h 400"/>
              </a:gdLst>
              <a:ahLst/>
              <a:cxnLst>
                <a:cxn ang="0">
                  <a:pos x="T0" y="T1"/>
                </a:cxn>
                <a:cxn ang="0">
                  <a:pos x="T2" y="T3"/>
                </a:cxn>
                <a:cxn ang="0">
                  <a:pos x="T4" y="T5"/>
                </a:cxn>
                <a:cxn ang="0">
                  <a:pos x="T6" y="T7"/>
                </a:cxn>
                <a:cxn ang="0">
                  <a:pos x="T8" y="T9"/>
                </a:cxn>
              </a:cxnLst>
              <a:rect l="0" t="0" r="r" b="b"/>
              <a:pathLst>
                <a:path w="465" h="400">
                  <a:moveTo>
                    <a:pt x="0" y="0"/>
                  </a:moveTo>
                  <a:lnTo>
                    <a:pt x="465" y="191"/>
                  </a:lnTo>
                  <a:lnTo>
                    <a:pt x="9" y="400"/>
                  </a:lnTo>
                  <a:lnTo>
                    <a:pt x="30" y="20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5" name="Freeform 48"/>
            <p:cNvSpPr/>
            <p:nvPr/>
          </p:nvSpPr>
          <p:spPr bwMode="auto">
            <a:xfrm>
              <a:off x="5494455" y="5039220"/>
              <a:ext cx="569066" cy="260822"/>
            </a:xfrm>
            <a:custGeom>
              <a:avLst/>
              <a:gdLst>
                <a:gd name="T0" fmla="*/ 456 w 456"/>
                <a:gd name="T1" fmla="*/ 0 h 209"/>
                <a:gd name="T2" fmla="*/ 21 w 456"/>
                <a:gd name="T3" fmla="*/ 9 h 209"/>
                <a:gd name="T4" fmla="*/ 0 w 456"/>
                <a:gd name="T5" fmla="*/ 209 h 209"/>
                <a:gd name="T6" fmla="*/ 456 w 456"/>
                <a:gd name="T7" fmla="*/ 0 h 209"/>
              </a:gdLst>
              <a:ahLst/>
              <a:cxnLst>
                <a:cxn ang="0">
                  <a:pos x="T0" y="T1"/>
                </a:cxn>
                <a:cxn ang="0">
                  <a:pos x="T2" y="T3"/>
                </a:cxn>
                <a:cxn ang="0">
                  <a:pos x="T4" y="T5"/>
                </a:cxn>
                <a:cxn ang="0">
                  <a:pos x="T6" y="T7"/>
                </a:cxn>
              </a:cxnLst>
              <a:rect l="0" t="0" r="r" b="b"/>
              <a:pathLst>
                <a:path w="456" h="209">
                  <a:moveTo>
                    <a:pt x="456" y="0"/>
                  </a:moveTo>
                  <a:lnTo>
                    <a:pt x="21" y="9"/>
                  </a:lnTo>
                  <a:lnTo>
                    <a:pt x="0" y="209"/>
                  </a:lnTo>
                  <a:lnTo>
                    <a:pt x="456" y="0"/>
                  </a:lnTo>
                  <a:close/>
                </a:path>
              </a:pathLst>
            </a:custGeom>
            <a:solidFill>
              <a:schemeClr val="bg1">
                <a:lumMod val="85000"/>
              </a:schemeClr>
            </a:solidFill>
            <a:ln>
              <a:noFill/>
            </a:ln>
          </p:spPr>
          <p:txBody>
            <a:bodyPr vert="horz" wrap="square" lIns="91440" tIns="45720" rIns="91440" bIns="45720" numCol="1" anchor="t" anchorCtr="0" compatLnSpc="1"/>
            <a:lstStyle/>
            <a:p>
              <a:endParaRPr lang="en-US"/>
            </a:p>
          </p:txBody>
        </p:sp>
        <p:sp>
          <p:nvSpPr>
            <p:cNvPr id="56" name="Freeform 49"/>
            <p:cNvSpPr/>
            <p:nvPr/>
          </p:nvSpPr>
          <p:spPr bwMode="auto">
            <a:xfrm>
              <a:off x="5494455" y="5039220"/>
              <a:ext cx="569066" cy="260822"/>
            </a:xfrm>
            <a:custGeom>
              <a:avLst/>
              <a:gdLst>
                <a:gd name="T0" fmla="*/ 456 w 456"/>
                <a:gd name="T1" fmla="*/ 0 h 209"/>
                <a:gd name="T2" fmla="*/ 21 w 456"/>
                <a:gd name="T3" fmla="*/ 9 h 209"/>
                <a:gd name="T4" fmla="*/ 0 w 456"/>
                <a:gd name="T5" fmla="*/ 209 h 209"/>
                <a:gd name="T6" fmla="*/ 456 w 456"/>
                <a:gd name="T7" fmla="*/ 0 h 209"/>
              </a:gdLst>
              <a:ahLst/>
              <a:cxnLst>
                <a:cxn ang="0">
                  <a:pos x="T0" y="T1"/>
                </a:cxn>
                <a:cxn ang="0">
                  <a:pos x="T2" y="T3"/>
                </a:cxn>
                <a:cxn ang="0">
                  <a:pos x="T4" y="T5"/>
                </a:cxn>
                <a:cxn ang="0">
                  <a:pos x="T6" y="T7"/>
                </a:cxn>
              </a:cxnLst>
              <a:rect l="0" t="0" r="r" b="b"/>
              <a:pathLst>
                <a:path w="456" h="209">
                  <a:moveTo>
                    <a:pt x="456" y="0"/>
                  </a:moveTo>
                  <a:lnTo>
                    <a:pt x="21" y="9"/>
                  </a:lnTo>
                  <a:lnTo>
                    <a:pt x="0" y="209"/>
                  </a:lnTo>
                  <a:lnTo>
                    <a:pt x="45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7" name="Freeform 50"/>
            <p:cNvSpPr/>
            <p:nvPr/>
          </p:nvSpPr>
          <p:spPr bwMode="auto">
            <a:xfrm>
              <a:off x="1034278" y="4787134"/>
              <a:ext cx="1378986" cy="272053"/>
            </a:xfrm>
            <a:custGeom>
              <a:avLst/>
              <a:gdLst>
                <a:gd name="T0" fmla="*/ 842 w 1105"/>
                <a:gd name="T1" fmla="*/ 0 h 218"/>
                <a:gd name="T2" fmla="*/ 0 w 1105"/>
                <a:gd name="T3" fmla="*/ 19 h 218"/>
                <a:gd name="T4" fmla="*/ 263 w 1105"/>
                <a:gd name="T5" fmla="*/ 218 h 218"/>
                <a:gd name="T6" fmla="*/ 1105 w 1105"/>
                <a:gd name="T7" fmla="*/ 200 h 218"/>
                <a:gd name="T8" fmla="*/ 842 w 1105"/>
                <a:gd name="T9" fmla="*/ 0 h 218"/>
              </a:gdLst>
              <a:ahLst/>
              <a:cxnLst>
                <a:cxn ang="0">
                  <a:pos x="T0" y="T1"/>
                </a:cxn>
                <a:cxn ang="0">
                  <a:pos x="T2" y="T3"/>
                </a:cxn>
                <a:cxn ang="0">
                  <a:pos x="T4" y="T5"/>
                </a:cxn>
                <a:cxn ang="0">
                  <a:pos x="T6" y="T7"/>
                </a:cxn>
                <a:cxn ang="0">
                  <a:pos x="T8" y="T9"/>
                </a:cxn>
              </a:cxnLst>
              <a:rect l="0" t="0" r="r" b="b"/>
              <a:pathLst>
                <a:path w="1105" h="218">
                  <a:moveTo>
                    <a:pt x="842" y="0"/>
                  </a:moveTo>
                  <a:lnTo>
                    <a:pt x="0" y="19"/>
                  </a:lnTo>
                  <a:lnTo>
                    <a:pt x="263" y="218"/>
                  </a:lnTo>
                  <a:lnTo>
                    <a:pt x="1105" y="200"/>
                  </a:lnTo>
                  <a:lnTo>
                    <a:pt x="842" y="0"/>
                  </a:lnTo>
                  <a:close/>
                </a:path>
              </a:pathLst>
            </a:custGeom>
            <a:solidFill>
              <a:schemeClr val="accent5"/>
            </a:solidFill>
            <a:ln>
              <a:noFill/>
            </a:ln>
          </p:spPr>
          <p:txBody>
            <a:bodyPr vert="horz" wrap="square" lIns="91440" tIns="45720" rIns="91440" bIns="45720" numCol="1" anchor="t" anchorCtr="0" compatLnSpc="1"/>
            <a:lstStyle/>
            <a:p>
              <a:endParaRPr lang="en-US"/>
            </a:p>
          </p:txBody>
        </p:sp>
        <p:sp>
          <p:nvSpPr>
            <p:cNvPr id="58" name="Freeform 51"/>
            <p:cNvSpPr/>
            <p:nvPr/>
          </p:nvSpPr>
          <p:spPr bwMode="auto">
            <a:xfrm>
              <a:off x="1051750" y="5201454"/>
              <a:ext cx="1365258" cy="285781"/>
            </a:xfrm>
            <a:custGeom>
              <a:avLst/>
              <a:gdLst>
                <a:gd name="T0" fmla="*/ 252 w 1094"/>
                <a:gd name="T1" fmla="*/ 19 h 229"/>
                <a:gd name="T2" fmla="*/ 1094 w 1094"/>
                <a:gd name="T3" fmla="*/ 0 h 229"/>
                <a:gd name="T4" fmla="*/ 841 w 1094"/>
                <a:gd name="T5" fmla="*/ 211 h 229"/>
                <a:gd name="T6" fmla="*/ 0 w 1094"/>
                <a:gd name="T7" fmla="*/ 229 h 229"/>
                <a:gd name="T8" fmla="*/ 252 w 1094"/>
                <a:gd name="T9" fmla="*/ 19 h 229"/>
              </a:gdLst>
              <a:ahLst/>
              <a:cxnLst>
                <a:cxn ang="0">
                  <a:pos x="T0" y="T1"/>
                </a:cxn>
                <a:cxn ang="0">
                  <a:pos x="T2" y="T3"/>
                </a:cxn>
                <a:cxn ang="0">
                  <a:pos x="T4" y="T5"/>
                </a:cxn>
                <a:cxn ang="0">
                  <a:pos x="T6" y="T7"/>
                </a:cxn>
                <a:cxn ang="0">
                  <a:pos x="T8" y="T9"/>
                </a:cxn>
              </a:cxnLst>
              <a:rect l="0" t="0" r="r" b="b"/>
              <a:pathLst>
                <a:path w="1094" h="229">
                  <a:moveTo>
                    <a:pt x="252" y="19"/>
                  </a:moveTo>
                  <a:lnTo>
                    <a:pt x="1094" y="0"/>
                  </a:lnTo>
                  <a:lnTo>
                    <a:pt x="841" y="211"/>
                  </a:lnTo>
                  <a:lnTo>
                    <a:pt x="0" y="229"/>
                  </a:lnTo>
                  <a:lnTo>
                    <a:pt x="252" y="19"/>
                  </a:lnTo>
                  <a:close/>
                </a:path>
              </a:pathLst>
            </a:custGeom>
            <a:solidFill>
              <a:srgbClr val="B3524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9" name="Freeform 52"/>
            <p:cNvSpPr/>
            <p:nvPr/>
          </p:nvSpPr>
          <p:spPr bwMode="auto">
            <a:xfrm>
              <a:off x="1051750" y="5201454"/>
              <a:ext cx="1365258" cy="285781"/>
            </a:xfrm>
            <a:custGeom>
              <a:avLst/>
              <a:gdLst>
                <a:gd name="T0" fmla="*/ 252 w 1094"/>
                <a:gd name="T1" fmla="*/ 19 h 229"/>
                <a:gd name="T2" fmla="*/ 1094 w 1094"/>
                <a:gd name="T3" fmla="*/ 0 h 229"/>
                <a:gd name="T4" fmla="*/ 841 w 1094"/>
                <a:gd name="T5" fmla="*/ 211 h 229"/>
                <a:gd name="T6" fmla="*/ 0 w 1094"/>
                <a:gd name="T7" fmla="*/ 229 h 229"/>
                <a:gd name="T8" fmla="*/ 252 w 1094"/>
                <a:gd name="T9" fmla="*/ 19 h 229"/>
              </a:gdLst>
              <a:ahLst/>
              <a:cxnLst>
                <a:cxn ang="0">
                  <a:pos x="T0" y="T1"/>
                </a:cxn>
                <a:cxn ang="0">
                  <a:pos x="T2" y="T3"/>
                </a:cxn>
                <a:cxn ang="0">
                  <a:pos x="T4" y="T5"/>
                </a:cxn>
                <a:cxn ang="0">
                  <a:pos x="T6" y="T7"/>
                </a:cxn>
                <a:cxn ang="0">
                  <a:pos x="T8" y="T9"/>
                </a:cxn>
              </a:cxnLst>
              <a:rect l="0" t="0" r="r" b="b"/>
              <a:pathLst>
                <a:path w="1094" h="229">
                  <a:moveTo>
                    <a:pt x="252" y="19"/>
                  </a:moveTo>
                  <a:lnTo>
                    <a:pt x="1094" y="0"/>
                  </a:lnTo>
                  <a:lnTo>
                    <a:pt x="841" y="211"/>
                  </a:lnTo>
                  <a:lnTo>
                    <a:pt x="0" y="229"/>
                  </a:lnTo>
                  <a:lnTo>
                    <a:pt x="252" y="1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0" name="Freeform 53"/>
            <p:cNvSpPr/>
            <p:nvPr/>
          </p:nvSpPr>
          <p:spPr bwMode="auto">
            <a:xfrm>
              <a:off x="1051750" y="5201454"/>
              <a:ext cx="1365258" cy="285781"/>
            </a:xfrm>
            <a:custGeom>
              <a:avLst/>
              <a:gdLst>
                <a:gd name="T0" fmla="*/ 1094 w 1094"/>
                <a:gd name="T1" fmla="*/ 0 h 229"/>
                <a:gd name="T2" fmla="*/ 252 w 1094"/>
                <a:gd name="T3" fmla="*/ 19 h 229"/>
                <a:gd name="T4" fmla="*/ 0 w 1094"/>
                <a:gd name="T5" fmla="*/ 229 h 229"/>
                <a:gd name="T6" fmla="*/ 841 w 1094"/>
                <a:gd name="T7" fmla="*/ 211 h 229"/>
                <a:gd name="T8" fmla="*/ 1094 w 1094"/>
                <a:gd name="T9" fmla="*/ 0 h 229"/>
              </a:gdLst>
              <a:ahLst/>
              <a:cxnLst>
                <a:cxn ang="0">
                  <a:pos x="T0" y="T1"/>
                </a:cxn>
                <a:cxn ang="0">
                  <a:pos x="T2" y="T3"/>
                </a:cxn>
                <a:cxn ang="0">
                  <a:pos x="T4" y="T5"/>
                </a:cxn>
                <a:cxn ang="0">
                  <a:pos x="T6" y="T7"/>
                </a:cxn>
                <a:cxn ang="0">
                  <a:pos x="T8" y="T9"/>
                </a:cxn>
              </a:cxnLst>
              <a:rect l="0" t="0" r="r" b="b"/>
              <a:pathLst>
                <a:path w="1094" h="229">
                  <a:moveTo>
                    <a:pt x="1094" y="0"/>
                  </a:moveTo>
                  <a:lnTo>
                    <a:pt x="252" y="19"/>
                  </a:lnTo>
                  <a:lnTo>
                    <a:pt x="0" y="229"/>
                  </a:lnTo>
                  <a:lnTo>
                    <a:pt x="841" y="211"/>
                  </a:lnTo>
                  <a:lnTo>
                    <a:pt x="1094" y="0"/>
                  </a:lnTo>
                  <a:close/>
                </a:path>
              </a:pathLst>
            </a:custGeom>
            <a:solidFill>
              <a:schemeClr val="accent5"/>
            </a:solidFill>
            <a:ln>
              <a:noFill/>
            </a:ln>
          </p:spPr>
          <p:txBody>
            <a:bodyPr vert="horz" wrap="square" lIns="91440" tIns="45720" rIns="91440" bIns="45720" numCol="1" anchor="t" anchorCtr="0" compatLnSpc="1"/>
            <a:lstStyle/>
            <a:p>
              <a:endParaRPr lang="en-US"/>
            </a:p>
          </p:txBody>
        </p:sp>
        <p:sp>
          <p:nvSpPr>
            <p:cNvPr id="61" name="Freeform 54"/>
            <p:cNvSpPr/>
            <p:nvPr/>
          </p:nvSpPr>
          <p:spPr bwMode="auto">
            <a:xfrm>
              <a:off x="1051750" y="5201454"/>
              <a:ext cx="1365258" cy="285781"/>
            </a:xfrm>
            <a:custGeom>
              <a:avLst/>
              <a:gdLst>
                <a:gd name="T0" fmla="*/ 1094 w 1094"/>
                <a:gd name="T1" fmla="*/ 0 h 229"/>
                <a:gd name="T2" fmla="*/ 252 w 1094"/>
                <a:gd name="T3" fmla="*/ 19 h 229"/>
                <a:gd name="T4" fmla="*/ 0 w 1094"/>
                <a:gd name="T5" fmla="*/ 229 h 229"/>
                <a:gd name="T6" fmla="*/ 841 w 1094"/>
                <a:gd name="T7" fmla="*/ 211 h 229"/>
                <a:gd name="T8" fmla="*/ 1094 w 1094"/>
                <a:gd name="T9" fmla="*/ 0 h 229"/>
              </a:gdLst>
              <a:ahLst/>
              <a:cxnLst>
                <a:cxn ang="0">
                  <a:pos x="T0" y="T1"/>
                </a:cxn>
                <a:cxn ang="0">
                  <a:pos x="T2" y="T3"/>
                </a:cxn>
                <a:cxn ang="0">
                  <a:pos x="T4" y="T5"/>
                </a:cxn>
                <a:cxn ang="0">
                  <a:pos x="T6" y="T7"/>
                </a:cxn>
                <a:cxn ang="0">
                  <a:pos x="T8" y="T9"/>
                </a:cxn>
              </a:cxnLst>
              <a:rect l="0" t="0" r="r" b="b"/>
              <a:pathLst>
                <a:path w="1094" h="229">
                  <a:moveTo>
                    <a:pt x="1094" y="0"/>
                  </a:moveTo>
                  <a:lnTo>
                    <a:pt x="252" y="19"/>
                  </a:lnTo>
                  <a:lnTo>
                    <a:pt x="0" y="229"/>
                  </a:lnTo>
                  <a:lnTo>
                    <a:pt x="841" y="211"/>
                  </a:lnTo>
                  <a:lnTo>
                    <a:pt x="109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2" name="Freeform 55"/>
            <p:cNvSpPr/>
            <p:nvPr/>
          </p:nvSpPr>
          <p:spPr bwMode="auto">
            <a:xfrm>
              <a:off x="4558492" y="5117841"/>
              <a:ext cx="92348" cy="83613"/>
            </a:xfrm>
            <a:custGeom>
              <a:avLst/>
              <a:gdLst>
                <a:gd name="T0" fmla="*/ 34 w 75"/>
                <a:gd name="T1" fmla="*/ 0 h 68"/>
                <a:gd name="T2" fmla="*/ 0 w 75"/>
                <a:gd name="T3" fmla="*/ 45 h 68"/>
                <a:gd name="T4" fmla="*/ 35 w 75"/>
                <a:gd name="T5" fmla="*/ 62 h 68"/>
                <a:gd name="T6" fmla="*/ 52 w 75"/>
                <a:gd name="T7" fmla="*/ 61 h 68"/>
                <a:gd name="T8" fmla="*/ 49 w 75"/>
                <a:gd name="T9" fmla="*/ 53 h 68"/>
                <a:gd name="T10" fmla="*/ 58 w 75"/>
                <a:gd name="T11" fmla="*/ 49 h 68"/>
                <a:gd name="T12" fmla="*/ 57 w 75"/>
                <a:gd name="T13" fmla="*/ 41 h 68"/>
                <a:gd name="T14" fmla="*/ 65 w 75"/>
                <a:gd name="T15" fmla="*/ 38 h 68"/>
                <a:gd name="T16" fmla="*/ 62 w 75"/>
                <a:gd name="T17" fmla="*/ 29 h 68"/>
                <a:gd name="T18" fmla="*/ 71 w 75"/>
                <a:gd name="T19" fmla="*/ 26 h 68"/>
                <a:gd name="T20" fmla="*/ 57 w 75"/>
                <a:gd name="T21" fmla="*/ 9 h 68"/>
                <a:gd name="T22" fmla="*/ 34 w 75"/>
                <a:gd name="T23" fmla="*/ 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5" h="68">
                  <a:moveTo>
                    <a:pt x="34" y="0"/>
                  </a:moveTo>
                  <a:cubicBezTo>
                    <a:pt x="0" y="45"/>
                    <a:pt x="0" y="45"/>
                    <a:pt x="0" y="45"/>
                  </a:cubicBezTo>
                  <a:cubicBezTo>
                    <a:pt x="35" y="62"/>
                    <a:pt x="35" y="62"/>
                    <a:pt x="35" y="62"/>
                  </a:cubicBezTo>
                  <a:cubicBezTo>
                    <a:pt x="38" y="64"/>
                    <a:pt x="48" y="68"/>
                    <a:pt x="52" y="61"/>
                  </a:cubicBezTo>
                  <a:cubicBezTo>
                    <a:pt x="54" y="58"/>
                    <a:pt x="52" y="55"/>
                    <a:pt x="49" y="53"/>
                  </a:cubicBezTo>
                  <a:cubicBezTo>
                    <a:pt x="53" y="53"/>
                    <a:pt x="57" y="53"/>
                    <a:pt x="58" y="49"/>
                  </a:cubicBezTo>
                  <a:cubicBezTo>
                    <a:pt x="60" y="46"/>
                    <a:pt x="59" y="44"/>
                    <a:pt x="57" y="41"/>
                  </a:cubicBezTo>
                  <a:cubicBezTo>
                    <a:pt x="60" y="42"/>
                    <a:pt x="63" y="41"/>
                    <a:pt x="65" y="38"/>
                  </a:cubicBezTo>
                  <a:cubicBezTo>
                    <a:pt x="66" y="35"/>
                    <a:pt x="65" y="32"/>
                    <a:pt x="62" y="29"/>
                  </a:cubicBezTo>
                  <a:cubicBezTo>
                    <a:pt x="66" y="30"/>
                    <a:pt x="69" y="29"/>
                    <a:pt x="71" y="26"/>
                  </a:cubicBezTo>
                  <a:cubicBezTo>
                    <a:pt x="75" y="19"/>
                    <a:pt x="60" y="10"/>
                    <a:pt x="57" y="9"/>
                  </a:cubicBezTo>
                  <a:lnTo>
                    <a:pt x="34" y="0"/>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3" name="Freeform 56"/>
            <p:cNvSpPr/>
            <p:nvPr/>
          </p:nvSpPr>
          <p:spPr bwMode="auto">
            <a:xfrm>
              <a:off x="4544765" y="5106610"/>
              <a:ext cx="58654" cy="72381"/>
            </a:xfrm>
            <a:custGeom>
              <a:avLst/>
              <a:gdLst>
                <a:gd name="T0" fmla="*/ 0 w 47"/>
                <a:gd name="T1" fmla="*/ 49 h 58"/>
                <a:gd name="T2" fmla="*/ 16 w 47"/>
                <a:gd name="T3" fmla="*/ 58 h 58"/>
                <a:gd name="T4" fmla="*/ 47 w 47"/>
                <a:gd name="T5" fmla="*/ 9 h 58"/>
                <a:gd name="T6" fmla="*/ 31 w 47"/>
                <a:gd name="T7" fmla="*/ 0 h 58"/>
                <a:gd name="T8" fmla="*/ 0 w 47"/>
                <a:gd name="T9" fmla="*/ 49 h 58"/>
              </a:gdLst>
              <a:ahLst/>
              <a:cxnLst>
                <a:cxn ang="0">
                  <a:pos x="T0" y="T1"/>
                </a:cxn>
                <a:cxn ang="0">
                  <a:pos x="T2" y="T3"/>
                </a:cxn>
                <a:cxn ang="0">
                  <a:pos x="T4" y="T5"/>
                </a:cxn>
                <a:cxn ang="0">
                  <a:pos x="T6" y="T7"/>
                </a:cxn>
                <a:cxn ang="0">
                  <a:pos x="T8" y="T9"/>
                </a:cxn>
              </a:cxnLst>
              <a:rect l="0" t="0" r="r" b="b"/>
              <a:pathLst>
                <a:path w="47" h="58">
                  <a:moveTo>
                    <a:pt x="0" y="49"/>
                  </a:moveTo>
                  <a:lnTo>
                    <a:pt x="16" y="58"/>
                  </a:lnTo>
                  <a:lnTo>
                    <a:pt x="47" y="9"/>
                  </a:lnTo>
                  <a:lnTo>
                    <a:pt x="31" y="0"/>
                  </a:lnTo>
                  <a:lnTo>
                    <a:pt x="0" y="49"/>
                  </a:lnTo>
                  <a:close/>
                </a:path>
              </a:pathLst>
            </a:custGeom>
            <a:solidFill>
              <a:srgbClr val="F5F5F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4" name="Freeform 57"/>
            <p:cNvSpPr/>
            <p:nvPr/>
          </p:nvSpPr>
          <p:spPr bwMode="auto">
            <a:xfrm>
              <a:off x="4244008" y="4837052"/>
              <a:ext cx="348178" cy="339443"/>
            </a:xfrm>
            <a:custGeom>
              <a:avLst/>
              <a:gdLst>
                <a:gd name="T0" fmla="*/ 191 w 285"/>
                <a:gd name="T1" fmla="*/ 71 h 278"/>
                <a:gd name="T2" fmla="*/ 167 w 285"/>
                <a:gd name="T3" fmla="*/ 0 h 278"/>
                <a:gd name="T4" fmla="*/ 253 w 285"/>
                <a:gd name="T5" fmla="*/ 278 h 278"/>
                <a:gd name="T6" fmla="*/ 285 w 285"/>
                <a:gd name="T7" fmla="*/ 223 h 278"/>
                <a:gd name="T8" fmla="*/ 191 w 285"/>
                <a:gd name="T9" fmla="*/ 71 h 278"/>
              </a:gdLst>
              <a:ahLst/>
              <a:cxnLst>
                <a:cxn ang="0">
                  <a:pos x="T0" y="T1"/>
                </a:cxn>
                <a:cxn ang="0">
                  <a:pos x="T2" y="T3"/>
                </a:cxn>
                <a:cxn ang="0">
                  <a:pos x="T4" y="T5"/>
                </a:cxn>
                <a:cxn ang="0">
                  <a:pos x="T6" y="T7"/>
                </a:cxn>
                <a:cxn ang="0">
                  <a:pos x="T8" y="T9"/>
                </a:cxn>
              </a:cxnLst>
              <a:rect l="0" t="0" r="r" b="b"/>
              <a:pathLst>
                <a:path w="285" h="278">
                  <a:moveTo>
                    <a:pt x="191" y="71"/>
                  </a:moveTo>
                  <a:cubicBezTo>
                    <a:pt x="167" y="0"/>
                    <a:pt x="167" y="0"/>
                    <a:pt x="167" y="0"/>
                  </a:cubicBezTo>
                  <a:cubicBezTo>
                    <a:pt x="0" y="205"/>
                    <a:pt x="253" y="278"/>
                    <a:pt x="253" y="278"/>
                  </a:cubicBezTo>
                  <a:cubicBezTo>
                    <a:pt x="285" y="223"/>
                    <a:pt x="285" y="223"/>
                    <a:pt x="285" y="223"/>
                  </a:cubicBezTo>
                  <a:cubicBezTo>
                    <a:pt x="219" y="195"/>
                    <a:pt x="130" y="157"/>
                    <a:pt x="191" y="71"/>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65" name="Freeform 58"/>
            <p:cNvSpPr/>
            <p:nvPr/>
          </p:nvSpPr>
          <p:spPr bwMode="auto">
            <a:xfrm>
              <a:off x="4482367" y="5120337"/>
              <a:ext cx="16223" cy="16223"/>
            </a:xfrm>
            <a:custGeom>
              <a:avLst/>
              <a:gdLst>
                <a:gd name="T0" fmla="*/ 3 w 13"/>
                <a:gd name="T1" fmla="*/ 11 h 13"/>
                <a:gd name="T2" fmla="*/ 12 w 13"/>
                <a:gd name="T3" fmla="*/ 10 h 13"/>
                <a:gd name="T4" fmla="*/ 10 w 13"/>
                <a:gd name="T5" fmla="*/ 2 h 13"/>
                <a:gd name="T6" fmla="*/ 2 w 13"/>
                <a:gd name="T7" fmla="*/ 3 h 13"/>
                <a:gd name="T8" fmla="*/ 3 w 13"/>
                <a:gd name="T9" fmla="*/ 11 h 13"/>
              </a:gdLst>
              <a:ahLst/>
              <a:cxnLst>
                <a:cxn ang="0">
                  <a:pos x="T0" y="T1"/>
                </a:cxn>
                <a:cxn ang="0">
                  <a:pos x="T2" y="T3"/>
                </a:cxn>
                <a:cxn ang="0">
                  <a:pos x="T4" y="T5"/>
                </a:cxn>
                <a:cxn ang="0">
                  <a:pos x="T6" y="T7"/>
                </a:cxn>
                <a:cxn ang="0">
                  <a:pos x="T8" y="T9"/>
                </a:cxn>
              </a:cxnLst>
              <a:rect l="0" t="0" r="r" b="b"/>
              <a:pathLst>
                <a:path w="13" h="13">
                  <a:moveTo>
                    <a:pt x="3" y="11"/>
                  </a:moveTo>
                  <a:cubicBezTo>
                    <a:pt x="6" y="13"/>
                    <a:pt x="10" y="13"/>
                    <a:pt x="12" y="10"/>
                  </a:cubicBezTo>
                  <a:cubicBezTo>
                    <a:pt x="13" y="8"/>
                    <a:pt x="13" y="4"/>
                    <a:pt x="10" y="2"/>
                  </a:cubicBezTo>
                  <a:cubicBezTo>
                    <a:pt x="8" y="0"/>
                    <a:pt x="4" y="1"/>
                    <a:pt x="2" y="3"/>
                  </a:cubicBezTo>
                  <a:cubicBezTo>
                    <a:pt x="0" y="6"/>
                    <a:pt x="1" y="9"/>
                    <a:pt x="3" y="11"/>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6" name="Freeform 59"/>
            <p:cNvSpPr/>
            <p:nvPr/>
          </p:nvSpPr>
          <p:spPr bwMode="auto">
            <a:xfrm>
              <a:off x="4503582" y="5131569"/>
              <a:ext cx="17471" cy="16223"/>
            </a:xfrm>
            <a:custGeom>
              <a:avLst/>
              <a:gdLst>
                <a:gd name="T0" fmla="*/ 4 w 14"/>
                <a:gd name="T1" fmla="*/ 11 h 13"/>
                <a:gd name="T2" fmla="*/ 12 w 14"/>
                <a:gd name="T3" fmla="*/ 10 h 13"/>
                <a:gd name="T4" fmla="*/ 11 w 14"/>
                <a:gd name="T5" fmla="*/ 2 h 13"/>
                <a:gd name="T6" fmla="*/ 2 w 14"/>
                <a:gd name="T7" fmla="*/ 3 h 13"/>
                <a:gd name="T8" fmla="*/ 4 w 14"/>
                <a:gd name="T9" fmla="*/ 11 h 13"/>
              </a:gdLst>
              <a:ahLst/>
              <a:cxnLst>
                <a:cxn ang="0">
                  <a:pos x="T0" y="T1"/>
                </a:cxn>
                <a:cxn ang="0">
                  <a:pos x="T2" y="T3"/>
                </a:cxn>
                <a:cxn ang="0">
                  <a:pos x="T4" y="T5"/>
                </a:cxn>
                <a:cxn ang="0">
                  <a:pos x="T6" y="T7"/>
                </a:cxn>
                <a:cxn ang="0">
                  <a:pos x="T8" y="T9"/>
                </a:cxn>
              </a:cxnLst>
              <a:rect l="0" t="0" r="r" b="b"/>
              <a:pathLst>
                <a:path w="14" h="13">
                  <a:moveTo>
                    <a:pt x="4" y="11"/>
                  </a:moveTo>
                  <a:cubicBezTo>
                    <a:pt x="6" y="13"/>
                    <a:pt x="10" y="12"/>
                    <a:pt x="12" y="10"/>
                  </a:cubicBezTo>
                  <a:cubicBezTo>
                    <a:pt x="14" y="7"/>
                    <a:pt x="13" y="3"/>
                    <a:pt x="11" y="2"/>
                  </a:cubicBezTo>
                  <a:cubicBezTo>
                    <a:pt x="8" y="0"/>
                    <a:pt x="4" y="0"/>
                    <a:pt x="2" y="3"/>
                  </a:cubicBezTo>
                  <a:cubicBezTo>
                    <a:pt x="0" y="5"/>
                    <a:pt x="1" y="9"/>
                    <a:pt x="4" y="11"/>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7" name="Freeform 60"/>
            <p:cNvSpPr/>
            <p:nvPr/>
          </p:nvSpPr>
          <p:spPr bwMode="auto">
            <a:xfrm>
              <a:off x="4527293" y="5142800"/>
              <a:ext cx="16223" cy="16223"/>
            </a:xfrm>
            <a:custGeom>
              <a:avLst/>
              <a:gdLst>
                <a:gd name="T0" fmla="*/ 3 w 13"/>
                <a:gd name="T1" fmla="*/ 11 h 13"/>
                <a:gd name="T2" fmla="*/ 11 w 13"/>
                <a:gd name="T3" fmla="*/ 10 h 13"/>
                <a:gd name="T4" fmla="*/ 10 w 13"/>
                <a:gd name="T5" fmla="*/ 2 h 13"/>
                <a:gd name="T6" fmla="*/ 2 w 13"/>
                <a:gd name="T7" fmla="*/ 3 h 13"/>
                <a:gd name="T8" fmla="*/ 3 w 13"/>
                <a:gd name="T9" fmla="*/ 11 h 13"/>
              </a:gdLst>
              <a:ahLst/>
              <a:cxnLst>
                <a:cxn ang="0">
                  <a:pos x="T0" y="T1"/>
                </a:cxn>
                <a:cxn ang="0">
                  <a:pos x="T2" y="T3"/>
                </a:cxn>
                <a:cxn ang="0">
                  <a:pos x="T4" y="T5"/>
                </a:cxn>
                <a:cxn ang="0">
                  <a:pos x="T6" y="T7"/>
                </a:cxn>
                <a:cxn ang="0">
                  <a:pos x="T8" y="T9"/>
                </a:cxn>
              </a:cxnLst>
              <a:rect l="0" t="0" r="r" b="b"/>
              <a:pathLst>
                <a:path w="13" h="13">
                  <a:moveTo>
                    <a:pt x="3" y="11"/>
                  </a:moveTo>
                  <a:cubicBezTo>
                    <a:pt x="5" y="13"/>
                    <a:pt x="9" y="12"/>
                    <a:pt x="11" y="10"/>
                  </a:cubicBezTo>
                  <a:cubicBezTo>
                    <a:pt x="13" y="7"/>
                    <a:pt x="12" y="4"/>
                    <a:pt x="10" y="2"/>
                  </a:cubicBezTo>
                  <a:cubicBezTo>
                    <a:pt x="7" y="0"/>
                    <a:pt x="4" y="0"/>
                    <a:pt x="2" y="3"/>
                  </a:cubicBezTo>
                  <a:cubicBezTo>
                    <a:pt x="0" y="5"/>
                    <a:pt x="0" y="9"/>
                    <a:pt x="3" y="11"/>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8" name="Freeform 61"/>
            <p:cNvSpPr/>
            <p:nvPr/>
          </p:nvSpPr>
          <p:spPr bwMode="auto">
            <a:xfrm>
              <a:off x="3105877" y="4847036"/>
              <a:ext cx="415568" cy="386865"/>
            </a:xfrm>
            <a:custGeom>
              <a:avLst/>
              <a:gdLst>
                <a:gd name="T0" fmla="*/ 302 w 339"/>
                <a:gd name="T1" fmla="*/ 311 h 317"/>
                <a:gd name="T2" fmla="*/ 298 w 339"/>
                <a:gd name="T3" fmla="*/ 299 h 317"/>
                <a:gd name="T4" fmla="*/ 312 w 339"/>
                <a:gd name="T5" fmla="*/ 300 h 317"/>
                <a:gd name="T6" fmla="*/ 308 w 339"/>
                <a:gd name="T7" fmla="*/ 283 h 317"/>
                <a:gd name="T8" fmla="*/ 308 w 339"/>
                <a:gd name="T9" fmla="*/ 283 h 317"/>
                <a:gd name="T10" fmla="*/ 323 w 339"/>
                <a:gd name="T11" fmla="*/ 285 h 317"/>
                <a:gd name="T12" fmla="*/ 318 w 339"/>
                <a:gd name="T13" fmla="*/ 270 h 317"/>
                <a:gd name="T14" fmla="*/ 335 w 339"/>
                <a:gd name="T15" fmla="*/ 272 h 317"/>
                <a:gd name="T16" fmla="*/ 327 w 339"/>
                <a:gd name="T17" fmla="*/ 259 h 317"/>
                <a:gd name="T18" fmla="*/ 266 w 339"/>
                <a:gd name="T19" fmla="*/ 43 h 317"/>
                <a:gd name="T20" fmla="*/ 234 w 339"/>
                <a:gd name="T21" fmla="*/ 0 h 317"/>
                <a:gd name="T22" fmla="*/ 287 w 339"/>
                <a:gd name="T23" fmla="*/ 308 h 317"/>
                <a:gd name="T24" fmla="*/ 302 w 339"/>
                <a:gd name="T25" fmla="*/ 311 h 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9" h="317">
                  <a:moveTo>
                    <a:pt x="302" y="311"/>
                  </a:moveTo>
                  <a:cubicBezTo>
                    <a:pt x="305" y="306"/>
                    <a:pt x="301" y="302"/>
                    <a:pt x="298" y="299"/>
                  </a:cubicBezTo>
                  <a:cubicBezTo>
                    <a:pt x="301" y="302"/>
                    <a:pt x="307" y="306"/>
                    <a:pt x="312" y="300"/>
                  </a:cubicBezTo>
                  <a:cubicBezTo>
                    <a:pt x="318" y="294"/>
                    <a:pt x="311" y="286"/>
                    <a:pt x="308" y="283"/>
                  </a:cubicBezTo>
                  <a:cubicBezTo>
                    <a:pt x="308" y="283"/>
                    <a:pt x="308" y="283"/>
                    <a:pt x="308" y="283"/>
                  </a:cubicBezTo>
                  <a:cubicBezTo>
                    <a:pt x="311" y="285"/>
                    <a:pt x="319" y="291"/>
                    <a:pt x="323" y="285"/>
                  </a:cubicBezTo>
                  <a:cubicBezTo>
                    <a:pt x="328" y="280"/>
                    <a:pt x="321" y="273"/>
                    <a:pt x="318" y="270"/>
                  </a:cubicBezTo>
                  <a:cubicBezTo>
                    <a:pt x="321" y="273"/>
                    <a:pt x="331" y="279"/>
                    <a:pt x="335" y="272"/>
                  </a:cubicBezTo>
                  <a:cubicBezTo>
                    <a:pt x="339" y="266"/>
                    <a:pt x="327" y="259"/>
                    <a:pt x="327" y="259"/>
                  </a:cubicBezTo>
                  <a:cubicBezTo>
                    <a:pt x="81" y="156"/>
                    <a:pt x="266" y="43"/>
                    <a:pt x="266" y="43"/>
                  </a:cubicBezTo>
                  <a:cubicBezTo>
                    <a:pt x="234" y="0"/>
                    <a:pt x="234" y="0"/>
                    <a:pt x="234" y="0"/>
                  </a:cubicBezTo>
                  <a:cubicBezTo>
                    <a:pt x="0" y="175"/>
                    <a:pt x="265" y="293"/>
                    <a:pt x="287" y="308"/>
                  </a:cubicBezTo>
                  <a:cubicBezTo>
                    <a:pt x="287" y="308"/>
                    <a:pt x="298" y="317"/>
                    <a:pt x="302" y="31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9" name="Freeform 62"/>
            <p:cNvSpPr/>
            <p:nvPr/>
          </p:nvSpPr>
          <p:spPr bwMode="auto">
            <a:xfrm>
              <a:off x="3342988" y="4847036"/>
              <a:ext cx="88605" cy="88605"/>
            </a:xfrm>
            <a:custGeom>
              <a:avLst/>
              <a:gdLst>
                <a:gd name="T0" fmla="*/ 72 w 72"/>
                <a:gd name="T1" fmla="*/ 43 h 73"/>
                <a:gd name="T2" fmla="*/ 40 w 72"/>
                <a:gd name="T3" fmla="*/ 0 h 73"/>
                <a:gd name="T4" fmla="*/ 0 w 72"/>
                <a:gd name="T5" fmla="*/ 34 h 73"/>
                <a:gd name="T6" fmla="*/ 36 w 72"/>
                <a:gd name="T7" fmla="*/ 73 h 73"/>
                <a:gd name="T8" fmla="*/ 72 w 72"/>
                <a:gd name="T9" fmla="*/ 43 h 73"/>
              </a:gdLst>
              <a:ahLst/>
              <a:cxnLst>
                <a:cxn ang="0">
                  <a:pos x="T0" y="T1"/>
                </a:cxn>
                <a:cxn ang="0">
                  <a:pos x="T2" y="T3"/>
                </a:cxn>
                <a:cxn ang="0">
                  <a:pos x="T4" y="T5"/>
                </a:cxn>
                <a:cxn ang="0">
                  <a:pos x="T6" y="T7"/>
                </a:cxn>
                <a:cxn ang="0">
                  <a:pos x="T8" y="T9"/>
                </a:cxn>
              </a:cxnLst>
              <a:rect l="0" t="0" r="r" b="b"/>
              <a:pathLst>
                <a:path w="72" h="73">
                  <a:moveTo>
                    <a:pt x="72" y="43"/>
                  </a:moveTo>
                  <a:cubicBezTo>
                    <a:pt x="40" y="0"/>
                    <a:pt x="40" y="0"/>
                    <a:pt x="40" y="0"/>
                  </a:cubicBezTo>
                  <a:cubicBezTo>
                    <a:pt x="24" y="11"/>
                    <a:pt x="11" y="23"/>
                    <a:pt x="0" y="34"/>
                  </a:cubicBezTo>
                  <a:cubicBezTo>
                    <a:pt x="36" y="73"/>
                    <a:pt x="36" y="73"/>
                    <a:pt x="36" y="73"/>
                  </a:cubicBezTo>
                  <a:cubicBezTo>
                    <a:pt x="54" y="54"/>
                    <a:pt x="72" y="43"/>
                    <a:pt x="72" y="43"/>
                  </a:cubicBez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70" name="Freeform 63"/>
            <p:cNvSpPr/>
            <p:nvPr/>
          </p:nvSpPr>
          <p:spPr bwMode="auto">
            <a:xfrm>
              <a:off x="3753564" y="4598694"/>
              <a:ext cx="227127" cy="141018"/>
            </a:xfrm>
            <a:custGeom>
              <a:avLst/>
              <a:gdLst>
                <a:gd name="T0" fmla="*/ 0 w 186"/>
                <a:gd name="T1" fmla="*/ 41 h 115"/>
                <a:gd name="T2" fmla="*/ 104 w 186"/>
                <a:gd name="T3" fmla="*/ 101 h 115"/>
                <a:gd name="T4" fmla="*/ 164 w 186"/>
                <a:gd name="T5" fmla="*/ 7 h 115"/>
                <a:gd name="T6" fmla="*/ 0 w 186"/>
                <a:gd name="T7" fmla="*/ 41 h 115"/>
              </a:gdLst>
              <a:ahLst/>
              <a:cxnLst>
                <a:cxn ang="0">
                  <a:pos x="T0" y="T1"/>
                </a:cxn>
                <a:cxn ang="0">
                  <a:pos x="T2" y="T3"/>
                </a:cxn>
                <a:cxn ang="0">
                  <a:pos x="T4" y="T5"/>
                </a:cxn>
                <a:cxn ang="0">
                  <a:pos x="T6" y="T7"/>
                </a:cxn>
              </a:cxnLst>
              <a:rect l="0" t="0" r="r" b="b"/>
              <a:pathLst>
                <a:path w="186" h="115">
                  <a:moveTo>
                    <a:pt x="0" y="41"/>
                  </a:moveTo>
                  <a:cubicBezTo>
                    <a:pt x="6" y="70"/>
                    <a:pt x="24" y="115"/>
                    <a:pt x="104" y="101"/>
                  </a:cubicBezTo>
                  <a:cubicBezTo>
                    <a:pt x="186" y="86"/>
                    <a:pt x="164" y="7"/>
                    <a:pt x="164" y="7"/>
                  </a:cubicBezTo>
                  <a:cubicBezTo>
                    <a:pt x="164" y="7"/>
                    <a:pt x="72" y="0"/>
                    <a:pt x="0" y="41"/>
                  </a:cubicBezTo>
                  <a:close/>
                </a:path>
              </a:pathLst>
            </a:custGeom>
            <a:solidFill>
              <a:srgbClr val="EB7D8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64"/>
            <p:cNvSpPr/>
            <p:nvPr/>
          </p:nvSpPr>
          <p:spPr bwMode="auto">
            <a:xfrm>
              <a:off x="4815570" y="4573735"/>
              <a:ext cx="229623" cy="142266"/>
            </a:xfrm>
            <a:custGeom>
              <a:avLst/>
              <a:gdLst>
                <a:gd name="T0" fmla="*/ 0 w 188"/>
                <a:gd name="T1" fmla="*/ 43 h 116"/>
                <a:gd name="T2" fmla="*/ 106 w 188"/>
                <a:gd name="T3" fmla="*/ 100 h 116"/>
                <a:gd name="T4" fmla="*/ 164 w 188"/>
                <a:gd name="T5" fmla="*/ 5 h 116"/>
                <a:gd name="T6" fmla="*/ 0 w 188"/>
                <a:gd name="T7" fmla="*/ 43 h 116"/>
              </a:gdLst>
              <a:ahLst/>
              <a:cxnLst>
                <a:cxn ang="0">
                  <a:pos x="T0" y="T1"/>
                </a:cxn>
                <a:cxn ang="0">
                  <a:pos x="T2" y="T3"/>
                </a:cxn>
                <a:cxn ang="0">
                  <a:pos x="T4" y="T5"/>
                </a:cxn>
                <a:cxn ang="0">
                  <a:pos x="T6" y="T7"/>
                </a:cxn>
              </a:cxnLst>
              <a:rect l="0" t="0" r="r" b="b"/>
              <a:pathLst>
                <a:path w="188" h="116">
                  <a:moveTo>
                    <a:pt x="0" y="43"/>
                  </a:moveTo>
                  <a:cubicBezTo>
                    <a:pt x="8" y="71"/>
                    <a:pt x="26" y="116"/>
                    <a:pt x="106" y="100"/>
                  </a:cubicBezTo>
                  <a:cubicBezTo>
                    <a:pt x="188" y="84"/>
                    <a:pt x="164" y="5"/>
                    <a:pt x="164" y="5"/>
                  </a:cubicBezTo>
                  <a:cubicBezTo>
                    <a:pt x="164" y="5"/>
                    <a:pt x="72" y="0"/>
                    <a:pt x="0" y="43"/>
                  </a:cubicBezTo>
                  <a:close/>
                </a:path>
              </a:pathLst>
            </a:custGeom>
            <a:solidFill>
              <a:srgbClr val="EB7D8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65"/>
            <p:cNvSpPr/>
            <p:nvPr/>
          </p:nvSpPr>
          <p:spPr bwMode="auto">
            <a:xfrm>
              <a:off x="3636256" y="4505097"/>
              <a:ext cx="46174" cy="83613"/>
            </a:xfrm>
            <a:custGeom>
              <a:avLst/>
              <a:gdLst>
                <a:gd name="T0" fmla="*/ 33 w 38"/>
                <a:gd name="T1" fmla="*/ 30 h 68"/>
                <a:gd name="T2" fmla="*/ 28 w 38"/>
                <a:gd name="T3" fmla="*/ 66 h 68"/>
                <a:gd name="T4" fmla="*/ 5 w 38"/>
                <a:gd name="T5" fmla="*/ 38 h 68"/>
                <a:gd name="T6" fmla="*/ 10 w 38"/>
                <a:gd name="T7" fmla="*/ 2 h 68"/>
                <a:gd name="T8" fmla="*/ 33 w 38"/>
                <a:gd name="T9" fmla="*/ 30 h 68"/>
              </a:gdLst>
              <a:ahLst/>
              <a:cxnLst>
                <a:cxn ang="0">
                  <a:pos x="T0" y="T1"/>
                </a:cxn>
                <a:cxn ang="0">
                  <a:pos x="T2" y="T3"/>
                </a:cxn>
                <a:cxn ang="0">
                  <a:pos x="T4" y="T5"/>
                </a:cxn>
                <a:cxn ang="0">
                  <a:pos x="T6" y="T7"/>
                </a:cxn>
                <a:cxn ang="0">
                  <a:pos x="T8" y="T9"/>
                </a:cxn>
              </a:cxnLst>
              <a:rect l="0" t="0" r="r" b="b"/>
              <a:pathLst>
                <a:path w="38" h="68">
                  <a:moveTo>
                    <a:pt x="33" y="30"/>
                  </a:moveTo>
                  <a:cubicBezTo>
                    <a:pt x="38" y="47"/>
                    <a:pt x="35" y="64"/>
                    <a:pt x="28" y="66"/>
                  </a:cubicBezTo>
                  <a:cubicBezTo>
                    <a:pt x="20" y="68"/>
                    <a:pt x="10" y="55"/>
                    <a:pt x="5" y="38"/>
                  </a:cubicBezTo>
                  <a:cubicBezTo>
                    <a:pt x="0" y="20"/>
                    <a:pt x="2" y="4"/>
                    <a:pt x="10" y="2"/>
                  </a:cubicBezTo>
                  <a:cubicBezTo>
                    <a:pt x="17" y="0"/>
                    <a:pt x="28" y="12"/>
                    <a:pt x="33" y="30"/>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73" name="Freeform 66"/>
            <p:cNvSpPr/>
            <p:nvPr/>
          </p:nvSpPr>
          <p:spPr bwMode="auto">
            <a:xfrm>
              <a:off x="3919541" y="4423980"/>
              <a:ext cx="46174" cy="83613"/>
            </a:xfrm>
            <a:custGeom>
              <a:avLst/>
              <a:gdLst>
                <a:gd name="T0" fmla="*/ 33 w 38"/>
                <a:gd name="T1" fmla="*/ 30 h 68"/>
                <a:gd name="T2" fmla="*/ 28 w 38"/>
                <a:gd name="T3" fmla="*/ 66 h 68"/>
                <a:gd name="T4" fmla="*/ 5 w 38"/>
                <a:gd name="T5" fmla="*/ 38 h 68"/>
                <a:gd name="T6" fmla="*/ 10 w 38"/>
                <a:gd name="T7" fmla="*/ 2 h 68"/>
                <a:gd name="T8" fmla="*/ 33 w 38"/>
                <a:gd name="T9" fmla="*/ 30 h 68"/>
              </a:gdLst>
              <a:ahLst/>
              <a:cxnLst>
                <a:cxn ang="0">
                  <a:pos x="T0" y="T1"/>
                </a:cxn>
                <a:cxn ang="0">
                  <a:pos x="T2" y="T3"/>
                </a:cxn>
                <a:cxn ang="0">
                  <a:pos x="T4" y="T5"/>
                </a:cxn>
                <a:cxn ang="0">
                  <a:pos x="T6" y="T7"/>
                </a:cxn>
                <a:cxn ang="0">
                  <a:pos x="T8" y="T9"/>
                </a:cxn>
              </a:cxnLst>
              <a:rect l="0" t="0" r="r" b="b"/>
              <a:pathLst>
                <a:path w="38" h="68">
                  <a:moveTo>
                    <a:pt x="33" y="30"/>
                  </a:moveTo>
                  <a:cubicBezTo>
                    <a:pt x="38" y="48"/>
                    <a:pt x="36" y="64"/>
                    <a:pt x="28" y="66"/>
                  </a:cubicBezTo>
                  <a:cubicBezTo>
                    <a:pt x="20" y="68"/>
                    <a:pt x="10" y="56"/>
                    <a:pt x="5" y="38"/>
                  </a:cubicBezTo>
                  <a:cubicBezTo>
                    <a:pt x="0" y="21"/>
                    <a:pt x="2" y="4"/>
                    <a:pt x="10" y="2"/>
                  </a:cubicBezTo>
                  <a:cubicBezTo>
                    <a:pt x="17" y="0"/>
                    <a:pt x="28" y="13"/>
                    <a:pt x="33" y="30"/>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74" name="Freeform 67"/>
            <p:cNvSpPr/>
            <p:nvPr/>
          </p:nvSpPr>
          <p:spPr bwMode="auto">
            <a:xfrm>
              <a:off x="4275207" y="5126577"/>
              <a:ext cx="79869" cy="53662"/>
            </a:xfrm>
            <a:custGeom>
              <a:avLst/>
              <a:gdLst>
                <a:gd name="T0" fmla="*/ 54 w 66"/>
                <a:gd name="T1" fmla="*/ 0 h 44"/>
                <a:gd name="T2" fmla="*/ 47 w 66"/>
                <a:gd name="T3" fmla="*/ 9 h 44"/>
                <a:gd name="T4" fmla="*/ 39 w 66"/>
                <a:gd name="T5" fmla="*/ 2 h 44"/>
                <a:gd name="T6" fmla="*/ 32 w 66"/>
                <a:gd name="T7" fmla="*/ 12 h 44"/>
                <a:gd name="T8" fmla="*/ 23 w 66"/>
                <a:gd name="T9" fmla="*/ 3 h 44"/>
                <a:gd name="T10" fmla="*/ 16 w 66"/>
                <a:gd name="T11" fmla="*/ 12 h 44"/>
                <a:gd name="T12" fmla="*/ 8 w 66"/>
                <a:gd name="T13" fmla="*/ 4 h 44"/>
                <a:gd name="T14" fmla="*/ 1 w 66"/>
                <a:gd name="T15" fmla="*/ 25 h 44"/>
                <a:gd name="T16" fmla="*/ 12 w 66"/>
                <a:gd name="T17" fmla="*/ 44 h 44"/>
                <a:gd name="T18" fmla="*/ 18 w 66"/>
                <a:gd name="T19" fmla="*/ 35 h 44"/>
                <a:gd name="T20" fmla="*/ 26 w 66"/>
                <a:gd name="T21" fmla="*/ 43 h 44"/>
                <a:gd name="T22" fmla="*/ 33 w 66"/>
                <a:gd name="T23" fmla="*/ 32 h 44"/>
                <a:gd name="T24" fmla="*/ 42 w 66"/>
                <a:gd name="T25" fmla="*/ 42 h 44"/>
                <a:gd name="T26" fmla="*/ 49 w 66"/>
                <a:gd name="T27" fmla="*/ 33 h 44"/>
                <a:gd name="T28" fmla="*/ 57 w 66"/>
                <a:gd name="T29" fmla="*/ 40 h 44"/>
                <a:gd name="T30" fmla="*/ 65 w 66"/>
                <a:gd name="T31" fmla="*/ 20 h 44"/>
                <a:gd name="T32" fmla="*/ 54 w 66"/>
                <a:gd name="T33"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6" h="44">
                  <a:moveTo>
                    <a:pt x="54" y="0"/>
                  </a:moveTo>
                  <a:cubicBezTo>
                    <a:pt x="51" y="1"/>
                    <a:pt x="48" y="4"/>
                    <a:pt x="47" y="9"/>
                  </a:cubicBezTo>
                  <a:cubicBezTo>
                    <a:pt x="45" y="4"/>
                    <a:pt x="42" y="1"/>
                    <a:pt x="39" y="2"/>
                  </a:cubicBezTo>
                  <a:cubicBezTo>
                    <a:pt x="36" y="2"/>
                    <a:pt x="33" y="6"/>
                    <a:pt x="32" y="12"/>
                  </a:cubicBezTo>
                  <a:cubicBezTo>
                    <a:pt x="30" y="6"/>
                    <a:pt x="27" y="3"/>
                    <a:pt x="23" y="3"/>
                  </a:cubicBezTo>
                  <a:cubicBezTo>
                    <a:pt x="20" y="3"/>
                    <a:pt x="18" y="7"/>
                    <a:pt x="16" y="12"/>
                  </a:cubicBezTo>
                  <a:cubicBezTo>
                    <a:pt x="14" y="7"/>
                    <a:pt x="11" y="4"/>
                    <a:pt x="8" y="4"/>
                  </a:cubicBezTo>
                  <a:cubicBezTo>
                    <a:pt x="3" y="5"/>
                    <a:pt x="0" y="14"/>
                    <a:pt x="1" y="25"/>
                  </a:cubicBezTo>
                  <a:cubicBezTo>
                    <a:pt x="2" y="36"/>
                    <a:pt x="6" y="44"/>
                    <a:pt x="12" y="44"/>
                  </a:cubicBezTo>
                  <a:cubicBezTo>
                    <a:pt x="15" y="44"/>
                    <a:pt x="17" y="40"/>
                    <a:pt x="18" y="35"/>
                  </a:cubicBezTo>
                  <a:cubicBezTo>
                    <a:pt x="20" y="40"/>
                    <a:pt x="23" y="43"/>
                    <a:pt x="26" y="43"/>
                  </a:cubicBezTo>
                  <a:cubicBezTo>
                    <a:pt x="30" y="43"/>
                    <a:pt x="32" y="38"/>
                    <a:pt x="33" y="32"/>
                  </a:cubicBezTo>
                  <a:cubicBezTo>
                    <a:pt x="36" y="38"/>
                    <a:pt x="39" y="42"/>
                    <a:pt x="42" y="42"/>
                  </a:cubicBezTo>
                  <a:cubicBezTo>
                    <a:pt x="45" y="41"/>
                    <a:pt x="48" y="38"/>
                    <a:pt x="49" y="33"/>
                  </a:cubicBezTo>
                  <a:cubicBezTo>
                    <a:pt x="51" y="38"/>
                    <a:pt x="54" y="41"/>
                    <a:pt x="57" y="40"/>
                  </a:cubicBezTo>
                  <a:cubicBezTo>
                    <a:pt x="62" y="40"/>
                    <a:pt x="66" y="31"/>
                    <a:pt x="65" y="20"/>
                  </a:cubicBezTo>
                  <a:cubicBezTo>
                    <a:pt x="64" y="9"/>
                    <a:pt x="59" y="0"/>
                    <a:pt x="54" y="0"/>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68"/>
            <p:cNvSpPr/>
            <p:nvPr/>
          </p:nvSpPr>
          <p:spPr bwMode="auto">
            <a:xfrm>
              <a:off x="1941539" y="4847036"/>
              <a:ext cx="414320" cy="386865"/>
            </a:xfrm>
            <a:custGeom>
              <a:avLst/>
              <a:gdLst>
                <a:gd name="T0" fmla="*/ 302 w 339"/>
                <a:gd name="T1" fmla="*/ 311 h 317"/>
                <a:gd name="T2" fmla="*/ 298 w 339"/>
                <a:gd name="T3" fmla="*/ 299 h 317"/>
                <a:gd name="T4" fmla="*/ 312 w 339"/>
                <a:gd name="T5" fmla="*/ 300 h 317"/>
                <a:gd name="T6" fmla="*/ 308 w 339"/>
                <a:gd name="T7" fmla="*/ 283 h 317"/>
                <a:gd name="T8" fmla="*/ 308 w 339"/>
                <a:gd name="T9" fmla="*/ 283 h 317"/>
                <a:gd name="T10" fmla="*/ 323 w 339"/>
                <a:gd name="T11" fmla="*/ 285 h 317"/>
                <a:gd name="T12" fmla="*/ 318 w 339"/>
                <a:gd name="T13" fmla="*/ 270 h 317"/>
                <a:gd name="T14" fmla="*/ 335 w 339"/>
                <a:gd name="T15" fmla="*/ 272 h 317"/>
                <a:gd name="T16" fmla="*/ 327 w 339"/>
                <a:gd name="T17" fmla="*/ 259 h 317"/>
                <a:gd name="T18" fmla="*/ 267 w 339"/>
                <a:gd name="T19" fmla="*/ 43 h 317"/>
                <a:gd name="T20" fmla="*/ 234 w 339"/>
                <a:gd name="T21" fmla="*/ 0 h 317"/>
                <a:gd name="T22" fmla="*/ 287 w 339"/>
                <a:gd name="T23" fmla="*/ 308 h 317"/>
                <a:gd name="T24" fmla="*/ 302 w 339"/>
                <a:gd name="T25" fmla="*/ 311 h 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9" h="317">
                  <a:moveTo>
                    <a:pt x="302" y="311"/>
                  </a:moveTo>
                  <a:cubicBezTo>
                    <a:pt x="305" y="306"/>
                    <a:pt x="301" y="302"/>
                    <a:pt x="298" y="299"/>
                  </a:cubicBezTo>
                  <a:cubicBezTo>
                    <a:pt x="301" y="302"/>
                    <a:pt x="308" y="306"/>
                    <a:pt x="312" y="300"/>
                  </a:cubicBezTo>
                  <a:cubicBezTo>
                    <a:pt x="318" y="294"/>
                    <a:pt x="311" y="286"/>
                    <a:pt x="308" y="283"/>
                  </a:cubicBezTo>
                  <a:cubicBezTo>
                    <a:pt x="308" y="283"/>
                    <a:pt x="308" y="283"/>
                    <a:pt x="308" y="283"/>
                  </a:cubicBezTo>
                  <a:cubicBezTo>
                    <a:pt x="311" y="285"/>
                    <a:pt x="319" y="291"/>
                    <a:pt x="323" y="285"/>
                  </a:cubicBezTo>
                  <a:cubicBezTo>
                    <a:pt x="328" y="280"/>
                    <a:pt x="321" y="273"/>
                    <a:pt x="318" y="270"/>
                  </a:cubicBezTo>
                  <a:cubicBezTo>
                    <a:pt x="321" y="273"/>
                    <a:pt x="331" y="279"/>
                    <a:pt x="335" y="272"/>
                  </a:cubicBezTo>
                  <a:cubicBezTo>
                    <a:pt x="339" y="266"/>
                    <a:pt x="327" y="259"/>
                    <a:pt x="327" y="259"/>
                  </a:cubicBezTo>
                  <a:cubicBezTo>
                    <a:pt x="81" y="156"/>
                    <a:pt x="267" y="43"/>
                    <a:pt x="267" y="43"/>
                  </a:cubicBezTo>
                  <a:cubicBezTo>
                    <a:pt x="234" y="0"/>
                    <a:pt x="234" y="0"/>
                    <a:pt x="234" y="0"/>
                  </a:cubicBezTo>
                  <a:cubicBezTo>
                    <a:pt x="0" y="175"/>
                    <a:pt x="265" y="293"/>
                    <a:pt x="287" y="308"/>
                  </a:cubicBezTo>
                  <a:cubicBezTo>
                    <a:pt x="287" y="308"/>
                    <a:pt x="298" y="317"/>
                    <a:pt x="302" y="31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69"/>
            <p:cNvSpPr/>
            <p:nvPr/>
          </p:nvSpPr>
          <p:spPr bwMode="auto">
            <a:xfrm>
              <a:off x="2178649" y="4847036"/>
              <a:ext cx="89852" cy="88605"/>
            </a:xfrm>
            <a:custGeom>
              <a:avLst/>
              <a:gdLst>
                <a:gd name="T0" fmla="*/ 73 w 73"/>
                <a:gd name="T1" fmla="*/ 43 h 73"/>
                <a:gd name="T2" fmla="*/ 40 w 73"/>
                <a:gd name="T3" fmla="*/ 0 h 73"/>
                <a:gd name="T4" fmla="*/ 0 w 73"/>
                <a:gd name="T5" fmla="*/ 34 h 73"/>
                <a:gd name="T6" fmla="*/ 37 w 73"/>
                <a:gd name="T7" fmla="*/ 73 h 73"/>
                <a:gd name="T8" fmla="*/ 73 w 73"/>
                <a:gd name="T9" fmla="*/ 43 h 73"/>
              </a:gdLst>
              <a:ahLst/>
              <a:cxnLst>
                <a:cxn ang="0">
                  <a:pos x="T0" y="T1"/>
                </a:cxn>
                <a:cxn ang="0">
                  <a:pos x="T2" y="T3"/>
                </a:cxn>
                <a:cxn ang="0">
                  <a:pos x="T4" y="T5"/>
                </a:cxn>
                <a:cxn ang="0">
                  <a:pos x="T6" y="T7"/>
                </a:cxn>
                <a:cxn ang="0">
                  <a:pos x="T8" y="T9"/>
                </a:cxn>
              </a:cxnLst>
              <a:rect l="0" t="0" r="r" b="b"/>
              <a:pathLst>
                <a:path w="73" h="73">
                  <a:moveTo>
                    <a:pt x="73" y="43"/>
                  </a:moveTo>
                  <a:cubicBezTo>
                    <a:pt x="40" y="0"/>
                    <a:pt x="40" y="0"/>
                    <a:pt x="40" y="0"/>
                  </a:cubicBezTo>
                  <a:cubicBezTo>
                    <a:pt x="24" y="11"/>
                    <a:pt x="11" y="23"/>
                    <a:pt x="0" y="34"/>
                  </a:cubicBezTo>
                  <a:cubicBezTo>
                    <a:pt x="37" y="73"/>
                    <a:pt x="37" y="73"/>
                    <a:pt x="37" y="73"/>
                  </a:cubicBezTo>
                  <a:cubicBezTo>
                    <a:pt x="54" y="54"/>
                    <a:pt x="73" y="43"/>
                    <a:pt x="73" y="43"/>
                  </a:cubicBez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77" name="Freeform 70"/>
            <p:cNvSpPr/>
            <p:nvPr/>
          </p:nvSpPr>
          <p:spPr bwMode="auto">
            <a:xfrm>
              <a:off x="2587977" y="4598694"/>
              <a:ext cx="228375" cy="141018"/>
            </a:xfrm>
            <a:custGeom>
              <a:avLst/>
              <a:gdLst>
                <a:gd name="T0" fmla="*/ 0 w 186"/>
                <a:gd name="T1" fmla="*/ 41 h 115"/>
                <a:gd name="T2" fmla="*/ 104 w 186"/>
                <a:gd name="T3" fmla="*/ 101 h 115"/>
                <a:gd name="T4" fmla="*/ 164 w 186"/>
                <a:gd name="T5" fmla="*/ 7 h 115"/>
                <a:gd name="T6" fmla="*/ 0 w 186"/>
                <a:gd name="T7" fmla="*/ 41 h 115"/>
              </a:gdLst>
              <a:ahLst/>
              <a:cxnLst>
                <a:cxn ang="0">
                  <a:pos x="T0" y="T1"/>
                </a:cxn>
                <a:cxn ang="0">
                  <a:pos x="T2" y="T3"/>
                </a:cxn>
                <a:cxn ang="0">
                  <a:pos x="T4" y="T5"/>
                </a:cxn>
                <a:cxn ang="0">
                  <a:pos x="T6" y="T7"/>
                </a:cxn>
              </a:cxnLst>
              <a:rect l="0" t="0" r="r" b="b"/>
              <a:pathLst>
                <a:path w="186" h="115">
                  <a:moveTo>
                    <a:pt x="0" y="41"/>
                  </a:moveTo>
                  <a:cubicBezTo>
                    <a:pt x="6" y="70"/>
                    <a:pt x="24" y="115"/>
                    <a:pt x="104" y="101"/>
                  </a:cubicBezTo>
                  <a:cubicBezTo>
                    <a:pt x="186" y="86"/>
                    <a:pt x="164" y="7"/>
                    <a:pt x="164" y="7"/>
                  </a:cubicBezTo>
                  <a:cubicBezTo>
                    <a:pt x="164" y="7"/>
                    <a:pt x="72" y="0"/>
                    <a:pt x="0" y="41"/>
                  </a:cubicBezTo>
                  <a:close/>
                </a:path>
              </a:pathLst>
            </a:custGeom>
            <a:solidFill>
              <a:srgbClr val="EB7D8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71"/>
            <p:cNvSpPr/>
            <p:nvPr/>
          </p:nvSpPr>
          <p:spPr bwMode="auto">
            <a:xfrm>
              <a:off x="2470670" y="4505097"/>
              <a:ext cx="47422" cy="83613"/>
            </a:xfrm>
            <a:custGeom>
              <a:avLst/>
              <a:gdLst>
                <a:gd name="T0" fmla="*/ 33 w 38"/>
                <a:gd name="T1" fmla="*/ 30 h 68"/>
                <a:gd name="T2" fmla="*/ 28 w 38"/>
                <a:gd name="T3" fmla="*/ 66 h 68"/>
                <a:gd name="T4" fmla="*/ 5 w 38"/>
                <a:gd name="T5" fmla="*/ 38 h 68"/>
                <a:gd name="T6" fmla="*/ 10 w 38"/>
                <a:gd name="T7" fmla="*/ 2 h 68"/>
                <a:gd name="T8" fmla="*/ 33 w 38"/>
                <a:gd name="T9" fmla="*/ 30 h 68"/>
              </a:gdLst>
              <a:ahLst/>
              <a:cxnLst>
                <a:cxn ang="0">
                  <a:pos x="T0" y="T1"/>
                </a:cxn>
                <a:cxn ang="0">
                  <a:pos x="T2" y="T3"/>
                </a:cxn>
                <a:cxn ang="0">
                  <a:pos x="T4" y="T5"/>
                </a:cxn>
                <a:cxn ang="0">
                  <a:pos x="T6" y="T7"/>
                </a:cxn>
                <a:cxn ang="0">
                  <a:pos x="T8" y="T9"/>
                </a:cxn>
              </a:cxnLst>
              <a:rect l="0" t="0" r="r" b="b"/>
              <a:pathLst>
                <a:path w="38" h="68">
                  <a:moveTo>
                    <a:pt x="33" y="30"/>
                  </a:moveTo>
                  <a:cubicBezTo>
                    <a:pt x="38" y="47"/>
                    <a:pt x="36" y="64"/>
                    <a:pt x="28" y="66"/>
                  </a:cubicBezTo>
                  <a:cubicBezTo>
                    <a:pt x="20" y="68"/>
                    <a:pt x="10" y="55"/>
                    <a:pt x="5" y="38"/>
                  </a:cubicBezTo>
                  <a:cubicBezTo>
                    <a:pt x="0" y="20"/>
                    <a:pt x="2" y="4"/>
                    <a:pt x="10" y="2"/>
                  </a:cubicBezTo>
                  <a:cubicBezTo>
                    <a:pt x="17" y="0"/>
                    <a:pt x="28" y="12"/>
                    <a:pt x="33" y="30"/>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79" name="Freeform 72"/>
            <p:cNvSpPr/>
            <p:nvPr/>
          </p:nvSpPr>
          <p:spPr bwMode="auto">
            <a:xfrm>
              <a:off x="2755203" y="4423980"/>
              <a:ext cx="46174" cy="83613"/>
            </a:xfrm>
            <a:custGeom>
              <a:avLst/>
              <a:gdLst>
                <a:gd name="T0" fmla="*/ 33 w 38"/>
                <a:gd name="T1" fmla="*/ 30 h 68"/>
                <a:gd name="T2" fmla="*/ 28 w 38"/>
                <a:gd name="T3" fmla="*/ 66 h 68"/>
                <a:gd name="T4" fmla="*/ 5 w 38"/>
                <a:gd name="T5" fmla="*/ 38 h 68"/>
                <a:gd name="T6" fmla="*/ 10 w 38"/>
                <a:gd name="T7" fmla="*/ 2 h 68"/>
                <a:gd name="T8" fmla="*/ 33 w 38"/>
                <a:gd name="T9" fmla="*/ 30 h 68"/>
              </a:gdLst>
              <a:ahLst/>
              <a:cxnLst>
                <a:cxn ang="0">
                  <a:pos x="T0" y="T1"/>
                </a:cxn>
                <a:cxn ang="0">
                  <a:pos x="T2" y="T3"/>
                </a:cxn>
                <a:cxn ang="0">
                  <a:pos x="T4" y="T5"/>
                </a:cxn>
                <a:cxn ang="0">
                  <a:pos x="T6" y="T7"/>
                </a:cxn>
                <a:cxn ang="0">
                  <a:pos x="T8" y="T9"/>
                </a:cxn>
              </a:cxnLst>
              <a:rect l="0" t="0" r="r" b="b"/>
              <a:pathLst>
                <a:path w="38" h="68">
                  <a:moveTo>
                    <a:pt x="33" y="30"/>
                  </a:moveTo>
                  <a:cubicBezTo>
                    <a:pt x="38" y="48"/>
                    <a:pt x="36" y="64"/>
                    <a:pt x="28" y="66"/>
                  </a:cubicBezTo>
                  <a:cubicBezTo>
                    <a:pt x="20" y="68"/>
                    <a:pt x="10" y="56"/>
                    <a:pt x="5" y="38"/>
                  </a:cubicBezTo>
                  <a:cubicBezTo>
                    <a:pt x="0" y="21"/>
                    <a:pt x="2" y="4"/>
                    <a:pt x="10" y="2"/>
                  </a:cubicBezTo>
                  <a:cubicBezTo>
                    <a:pt x="18" y="0"/>
                    <a:pt x="28" y="13"/>
                    <a:pt x="33" y="30"/>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80" name="Freeform 73"/>
            <p:cNvSpPr/>
            <p:nvPr/>
          </p:nvSpPr>
          <p:spPr bwMode="auto">
            <a:xfrm>
              <a:off x="3109621" y="5151536"/>
              <a:ext cx="81117" cy="54910"/>
            </a:xfrm>
            <a:custGeom>
              <a:avLst/>
              <a:gdLst>
                <a:gd name="T0" fmla="*/ 54 w 66"/>
                <a:gd name="T1" fmla="*/ 0 h 45"/>
                <a:gd name="T2" fmla="*/ 47 w 66"/>
                <a:gd name="T3" fmla="*/ 9 h 45"/>
                <a:gd name="T4" fmla="*/ 39 w 66"/>
                <a:gd name="T5" fmla="*/ 2 h 45"/>
                <a:gd name="T6" fmla="*/ 32 w 66"/>
                <a:gd name="T7" fmla="*/ 12 h 45"/>
                <a:gd name="T8" fmla="*/ 23 w 66"/>
                <a:gd name="T9" fmla="*/ 3 h 45"/>
                <a:gd name="T10" fmla="*/ 16 w 66"/>
                <a:gd name="T11" fmla="*/ 12 h 45"/>
                <a:gd name="T12" fmla="*/ 8 w 66"/>
                <a:gd name="T13" fmla="*/ 4 h 45"/>
                <a:gd name="T14" fmla="*/ 1 w 66"/>
                <a:gd name="T15" fmla="*/ 25 h 45"/>
                <a:gd name="T16" fmla="*/ 12 w 66"/>
                <a:gd name="T17" fmla="*/ 44 h 45"/>
                <a:gd name="T18" fmla="*/ 18 w 66"/>
                <a:gd name="T19" fmla="*/ 35 h 45"/>
                <a:gd name="T20" fmla="*/ 26 w 66"/>
                <a:gd name="T21" fmla="*/ 43 h 45"/>
                <a:gd name="T22" fmla="*/ 34 w 66"/>
                <a:gd name="T23" fmla="*/ 32 h 45"/>
                <a:gd name="T24" fmla="*/ 42 w 66"/>
                <a:gd name="T25" fmla="*/ 42 h 45"/>
                <a:gd name="T26" fmla="*/ 49 w 66"/>
                <a:gd name="T27" fmla="*/ 33 h 45"/>
                <a:gd name="T28" fmla="*/ 57 w 66"/>
                <a:gd name="T29" fmla="*/ 40 h 45"/>
                <a:gd name="T30" fmla="*/ 65 w 66"/>
                <a:gd name="T31" fmla="*/ 20 h 45"/>
                <a:gd name="T32" fmla="*/ 54 w 66"/>
                <a:gd name="T33"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6" h="45">
                  <a:moveTo>
                    <a:pt x="54" y="0"/>
                  </a:moveTo>
                  <a:cubicBezTo>
                    <a:pt x="51" y="1"/>
                    <a:pt x="49" y="4"/>
                    <a:pt x="47" y="9"/>
                  </a:cubicBezTo>
                  <a:cubicBezTo>
                    <a:pt x="45" y="4"/>
                    <a:pt x="42" y="1"/>
                    <a:pt x="39" y="2"/>
                  </a:cubicBezTo>
                  <a:cubicBezTo>
                    <a:pt x="36" y="2"/>
                    <a:pt x="33" y="6"/>
                    <a:pt x="32" y="12"/>
                  </a:cubicBezTo>
                  <a:cubicBezTo>
                    <a:pt x="30" y="7"/>
                    <a:pt x="27" y="3"/>
                    <a:pt x="23" y="3"/>
                  </a:cubicBezTo>
                  <a:cubicBezTo>
                    <a:pt x="20" y="3"/>
                    <a:pt x="18" y="7"/>
                    <a:pt x="16" y="12"/>
                  </a:cubicBezTo>
                  <a:cubicBezTo>
                    <a:pt x="14" y="7"/>
                    <a:pt x="11" y="4"/>
                    <a:pt x="8" y="4"/>
                  </a:cubicBezTo>
                  <a:cubicBezTo>
                    <a:pt x="3" y="5"/>
                    <a:pt x="0" y="14"/>
                    <a:pt x="1" y="25"/>
                  </a:cubicBezTo>
                  <a:cubicBezTo>
                    <a:pt x="2" y="36"/>
                    <a:pt x="7" y="45"/>
                    <a:pt x="12" y="44"/>
                  </a:cubicBezTo>
                  <a:cubicBezTo>
                    <a:pt x="15" y="44"/>
                    <a:pt x="17" y="40"/>
                    <a:pt x="18" y="35"/>
                  </a:cubicBezTo>
                  <a:cubicBezTo>
                    <a:pt x="20" y="40"/>
                    <a:pt x="23" y="43"/>
                    <a:pt x="26" y="43"/>
                  </a:cubicBezTo>
                  <a:cubicBezTo>
                    <a:pt x="30" y="43"/>
                    <a:pt x="32" y="38"/>
                    <a:pt x="34" y="32"/>
                  </a:cubicBezTo>
                  <a:cubicBezTo>
                    <a:pt x="36" y="38"/>
                    <a:pt x="39" y="42"/>
                    <a:pt x="42" y="42"/>
                  </a:cubicBezTo>
                  <a:cubicBezTo>
                    <a:pt x="45" y="41"/>
                    <a:pt x="48" y="38"/>
                    <a:pt x="49" y="33"/>
                  </a:cubicBezTo>
                  <a:cubicBezTo>
                    <a:pt x="51" y="38"/>
                    <a:pt x="54" y="41"/>
                    <a:pt x="57" y="40"/>
                  </a:cubicBezTo>
                  <a:cubicBezTo>
                    <a:pt x="62" y="40"/>
                    <a:pt x="66" y="31"/>
                    <a:pt x="65" y="20"/>
                  </a:cubicBezTo>
                  <a:cubicBezTo>
                    <a:pt x="64" y="9"/>
                    <a:pt x="59" y="0"/>
                    <a:pt x="54" y="0"/>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74"/>
            <p:cNvSpPr/>
            <p:nvPr/>
          </p:nvSpPr>
          <p:spPr bwMode="auto">
            <a:xfrm>
              <a:off x="1957762" y="3994685"/>
              <a:ext cx="882301" cy="852350"/>
            </a:xfrm>
            <a:custGeom>
              <a:avLst/>
              <a:gdLst>
                <a:gd name="T0" fmla="*/ 340 w 722"/>
                <a:gd name="T1" fmla="*/ 445 h 696"/>
                <a:gd name="T2" fmla="*/ 340 w 722"/>
                <a:gd name="T3" fmla="*/ 363 h 696"/>
                <a:gd name="T4" fmla="*/ 722 w 722"/>
                <a:gd name="T5" fmla="*/ 264 h 696"/>
                <a:gd name="T6" fmla="*/ 392 w 722"/>
                <a:gd name="T7" fmla="*/ 28 h 696"/>
                <a:gd name="T8" fmla="*/ 184 w 722"/>
                <a:gd name="T9" fmla="*/ 152 h 696"/>
                <a:gd name="T10" fmla="*/ 169 w 722"/>
                <a:gd name="T11" fmla="*/ 120 h 696"/>
                <a:gd name="T12" fmla="*/ 162 w 722"/>
                <a:gd name="T13" fmla="*/ 169 h 696"/>
                <a:gd name="T14" fmla="*/ 124 w 722"/>
                <a:gd name="T15" fmla="*/ 200 h 696"/>
                <a:gd name="T16" fmla="*/ 150 w 722"/>
                <a:gd name="T17" fmla="*/ 197 h 696"/>
                <a:gd name="T18" fmla="*/ 221 w 722"/>
                <a:gd name="T19" fmla="*/ 696 h 696"/>
                <a:gd name="T20" fmla="*/ 334 w 722"/>
                <a:gd name="T21" fmla="*/ 486 h 696"/>
                <a:gd name="T22" fmla="*/ 277 w 722"/>
                <a:gd name="T23" fmla="*/ 460 h 696"/>
                <a:gd name="T24" fmla="*/ 340 w 722"/>
                <a:gd name="T25" fmla="*/ 445 h 6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22" h="696">
                  <a:moveTo>
                    <a:pt x="340" y="445"/>
                  </a:moveTo>
                  <a:cubicBezTo>
                    <a:pt x="340" y="363"/>
                    <a:pt x="340" y="363"/>
                    <a:pt x="340" y="363"/>
                  </a:cubicBezTo>
                  <a:cubicBezTo>
                    <a:pt x="592" y="321"/>
                    <a:pt x="722" y="264"/>
                    <a:pt x="722" y="264"/>
                  </a:cubicBezTo>
                  <a:cubicBezTo>
                    <a:pt x="677" y="49"/>
                    <a:pt x="510" y="0"/>
                    <a:pt x="392" y="28"/>
                  </a:cubicBezTo>
                  <a:cubicBezTo>
                    <a:pt x="241" y="61"/>
                    <a:pt x="196" y="116"/>
                    <a:pt x="184" y="152"/>
                  </a:cubicBezTo>
                  <a:cubicBezTo>
                    <a:pt x="171" y="138"/>
                    <a:pt x="169" y="120"/>
                    <a:pt x="169" y="120"/>
                  </a:cubicBezTo>
                  <a:cubicBezTo>
                    <a:pt x="149" y="147"/>
                    <a:pt x="162" y="169"/>
                    <a:pt x="162" y="169"/>
                  </a:cubicBezTo>
                  <a:cubicBezTo>
                    <a:pt x="132" y="171"/>
                    <a:pt x="124" y="200"/>
                    <a:pt x="124" y="200"/>
                  </a:cubicBezTo>
                  <a:cubicBezTo>
                    <a:pt x="133" y="197"/>
                    <a:pt x="142" y="196"/>
                    <a:pt x="150" y="197"/>
                  </a:cubicBezTo>
                  <a:cubicBezTo>
                    <a:pt x="0" y="277"/>
                    <a:pt x="221" y="696"/>
                    <a:pt x="221" y="696"/>
                  </a:cubicBezTo>
                  <a:cubicBezTo>
                    <a:pt x="283" y="652"/>
                    <a:pt x="334" y="486"/>
                    <a:pt x="334" y="486"/>
                  </a:cubicBezTo>
                  <a:cubicBezTo>
                    <a:pt x="334" y="486"/>
                    <a:pt x="271" y="515"/>
                    <a:pt x="277" y="460"/>
                  </a:cubicBezTo>
                  <a:cubicBezTo>
                    <a:pt x="283" y="404"/>
                    <a:pt x="340" y="445"/>
                    <a:pt x="340" y="445"/>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82" name="Freeform 75"/>
            <p:cNvSpPr/>
            <p:nvPr/>
          </p:nvSpPr>
          <p:spPr bwMode="auto">
            <a:xfrm>
              <a:off x="3070934" y="3936032"/>
              <a:ext cx="984633" cy="911004"/>
            </a:xfrm>
            <a:custGeom>
              <a:avLst/>
              <a:gdLst>
                <a:gd name="T0" fmla="*/ 805 w 805"/>
                <a:gd name="T1" fmla="*/ 386 h 744"/>
                <a:gd name="T2" fmla="*/ 356 w 805"/>
                <a:gd name="T3" fmla="*/ 360 h 744"/>
                <a:gd name="T4" fmla="*/ 368 w 805"/>
                <a:gd name="T5" fmla="*/ 487 h 744"/>
                <a:gd name="T6" fmla="*/ 306 w 805"/>
                <a:gd name="T7" fmla="*/ 505 h 744"/>
                <a:gd name="T8" fmla="*/ 364 w 805"/>
                <a:gd name="T9" fmla="*/ 528 h 744"/>
                <a:gd name="T10" fmla="*/ 263 w 805"/>
                <a:gd name="T11" fmla="*/ 744 h 744"/>
                <a:gd name="T12" fmla="*/ 215 w 805"/>
                <a:gd name="T13" fmla="*/ 233 h 744"/>
                <a:gd name="T14" fmla="*/ 371 w 805"/>
                <a:gd name="T15" fmla="*/ 61 h 744"/>
                <a:gd name="T16" fmla="*/ 805 w 805"/>
                <a:gd name="T17" fmla="*/ 386 h 7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05" h="744">
                  <a:moveTo>
                    <a:pt x="805" y="386"/>
                  </a:moveTo>
                  <a:cubicBezTo>
                    <a:pt x="805" y="386"/>
                    <a:pt x="642" y="289"/>
                    <a:pt x="356" y="360"/>
                  </a:cubicBezTo>
                  <a:cubicBezTo>
                    <a:pt x="368" y="487"/>
                    <a:pt x="368" y="487"/>
                    <a:pt x="368" y="487"/>
                  </a:cubicBezTo>
                  <a:cubicBezTo>
                    <a:pt x="368" y="487"/>
                    <a:pt x="308" y="449"/>
                    <a:pt x="306" y="505"/>
                  </a:cubicBezTo>
                  <a:cubicBezTo>
                    <a:pt x="303" y="560"/>
                    <a:pt x="364" y="528"/>
                    <a:pt x="364" y="528"/>
                  </a:cubicBezTo>
                  <a:cubicBezTo>
                    <a:pt x="364" y="528"/>
                    <a:pt x="323" y="697"/>
                    <a:pt x="263" y="744"/>
                  </a:cubicBezTo>
                  <a:cubicBezTo>
                    <a:pt x="263" y="744"/>
                    <a:pt x="0" y="247"/>
                    <a:pt x="215" y="233"/>
                  </a:cubicBezTo>
                  <a:cubicBezTo>
                    <a:pt x="215" y="233"/>
                    <a:pt x="194" y="116"/>
                    <a:pt x="371" y="61"/>
                  </a:cubicBezTo>
                  <a:cubicBezTo>
                    <a:pt x="568" y="0"/>
                    <a:pt x="768" y="74"/>
                    <a:pt x="805" y="386"/>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grpSp>
      <p:sp>
        <p:nvSpPr>
          <p:cNvPr id="6" name="文本框 5"/>
          <p:cNvSpPr txBox="1"/>
          <p:nvPr/>
        </p:nvSpPr>
        <p:spPr>
          <a:xfrm>
            <a:off x="39370" y="262890"/>
            <a:ext cx="5932170" cy="521970"/>
          </a:xfrm>
          <a:prstGeom prst="rect">
            <a:avLst/>
          </a:prstGeom>
          <a:noFill/>
        </p:spPr>
        <p:txBody>
          <a:bodyPr wrap="square" rtlCol="0">
            <a:spAutoFit/>
          </a:bodyPr>
          <a:lstStyle/>
          <a:p>
            <a:r>
              <a:rPr lang="zh-CN" altLang="en-US" sz="2800" b="1"/>
              <a:t>4. 自荐信频现词汇、短语、句型：</a:t>
            </a:r>
            <a:endParaRPr lang="zh-CN" altLang="en-US" sz="2800" b="1"/>
          </a:p>
        </p:txBody>
      </p:sp>
      <p:graphicFrame>
        <p:nvGraphicFramePr>
          <p:cNvPr id="7" name="表格 6"/>
          <p:cNvGraphicFramePr/>
          <p:nvPr>
            <p:custDataLst>
              <p:tags r:id="rId2"/>
            </p:custDataLst>
          </p:nvPr>
        </p:nvGraphicFramePr>
        <p:xfrm>
          <a:off x="411480" y="1205865"/>
          <a:ext cx="11170920" cy="3599180"/>
        </p:xfrm>
        <a:graphic>
          <a:graphicData uri="http://schemas.openxmlformats.org/drawingml/2006/table">
            <a:tbl>
              <a:tblPr firstRow="1" bandRow="1">
                <a:tableStyleId>{5940675A-B579-460E-94D1-54222C63F5DA}</a:tableStyleId>
              </a:tblPr>
              <a:tblGrid>
                <a:gridCol w="2506980"/>
                <a:gridCol w="1925909"/>
                <a:gridCol w="3368675"/>
                <a:gridCol w="3369356"/>
              </a:tblGrid>
              <a:tr h="530860">
                <a:tc>
                  <a:txBody>
                    <a:bodyPr/>
                    <a:p>
                      <a:pPr>
                        <a:buNone/>
                      </a:pPr>
                      <a:r>
                        <a:rPr lang="zh-CN" altLang="en-US" sz="2800"/>
                        <a:t>apply for</a:t>
                      </a:r>
                      <a:endParaRPr lang="zh-CN" altLang="en-US" sz="280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r>
                        <a:rPr lang="zh-CN" altLang="en-US" sz="2800"/>
                        <a:t>应聘</a:t>
                      </a:r>
                      <a:endParaRPr lang="zh-CN" altLang="en-US" sz="280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r>
                        <a:rPr lang="zh-CN" altLang="en-US" sz="2800"/>
                        <a:t>post</a:t>
                      </a:r>
                      <a:endParaRPr lang="zh-CN" altLang="en-US" sz="280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r>
                        <a:rPr lang="zh-CN" altLang="en-US" sz="2800"/>
                        <a:t>职位</a:t>
                      </a:r>
                      <a:endParaRPr lang="zh-CN" altLang="en-US" sz="280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530860">
                <a:tc>
                  <a:txBody>
                    <a:bodyPr/>
                    <a:p>
                      <a:pPr>
                        <a:buNone/>
                      </a:pPr>
                      <a:r>
                        <a:rPr lang="zh-CN" altLang="en-US" sz="2800"/>
                        <a:t>advertise in/on ...</a:t>
                      </a:r>
                      <a:endParaRPr lang="zh-CN" altLang="en-US" sz="280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r>
                        <a:rPr lang="zh-CN" altLang="en-US" sz="2800"/>
                        <a:t>刊登在……</a:t>
                      </a:r>
                      <a:endParaRPr lang="zh-CN" altLang="en-US" sz="280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r>
                        <a:rPr lang="zh-CN" altLang="en-US" sz="2800"/>
                        <a:t>graduate from</a:t>
                      </a:r>
                      <a:endParaRPr lang="zh-CN" altLang="en-US" sz="280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r>
                        <a:rPr lang="zh-CN" altLang="en-US" sz="2800"/>
                        <a:t>毕业于</a:t>
                      </a:r>
                      <a:endParaRPr lang="zh-CN" altLang="en-US" sz="280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530860">
                <a:tc>
                  <a:txBody>
                    <a:bodyPr/>
                    <a:p>
                      <a:pPr>
                        <a:buNone/>
                      </a:pPr>
                      <a:r>
                        <a:rPr lang="zh-CN" altLang="en-US" sz="2800"/>
                        <a:t>master</a:t>
                      </a:r>
                      <a:endParaRPr lang="zh-CN" altLang="en-US" sz="280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r>
                        <a:rPr lang="zh-CN" altLang="en-US" sz="2800"/>
                        <a:t>掌握</a:t>
                      </a:r>
                      <a:endParaRPr lang="zh-CN" altLang="en-US" sz="280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r>
                        <a:rPr lang="zh-CN" altLang="en-US" sz="2800"/>
                        <a:t>basic knowledge</a:t>
                      </a:r>
                      <a:endParaRPr lang="zh-CN" altLang="en-US" sz="280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r>
                        <a:rPr lang="zh-CN" altLang="en-US" sz="2800"/>
                        <a:t>基本知识</a:t>
                      </a:r>
                      <a:endParaRPr lang="zh-CN" altLang="en-US" sz="280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530860">
                <a:tc>
                  <a:txBody>
                    <a:bodyPr/>
                    <a:p>
                      <a:pPr>
                        <a:buNone/>
                      </a:pPr>
                      <a:r>
                        <a:rPr lang="zh-CN" altLang="en-US" sz="2800"/>
                        <a:t>participate</a:t>
                      </a:r>
                      <a:endParaRPr lang="zh-CN" altLang="en-US" sz="280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r>
                        <a:rPr lang="zh-CN" altLang="en-US" sz="2800"/>
                        <a:t>参加</a:t>
                      </a:r>
                      <a:endParaRPr lang="zh-CN" altLang="en-US" sz="280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r>
                        <a:rPr lang="zh-CN" altLang="en-US" sz="2800"/>
                        <a:t>school activity</a:t>
                      </a:r>
                      <a:endParaRPr lang="zh-CN" altLang="en-US" sz="280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r>
                        <a:rPr lang="zh-CN" altLang="en-US" sz="2800"/>
                        <a:t>学校活动</a:t>
                      </a:r>
                      <a:endParaRPr lang="zh-CN" altLang="en-US" sz="280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530860">
                <a:tc>
                  <a:txBody>
                    <a:bodyPr/>
                    <a:p>
                      <a:pPr>
                        <a:buNone/>
                      </a:pPr>
                      <a:r>
                        <a:rPr lang="zh-CN" altLang="en-US" sz="2800"/>
                        <a:t>enthusiastic</a:t>
                      </a:r>
                      <a:endParaRPr lang="zh-CN" altLang="en-US" sz="280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r>
                        <a:rPr lang="zh-CN" altLang="en-US" sz="2800"/>
                        <a:t>热情</a:t>
                      </a:r>
                      <a:endParaRPr lang="zh-CN" altLang="en-US" sz="280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r>
                        <a:rPr lang="zh-CN" altLang="en-US" sz="2800"/>
                        <a:t>responsible</a:t>
                      </a:r>
                      <a:endParaRPr lang="zh-CN" altLang="en-US" sz="280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r>
                        <a:rPr lang="zh-CN" altLang="en-US" sz="2800"/>
                        <a:t>负责</a:t>
                      </a:r>
                      <a:endParaRPr lang="zh-CN" altLang="en-US" sz="280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530860">
                <a:tc>
                  <a:txBody>
                    <a:bodyPr/>
                    <a:p>
                      <a:pPr>
                        <a:buNone/>
                      </a:pPr>
                      <a:r>
                        <a:rPr lang="zh-CN" altLang="en-US" sz="2800"/>
                        <a:t>careful</a:t>
                      </a:r>
                      <a:endParaRPr lang="zh-CN" altLang="en-US" sz="280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r>
                        <a:rPr lang="zh-CN" altLang="en-US" sz="2800"/>
                        <a:t>认真</a:t>
                      </a:r>
                      <a:endParaRPr lang="zh-CN" altLang="en-US" sz="280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r>
                        <a:rPr lang="zh-CN" altLang="en-US" sz="2800"/>
                        <a:t>patient</a:t>
                      </a:r>
                      <a:endParaRPr lang="zh-CN" altLang="en-US" sz="280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r>
                        <a:rPr lang="zh-CN" altLang="en-US" sz="2800"/>
                        <a:t>耐心</a:t>
                      </a:r>
                      <a:endParaRPr lang="zh-CN" altLang="en-US" sz="280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grpSp>
        <p:nvGrpSpPr>
          <p:cNvPr id="11" name="Group 5"/>
          <p:cNvGrpSpPr/>
          <p:nvPr/>
        </p:nvGrpSpPr>
        <p:grpSpPr>
          <a:xfrm>
            <a:off x="3749838" y="5204653"/>
            <a:ext cx="5072921" cy="1723420"/>
            <a:chOff x="990600" y="3853667"/>
            <a:chExt cx="5072921" cy="1723420"/>
          </a:xfrm>
        </p:grpSpPr>
        <p:sp>
          <p:nvSpPr>
            <p:cNvPr id="12" name="Freeform 5"/>
            <p:cNvSpPr/>
            <p:nvPr/>
          </p:nvSpPr>
          <p:spPr bwMode="auto">
            <a:xfrm>
              <a:off x="990600" y="5374919"/>
              <a:ext cx="5060441" cy="202168"/>
            </a:xfrm>
            <a:custGeom>
              <a:avLst/>
              <a:gdLst>
                <a:gd name="T0" fmla="*/ 4054 w 4136"/>
                <a:gd name="T1" fmla="*/ 0 h 165"/>
                <a:gd name="T2" fmla="*/ 3007 w 4136"/>
                <a:gd name="T3" fmla="*/ 0 h 165"/>
                <a:gd name="T4" fmla="*/ 2995 w 4136"/>
                <a:gd name="T5" fmla="*/ 28 h 165"/>
                <a:gd name="T6" fmla="*/ 2979 w 4136"/>
                <a:gd name="T7" fmla="*/ 30 h 165"/>
                <a:gd name="T8" fmla="*/ 2920 w 4136"/>
                <a:gd name="T9" fmla="*/ 13 h 165"/>
                <a:gd name="T10" fmla="*/ 2910 w 4136"/>
                <a:gd name="T11" fmla="*/ 75 h 165"/>
                <a:gd name="T12" fmla="*/ 2904 w 4136"/>
                <a:gd name="T13" fmla="*/ 74 h 165"/>
                <a:gd name="T14" fmla="*/ 2893 w 4136"/>
                <a:gd name="T15" fmla="*/ 0 h 165"/>
                <a:gd name="T16" fmla="*/ 2144 w 4136"/>
                <a:gd name="T17" fmla="*/ 0 h 165"/>
                <a:gd name="T18" fmla="*/ 2132 w 4136"/>
                <a:gd name="T19" fmla="*/ 36 h 165"/>
                <a:gd name="T20" fmla="*/ 2116 w 4136"/>
                <a:gd name="T21" fmla="*/ 38 h 165"/>
                <a:gd name="T22" fmla="*/ 2057 w 4136"/>
                <a:gd name="T23" fmla="*/ 21 h 165"/>
                <a:gd name="T24" fmla="*/ 2047 w 4136"/>
                <a:gd name="T25" fmla="*/ 83 h 165"/>
                <a:gd name="T26" fmla="*/ 2041 w 4136"/>
                <a:gd name="T27" fmla="*/ 82 h 165"/>
                <a:gd name="T28" fmla="*/ 2033 w 4136"/>
                <a:gd name="T29" fmla="*/ 0 h 165"/>
                <a:gd name="T30" fmla="*/ 1192 w 4136"/>
                <a:gd name="T31" fmla="*/ 0 h 165"/>
                <a:gd name="T32" fmla="*/ 1180 w 4136"/>
                <a:gd name="T33" fmla="*/ 36 h 165"/>
                <a:gd name="T34" fmla="*/ 1164 w 4136"/>
                <a:gd name="T35" fmla="*/ 38 h 165"/>
                <a:gd name="T36" fmla="*/ 1105 w 4136"/>
                <a:gd name="T37" fmla="*/ 21 h 165"/>
                <a:gd name="T38" fmla="*/ 1095 w 4136"/>
                <a:gd name="T39" fmla="*/ 83 h 165"/>
                <a:gd name="T40" fmla="*/ 1090 w 4136"/>
                <a:gd name="T41" fmla="*/ 82 h 165"/>
                <a:gd name="T42" fmla="*/ 1081 w 4136"/>
                <a:gd name="T43" fmla="*/ 0 h 165"/>
                <a:gd name="T44" fmla="*/ 996 w 4136"/>
                <a:gd name="T45" fmla="*/ 0 h 165"/>
                <a:gd name="T46" fmla="*/ 908 w 4136"/>
                <a:gd name="T47" fmla="*/ 73 h 165"/>
                <a:gd name="T48" fmla="*/ 50 w 4136"/>
                <a:gd name="T49" fmla="*/ 92 h 165"/>
                <a:gd name="T50" fmla="*/ 160 w 4136"/>
                <a:gd name="T51" fmla="*/ 0 h 165"/>
                <a:gd name="T52" fmla="*/ 81 w 4136"/>
                <a:gd name="T53" fmla="*/ 0 h 165"/>
                <a:gd name="T54" fmla="*/ 0 w 4136"/>
                <a:gd name="T55" fmla="*/ 82 h 165"/>
                <a:gd name="T56" fmla="*/ 0 w 4136"/>
                <a:gd name="T57" fmla="*/ 84 h 165"/>
                <a:gd name="T58" fmla="*/ 81 w 4136"/>
                <a:gd name="T59" fmla="*/ 165 h 165"/>
                <a:gd name="T60" fmla="*/ 4054 w 4136"/>
                <a:gd name="T61" fmla="*/ 165 h 165"/>
                <a:gd name="T62" fmla="*/ 4136 w 4136"/>
                <a:gd name="T63" fmla="*/ 84 h 165"/>
                <a:gd name="T64" fmla="*/ 4136 w 4136"/>
                <a:gd name="T65" fmla="*/ 82 h 165"/>
                <a:gd name="T66" fmla="*/ 4054 w 4136"/>
                <a:gd name="T67" fmla="*/ 0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136" h="165">
                  <a:moveTo>
                    <a:pt x="4054" y="0"/>
                  </a:moveTo>
                  <a:cubicBezTo>
                    <a:pt x="3007" y="0"/>
                    <a:pt x="3007" y="0"/>
                    <a:pt x="3007" y="0"/>
                  </a:cubicBezTo>
                  <a:cubicBezTo>
                    <a:pt x="3007" y="14"/>
                    <a:pt x="3004" y="26"/>
                    <a:pt x="2995" y="28"/>
                  </a:cubicBezTo>
                  <a:cubicBezTo>
                    <a:pt x="2990" y="30"/>
                    <a:pt x="2985" y="30"/>
                    <a:pt x="2979" y="30"/>
                  </a:cubicBezTo>
                  <a:cubicBezTo>
                    <a:pt x="2951" y="30"/>
                    <a:pt x="2920" y="13"/>
                    <a:pt x="2920" y="13"/>
                  </a:cubicBezTo>
                  <a:cubicBezTo>
                    <a:pt x="2920" y="13"/>
                    <a:pt x="2948" y="75"/>
                    <a:pt x="2910" y="75"/>
                  </a:cubicBezTo>
                  <a:cubicBezTo>
                    <a:pt x="2908" y="75"/>
                    <a:pt x="2906" y="75"/>
                    <a:pt x="2904" y="74"/>
                  </a:cubicBezTo>
                  <a:cubicBezTo>
                    <a:pt x="2873" y="70"/>
                    <a:pt x="2883" y="27"/>
                    <a:pt x="2893" y="0"/>
                  </a:cubicBezTo>
                  <a:cubicBezTo>
                    <a:pt x="2144" y="0"/>
                    <a:pt x="2144" y="0"/>
                    <a:pt x="2144" y="0"/>
                  </a:cubicBezTo>
                  <a:cubicBezTo>
                    <a:pt x="2145" y="18"/>
                    <a:pt x="2143" y="33"/>
                    <a:pt x="2132" y="36"/>
                  </a:cubicBezTo>
                  <a:cubicBezTo>
                    <a:pt x="2127" y="38"/>
                    <a:pt x="2122" y="38"/>
                    <a:pt x="2116" y="38"/>
                  </a:cubicBezTo>
                  <a:cubicBezTo>
                    <a:pt x="2088" y="38"/>
                    <a:pt x="2057" y="21"/>
                    <a:pt x="2057" y="21"/>
                  </a:cubicBezTo>
                  <a:cubicBezTo>
                    <a:pt x="2057" y="21"/>
                    <a:pt x="2085" y="83"/>
                    <a:pt x="2047" y="83"/>
                  </a:cubicBezTo>
                  <a:cubicBezTo>
                    <a:pt x="2045" y="83"/>
                    <a:pt x="2043" y="83"/>
                    <a:pt x="2041" y="82"/>
                  </a:cubicBezTo>
                  <a:cubicBezTo>
                    <a:pt x="2007" y="78"/>
                    <a:pt x="2023" y="26"/>
                    <a:pt x="2033" y="0"/>
                  </a:cubicBezTo>
                  <a:cubicBezTo>
                    <a:pt x="1192" y="0"/>
                    <a:pt x="1192" y="0"/>
                    <a:pt x="1192" y="0"/>
                  </a:cubicBezTo>
                  <a:cubicBezTo>
                    <a:pt x="1193" y="18"/>
                    <a:pt x="1191" y="33"/>
                    <a:pt x="1180" y="36"/>
                  </a:cubicBezTo>
                  <a:cubicBezTo>
                    <a:pt x="1175" y="38"/>
                    <a:pt x="1170" y="38"/>
                    <a:pt x="1164" y="38"/>
                  </a:cubicBezTo>
                  <a:cubicBezTo>
                    <a:pt x="1136" y="38"/>
                    <a:pt x="1105" y="21"/>
                    <a:pt x="1105" y="21"/>
                  </a:cubicBezTo>
                  <a:cubicBezTo>
                    <a:pt x="1105" y="21"/>
                    <a:pt x="1133" y="83"/>
                    <a:pt x="1095" y="83"/>
                  </a:cubicBezTo>
                  <a:cubicBezTo>
                    <a:pt x="1093" y="83"/>
                    <a:pt x="1092" y="83"/>
                    <a:pt x="1090" y="82"/>
                  </a:cubicBezTo>
                  <a:cubicBezTo>
                    <a:pt x="1055" y="78"/>
                    <a:pt x="1071" y="26"/>
                    <a:pt x="1081" y="0"/>
                  </a:cubicBezTo>
                  <a:cubicBezTo>
                    <a:pt x="996" y="0"/>
                    <a:pt x="996" y="0"/>
                    <a:pt x="996" y="0"/>
                  </a:cubicBezTo>
                  <a:cubicBezTo>
                    <a:pt x="908" y="73"/>
                    <a:pt x="908" y="73"/>
                    <a:pt x="908" y="73"/>
                  </a:cubicBezTo>
                  <a:cubicBezTo>
                    <a:pt x="50" y="92"/>
                    <a:pt x="50" y="92"/>
                    <a:pt x="50" y="92"/>
                  </a:cubicBezTo>
                  <a:cubicBezTo>
                    <a:pt x="160" y="0"/>
                    <a:pt x="160" y="0"/>
                    <a:pt x="160" y="0"/>
                  </a:cubicBezTo>
                  <a:cubicBezTo>
                    <a:pt x="81" y="0"/>
                    <a:pt x="81" y="0"/>
                    <a:pt x="81" y="0"/>
                  </a:cubicBezTo>
                  <a:cubicBezTo>
                    <a:pt x="36" y="0"/>
                    <a:pt x="0" y="37"/>
                    <a:pt x="0" y="82"/>
                  </a:cubicBezTo>
                  <a:cubicBezTo>
                    <a:pt x="0" y="84"/>
                    <a:pt x="0" y="84"/>
                    <a:pt x="0" y="84"/>
                  </a:cubicBezTo>
                  <a:cubicBezTo>
                    <a:pt x="0" y="129"/>
                    <a:pt x="36" y="165"/>
                    <a:pt x="81" y="165"/>
                  </a:cubicBezTo>
                  <a:cubicBezTo>
                    <a:pt x="4054" y="165"/>
                    <a:pt x="4054" y="165"/>
                    <a:pt x="4054" y="165"/>
                  </a:cubicBezTo>
                  <a:cubicBezTo>
                    <a:pt x="4099" y="165"/>
                    <a:pt x="4136" y="129"/>
                    <a:pt x="4136" y="84"/>
                  </a:cubicBezTo>
                  <a:cubicBezTo>
                    <a:pt x="4136" y="82"/>
                    <a:pt x="4136" y="82"/>
                    <a:pt x="4136" y="82"/>
                  </a:cubicBezTo>
                  <a:cubicBezTo>
                    <a:pt x="4136" y="37"/>
                    <a:pt x="4099" y="0"/>
                    <a:pt x="4054" y="0"/>
                  </a:cubicBezTo>
                </a:path>
              </a:pathLst>
            </a:custGeom>
            <a:solidFill>
              <a:schemeClr val="tx2">
                <a:alpha val="10000"/>
              </a:schemeClr>
            </a:solidFill>
            <a:ln>
              <a:noFill/>
            </a:ln>
          </p:spPr>
          <p:txBody>
            <a:bodyPr vert="horz" wrap="square" lIns="91440" tIns="45720" rIns="91440" bIns="45720" numCol="1" anchor="t" anchorCtr="0" compatLnSpc="1"/>
            <a:lstStyle/>
            <a:p>
              <a:endParaRPr lang="en-US"/>
            </a:p>
          </p:txBody>
        </p:sp>
        <p:sp>
          <p:nvSpPr>
            <p:cNvPr id="13" name="Freeform 6"/>
            <p:cNvSpPr/>
            <p:nvPr/>
          </p:nvSpPr>
          <p:spPr bwMode="auto">
            <a:xfrm>
              <a:off x="2897469" y="4702273"/>
              <a:ext cx="227127" cy="323219"/>
            </a:xfrm>
            <a:custGeom>
              <a:avLst/>
              <a:gdLst>
                <a:gd name="T0" fmla="*/ 21 w 186"/>
                <a:gd name="T1" fmla="*/ 0 h 264"/>
                <a:gd name="T2" fmla="*/ 0 w 186"/>
                <a:gd name="T3" fmla="*/ 72 h 264"/>
                <a:gd name="T4" fmla="*/ 121 w 186"/>
                <a:gd name="T5" fmla="*/ 264 h 264"/>
                <a:gd name="T6" fmla="*/ 186 w 186"/>
                <a:gd name="T7" fmla="*/ 258 h 264"/>
                <a:gd name="T8" fmla="*/ 21 w 186"/>
                <a:gd name="T9" fmla="*/ 0 h 264"/>
              </a:gdLst>
              <a:ahLst/>
              <a:cxnLst>
                <a:cxn ang="0">
                  <a:pos x="T0" y="T1"/>
                </a:cxn>
                <a:cxn ang="0">
                  <a:pos x="T2" y="T3"/>
                </a:cxn>
                <a:cxn ang="0">
                  <a:pos x="T4" y="T5"/>
                </a:cxn>
                <a:cxn ang="0">
                  <a:pos x="T6" y="T7"/>
                </a:cxn>
                <a:cxn ang="0">
                  <a:pos x="T8" y="T9"/>
                </a:cxn>
              </a:cxnLst>
              <a:rect l="0" t="0" r="r" b="b"/>
              <a:pathLst>
                <a:path w="186" h="264">
                  <a:moveTo>
                    <a:pt x="21" y="0"/>
                  </a:moveTo>
                  <a:cubicBezTo>
                    <a:pt x="0" y="72"/>
                    <a:pt x="0" y="72"/>
                    <a:pt x="0" y="72"/>
                  </a:cubicBezTo>
                  <a:cubicBezTo>
                    <a:pt x="46" y="145"/>
                    <a:pt x="91" y="222"/>
                    <a:pt x="121" y="264"/>
                  </a:cubicBezTo>
                  <a:cubicBezTo>
                    <a:pt x="186" y="258"/>
                    <a:pt x="186" y="258"/>
                    <a:pt x="186" y="258"/>
                  </a:cubicBezTo>
                  <a:cubicBezTo>
                    <a:pt x="79" y="114"/>
                    <a:pt x="21" y="0"/>
                    <a:pt x="21" y="0"/>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4" name="Freeform 7"/>
            <p:cNvSpPr/>
            <p:nvPr/>
          </p:nvSpPr>
          <p:spPr bwMode="auto">
            <a:xfrm>
              <a:off x="2897469" y="4702273"/>
              <a:ext cx="67389" cy="127291"/>
            </a:xfrm>
            <a:custGeom>
              <a:avLst/>
              <a:gdLst>
                <a:gd name="T0" fmla="*/ 21 w 56"/>
                <a:gd name="T1" fmla="*/ 0 h 104"/>
                <a:gd name="T2" fmla="*/ 0 w 56"/>
                <a:gd name="T3" fmla="*/ 72 h 104"/>
                <a:gd name="T4" fmla="*/ 20 w 56"/>
                <a:gd name="T5" fmla="*/ 104 h 104"/>
                <a:gd name="T6" fmla="*/ 56 w 56"/>
                <a:gd name="T7" fmla="*/ 64 h 104"/>
                <a:gd name="T8" fmla="*/ 21 w 56"/>
                <a:gd name="T9" fmla="*/ 0 h 104"/>
              </a:gdLst>
              <a:ahLst/>
              <a:cxnLst>
                <a:cxn ang="0">
                  <a:pos x="T0" y="T1"/>
                </a:cxn>
                <a:cxn ang="0">
                  <a:pos x="T2" y="T3"/>
                </a:cxn>
                <a:cxn ang="0">
                  <a:pos x="T4" y="T5"/>
                </a:cxn>
                <a:cxn ang="0">
                  <a:pos x="T6" y="T7"/>
                </a:cxn>
                <a:cxn ang="0">
                  <a:pos x="T8" y="T9"/>
                </a:cxn>
              </a:cxnLst>
              <a:rect l="0" t="0" r="r" b="b"/>
              <a:pathLst>
                <a:path w="56" h="104">
                  <a:moveTo>
                    <a:pt x="21" y="0"/>
                  </a:moveTo>
                  <a:cubicBezTo>
                    <a:pt x="0" y="72"/>
                    <a:pt x="0" y="72"/>
                    <a:pt x="0" y="72"/>
                  </a:cubicBezTo>
                  <a:cubicBezTo>
                    <a:pt x="7" y="82"/>
                    <a:pt x="13" y="93"/>
                    <a:pt x="20" y="104"/>
                  </a:cubicBezTo>
                  <a:cubicBezTo>
                    <a:pt x="56" y="64"/>
                    <a:pt x="56" y="64"/>
                    <a:pt x="56" y="64"/>
                  </a:cubicBezTo>
                  <a:cubicBezTo>
                    <a:pt x="33" y="24"/>
                    <a:pt x="21" y="0"/>
                    <a:pt x="21" y="0"/>
                  </a:cubicBez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15" name="Freeform 8"/>
            <p:cNvSpPr/>
            <p:nvPr/>
          </p:nvSpPr>
          <p:spPr bwMode="auto">
            <a:xfrm>
              <a:off x="2268502" y="5075411"/>
              <a:ext cx="943451" cy="406832"/>
            </a:xfrm>
            <a:custGeom>
              <a:avLst/>
              <a:gdLst>
                <a:gd name="T0" fmla="*/ 754 w 771"/>
                <a:gd name="T1" fmla="*/ 93 h 333"/>
                <a:gd name="T2" fmla="*/ 676 w 771"/>
                <a:gd name="T3" fmla="*/ 128 h 333"/>
                <a:gd name="T4" fmla="*/ 673 w 771"/>
                <a:gd name="T5" fmla="*/ 25 h 333"/>
                <a:gd name="T6" fmla="*/ 594 w 771"/>
                <a:gd name="T7" fmla="*/ 42 h 333"/>
                <a:gd name="T8" fmla="*/ 82 w 771"/>
                <a:gd name="T9" fmla="*/ 155 h 333"/>
                <a:gd name="T10" fmla="*/ 102 w 771"/>
                <a:gd name="T11" fmla="*/ 237 h 333"/>
                <a:gd name="T12" fmla="*/ 43 w 771"/>
                <a:gd name="T13" fmla="*/ 230 h 333"/>
                <a:gd name="T14" fmla="*/ 46 w 771"/>
                <a:gd name="T15" fmla="*/ 327 h 333"/>
                <a:gd name="T16" fmla="*/ 61 w 771"/>
                <a:gd name="T17" fmla="*/ 266 h 333"/>
                <a:gd name="T18" fmla="*/ 136 w 771"/>
                <a:gd name="T19" fmla="*/ 281 h 333"/>
                <a:gd name="T20" fmla="*/ 138 w 771"/>
                <a:gd name="T21" fmla="*/ 181 h 333"/>
                <a:gd name="T22" fmla="*/ 636 w 771"/>
                <a:gd name="T23" fmla="*/ 66 h 333"/>
                <a:gd name="T24" fmla="*/ 653 w 771"/>
                <a:gd name="T25" fmla="*/ 190 h 333"/>
                <a:gd name="T26" fmla="*/ 754 w 771"/>
                <a:gd name="T27" fmla="*/ 93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71" h="333">
                  <a:moveTo>
                    <a:pt x="754" y="93"/>
                  </a:moveTo>
                  <a:cubicBezTo>
                    <a:pt x="736" y="36"/>
                    <a:pt x="676" y="128"/>
                    <a:pt x="676" y="128"/>
                  </a:cubicBezTo>
                  <a:cubicBezTo>
                    <a:pt x="676" y="128"/>
                    <a:pt x="693" y="51"/>
                    <a:pt x="673" y="25"/>
                  </a:cubicBezTo>
                  <a:cubicBezTo>
                    <a:pt x="654" y="0"/>
                    <a:pt x="607" y="34"/>
                    <a:pt x="594" y="42"/>
                  </a:cubicBezTo>
                  <a:cubicBezTo>
                    <a:pt x="82" y="155"/>
                    <a:pt x="82" y="155"/>
                    <a:pt x="82" y="155"/>
                  </a:cubicBezTo>
                  <a:cubicBezTo>
                    <a:pt x="102" y="237"/>
                    <a:pt x="102" y="237"/>
                    <a:pt x="102" y="237"/>
                  </a:cubicBezTo>
                  <a:cubicBezTo>
                    <a:pt x="43" y="230"/>
                    <a:pt x="43" y="230"/>
                    <a:pt x="43" y="230"/>
                  </a:cubicBezTo>
                  <a:cubicBezTo>
                    <a:pt x="43" y="230"/>
                    <a:pt x="0" y="321"/>
                    <a:pt x="46" y="327"/>
                  </a:cubicBezTo>
                  <a:cubicBezTo>
                    <a:pt x="91" y="333"/>
                    <a:pt x="61" y="266"/>
                    <a:pt x="61" y="266"/>
                  </a:cubicBezTo>
                  <a:cubicBezTo>
                    <a:pt x="61" y="266"/>
                    <a:pt x="105" y="291"/>
                    <a:pt x="136" y="281"/>
                  </a:cubicBezTo>
                  <a:cubicBezTo>
                    <a:pt x="161" y="274"/>
                    <a:pt x="141" y="203"/>
                    <a:pt x="138" y="181"/>
                  </a:cubicBezTo>
                  <a:cubicBezTo>
                    <a:pt x="474" y="161"/>
                    <a:pt x="631" y="69"/>
                    <a:pt x="636" y="66"/>
                  </a:cubicBezTo>
                  <a:cubicBezTo>
                    <a:pt x="636" y="66"/>
                    <a:pt x="644" y="149"/>
                    <a:pt x="653" y="190"/>
                  </a:cubicBezTo>
                  <a:cubicBezTo>
                    <a:pt x="653" y="190"/>
                    <a:pt x="771" y="151"/>
                    <a:pt x="754" y="93"/>
                  </a:cubicBezTo>
                </a:path>
              </a:pathLst>
            </a:custGeom>
            <a:solidFill>
              <a:schemeClr val="tx2"/>
            </a:solidFill>
            <a:ln>
              <a:noFill/>
            </a:ln>
          </p:spPr>
          <p:txBody>
            <a:bodyPr vert="horz" wrap="square" lIns="91440" tIns="45720" rIns="91440" bIns="45720" numCol="1" anchor="t" anchorCtr="0" compatLnSpc="1"/>
            <a:lstStyle/>
            <a:p>
              <a:endParaRPr lang="en-US"/>
            </a:p>
          </p:txBody>
        </p:sp>
        <p:sp>
          <p:nvSpPr>
            <p:cNvPr id="16" name="Freeform 9"/>
            <p:cNvSpPr/>
            <p:nvPr/>
          </p:nvSpPr>
          <p:spPr bwMode="auto">
            <a:xfrm>
              <a:off x="2161178" y="3853667"/>
              <a:ext cx="761250" cy="1000857"/>
            </a:xfrm>
            <a:custGeom>
              <a:avLst/>
              <a:gdLst>
                <a:gd name="T0" fmla="*/ 622 w 622"/>
                <a:gd name="T1" fmla="*/ 693 h 818"/>
                <a:gd name="T2" fmla="*/ 131 w 622"/>
                <a:gd name="T3" fmla="*/ 362 h 818"/>
                <a:gd name="T4" fmla="*/ 54 w 622"/>
                <a:gd name="T5" fmla="*/ 811 h 818"/>
                <a:gd name="T6" fmla="*/ 622 w 622"/>
                <a:gd name="T7" fmla="*/ 693 h 818"/>
              </a:gdLst>
              <a:ahLst/>
              <a:cxnLst>
                <a:cxn ang="0">
                  <a:pos x="T0" y="T1"/>
                </a:cxn>
                <a:cxn ang="0">
                  <a:pos x="T2" y="T3"/>
                </a:cxn>
                <a:cxn ang="0">
                  <a:pos x="T4" y="T5"/>
                </a:cxn>
                <a:cxn ang="0">
                  <a:pos x="T6" y="T7"/>
                </a:cxn>
              </a:cxnLst>
              <a:rect l="0" t="0" r="r" b="b"/>
              <a:pathLst>
                <a:path w="622" h="818">
                  <a:moveTo>
                    <a:pt x="622" y="693"/>
                  </a:moveTo>
                  <a:cubicBezTo>
                    <a:pt x="622" y="693"/>
                    <a:pt x="555" y="0"/>
                    <a:pt x="131" y="362"/>
                  </a:cubicBezTo>
                  <a:cubicBezTo>
                    <a:pt x="131" y="362"/>
                    <a:pt x="0" y="499"/>
                    <a:pt x="54" y="811"/>
                  </a:cubicBezTo>
                  <a:cubicBezTo>
                    <a:pt x="537" y="818"/>
                    <a:pt x="622" y="693"/>
                    <a:pt x="622" y="693"/>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7" name="Freeform 10"/>
            <p:cNvSpPr/>
            <p:nvPr/>
          </p:nvSpPr>
          <p:spPr bwMode="auto">
            <a:xfrm>
              <a:off x="2227319" y="4702273"/>
              <a:ext cx="767490" cy="562826"/>
            </a:xfrm>
            <a:custGeom>
              <a:avLst/>
              <a:gdLst>
                <a:gd name="T0" fmla="*/ 568 w 627"/>
                <a:gd name="T1" fmla="*/ 0 h 460"/>
                <a:gd name="T2" fmla="*/ 627 w 627"/>
                <a:gd name="T3" fmla="*/ 347 h 460"/>
                <a:gd name="T4" fmla="*/ 115 w 627"/>
                <a:gd name="T5" fmla="*/ 460 h 460"/>
                <a:gd name="T6" fmla="*/ 0 w 627"/>
                <a:gd name="T7" fmla="*/ 118 h 460"/>
                <a:gd name="T8" fmla="*/ 568 w 627"/>
                <a:gd name="T9" fmla="*/ 0 h 460"/>
              </a:gdLst>
              <a:ahLst/>
              <a:cxnLst>
                <a:cxn ang="0">
                  <a:pos x="T0" y="T1"/>
                </a:cxn>
                <a:cxn ang="0">
                  <a:pos x="T2" y="T3"/>
                </a:cxn>
                <a:cxn ang="0">
                  <a:pos x="T4" y="T5"/>
                </a:cxn>
                <a:cxn ang="0">
                  <a:pos x="T6" y="T7"/>
                </a:cxn>
                <a:cxn ang="0">
                  <a:pos x="T8" y="T9"/>
                </a:cxn>
              </a:cxnLst>
              <a:rect l="0" t="0" r="r" b="b"/>
              <a:pathLst>
                <a:path w="627" h="460">
                  <a:moveTo>
                    <a:pt x="568" y="0"/>
                  </a:moveTo>
                  <a:cubicBezTo>
                    <a:pt x="627" y="347"/>
                    <a:pt x="627" y="347"/>
                    <a:pt x="627" y="347"/>
                  </a:cubicBezTo>
                  <a:cubicBezTo>
                    <a:pt x="627" y="347"/>
                    <a:pt x="422" y="435"/>
                    <a:pt x="115" y="460"/>
                  </a:cubicBezTo>
                  <a:cubicBezTo>
                    <a:pt x="0" y="118"/>
                    <a:pt x="0" y="118"/>
                    <a:pt x="0" y="118"/>
                  </a:cubicBezTo>
                  <a:cubicBezTo>
                    <a:pt x="0" y="118"/>
                    <a:pt x="389" y="101"/>
                    <a:pt x="568" y="0"/>
                  </a:cubicBezTo>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18" name="Freeform 11"/>
            <p:cNvSpPr/>
            <p:nvPr/>
          </p:nvSpPr>
          <p:spPr bwMode="auto">
            <a:xfrm>
              <a:off x="1761834" y="4964343"/>
              <a:ext cx="2496" cy="0"/>
            </a:xfrm>
            <a:custGeom>
              <a:avLst/>
              <a:gdLst>
                <a:gd name="T0" fmla="*/ 0 w 2"/>
                <a:gd name="T1" fmla="*/ 2 w 2"/>
                <a:gd name="T2" fmla="*/ 0 w 2"/>
              </a:gdLst>
              <a:ahLst/>
              <a:cxnLst>
                <a:cxn ang="0">
                  <a:pos x="T0" y="0"/>
                </a:cxn>
                <a:cxn ang="0">
                  <a:pos x="T1" y="0"/>
                </a:cxn>
                <a:cxn ang="0">
                  <a:pos x="T2" y="0"/>
                </a:cxn>
              </a:cxnLst>
              <a:rect l="0" t="0" r="r" b="b"/>
              <a:pathLst>
                <a:path w="2">
                  <a:moveTo>
                    <a:pt x="0" y="0"/>
                  </a:moveTo>
                  <a:cubicBezTo>
                    <a:pt x="1" y="0"/>
                    <a:pt x="1" y="0"/>
                    <a:pt x="2" y="0"/>
                  </a:cubicBezTo>
                  <a:cubicBezTo>
                    <a:pt x="1" y="0"/>
                    <a:pt x="1" y="0"/>
                    <a:pt x="0" y="0"/>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9" name="Freeform 12"/>
            <p:cNvSpPr/>
            <p:nvPr/>
          </p:nvSpPr>
          <p:spPr bwMode="auto">
            <a:xfrm>
              <a:off x="2681574" y="4818333"/>
              <a:ext cx="136027" cy="333203"/>
            </a:xfrm>
            <a:custGeom>
              <a:avLst/>
              <a:gdLst>
                <a:gd name="T0" fmla="*/ 67 w 109"/>
                <a:gd name="T1" fmla="*/ 0 h 267"/>
                <a:gd name="T2" fmla="*/ 78 w 109"/>
                <a:gd name="T3" fmla="*/ 22 h 267"/>
                <a:gd name="T4" fmla="*/ 63 w 109"/>
                <a:gd name="T5" fmla="*/ 47 h 267"/>
                <a:gd name="T6" fmla="*/ 109 w 109"/>
                <a:gd name="T7" fmla="*/ 201 h 267"/>
                <a:gd name="T8" fmla="*/ 56 w 109"/>
                <a:gd name="T9" fmla="*/ 267 h 267"/>
                <a:gd name="T10" fmla="*/ 0 w 109"/>
                <a:gd name="T11" fmla="*/ 210 h 267"/>
                <a:gd name="T12" fmla="*/ 30 w 109"/>
                <a:gd name="T13" fmla="*/ 50 h 267"/>
                <a:gd name="T14" fmla="*/ 12 w 109"/>
                <a:gd name="T15" fmla="*/ 24 h 267"/>
                <a:gd name="T16" fmla="*/ 22 w 109"/>
                <a:gd name="T17" fmla="*/ 6 h 267"/>
                <a:gd name="T18" fmla="*/ 67 w 109"/>
                <a:gd name="T19" fmla="*/ 0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267">
                  <a:moveTo>
                    <a:pt x="67" y="0"/>
                  </a:moveTo>
                  <a:lnTo>
                    <a:pt x="78" y="22"/>
                  </a:lnTo>
                  <a:lnTo>
                    <a:pt x="63" y="47"/>
                  </a:lnTo>
                  <a:lnTo>
                    <a:pt x="109" y="201"/>
                  </a:lnTo>
                  <a:lnTo>
                    <a:pt x="56" y="267"/>
                  </a:lnTo>
                  <a:lnTo>
                    <a:pt x="0" y="210"/>
                  </a:lnTo>
                  <a:lnTo>
                    <a:pt x="30" y="50"/>
                  </a:lnTo>
                  <a:lnTo>
                    <a:pt x="12" y="24"/>
                  </a:lnTo>
                  <a:lnTo>
                    <a:pt x="22" y="6"/>
                  </a:lnTo>
                  <a:lnTo>
                    <a:pt x="67" y="0"/>
                  </a:lnTo>
                  <a:close/>
                </a:path>
              </a:pathLst>
            </a:custGeom>
            <a:solidFill>
              <a:schemeClr val="tx2"/>
            </a:solidFill>
            <a:ln>
              <a:noFill/>
            </a:ln>
          </p:spPr>
          <p:txBody>
            <a:bodyPr vert="horz" wrap="square" lIns="91440" tIns="45720" rIns="91440" bIns="45720" numCol="1" anchor="t" anchorCtr="0" compatLnSpc="1"/>
            <a:lstStyle/>
            <a:p>
              <a:endParaRPr lang="en-US"/>
            </a:p>
          </p:txBody>
        </p:sp>
        <p:sp>
          <p:nvSpPr>
            <p:cNvPr id="20" name="Freeform 13"/>
            <p:cNvSpPr/>
            <p:nvPr/>
          </p:nvSpPr>
          <p:spPr bwMode="auto">
            <a:xfrm>
              <a:off x="2681574" y="4818333"/>
              <a:ext cx="136027" cy="333203"/>
            </a:xfrm>
            <a:custGeom>
              <a:avLst/>
              <a:gdLst>
                <a:gd name="T0" fmla="*/ 67 w 109"/>
                <a:gd name="T1" fmla="*/ 0 h 267"/>
                <a:gd name="T2" fmla="*/ 78 w 109"/>
                <a:gd name="T3" fmla="*/ 22 h 267"/>
                <a:gd name="T4" fmla="*/ 63 w 109"/>
                <a:gd name="T5" fmla="*/ 47 h 267"/>
                <a:gd name="T6" fmla="*/ 109 w 109"/>
                <a:gd name="T7" fmla="*/ 201 h 267"/>
                <a:gd name="T8" fmla="*/ 56 w 109"/>
                <a:gd name="T9" fmla="*/ 267 h 267"/>
                <a:gd name="T10" fmla="*/ 0 w 109"/>
                <a:gd name="T11" fmla="*/ 210 h 267"/>
                <a:gd name="T12" fmla="*/ 30 w 109"/>
                <a:gd name="T13" fmla="*/ 50 h 267"/>
                <a:gd name="T14" fmla="*/ 12 w 109"/>
                <a:gd name="T15" fmla="*/ 24 h 267"/>
                <a:gd name="T16" fmla="*/ 22 w 109"/>
                <a:gd name="T17" fmla="*/ 6 h 267"/>
                <a:gd name="T18" fmla="*/ 67 w 109"/>
                <a:gd name="T19" fmla="*/ 0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267">
                  <a:moveTo>
                    <a:pt x="67" y="0"/>
                  </a:moveTo>
                  <a:lnTo>
                    <a:pt x="78" y="22"/>
                  </a:lnTo>
                  <a:lnTo>
                    <a:pt x="63" y="47"/>
                  </a:lnTo>
                  <a:lnTo>
                    <a:pt x="109" y="201"/>
                  </a:lnTo>
                  <a:lnTo>
                    <a:pt x="56" y="267"/>
                  </a:lnTo>
                  <a:lnTo>
                    <a:pt x="0" y="210"/>
                  </a:lnTo>
                  <a:lnTo>
                    <a:pt x="30" y="50"/>
                  </a:lnTo>
                  <a:lnTo>
                    <a:pt x="12" y="24"/>
                  </a:lnTo>
                  <a:lnTo>
                    <a:pt x="22" y="6"/>
                  </a:lnTo>
                  <a:lnTo>
                    <a:pt x="6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1" name="Freeform 14"/>
            <p:cNvSpPr/>
            <p:nvPr/>
          </p:nvSpPr>
          <p:spPr bwMode="auto">
            <a:xfrm>
              <a:off x="4061808" y="4702273"/>
              <a:ext cx="227127" cy="323219"/>
            </a:xfrm>
            <a:custGeom>
              <a:avLst/>
              <a:gdLst>
                <a:gd name="T0" fmla="*/ 21 w 186"/>
                <a:gd name="T1" fmla="*/ 0 h 264"/>
                <a:gd name="T2" fmla="*/ 0 w 186"/>
                <a:gd name="T3" fmla="*/ 72 h 264"/>
                <a:gd name="T4" fmla="*/ 121 w 186"/>
                <a:gd name="T5" fmla="*/ 264 h 264"/>
                <a:gd name="T6" fmla="*/ 186 w 186"/>
                <a:gd name="T7" fmla="*/ 258 h 264"/>
                <a:gd name="T8" fmla="*/ 21 w 186"/>
                <a:gd name="T9" fmla="*/ 0 h 264"/>
              </a:gdLst>
              <a:ahLst/>
              <a:cxnLst>
                <a:cxn ang="0">
                  <a:pos x="T0" y="T1"/>
                </a:cxn>
                <a:cxn ang="0">
                  <a:pos x="T2" y="T3"/>
                </a:cxn>
                <a:cxn ang="0">
                  <a:pos x="T4" y="T5"/>
                </a:cxn>
                <a:cxn ang="0">
                  <a:pos x="T6" y="T7"/>
                </a:cxn>
                <a:cxn ang="0">
                  <a:pos x="T8" y="T9"/>
                </a:cxn>
              </a:cxnLst>
              <a:rect l="0" t="0" r="r" b="b"/>
              <a:pathLst>
                <a:path w="186" h="264">
                  <a:moveTo>
                    <a:pt x="21" y="0"/>
                  </a:moveTo>
                  <a:cubicBezTo>
                    <a:pt x="0" y="72"/>
                    <a:pt x="0" y="72"/>
                    <a:pt x="0" y="72"/>
                  </a:cubicBezTo>
                  <a:cubicBezTo>
                    <a:pt x="46" y="145"/>
                    <a:pt x="91" y="222"/>
                    <a:pt x="121" y="264"/>
                  </a:cubicBezTo>
                  <a:cubicBezTo>
                    <a:pt x="186" y="258"/>
                    <a:pt x="186" y="258"/>
                    <a:pt x="186" y="258"/>
                  </a:cubicBezTo>
                  <a:cubicBezTo>
                    <a:pt x="79" y="114"/>
                    <a:pt x="21" y="0"/>
                    <a:pt x="21" y="0"/>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2" name="Freeform 15"/>
            <p:cNvSpPr/>
            <p:nvPr/>
          </p:nvSpPr>
          <p:spPr bwMode="auto">
            <a:xfrm>
              <a:off x="4061808" y="4702273"/>
              <a:ext cx="68637" cy="127291"/>
            </a:xfrm>
            <a:custGeom>
              <a:avLst/>
              <a:gdLst>
                <a:gd name="T0" fmla="*/ 21 w 56"/>
                <a:gd name="T1" fmla="*/ 0 h 104"/>
                <a:gd name="T2" fmla="*/ 0 w 56"/>
                <a:gd name="T3" fmla="*/ 72 h 104"/>
                <a:gd name="T4" fmla="*/ 20 w 56"/>
                <a:gd name="T5" fmla="*/ 104 h 104"/>
                <a:gd name="T6" fmla="*/ 56 w 56"/>
                <a:gd name="T7" fmla="*/ 64 h 104"/>
                <a:gd name="T8" fmla="*/ 21 w 56"/>
                <a:gd name="T9" fmla="*/ 0 h 104"/>
              </a:gdLst>
              <a:ahLst/>
              <a:cxnLst>
                <a:cxn ang="0">
                  <a:pos x="T0" y="T1"/>
                </a:cxn>
                <a:cxn ang="0">
                  <a:pos x="T2" y="T3"/>
                </a:cxn>
                <a:cxn ang="0">
                  <a:pos x="T4" y="T5"/>
                </a:cxn>
                <a:cxn ang="0">
                  <a:pos x="T6" y="T7"/>
                </a:cxn>
                <a:cxn ang="0">
                  <a:pos x="T8" y="T9"/>
                </a:cxn>
              </a:cxnLst>
              <a:rect l="0" t="0" r="r" b="b"/>
              <a:pathLst>
                <a:path w="56" h="104">
                  <a:moveTo>
                    <a:pt x="21" y="0"/>
                  </a:moveTo>
                  <a:cubicBezTo>
                    <a:pt x="0" y="72"/>
                    <a:pt x="0" y="72"/>
                    <a:pt x="0" y="72"/>
                  </a:cubicBezTo>
                  <a:cubicBezTo>
                    <a:pt x="6" y="82"/>
                    <a:pt x="13" y="93"/>
                    <a:pt x="20" y="104"/>
                  </a:cubicBezTo>
                  <a:cubicBezTo>
                    <a:pt x="56" y="64"/>
                    <a:pt x="56" y="64"/>
                    <a:pt x="56" y="64"/>
                  </a:cubicBezTo>
                  <a:cubicBezTo>
                    <a:pt x="33" y="24"/>
                    <a:pt x="21" y="0"/>
                    <a:pt x="21" y="0"/>
                  </a:cubicBez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23" name="Freeform 16"/>
            <p:cNvSpPr/>
            <p:nvPr/>
          </p:nvSpPr>
          <p:spPr bwMode="auto">
            <a:xfrm>
              <a:off x="5483224" y="4416493"/>
              <a:ext cx="89852" cy="133531"/>
            </a:xfrm>
            <a:custGeom>
              <a:avLst/>
              <a:gdLst>
                <a:gd name="T0" fmla="*/ 0 w 73"/>
                <a:gd name="T1" fmla="*/ 66 h 109"/>
                <a:gd name="T2" fmla="*/ 30 w 73"/>
                <a:gd name="T3" fmla="*/ 109 h 109"/>
                <a:gd name="T4" fmla="*/ 56 w 73"/>
                <a:gd name="T5" fmla="*/ 84 h 109"/>
                <a:gd name="T6" fmla="*/ 60 w 73"/>
                <a:gd name="T7" fmla="*/ 68 h 109"/>
                <a:gd name="T8" fmla="*/ 51 w 73"/>
                <a:gd name="T9" fmla="*/ 68 h 109"/>
                <a:gd name="T10" fmla="*/ 51 w 73"/>
                <a:gd name="T11" fmla="*/ 59 h 109"/>
                <a:gd name="T12" fmla="*/ 43 w 73"/>
                <a:gd name="T13" fmla="*/ 58 h 109"/>
                <a:gd name="T14" fmla="*/ 42 w 73"/>
                <a:gd name="T15" fmla="*/ 50 h 109"/>
                <a:gd name="T16" fmla="*/ 34 w 73"/>
                <a:gd name="T17" fmla="*/ 50 h 109"/>
                <a:gd name="T18" fmla="*/ 67 w 73"/>
                <a:gd name="T19" fmla="*/ 5 h 109"/>
                <a:gd name="T20" fmla="*/ 15 w 73"/>
                <a:gd name="T21" fmla="*/ 49 h 109"/>
                <a:gd name="T22" fmla="*/ 0 w 73"/>
                <a:gd name="T23" fmla="*/ 66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3" h="109">
                  <a:moveTo>
                    <a:pt x="0" y="66"/>
                  </a:moveTo>
                  <a:cubicBezTo>
                    <a:pt x="30" y="109"/>
                    <a:pt x="30" y="109"/>
                    <a:pt x="30" y="109"/>
                  </a:cubicBezTo>
                  <a:cubicBezTo>
                    <a:pt x="56" y="84"/>
                    <a:pt x="56" y="84"/>
                    <a:pt x="56" y="84"/>
                  </a:cubicBezTo>
                  <a:cubicBezTo>
                    <a:pt x="58" y="81"/>
                    <a:pt x="65" y="73"/>
                    <a:pt x="60" y="68"/>
                  </a:cubicBezTo>
                  <a:cubicBezTo>
                    <a:pt x="57" y="66"/>
                    <a:pt x="54" y="66"/>
                    <a:pt x="51" y="68"/>
                  </a:cubicBezTo>
                  <a:cubicBezTo>
                    <a:pt x="53" y="65"/>
                    <a:pt x="53" y="61"/>
                    <a:pt x="51" y="59"/>
                  </a:cubicBezTo>
                  <a:cubicBezTo>
                    <a:pt x="49" y="57"/>
                    <a:pt x="46" y="57"/>
                    <a:pt x="43" y="58"/>
                  </a:cubicBezTo>
                  <a:cubicBezTo>
                    <a:pt x="44" y="55"/>
                    <a:pt x="44" y="52"/>
                    <a:pt x="42" y="50"/>
                  </a:cubicBezTo>
                  <a:cubicBezTo>
                    <a:pt x="40" y="48"/>
                    <a:pt x="37" y="48"/>
                    <a:pt x="34" y="50"/>
                  </a:cubicBezTo>
                  <a:cubicBezTo>
                    <a:pt x="35" y="47"/>
                    <a:pt x="73" y="12"/>
                    <a:pt x="67" y="5"/>
                  </a:cubicBezTo>
                  <a:cubicBezTo>
                    <a:pt x="61" y="0"/>
                    <a:pt x="17" y="47"/>
                    <a:pt x="15" y="49"/>
                  </a:cubicBezTo>
                  <a:lnTo>
                    <a:pt x="0" y="66"/>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4" name="Freeform 17"/>
            <p:cNvSpPr/>
            <p:nvPr/>
          </p:nvSpPr>
          <p:spPr bwMode="auto">
            <a:xfrm>
              <a:off x="5470744" y="4496362"/>
              <a:ext cx="61150" cy="68637"/>
            </a:xfrm>
            <a:custGeom>
              <a:avLst/>
              <a:gdLst>
                <a:gd name="T0" fmla="*/ 36 w 49"/>
                <a:gd name="T1" fmla="*/ 55 h 55"/>
                <a:gd name="T2" fmla="*/ 49 w 49"/>
                <a:gd name="T3" fmla="*/ 45 h 55"/>
                <a:gd name="T4" fmla="*/ 14 w 49"/>
                <a:gd name="T5" fmla="*/ 0 h 55"/>
                <a:gd name="T6" fmla="*/ 0 w 49"/>
                <a:gd name="T7" fmla="*/ 11 h 55"/>
                <a:gd name="T8" fmla="*/ 36 w 49"/>
                <a:gd name="T9" fmla="*/ 55 h 55"/>
              </a:gdLst>
              <a:ahLst/>
              <a:cxnLst>
                <a:cxn ang="0">
                  <a:pos x="T0" y="T1"/>
                </a:cxn>
                <a:cxn ang="0">
                  <a:pos x="T2" y="T3"/>
                </a:cxn>
                <a:cxn ang="0">
                  <a:pos x="T4" y="T5"/>
                </a:cxn>
                <a:cxn ang="0">
                  <a:pos x="T6" y="T7"/>
                </a:cxn>
                <a:cxn ang="0">
                  <a:pos x="T8" y="T9"/>
                </a:cxn>
              </a:cxnLst>
              <a:rect l="0" t="0" r="r" b="b"/>
              <a:pathLst>
                <a:path w="49" h="55">
                  <a:moveTo>
                    <a:pt x="36" y="55"/>
                  </a:moveTo>
                  <a:lnTo>
                    <a:pt x="49" y="45"/>
                  </a:lnTo>
                  <a:lnTo>
                    <a:pt x="14" y="0"/>
                  </a:lnTo>
                  <a:lnTo>
                    <a:pt x="0" y="11"/>
                  </a:lnTo>
                  <a:lnTo>
                    <a:pt x="36" y="55"/>
                  </a:lnTo>
                  <a:close/>
                </a:path>
              </a:pathLst>
            </a:custGeom>
            <a:solidFill>
              <a:srgbClr val="F5F5F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5" name="Freeform 18"/>
            <p:cNvSpPr/>
            <p:nvPr/>
          </p:nvSpPr>
          <p:spPr bwMode="auto">
            <a:xfrm>
              <a:off x="5126310" y="4501353"/>
              <a:ext cx="396848" cy="278293"/>
            </a:xfrm>
            <a:custGeom>
              <a:avLst/>
              <a:gdLst>
                <a:gd name="T0" fmla="*/ 0 w 324"/>
                <a:gd name="T1" fmla="*/ 163 h 227"/>
                <a:gd name="T2" fmla="*/ 24 w 324"/>
                <a:gd name="T3" fmla="*/ 227 h 227"/>
                <a:gd name="T4" fmla="*/ 324 w 324"/>
                <a:gd name="T5" fmla="*/ 51 h 227"/>
                <a:gd name="T6" fmla="*/ 287 w 324"/>
                <a:gd name="T7" fmla="*/ 0 h 227"/>
                <a:gd name="T8" fmla="*/ 0 w 324"/>
                <a:gd name="T9" fmla="*/ 163 h 227"/>
              </a:gdLst>
              <a:ahLst/>
              <a:cxnLst>
                <a:cxn ang="0">
                  <a:pos x="T0" y="T1"/>
                </a:cxn>
                <a:cxn ang="0">
                  <a:pos x="T2" y="T3"/>
                </a:cxn>
                <a:cxn ang="0">
                  <a:pos x="T4" y="T5"/>
                </a:cxn>
                <a:cxn ang="0">
                  <a:pos x="T6" y="T7"/>
                </a:cxn>
                <a:cxn ang="0">
                  <a:pos x="T8" y="T9"/>
                </a:cxn>
              </a:cxnLst>
              <a:rect l="0" t="0" r="r" b="b"/>
              <a:pathLst>
                <a:path w="324" h="227">
                  <a:moveTo>
                    <a:pt x="0" y="163"/>
                  </a:moveTo>
                  <a:cubicBezTo>
                    <a:pt x="24" y="227"/>
                    <a:pt x="24" y="227"/>
                    <a:pt x="24" y="227"/>
                  </a:cubicBezTo>
                  <a:cubicBezTo>
                    <a:pt x="207" y="164"/>
                    <a:pt x="324" y="51"/>
                    <a:pt x="324" y="51"/>
                  </a:cubicBezTo>
                  <a:cubicBezTo>
                    <a:pt x="287" y="0"/>
                    <a:pt x="287" y="0"/>
                    <a:pt x="287" y="0"/>
                  </a:cubicBezTo>
                  <a:cubicBezTo>
                    <a:pt x="287" y="0"/>
                    <a:pt x="173" y="111"/>
                    <a:pt x="0" y="163"/>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26" name="Freeform 19"/>
            <p:cNvSpPr/>
            <p:nvPr/>
          </p:nvSpPr>
          <p:spPr bwMode="auto">
            <a:xfrm>
              <a:off x="5454521" y="4586214"/>
              <a:ext cx="14975" cy="14975"/>
            </a:xfrm>
            <a:custGeom>
              <a:avLst/>
              <a:gdLst>
                <a:gd name="T0" fmla="*/ 11 w 13"/>
                <a:gd name="T1" fmla="*/ 11 h 13"/>
                <a:gd name="T2" fmla="*/ 11 w 13"/>
                <a:gd name="T3" fmla="*/ 3 h 13"/>
                <a:gd name="T4" fmla="*/ 2 w 13"/>
                <a:gd name="T5" fmla="*/ 3 h 13"/>
                <a:gd name="T6" fmla="*/ 2 w 13"/>
                <a:gd name="T7" fmla="*/ 11 h 13"/>
                <a:gd name="T8" fmla="*/ 11 w 13"/>
                <a:gd name="T9" fmla="*/ 11 h 13"/>
              </a:gdLst>
              <a:ahLst/>
              <a:cxnLst>
                <a:cxn ang="0">
                  <a:pos x="T0" y="T1"/>
                </a:cxn>
                <a:cxn ang="0">
                  <a:pos x="T2" y="T3"/>
                </a:cxn>
                <a:cxn ang="0">
                  <a:pos x="T4" y="T5"/>
                </a:cxn>
                <a:cxn ang="0">
                  <a:pos x="T6" y="T7"/>
                </a:cxn>
                <a:cxn ang="0">
                  <a:pos x="T8" y="T9"/>
                </a:cxn>
              </a:cxnLst>
              <a:rect l="0" t="0" r="r" b="b"/>
              <a:pathLst>
                <a:path w="13" h="13">
                  <a:moveTo>
                    <a:pt x="11" y="11"/>
                  </a:moveTo>
                  <a:cubicBezTo>
                    <a:pt x="13" y="9"/>
                    <a:pt x="13" y="5"/>
                    <a:pt x="11" y="3"/>
                  </a:cubicBezTo>
                  <a:cubicBezTo>
                    <a:pt x="8" y="0"/>
                    <a:pt x="5" y="0"/>
                    <a:pt x="2" y="3"/>
                  </a:cubicBezTo>
                  <a:cubicBezTo>
                    <a:pt x="0" y="5"/>
                    <a:pt x="0" y="9"/>
                    <a:pt x="2" y="11"/>
                  </a:cubicBezTo>
                  <a:cubicBezTo>
                    <a:pt x="5" y="13"/>
                    <a:pt x="8" y="13"/>
                    <a:pt x="11" y="11"/>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7" name="Freeform 20"/>
            <p:cNvSpPr/>
            <p:nvPr/>
          </p:nvSpPr>
          <p:spPr bwMode="auto">
            <a:xfrm>
              <a:off x="5474488" y="4571239"/>
              <a:ext cx="16223" cy="16223"/>
            </a:xfrm>
            <a:custGeom>
              <a:avLst/>
              <a:gdLst>
                <a:gd name="T0" fmla="*/ 11 w 13"/>
                <a:gd name="T1" fmla="*/ 11 h 13"/>
                <a:gd name="T2" fmla="*/ 11 w 13"/>
                <a:gd name="T3" fmla="*/ 3 h 13"/>
                <a:gd name="T4" fmla="*/ 2 w 13"/>
                <a:gd name="T5" fmla="*/ 3 h 13"/>
                <a:gd name="T6" fmla="*/ 2 w 13"/>
                <a:gd name="T7" fmla="*/ 11 h 13"/>
                <a:gd name="T8" fmla="*/ 11 w 13"/>
                <a:gd name="T9" fmla="*/ 11 h 13"/>
              </a:gdLst>
              <a:ahLst/>
              <a:cxnLst>
                <a:cxn ang="0">
                  <a:pos x="T0" y="T1"/>
                </a:cxn>
                <a:cxn ang="0">
                  <a:pos x="T2" y="T3"/>
                </a:cxn>
                <a:cxn ang="0">
                  <a:pos x="T4" y="T5"/>
                </a:cxn>
                <a:cxn ang="0">
                  <a:pos x="T6" y="T7"/>
                </a:cxn>
                <a:cxn ang="0">
                  <a:pos x="T8" y="T9"/>
                </a:cxn>
              </a:cxnLst>
              <a:rect l="0" t="0" r="r" b="b"/>
              <a:pathLst>
                <a:path w="13" h="13">
                  <a:moveTo>
                    <a:pt x="11" y="11"/>
                  </a:moveTo>
                  <a:cubicBezTo>
                    <a:pt x="13" y="9"/>
                    <a:pt x="13" y="5"/>
                    <a:pt x="11" y="3"/>
                  </a:cubicBezTo>
                  <a:cubicBezTo>
                    <a:pt x="8" y="0"/>
                    <a:pt x="4" y="0"/>
                    <a:pt x="2" y="3"/>
                  </a:cubicBezTo>
                  <a:cubicBezTo>
                    <a:pt x="0" y="5"/>
                    <a:pt x="0" y="9"/>
                    <a:pt x="2" y="11"/>
                  </a:cubicBezTo>
                  <a:cubicBezTo>
                    <a:pt x="5" y="13"/>
                    <a:pt x="8" y="13"/>
                    <a:pt x="11" y="11"/>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8" name="Freeform 21"/>
            <p:cNvSpPr/>
            <p:nvPr/>
          </p:nvSpPr>
          <p:spPr bwMode="auto">
            <a:xfrm>
              <a:off x="5494455" y="4557511"/>
              <a:ext cx="16223" cy="16223"/>
            </a:xfrm>
            <a:custGeom>
              <a:avLst/>
              <a:gdLst>
                <a:gd name="T0" fmla="*/ 11 w 13"/>
                <a:gd name="T1" fmla="*/ 11 h 13"/>
                <a:gd name="T2" fmla="*/ 11 w 13"/>
                <a:gd name="T3" fmla="*/ 2 h 13"/>
                <a:gd name="T4" fmla="*/ 3 w 13"/>
                <a:gd name="T5" fmla="*/ 2 h 13"/>
                <a:gd name="T6" fmla="*/ 3 w 13"/>
                <a:gd name="T7" fmla="*/ 11 h 13"/>
                <a:gd name="T8" fmla="*/ 11 w 13"/>
                <a:gd name="T9" fmla="*/ 11 h 13"/>
              </a:gdLst>
              <a:ahLst/>
              <a:cxnLst>
                <a:cxn ang="0">
                  <a:pos x="T0" y="T1"/>
                </a:cxn>
                <a:cxn ang="0">
                  <a:pos x="T2" y="T3"/>
                </a:cxn>
                <a:cxn ang="0">
                  <a:pos x="T4" y="T5"/>
                </a:cxn>
                <a:cxn ang="0">
                  <a:pos x="T6" y="T7"/>
                </a:cxn>
                <a:cxn ang="0">
                  <a:pos x="T8" y="T9"/>
                </a:cxn>
              </a:cxnLst>
              <a:rect l="0" t="0" r="r" b="b"/>
              <a:pathLst>
                <a:path w="13" h="13">
                  <a:moveTo>
                    <a:pt x="11" y="11"/>
                  </a:moveTo>
                  <a:cubicBezTo>
                    <a:pt x="13" y="8"/>
                    <a:pt x="13" y="5"/>
                    <a:pt x="11" y="2"/>
                  </a:cubicBezTo>
                  <a:cubicBezTo>
                    <a:pt x="9" y="0"/>
                    <a:pt x="5" y="0"/>
                    <a:pt x="3" y="2"/>
                  </a:cubicBezTo>
                  <a:cubicBezTo>
                    <a:pt x="0" y="5"/>
                    <a:pt x="0" y="8"/>
                    <a:pt x="3" y="11"/>
                  </a:cubicBezTo>
                  <a:cubicBezTo>
                    <a:pt x="5" y="13"/>
                    <a:pt x="9" y="13"/>
                    <a:pt x="11" y="11"/>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9" name="Freeform 22"/>
            <p:cNvSpPr/>
            <p:nvPr/>
          </p:nvSpPr>
          <p:spPr bwMode="auto">
            <a:xfrm>
              <a:off x="4488607" y="5065427"/>
              <a:ext cx="943451" cy="408080"/>
            </a:xfrm>
            <a:custGeom>
              <a:avLst/>
              <a:gdLst>
                <a:gd name="T0" fmla="*/ 753 w 771"/>
                <a:gd name="T1" fmla="*/ 93 h 333"/>
                <a:gd name="T2" fmla="*/ 676 w 771"/>
                <a:gd name="T3" fmla="*/ 128 h 333"/>
                <a:gd name="T4" fmla="*/ 673 w 771"/>
                <a:gd name="T5" fmla="*/ 25 h 333"/>
                <a:gd name="T6" fmla="*/ 594 w 771"/>
                <a:gd name="T7" fmla="*/ 42 h 333"/>
                <a:gd name="T8" fmla="*/ 82 w 771"/>
                <a:gd name="T9" fmla="*/ 155 h 333"/>
                <a:gd name="T10" fmla="*/ 102 w 771"/>
                <a:gd name="T11" fmla="*/ 237 h 333"/>
                <a:gd name="T12" fmla="*/ 43 w 771"/>
                <a:gd name="T13" fmla="*/ 230 h 333"/>
                <a:gd name="T14" fmla="*/ 45 w 771"/>
                <a:gd name="T15" fmla="*/ 327 h 333"/>
                <a:gd name="T16" fmla="*/ 61 w 771"/>
                <a:gd name="T17" fmla="*/ 266 h 333"/>
                <a:gd name="T18" fmla="*/ 136 w 771"/>
                <a:gd name="T19" fmla="*/ 281 h 333"/>
                <a:gd name="T20" fmla="*/ 138 w 771"/>
                <a:gd name="T21" fmla="*/ 181 h 333"/>
                <a:gd name="T22" fmla="*/ 636 w 771"/>
                <a:gd name="T23" fmla="*/ 66 h 333"/>
                <a:gd name="T24" fmla="*/ 653 w 771"/>
                <a:gd name="T25" fmla="*/ 190 h 333"/>
                <a:gd name="T26" fmla="*/ 753 w 771"/>
                <a:gd name="T27" fmla="*/ 93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71" h="333">
                  <a:moveTo>
                    <a:pt x="753" y="93"/>
                  </a:moveTo>
                  <a:cubicBezTo>
                    <a:pt x="736" y="36"/>
                    <a:pt x="676" y="128"/>
                    <a:pt x="676" y="128"/>
                  </a:cubicBezTo>
                  <a:cubicBezTo>
                    <a:pt x="676" y="128"/>
                    <a:pt x="693" y="51"/>
                    <a:pt x="673" y="25"/>
                  </a:cubicBezTo>
                  <a:cubicBezTo>
                    <a:pt x="654" y="0"/>
                    <a:pt x="606" y="34"/>
                    <a:pt x="594" y="42"/>
                  </a:cubicBezTo>
                  <a:cubicBezTo>
                    <a:pt x="82" y="155"/>
                    <a:pt x="82" y="155"/>
                    <a:pt x="82" y="155"/>
                  </a:cubicBezTo>
                  <a:cubicBezTo>
                    <a:pt x="102" y="237"/>
                    <a:pt x="102" y="237"/>
                    <a:pt x="102" y="237"/>
                  </a:cubicBezTo>
                  <a:cubicBezTo>
                    <a:pt x="43" y="230"/>
                    <a:pt x="43" y="230"/>
                    <a:pt x="43" y="230"/>
                  </a:cubicBezTo>
                  <a:cubicBezTo>
                    <a:pt x="43" y="230"/>
                    <a:pt x="0" y="321"/>
                    <a:pt x="45" y="327"/>
                  </a:cubicBezTo>
                  <a:cubicBezTo>
                    <a:pt x="91" y="333"/>
                    <a:pt x="61" y="266"/>
                    <a:pt x="61" y="266"/>
                  </a:cubicBezTo>
                  <a:cubicBezTo>
                    <a:pt x="61" y="266"/>
                    <a:pt x="104" y="291"/>
                    <a:pt x="136" y="281"/>
                  </a:cubicBezTo>
                  <a:cubicBezTo>
                    <a:pt x="160" y="274"/>
                    <a:pt x="141" y="203"/>
                    <a:pt x="138" y="181"/>
                  </a:cubicBezTo>
                  <a:cubicBezTo>
                    <a:pt x="474" y="161"/>
                    <a:pt x="631" y="69"/>
                    <a:pt x="636" y="66"/>
                  </a:cubicBezTo>
                  <a:cubicBezTo>
                    <a:pt x="636" y="66"/>
                    <a:pt x="644" y="149"/>
                    <a:pt x="653" y="190"/>
                  </a:cubicBezTo>
                  <a:cubicBezTo>
                    <a:pt x="653" y="190"/>
                    <a:pt x="771" y="151"/>
                    <a:pt x="753" y="93"/>
                  </a:cubicBezTo>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30" name="Freeform 23"/>
            <p:cNvSpPr/>
            <p:nvPr/>
          </p:nvSpPr>
          <p:spPr bwMode="auto">
            <a:xfrm>
              <a:off x="4448672" y="4692290"/>
              <a:ext cx="766242" cy="562826"/>
            </a:xfrm>
            <a:custGeom>
              <a:avLst/>
              <a:gdLst>
                <a:gd name="T0" fmla="*/ 568 w 627"/>
                <a:gd name="T1" fmla="*/ 0 h 460"/>
                <a:gd name="T2" fmla="*/ 627 w 627"/>
                <a:gd name="T3" fmla="*/ 347 h 460"/>
                <a:gd name="T4" fmla="*/ 115 w 627"/>
                <a:gd name="T5" fmla="*/ 460 h 460"/>
                <a:gd name="T6" fmla="*/ 0 w 627"/>
                <a:gd name="T7" fmla="*/ 118 h 460"/>
                <a:gd name="T8" fmla="*/ 568 w 627"/>
                <a:gd name="T9" fmla="*/ 0 h 460"/>
              </a:gdLst>
              <a:ahLst/>
              <a:cxnLst>
                <a:cxn ang="0">
                  <a:pos x="T0" y="T1"/>
                </a:cxn>
                <a:cxn ang="0">
                  <a:pos x="T2" y="T3"/>
                </a:cxn>
                <a:cxn ang="0">
                  <a:pos x="T4" y="T5"/>
                </a:cxn>
                <a:cxn ang="0">
                  <a:pos x="T6" y="T7"/>
                </a:cxn>
                <a:cxn ang="0">
                  <a:pos x="T8" y="T9"/>
                </a:cxn>
              </a:cxnLst>
              <a:rect l="0" t="0" r="r" b="b"/>
              <a:pathLst>
                <a:path w="627" h="460">
                  <a:moveTo>
                    <a:pt x="568" y="0"/>
                  </a:moveTo>
                  <a:cubicBezTo>
                    <a:pt x="627" y="347"/>
                    <a:pt x="627" y="347"/>
                    <a:pt x="627" y="347"/>
                  </a:cubicBezTo>
                  <a:cubicBezTo>
                    <a:pt x="627" y="347"/>
                    <a:pt x="422" y="435"/>
                    <a:pt x="115" y="460"/>
                  </a:cubicBezTo>
                  <a:cubicBezTo>
                    <a:pt x="0" y="118"/>
                    <a:pt x="0" y="118"/>
                    <a:pt x="0" y="118"/>
                  </a:cubicBezTo>
                  <a:cubicBezTo>
                    <a:pt x="0" y="118"/>
                    <a:pt x="389" y="101"/>
                    <a:pt x="568" y="0"/>
                  </a:cubicBezTo>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31" name="Freeform 24"/>
            <p:cNvSpPr/>
            <p:nvPr/>
          </p:nvSpPr>
          <p:spPr bwMode="auto">
            <a:xfrm>
              <a:off x="4819314" y="4707265"/>
              <a:ext cx="297012" cy="244598"/>
            </a:xfrm>
            <a:custGeom>
              <a:avLst/>
              <a:gdLst>
                <a:gd name="T0" fmla="*/ 238 w 238"/>
                <a:gd name="T1" fmla="*/ 0 h 196"/>
                <a:gd name="T2" fmla="*/ 161 w 238"/>
                <a:gd name="T3" fmla="*/ 196 h 196"/>
                <a:gd name="T4" fmla="*/ 0 w 238"/>
                <a:gd name="T5" fmla="*/ 69 h 196"/>
                <a:gd name="T6" fmla="*/ 238 w 238"/>
                <a:gd name="T7" fmla="*/ 0 h 196"/>
              </a:gdLst>
              <a:ahLst/>
              <a:cxnLst>
                <a:cxn ang="0">
                  <a:pos x="T0" y="T1"/>
                </a:cxn>
                <a:cxn ang="0">
                  <a:pos x="T2" y="T3"/>
                </a:cxn>
                <a:cxn ang="0">
                  <a:pos x="T4" y="T5"/>
                </a:cxn>
                <a:cxn ang="0">
                  <a:pos x="T6" y="T7"/>
                </a:cxn>
              </a:cxnLst>
              <a:rect l="0" t="0" r="r" b="b"/>
              <a:pathLst>
                <a:path w="238" h="196">
                  <a:moveTo>
                    <a:pt x="238" y="0"/>
                  </a:moveTo>
                  <a:lnTo>
                    <a:pt x="161" y="196"/>
                  </a:lnTo>
                  <a:lnTo>
                    <a:pt x="0" y="69"/>
                  </a:lnTo>
                  <a:lnTo>
                    <a:pt x="238" y="0"/>
                  </a:ln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32" name="Freeform 25"/>
            <p:cNvSpPr/>
            <p:nvPr/>
          </p:nvSpPr>
          <p:spPr bwMode="auto">
            <a:xfrm>
              <a:off x="4819314" y="4793374"/>
              <a:ext cx="200920" cy="158490"/>
            </a:xfrm>
            <a:custGeom>
              <a:avLst/>
              <a:gdLst>
                <a:gd name="T0" fmla="*/ 161 w 161"/>
                <a:gd name="T1" fmla="*/ 127 h 127"/>
                <a:gd name="T2" fmla="*/ 66 w 161"/>
                <a:gd name="T3" fmla="*/ 107 h 127"/>
                <a:gd name="T4" fmla="*/ 60 w 161"/>
                <a:gd name="T5" fmla="*/ 69 h 127"/>
                <a:gd name="T6" fmla="*/ 16 w 161"/>
                <a:gd name="T7" fmla="*/ 64 h 127"/>
                <a:gd name="T8" fmla="*/ 0 w 161"/>
                <a:gd name="T9" fmla="*/ 0 h 127"/>
                <a:gd name="T10" fmla="*/ 161 w 161"/>
                <a:gd name="T11" fmla="*/ 127 h 127"/>
              </a:gdLst>
              <a:ahLst/>
              <a:cxnLst>
                <a:cxn ang="0">
                  <a:pos x="T0" y="T1"/>
                </a:cxn>
                <a:cxn ang="0">
                  <a:pos x="T2" y="T3"/>
                </a:cxn>
                <a:cxn ang="0">
                  <a:pos x="T4" y="T5"/>
                </a:cxn>
                <a:cxn ang="0">
                  <a:pos x="T6" y="T7"/>
                </a:cxn>
                <a:cxn ang="0">
                  <a:pos x="T8" y="T9"/>
                </a:cxn>
                <a:cxn ang="0">
                  <a:pos x="T10" y="T11"/>
                </a:cxn>
              </a:cxnLst>
              <a:rect l="0" t="0" r="r" b="b"/>
              <a:pathLst>
                <a:path w="161" h="127">
                  <a:moveTo>
                    <a:pt x="161" y="127"/>
                  </a:moveTo>
                  <a:lnTo>
                    <a:pt x="66" y="107"/>
                  </a:lnTo>
                  <a:lnTo>
                    <a:pt x="60" y="69"/>
                  </a:lnTo>
                  <a:lnTo>
                    <a:pt x="16" y="64"/>
                  </a:lnTo>
                  <a:lnTo>
                    <a:pt x="0" y="0"/>
                  </a:lnTo>
                  <a:lnTo>
                    <a:pt x="161" y="127"/>
                  </a:lnTo>
                  <a:close/>
                </a:path>
              </a:pathLst>
            </a:custGeom>
            <a:solidFill>
              <a:schemeClr val="tx2"/>
            </a:solidFill>
            <a:ln>
              <a:noFill/>
            </a:ln>
          </p:spPr>
          <p:txBody>
            <a:bodyPr vert="horz" wrap="square" lIns="91440" tIns="45720" rIns="91440" bIns="45720" numCol="1" anchor="t" anchorCtr="0" compatLnSpc="1"/>
            <a:lstStyle/>
            <a:p>
              <a:endParaRPr lang="en-US"/>
            </a:p>
          </p:txBody>
        </p:sp>
        <p:sp>
          <p:nvSpPr>
            <p:cNvPr id="33" name="Freeform 26"/>
            <p:cNvSpPr/>
            <p:nvPr/>
          </p:nvSpPr>
          <p:spPr bwMode="auto">
            <a:xfrm>
              <a:off x="4954093" y="4773407"/>
              <a:ext cx="91100" cy="178457"/>
            </a:xfrm>
            <a:custGeom>
              <a:avLst/>
              <a:gdLst>
                <a:gd name="T0" fmla="*/ 57 w 73"/>
                <a:gd name="T1" fmla="*/ 15 h 143"/>
                <a:gd name="T2" fmla="*/ 39 w 73"/>
                <a:gd name="T3" fmla="*/ 0 h 143"/>
                <a:gd name="T4" fmla="*/ 6 w 73"/>
                <a:gd name="T5" fmla="*/ 10 h 143"/>
                <a:gd name="T6" fmla="*/ 0 w 73"/>
                <a:gd name="T7" fmla="*/ 36 h 143"/>
                <a:gd name="T8" fmla="*/ 16 w 73"/>
                <a:gd name="T9" fmla="*/ 45 h 143"/>
                <a:gd name="T10" fmla="*/ 16 w 73"/>
                <a:gd name="T11" fmla="*/ 114 h 143"/>
                <a:gd name="T12" fmla="*/ 53 w 73"/>
                <a:gd name="T13" fmla="*/ 143 h 143"/>
                <a:gd name="T14" fmla="*/ 73 w 73"/>
                <a:gd name="T15" fmla="*/ 92 h 143"/>
                <a:gd name="T16" fmla="*/ 46 w 73"/>
                <a:gd name="T17" fmla="*/ 39 h 143"/>
                <a:gd name="T18" fmla="*/ 57 w 73"/>
                <a:gd name="T19" fmla="*/ 15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3" h="143">
                  <a:moveTo>
                    <a:pt x="57" y="15"/>
                  </a:moveTo>
                  <a:lnTo>
                    <a:pt x="39" y="0"/>
                  </a:lnTo>
                  <a:lnTo>
                    <a:pt x="6" y="10"/>
                  </a:lnTo>
                  <a:lnTo>
                    <a:pt x="0" y="36"/>
                  </a:lnTo>
                  <a:lnTo>
                    <a:pt x="16" y="45"/>
                  </a:lnTo>
                  <a:lnTo>
                    <a:pt x="16" y="114"/>
                  </a:lnTo>
                  <a:lnTo>
                    <a:pt x="53" y="143"/>
                  </a:lnTo>
                  <a:lnTo>
                    <a:pt x="73" y="92"/>
                  </a:lnTo>
                  <a:lnTo>
                    <a:pt x="46" y="39"/>
                  </a:lnTo>
                  <a:lnTo>
                    <a:pt x="57" y="15"/>
                  </a:ln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34" name="Freeform 27"/>
            <p:cNvSpPr/>
            <p:nvPr/>
          </p:nvSpPr>
          <p:spPr bwMode="auto">
            <a:xfrm>
              <a:off x="5013994" y="4966839"/>
              <a:ext cx="31199" cy="31199"/>
            </a:xfrm>
            <a:custGeom>
              <a:avLst/>
              <a:gdLst>
                <a:gd name="T0" fmla="*/ 2 w 26"/>
                <a:gd name="T1" fmla="*/ 18 h 26"/>
                <a:gd name="T2" fmla="*/ 18 w 26"/>
                <a:gd name="T3" fmla="*/ 24 h 26"/>
                <a:gd name="T4" fmla="*/ 23 w 26"/>
                <a:gd name="T5" fmla="*/ 8 h 26"/>
                <a:gd name="T6" fmla="*/ 8 w 26"/>
                <a:gd name="T7" fmla="*/ 3 h 26"/>
                <a:gd name="T8" fmla="*/ 2 w 26"/>
                <a:gd name="T9" fmla="*/ 18 h 26"/>
              </a:gdLst>
              <a:ahLst/>
              <a:cxnLst>
                <a:cxn ang="0">
                  <a:pos x="T0" y="T1"/>
                </a:cxn>
                <a:cxn ang="0">
                  <a:pos x="T2" y="T3"/>
                </a:cxn>
                <a:cxn ang="0">
                  <a:pos x="T4" y="T5"/>
                </a:cxn>
                <a:cxn ang="0">
                  <a:pos x="T6" y="T7"/>
                </a:cxn>
                <a:cxn ang="0">
                  <a:pos x="T8" y="T9"/>
                </a:cxn>
              </a:cxnLst>
              <a:rect l="0" t="0" r="r" b="b"/>
              <a:pathLst>
                <a:path w="26" h="26">
                  <a:moveTo>
                    <a:pt x="2" y="18"/>
                  </a:moveTo>
                  <a:cubicBezTo>
                    <a:pt x="5" y="24"/>
                    <a:pt x="12" y="26"/>
                    <a:pt x="18" y="24"/>
                  </a:cubicBezTo>
                  <a:cubicBezTo>
                    <a:pt x="24" y="21"/>
                    <a:pt x="26" y="14"/>
                    <a:pt x="23" y="8"/>
                  </a:cubicBezTo>
                  <a:cubicBezTo>
                    <a:pt x="20" y="2"/>
                    <a:pt x="13" y="0"/>
                    <a:pt x="8" y="3"/>
                  </a:cubicBezTo>
                  <a:cubicBezTo>
                    <a:pt x="2" y="6"/>
                    <a:pt x="0" y="13"/>
                    <a:pt x="2" y="18"/>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5" name="Freeform 28"/>
            <p:cNvSpPr/>
            <p:nvPr/>
          </p:nvSpPr>
          <p:spPr bwMode="auto">
            <a:xfrm>
              <a:off x="5020234" y="4707265"/>
              <a:ext cx="121051" cy="244598"/>
            </a:xfrm>
            <a:custGeom>
              <a:avLst/>
              <a:gdLst>
                <a:gd name="T0" fmla="*/ 77 w 97"/>
                <a:gd name="T1" fmla="*/ 0 h 196"/>
                <a:gd name="T2" fmla="*/ 97 w 97"/>
                <a:gd name="T3" fmla="*/ 73 h 196"/>
                <a:gd name="T4" fmla="*/ 60 w 97"/>
                <a:gd name="T5" fmla="*/ 92 h 196"/>
                <a:gd name="T6" fmla="*/ 79 w 97"/>
                <a:gd name="T7" fmla="*/ 142 h 196"/>
                <a:gd name="T8" fmla="*/ 0 w 97"/>
                <a:gd name="T9" fmla="*/ 196 h 196"/>
                <a:gd name="T10" fmla="*/ 77 w 97"/>
                <a:gd name="T11" fmla="*/ 0 h 196"/>
              </a:gdLst>
              <a:ahLst/>
              <a:cxnLst>
                <a:cxn ang="0">
                  <a:pos x="T0" y="T1"/>
                </a:cxn>
                <a:cxn ang="0">
                  <a:pos x="T2" y="T3"/>
                </a:cxn>
                <a:cxn ang="0">
                  <a:pos x="T4" y="T5"/>
                </a:cxn>
                <a:cxn ang="0">
                  <a:pos x="T6" y="T7"/>
                </a:cxn>
                <a:cxn ang="0">
                  <a:pos x="T8" y="T9"/>
                </a:cxn>
                <a:cxn ang="0">
                  <a:pos x="T10" y="T11"/>
                </a:cxn>
              </a:cxnLst>
              <a:rect l="0" t="0" r="r" b="b"/>
              <a:pathLst>
                <a:path w="97" h="196">
                  <a:moveTo>
                    <a:pt x="77" y="0"/>
                  </a:moveTo>
                  <a:lnTo>
                    <a:pt x="97" y="73"/>
                  </a:lnTo>
                  <a:lnTo>
                    <a:pt x="60" y="92"/>
                  </a:lnTo>
                  <a:lnTo>
                    <a:pt x="79" y="142"/>
                  </a:lnTo>
                  <a:lnTo>
                    <a:pt x="0" y="196"/>
                  </a:lnTo>
                  <a:lnTo>
                    <a:pt x="77" y="0"/>
                  </a:lnTo>
                  <a:close/>
                </a:path>
              </a:pathLst>
            </a:custGeom>
            <a:solidFill>
              <a:schemeClr val="tx2"/>
            </a:solidFill>
            <a:ln>
              <a:noFill/>
            </a:ln>
          </p:spPr>
          <p:txBody>
            <a:bodyPr vert="horz" wrap="square" lIns="91440" tIns="45720" rIns="91440" bIns="45720" numCol="1" anchor="t" anchorCtr="0" compatLnSpc="1"/>
            <a:lstStyle/>
            <a:p>
              <a:endParaRPr lang="en-US"/>
            </a:p>
          </p:txBody>
        </p:sp>
        <p:sp>
          <p:nvSpPr>
            <p:cNvPr id="36" name="Freeform 29"/>
            <p:cNvSpPr/>
            <p:nvPr/>
          </p:nvSpPr>
          <p:spPr bwMode="auto">
            <a:xfrm>
              <a:off x="4382531" y="3934784"/>
              <a:ext cx="761250" cy="902268"/>
            </a:xfrm>
            <a:custGeom>
              <a:avLst/>
              <a:gdLst>
                <a:gd name="T0" fmla="*/ 131 w 622"/>
                <a:gd name="T1" fmla="*/ 288 h 737"/>
                <a:gd name="T2" fmla="*/ 54 w 622"/>
                <a:gd name="T3" fmla="*/ 737 h 737"/>
                <a:gd name="T4" fmla="*/ 622 w 622"/>
                <a:gd name="T5" fmla="*/ 619 h 737"/>
                <a:gd name="T6" fmla="*/ 131 w 622"/>
                <a:gd name="T7" fmla="*/ 288 h 737"/>
              </a:gdLst>
              <a:ahLst/>
              <a:cxnLst>
                <a:cxn ang="0">
                  <a:pos x="T0" y="T1"/>
                </a:cxn>
                <a:cxn ang="0">
                  <a:pos x="T2" y="T3"/>
                </a:cxn>
                <a:cxn ang="0">
                  <a:pos x="T4" y="T5"/>
                </a:cxn>
                <a:cxn ang="0">
                  <a:pos x="T6" y="T7"/>
                </a:cxn>
              </a:cxnLst>
              <a:rect l="0" t="0" r="r" b="b"/>
              <a:pathLst>
                <a:path w="622" h="737">
                  <a:moveTo>
                    <a:pt x="131" y="288"/>
                  </a:moveTo>
                  <a:cubicBezTo>
                    <a:pt x="131" y="288"/>
                    <a:pt x="0" y="426"/>
                    <a:pt x="54" y="737"/>
                  </a:cubicBezTo>
                  <a:cubicBezTo>
                    <a:pt x="54" y="737"/>
                    <a:pt x="443" y="720"/>
                    <a:pt x="622" y="619"/>
                  </a:cubicBezTo>
                  <a:cubicBezTo>
                    <a:pt x="622" y="619"/>
                    <a:pt x="572" y="0"/>
                    <a:pt x="131" y="288"/>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7" name="Freeform 30"/>
            <p:cNvSpPr/>
            <p:nvPr/>
          </p:nvSpPr>
          <p:spPr bwMode="auto">
            <a:xfrm>
              <a:off x="4382531" y="3934784"/>
              <a:ext cx="761250" cy="902268"/>
            </a:xfrm>
            <a:custGeom>
              <a:avLst/>
              <a:gdLst>
                <a:gd name="T0" fmla="*/ 131 w 622"/>
                <a:gd name="T1" fmla="*/ 288 h 737"/>
                <a:gd name="T2" fmla="*/ 54 w 622"/>
                <a:gd name="T3" fmla="*/ 737 h 737"/>
                <a:gd name="T4" fmla="*/ 622 w 622"/>
                <a:gd name="T5" fmla="*/ 619 h 737"/>
                <a:gd name="T6" fmla="*/ 131 w 622"/>
                <a:gd name="T7" fmla="*/ 288 h 737"/>
              </a:gdLst>
              <a:ahLst/>
              <a:cxnLst>
                <a:cxn ang="0">
                  <a:pos x="T0" y="T1"/>
                </a:cxn>
                <a:cxn ang="0">
                  <a:pos x="T2" y="T3"/>
                </a:cxn>
                <a:cxn ang="0">
                  <a:pos x="T4" y="T5"/>
                </a:cxn>
                <a:cxn ang="0">
                  <a:pos x="T6" y="T7"/>
                </a:cxn>
              </a:cxnLst>
              <a:rect l="0" t="0" r="r" b="b"/>
              <a:pathLst>
                <a:path w="622" h="737">
                  <a:moveTo>
                    <a:pt x="131" y="288"/>
                  </a:moveTo>
                  <a:cubicBezTo>
                    <a:pt x="131" y="288"/>
                    <a:pt x="0" y="426"/>
                    <a:pt x="54" y="737"/>
                  </a:cubicBezTo>
                  <a:cubicBezTo>
                    <a:pt x="54" y="737"/>
                    <a:pt x="443" y="720"/>
                    <a:pt x="622" y="619"/>
                  </a:cubicBezTo>
                  <a:cubicBezTo>
                    <a:pt x="622" y="619"/>
                    <a:pt x="572" y="0"/>
                    <a:pt x="131" y="288"/>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8" name="Freeform 31"/>
            <p:cNvSpPr/>
            <p:nvPr/>
          </p:nvSpPr>
          <p:spPr bwMode="auto">
            <a:xfrm>
              <a:off x="4096750" y="3911073"/>
              <a:ext cx="1199281" cy="925979"/>
            </a:xfrm>
            <a:custGeom>
              <a:avLst/>
              <a:gdLst>
                <a:gd name="T0" fmla="*/ 768 w 980"/>
                <a:gd name="T1" fmla="*/ 0 h 756"/>
                <a:gd name="T2" fmla="*/ 406 w 980"/>
                <a:gd name="T3" fmla="*/ 377 h 756"/>
                <a:gd name="T4" fmla="*/ 390 w 980"/>
                <a:gd name="T5" fmla="*/ 509 h 756"/>
                <a:gd name="T6" fmla="*/ 324 w 980"/>
                <a:gd name="T7" fmla="*/ 525 h 756"/>
                <a:gd name="T8" fmla="*/ 384 w 980"/>
                <a:gd name="T9" fmla="*/ 552 h 756"/>
                <a:gd name="T10" fmla="*/ 287 w 980"/>
                <a:gd name="T11" fmla="*/ 756 h 756"/>
                <a:gd name="T12" fmla="*/ 290 w 980"/>
                <a:gd name="T13" fmla="*/ 218 h 756"/>
                <a:gd name="T14" fmla="*/ 442 w 980"/>
                <a:gd name="T15" fmla="*/ 66 h 756"/>
                <a:gd name="T16" fmla="*/ 768 w 980"/>
                <a:gd name="T17" fmla="*/ 0 h 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0" h="756">
                  <a:moveTo>
                    <a:pt x="768" y="0"/>
                  </a:moveTo>
                  <a:cubicBezTo>
                    <a:pt x="768" y="0"/>
                    <a:pt x="980" y="347"/>
                    <a:pt x="406" y="377"/>
                  </a:cubicBezTo>
                  <a:cubicBezTo>
                    <a:pt x="390" y="509"/>
                    <a:pt x="390" y="509"/>
                    <a:pt x="390" y="509"/>
                  </a:cubicBezTo>
                  <a:cubicBezTo>
                    <a:pt x="390" y="509"/>
                    <a:pt x="329" y="467"/>
                    <a:pt x="324" y="525"/>
                  </a:cubicBezTo>
                  <a:cubicBezTo>
                    <a:pt x="319" y="583"/>
                    <a:pt x="384" y="552"/>
                    <a:pt x="384" y="552"/>
                  </a:cubicBezTo>
                  <a:cubicBezTo>
                    <a:pt x="384" y="552"/>
                    <a:pt x="349" y="706"/>
                    <a:pt x="287" y="756"/>
                  </a:cubicBezTo>
                  <a:cubicBezTo>
                    <a:pt x="287" y="756"/>
                    <a:pt x="0" y="211"/>
                    <a:pt x="290" y="218"/>
                  </a:cubicBezTo>
                  <a:cubicBezTo>
                    <a:pt x="290" y="218"/>
                    <a:pt x="287" y="100"/>
                    <a:pt x="442" y="66"/>
                  </a:cubicBezTo>
                  <a:cubicBezTo>
                    <a:pt x="602" y="32"/>
                    <a:pt x="732" y="219"/>
                    <a:pt x="768" y="0"/>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39" name="Freeform 32"/>
            <p:cNvSpPr/>
            <p:nvPr/>
          </p:nvSpPr>
          <p:spPr bwMode="auto">
            <a:xfrm>
              <a:off x="4709494" y="4492618"/>
              <a:ext cx="46174" cy="84861"/>
            </a:xfrm>
            <a:custGeom>
              <a:avLst/>
              <a:gdLst>
                <a:gd name="T0" fmla="*/ 33 w 38"/>
                <a:gd name="T1" fmla="*/ 31 h 69"/>
                <a:gd name="T2" fmla="*/ 28 w 38"/>
                <a:gd name="T3" fmla="*/ 66 h 69"/>
                <a:gd name="T4" fmla="*/ 5 w 38"/>
                <a:gd name="T5" fmla="*/ 39 h 69"/>
                <a:gd name="T6" fmla="*/ 10 w 38"/>
                <a:gd name="T7" fmla="*/ 3 h 69"/>
                <a:gd name="T8" fmla="*/ 33 w 38"/>
                <a:gd name="T9" fmla="*/ 31 h 69"/>
              </a:gdLst>
              <a:ahLst/>
              <a:cxnLst>
                <a:cxn ang="0">
                  <a:pos x="T0" y="T1"/>
                </a:cxn>
                <a:cxn ang="0">
                  <a:pos x="T2" y="T3"/>
                </a:cxn>
                <a:cxn ang="0">
                  <a:pos x="T4" y="T5"/>
                </a:cxn>
                <a:cxn ang="0">
                  <a:pos x="T6" y="T7"/>
                </a:cxn>
                <a:cxn ang="0">
                  <a:pos x="T8" y="T9"/>
                </a:cxn>
              </a:cxnLst>
              <a:rect l="0" t="0" r="r" b="b"/>
              <a:pathLst>
                <a:path w="38" h="69">
                  <a:moveTo>
                    <a:pt x="33" y="31"/>
                  </a:moveTo>
                  <a:cubicBezTo>
                    <a:pt x="38" y="48"/>
                    <a:pt x="36" y="64"/>
                    <a:pt x="28" y="66"/>
                  </a:cubicBezTo>
                  <a:cubicBezTo>
                    <a:pt x="21" y="69"/>
                    <a:pt x="10" y="56"/>
                    <a:pt x="5" y="39"/>
                  </a:cubicBezTo>
                  <a:cubicBezTo>
                    <a:pt x="0" y="21"/>
                    <a:pt x="2" y="5"/>
                    <a:pt x="10" y="3"/>
                  </a:cubicBezTo>
                  <a:cubicBezTo>
                    <a:pt x="18" y="0"/>
                    <a:pt x="28" y="13"/>
                    <a:pt x="33" y="31"/>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40" name="Freeform 33"/>
            <p:cNvSpPr/>
            <p:nvPr/>
          </p:nvSpPr>
          <p:spPr bwMode="auto">
            <a:xfrm>
              <a:off x="4992779" y="4412749"/>
              <a:ext cx="46174" cy="83613"/>
            </a:xfrm>
            <a:custGeom>
              <a:avLst/>
              <a:gdLst>
                <a:gd name="T0" fmla="*/ 33 w 38"/>
                <a:gd name="T1" fmla="*/ 30 h 68"/>
                <a:gd name="T2" fmla="*/ 28 w 38"/>
                <a:gd name="T3" fmla="*/ 66 h 68"/>
                <a:gd name="T4" fmla="*/ 5 w 38"/>
                <a:gd name="T5" fmla="*/ 38 h 68"/>
                <a:gd name="T6" fmla="*/ 10 w 38"/>
                <a:gd name="T7" fmla="*/ 2 h 68"/>
                <a:gd name="T8" fmla="*/ 33 w 38"/>
                <a:gd name="T9" fmla="*/ 30 h 68"/>
              </a:gdLst>
              <a:ahLst/>
              <a:cxnLst>
                <a:cxn ang="0">
                  <a:pos x="T0" y="T1"/>
                </a:cxn>
                <a:cxn ang="0">
                  <a:pos x="T2" y="T3"/>
                </a:cxn>
                <a:cxn ang="0">
                  <a:pos x="T4" y="T5"/>
                </a:cxn>
                <a:cxn ang="0">
                  <a:pos x="T6" y="T7"/>
                </a:cxn>
                <a:cxn ang="0">
                  <a:pos x="T8" y="T9"/>
                </a:cxn>
              </a:cxnLst>
              <a:rect l="0" t="0" r="r" b="b"/>
              <a:pathLst>
                <a:path w="38" h="68">
                  <a:moveTo>
                    <a:pt x="33" y="30"/>
                  </a:moveTo>
                  <a:cubicBezTo>
                    <a:pt x="38" y="48"/>
                    <a:pt x="36" y="64"/>
                    <a:pt x="28" y="66"/>
                  </a:cubicBezTo>
                  <a:cubicBezTo>
                    <a:pt x="21" y="68"/>
                    <a:pt x="10" y="56"/>
                    <a:pt x="5" y="38"/>
                  </a:cubicBezTo>
                  <a:cubicBezTo>
                    <a:pt x="0" y="20"/>
                    <a:pt x="3" y="4"/>
                    <a:pt x="10" y="2"/>
                  </a:cubicBezTo>
                  <a:cubicBezTo>
                    <a:pt x="18" y="0"/>
                    <a:pt x="28" y="12"/>
                    <a:pt x="33" y="30"/>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41" name="Freeform 34"/>
            <p:cNvSpPr/>
            <p:nvPr/>
          </p:nvSpPr>
          <p:spPr bwMode="auto">
            <a:xfrm>
              <a:off x="3432840" y="5075411"/>
              <a:ext cx="943451" cy="406832"/>
            </a:xfrm>
            <a:custGeom>
              <a:avLst/>
              <a:gdLst>
                <a:gd name="T0" fmla="*/ 754 w 771"/>
                <a:gd name="T1" fmla="*/ 93 h 333"/>
                <a:gd name="T2" fmla="*/ 676 w 771"/>
                <a:gd name="T3" fmla="*/ 128 h 333"/>
                <a:gd name="T4" fmla="*/ 673 w 771"/>
                <a:gd name="T5" fmla="*/ 25 h 333"/>
                <a:gd name="T6" fmla="*/ 594 w 771"/>
                <a:gd name="T7" fmla="*/ 42 h 333"/>
                <a:gd name="T8" fmla="*/ 82 w 771"/>
                <a:gd name="T9" fmla="*/ 155 h 333"/>
                <a:gd name="T10" fmla="*/ 102 w 771"/>
                <a:gd name="T11" fmla="*/ 237 h 333"/>
                <a:gd name="T12" fmla="*/ 43 w 771"/>
                <a:gd name="T13" fmla="*/ 230 h 333"/>
                <a:gd name="T14" fmla="*/ 45 w 771"/>
                <a:gd name="T15" fmla="*/ 327 h 333"/>
                <a:gd name="T16" fmla="*/ 61 w 771"/>
                <a:gd name="T17" fmla="*/ 266 h 333"/>
                <a:gd name="T18" fmla="*/ 136 w 771"/>
                <a:gd name="T19" fmla="*/ 281 h 333"/>
                <a:gd name="T20" fmla="*/ 138 w 771"/>
                <a:gd name="T21" fmla="*/ 181 h 333"/>
                <a:gd name="T22" fmla="*/ 636 w 771"/>
                <a:gd name="T23" fmla="*/ 66 h 333"/>
                <a:gd name="T24" fmla="*/ 653 w 771"/>
                <a:gd name="T25" fmla="*/ 190 h 333"/>
                <a:gd name="T26" fmla="*/ 754 w 771"/>
                <a:gd name="T27" fmla="*/ 93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71" h="333">
                  <a:moveTo>
                    <a:pt x="754" y="93"/>
                  </a:moveTo>
                  <a:cubicBezTo>
                    <a:pt x="736" y="36"/>
                    <a:pt x="676" y="128"/>
                    <a:pt x="676" y="128"/>
                  </a:cubicBezTo>
                  <a:cubicBezTo>
                    <a:pt x="676" y="128"/>
                    <a:pt x="693" y="51"/>
                    <a:pt x="673" y="25"/>
                  </a:cubicBezTo>
                  <a:cubicBezTo>
                    <a:pt x="654" y="0"/>
                    <a:pt x="606" y="34"/>
                    <a:pt x="594" y="42"/>
                  </a:cubicBezTo>
                  <a:cubicBezTo>
                    <a:pt x="82" y="155"/>
                    <a:pt x="82" y="155"/>
                    <a:pt x="82" y="155"/>
                  </a:cubicBezTo>
                  <a:cubicBezTo>
                    <a:pt x="102" y="237"/>
                    <a:pt x="102" y="237"/>
                    <a:pt x="102" y="237"/>
                  </a:cubicBezTo>
                  <a:cubicBezTo>
                    <a:pt x="43" y="230"/>
                    <a:pt x="43" y="230"/>
                    <a:pt x="43" y="230"/>
                  </a:cubicBezTo>
                  <a:cubicBezTo>
                    <a:pt x="43" y="230"/>
                    <a:pt x="0" y="321"/>
                    <a:pt x="45" y="327"/>
                  </a:cubicBezTo>
                  <a:cubicBezTo>
                    <a:pt x="91" y="333"/>
                    <a:pt x="61" y="266"/>
                    <a:pt x="61" y="266"/>
                  </a:cubicBezTo>
                  <a:cubicBezTo>
                    <a:pt x="61" y="266"/>
                    <a:pt x="104" y="291"/>
                    <a:pt x="136" y="281"/>
                  </a:cubicBezTo>
                  <a:cubicBezTo>
                    <a:pt x="161" y="274"/>
                    <a:pt x="141" y="203"/>
                    <a:pt x="138" y="181"/>
                  </a:cubicBezTo>
                  <a:cubicBezTo>
                    <a:pt x="474" y="161"/>
                    <a:pt x="631" y="69"/>
                    <a:pt x="636" y="66"/>
                  </a:cubicBezTo>
                  <a:cubicBezTo>
                    <a:pt x="636" y="66"/>
                    <a:pt x="644" y="149"/>
                    <a:pt x="653" y="190"/>
                  </a:cubicBezTo>
                  <a:cubicBezTo>
                    <a:pt x="653" y="190"/>
                    <a:pt x="771" y="151"/>
                    <a:pt x="754" y="93"/>
                  </a:cubicBezTo>
                </a:path>
              </a:pathLst>
            </a:custGeom>
            <a:solidFill>
              <a:schemeClr val="tx2"/>
            </a:solidFill>
            <a:ln>
              <a:noFill/>
            </a:ln>
          </p:spPr>
          <p:txBody>
            <a:bodyPr vert="horz" wrap="square" lIns="91440" tIns="45720" rIns="91440" bIns="45720" numCol="1" anchor="t" anchorCtr="0" compatLnSpc="1"/>
            <a:lstStyle/>
            <a:p>
              <a:endParaRPr lang="en-US"/>
            </a:p>
          </p:txBody>
        </p:sp>
        <p:sp>
          <p:nvSpPr>
            <p:cNvPr id="42" name="Freeform 35"/>
            <p:cNvSpPr/>
            <p:nvPr/>
          </p:nvSpPr>
          <p:spPr bwMode="auto">
            <a:xfrm>
              <a:off x="3326764" y="3944767"/>
              <a:ext cx="761250" cy="909756"/>
            </a:xfrm>
            <a:custGeom>
              <a:avLst/>
              <a:gdLst>
                <a:gd name="T0" fmla="*/ 622 w 622"/>
                <a:gd name="T1" fmla="*/ 619 h 744"/>
                <a:gd name="T2" fmla="*/ 131 w 622"/>
                <a:gd name="T3" fmla="*/ 288 h 744"/>
                <a:gd name="T4" fmla="*/ 54 w 622"/>
                <a:gd name="T5" fmla="*/ 737 h 744"/>
                <a:gd name="T6" fmla="*/ 622 w 622"/>
                <a:gd name="T7" fmla="*/ 619 h 744"/>
              </a:gdLst>
              <a:ahLst/>
              <a:cxnLst>
                <a:cxn ang="0">
                  <a:pos x="T0" y="T1"/>
                </a:cxn>
                <a:cxn ang="0">
                  <a:pos x="T2" y="T3"/>
                </a:cxn>
                <a:cxn ang="0">
                  <a:pos x="T4" y="T5"/>
                </a:cxn>
                <a:cxn ang="0">
                  <a:pos x="T6" y="T7"/>
                </a:cxn>
              </a:cxnLst>
              <a:rect l="0" t="0" r="r" b="b"/>
              <a:pathLst>
                <a:path w="622" h="744">
                  <a:moveTo>
                    <a:pt x="622" y="619"/>
                  </a:moveTo>
                  <a:cubicBezTo>
                    <a:pt x="622" y="619"/>
                    <a:pt x="572" y="0"/>
                    <a:pt x="131" y="288"/>
                  </a:cubicBezTo>
                  <a:cubicBezTo>
                    <a:pt x="131" y="288"/>
                    <a:pt x="0" y="425"/>
                    <a:pt x="54" y="737"/>
                  </a:cubicBezTo>
                  <a:cubicBezTo>
                    <a:pt x="537" y="744"/>
                    <a:pt x="622" y="619"/>
                    <a:pt x="622" y="619"/>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3" name="Freeform 36"/>
            <p:cNvSpPr/>
            <p:nvPr/>
          </p:nvSpPr>
          <p:spPr bwMode="auto">
            <a:xfrm>
              <a:off x="3392906" y="4702273"/>
              <a:ext cx="766242" cy="562826"/>
            </a:xfrm>
            <a:custGeom>
              <a:avLst/>
              <a:gdLst>
                <a:gd name="T0" fmla="*/ 568 w 627"/>
                <a:gd name="T1" fmla="*/ 0 h 460"/>
                <a:gd name="T2" fmla="*/ 627 w 627"/>
                <a:gd name="T3" fmla="*/ 347 h 460"/>
                <a:gd name="T4" fmla="*/ 115 w 627"/>
                <a:gd name="T5" fmla="*/ 460 h 460"/>
                <a:gd name="T6" fmla="*/ 0 w 627"/>
                <a:gd name="T7" fmla="*/ 118 h 460"/>
                <a:gd name="T8" fmla="*/ 568 w 627"/>
                <a:gd name="T9" fmla="*/ 0 h 460"/>
              </a:gdLst>
              <a:ahLst/>
              <a:cxnLst>
                <a:cxn ang="0">
                  <a:pos x="T0" y="T1"/>
                </a:cxn>
                <a:cxn ang="0">
                  <a:pos x="T2" y="T3"/>
                </a:cxn>
                <a:cxn ang="0">
                  <a:pos x="T4" y="T5"/>
                </a:cxn>
                <a:cxn ang="0">
                  <a:pos x="T6" y="T7"/>
                </a:cxn>
                <a:cxn ang="0">
                  <a:pos x="T8" y="T9"/>
                </a:cxn>
              </a:cxnLst>
              <a:rect l="0" t="0" r="r" b="b"/>
              <a:pathLst>
                <a:path w="627" h="460">
                  <a:moveTo>
                    <a:pt x="568" y="0"/>
                  </a:moveTo>
                  <a:cubicBezTo>
                    <a:pt x="627" y="347"/>
                    <a:pt x="627" y="347"/>
                    <a:pt x="627" y="347"/>
                  </a:cubicBezTo>
                  <a:cubicBezTo>
                    <a:pt x="627" y="347"/>
                    <a:pt x="422" y="435"/>
                    <a:pt x="115" y="460"/>
                  </a:cubicBezTo>
                  <a:cubicBezTo>
                    <a:pt x="0" y="118"/>
                    <a:pt x="0" y="118"/>
                    <a:pt x="0" y="118"/>
                  </a:cubicBezTo>
                  <a:cubicBezTo>
                    <a:pt x="0" y="118"/>
                    <a:pt x="389" y="101"/>
                    <a:pt x="568" y="0"/>
                  </a:cubicBezTo>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44" name="Freeform 37"/>
            <p:cNvSpPr/>
            <p:nvPr/>
          </p:nvSpPr>
          <p:spPr bwMode="auto">
            <a:xfrm>
              <a:off x="2926172" y="4964343"/>
              <a:ext cx="2496" cy="0"/>
            </a:xfrm>
            <a:custGeom>
              <a:avLst/>
              <a:gdLst>
                <a:gd name="T0" fmla="*/ 0 w 2"/>
                <a:gd name="T1" fmla="*/ 2 w 2"/>
                <a:gd name="T2" fmla="*/ 0 w 2"/>
              </a:gdLst>
              <a:ahLst/>
              <a:cxnLst>
                <a:cxn ang="0">
                  <a:pos x="T0" y="0"/>
                </a:cxn>
                <a:cxn ang="0">
                  <a:pos x="T1" y="0"/>
                </a:cxn>
                <a:cxn ang="0">
                  <a:pos x="T2" y="0"/>
                </a:cxn>
              </a:cxnLst>
              <a:rect l="0" t="0" r="r" b="b"/>
              <a:pathLst>
                <a:path w="2">
                  <a:moveTo>
                    <a:pt x="0" y="0"/>
                  </a:moveTo>
                  <a:cubicBezTo>
                    <a:pt x="1" y="0"/>
                    <a:pt x="1" y="0"/>
                    <a:pt x="2" y="0"/>
                  </a:cubicBezTo>
                  <a:cubicBezTo>
                    <a:pt x="1" y="0"/>
                    <a:pt x="1" y="0"/>
                    <a:pt x="0" y="0"/>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5" name="Freeform 38"/>
            <p:cNvSpPr/>
            <p:nvPr/>
          </p:nvSpPr>
          <p:spPr bwMode="auto">
            <a:xfrm>
              <a:off x="3845912" y="4818333"/>
              <a:ext cx="136027" cy="333203"/>
            </a:xfrm>
            <a:custGeom>
              <a:avLst/>
              <a:gdLst>
                <a:gd name="T0" fmla="*/ 66 w 109"/>
                <a:gd name="T1" fmla="*/ 0 h 267"/>
                <a:gd name="T2" fmla="*/ 78 w 109"/>
                <a:gd name="T3" fmla="*/ 22 h 267"/>
                <a:gd name="T4" fmla="*/ 62 w 109"/>
                <a:gd name="T5" fmla="*/ 47 h 267"/>
                <a:gd name="T6" fmla="*/ 109 w 109"/>
                <a:gd name="T7" fmla="*/ 201 h 267"/>
                <a:gd name="T8" fmla="*/ 56 w 109"/>
                <a:gd name="T9" fmla="*/ 267 h 267"/>
                <a:gd name="T10" fmla="*/ 0 w 109"/>
                <a:gd name="T11" fmla="*/ 210 h 267"/>
                <a:gd name="T12" fmla="*/ 31 w 109"/>
                <a:gd name="T13" fmla="*/ 50 h 267"/>
                <a:gd name="T14" fmla="*/ 12 w 109"/>
                <a:gd name="T15" fmla="*/ 24 h 267"/>
                <a:gd name="T16" fmla="*/ 22 w 109"/>
                <a:gd name="T17" fmla="*/ 6 h 267"/>
                <a:gd name="T18" fmla="*/ 66 w 109"/>
                <a:gd name="T19" fmla="*/ 0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267">
                  <a:moveTo>
                    <a:pt x="66" y="0"/>
                  </a:moveTo>
                  <a:lnTo>
                    <a:pt x="78" y="22"/>
                  </a:lnTo>
                  <a:lnTo>
                    <a:pt x="62" y="47"/>
                  </a:lnTo>
                  <a:lnTo>
                    <a:pt x="109" y="201"/>
                  </a:lnTo>
                  <a:lnTo>
                    <a:pt x="56" y="267"/>
                  </a:lnTo>
                  <a:lnTo>
                    <a:pt x="0" y="210"/>
                  </a:lnTo>
                  <a:lnTo>
                    <a:pt x="31" y="50"/>
                  </a:lnTo>
                  <a:lnTo>
                    <a:pt x="12" y="24"/>
                  </a:lnTo>
                  <a:lnTo>
                    <a:pt x="22" y="6"/>
                  </a:lnTo>
                  <a:lnTo>
                    <a:pt x="66" y="0"/>
                  </a:lnTo>
                  <a:close/>
                </a:path>
              </a:pathLst>
            </a:custGeom>
            <a:solidFill>
              <a:schemeClr val="tx2"/>
            </a:solidFill>
            <a:ln>
              <a:noFill/>
            </a:ln>
          </p:spPr>
          <p:txBody>
            <a:bodyPr vert="horz" wrap="square" lIns="91440" tIns="45720" rIns="91440" bIns="45720" numCol="1" anchor="t" anchorCtr="0" compatLnSpc="1"/>
            <a:lstStyle/>
            <a:p>
              <a:endParaRPr lang="en-US"/>
            </a:p>
          </p:txBody>
        </p:sp>
        <p:sp>
          <p:nvSpPr>
            <p:cNvPr id="46" name="Freeform 39"/>
            <p:cNvSpPr/>
            <p:nvPr/>
          </p:nvSpPr>
          <p:spPr bwMode="auto">
            <a:xfrm>
              <a:off x="3845912" y="4818333"/>
              <a:ext cx="136027" cy="333203"/>
            </a:xfrm>
            <a:custGeom>
              <a:avLst/>
              <a:gdLst>
                <a:gd name="T0" fmla="*/ 66 w 109"/>
                <a:gd name="T1" fmla="*/ 0 h 267"/>
                <a:gd name="T2" fmla="*/ 78 w 109"/>
                <a:gd name="T3" fmla="*/ 22 h 267"/>
                <a:gd name="T4" fmla="*/ 62 w 109"/>
                <a:gd name="T5" fmla="*/ 47 h 267"/>
                <a:gd name="T6" fmla="*/ 109 w 109"/>
                <a:gd name="T7" fmla="*/ 201 h 267"/>
                <a:gd name="T8" fmla="*/ 56 w 109"/>
                <a:gd name="T9" fmla="*/ 267 h 267"/>
                <a:gd name="T10" fmla="*/ 0 w 109"/>
                <a:gd name="T11" fmla="*/ 210 h 267"/>
                <a:gd name="T12" fmla="*/ 31 w 109"/>
                <a:gd name="T13" fmla="*/ 50 h 267"/>
                <a:gd name="T14" fmla="*/ 12 w 109"/>
                <a:gd name="T15" fmla="*/ 24 h 267"/>
                <a:gd name="T16" fmla="*/ 22 w 109"/>
                <a:gd name="T17" fmla="*/ 6 h 267"/>
                <a:gd name="T18" fmla="*/ 66 w 109"/>
                <a:gd name="T19" fmla="*/ 0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267">
                  <a:moveTo>
                    <a:pt x="66" y="0"/>
                  </a:moveTo>
                  <a:lnTo>
                    <a:pt x="78" y="22"/>
                  </a:lnTo>
                  <a:lnTo>
                    <a:pt x="62" y="47"/>
                  </a:lnTo>
                  <a:lnTo>
                    <a:pt x="109" y="201"/>
                  </a:lnTo>
                  <a:lnTo>
                    <a:pt x="56" y="267"/>
                  </a:lnTo>
                  <a:lnTo>
                    <a:pt x="0" y="210"/>
                  </a:lnTo>
                  <a:lnTo>
                    <a:pt x="31" y="50"/>
                  </a:lnTo>
                  <a:lnTo>
                    <a:pt x="12" y="24"/>
                  </a:lnTo>
                  <a:lnTo>
                    <a:pt x="22" y="6"/>
                  </a:lnTo>
                  <a:lnTo>
                    <a:pt x="6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7" name="Freeform 40"/>
            <p:cNvSpPr/>
            <p:nvPr/>
          </p:nvSpPr>
          <p:spPr bwMode="auto">
            <a:xfrm>
              <a:off x="1316315" y="4968087"/>
              <a:ext cx="4229306" cy="258326"/>
            </a:xfrm>
            <a:custGeom>
              <a:avLst/>
              <a:gdLst>
                <a:gd name="T0" fmla="*/ 3389 w 3389"/>
                <a:gd name="T1" fmla="*/ 132 h 207"/>
                <a:gd name="T2" fmla="*/ 3 w 3389"/>
                <a:gd name="T3" fmla="*/ 207 h 207"/>
                <a:gd name="T4" fmla="*/ 0 w 3389"/>
                <a:gd name="T5" fmla="*/ 74 h 207"/>
                <a:gd name="T6" fmla="*/ 3386 w 3389"/>
                <a:gd name="T7" fmla="*/ 0 h 207"/>
                <a:gd name="T8" fmla="*/ 3389 w 3389"/>
                <a:gd name="T9" fmla="*/ 132 h 207"/>
              </a:gdLst>
              <a:ahLst/>
              <a:cxnLst>
                <a:cxn ang="0">
                  <a:pos x="T0" y="T1"/>
                </a:cxn>
                <a:cxn ang="0">
                  <a:pos x="T2" y="T3"/>
                </a:cxn>
                <a:cxn ang="0">
                  <a:pos x="T4" y="T5"/>
                </a:cxn>
                <a:cxn ang="0">
                  <a:pos x="T6" y="T7"/>
                </a:cxn>
                <a:cxn ang="0">
                  <a:pos x="T8" y="T9"/>
                </a:cxn>
              </a:cxnLst>
              <a:rect l="0" t="0" r="r" b="b"/>
              <a:pathLst>
                <a:path w="3389" h="207">
                  <a:moveTo>
                    <a:pt x="3389" y="132"/>
                  </a:moveTo>
                  <a:lnTo>
                    <a:pt x="3" y="207"/>
                  </a:lnTo>
                  <a:lnTo>
                    <a:pt x="0" y="74"/>
                  </a:lnTo>
                  <a:lnTo>
                    <a:pt x="3386" y="0"/>
                  </a:lnTo>
                  <a:lnTo>
                    <a:pt x="3389" y="132"/>
                  </a:lnTo>
                  <a:close/>
                </a:path>
              </a:pathLst>
            </a:custGeom>
            <a:solidFill>
              <a:schemeClr val="accent4">
                <a:lumMod val="75000"/>
              </a:schemeClr>
            </a:solidFill>
            <a:ln>
              <a:noFill/>
            </a:ln>
          </p:spPr>
          <p:txBody>
            <a:bodyPr vert="horz" wrap="square" lIns="91440" tIns="45720" rIns="91440" bIns="45720" numCol="1" anchor="t" anchorCtr="0" compatLnSpc="1"/>
            <a:lstStyle/>
            <a:p>
              <a:endParaRPr lang="en-US"/>
            </a:p>
          </p:txBody>
        </p:sp>
        <p:sp>
          <p:nvSpPr>
            <p:cNvPr id="48" name="Freeform 41"/>
            <p:cNvSpPr/>
            <p:nvPr/>
          </p:nvSpPr>
          <p:spPr bwMode="auto">
            <a:xfrm>
              <a:off x="1316315" y="4968087"/>
              <a:ext cx="4229306" cy="258326"/>
            </a:xfrm>
            <a:custGeom>
              <a:avLst/>
              <a:gdLst>
                <a:gd name="T0" fmla="*/ 3389 w 3389"/>
                <a:gd name="T1" fmla="*/ 132 h 207"/>
                <a:gd name="T2" fmla="*/ 3 w 3389"/>
                <a:gd name="T3" fmla="*/ 207 h 207"/>
                <a:gd name="T4" fmla="*/ 0 w 3389"/>
                <a:gd name="T5" fmla="*/ 74 h 207"/>
                <a:gd name="T6" fmla="*/ 3386 w 3389"/>
                <a:gd name="T7" fmla="*/ 0 h 207"/>
                <a:gd name="T8" fmla="*/ 3389 w 3389"/>
                <a:gd name="T9" fmla="*/ 132 h 207"/>
              </a:gdLst>
              <a:ahLst/>
              <a:cxnLst>
                <a:cxn ang="0">
                  <a:pos x="T0" y="T1"/>
                </a:cxn>
                <a:cxn ang="0">
                  <a:pos x="T2" y="T3"/>
                </a:cxn>
                <a:cxn ang="0">
                  <a:pos x="T4" y="T5"/>
                </a:cxn>
                <a:cxn ang="0">
                  <a:pos x="T6" y="T7"/>
                </a:cxn>
                <a:cxn ang="0">
                  <a:pos x="T8" y="T9"/>
                </a:cxn>
              </a:cxnLst>
              <a:rect l="0" t="0" r="r" b="b"/>
              <a:pathLst>
                <a:path w="3389" h="207">
                  <a:moveTo>
                    <a:pt x="3389" y="132"/>
                  </a:moveTo>
                  <a:lnTo>
                    <a:pt x="3" y="207"/>
                  </a:lnTo>
                  <a:lnTo>
                    <a:pt x="0" y="74"/>
                  </a:lnTo>
                  <a:lnTo>
                    <a:pt x="3386" y="0"/>
                  </a:lnTo>
                  <a:lnTo>
                    <a:pt x="3389" y="13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9" name="Freeform 42"/>
            <p:cNvSpPr/>
            <p:nvPr/>
          </p:nvSpPr>
          <p:spPr bwMode="auto">
            <a:xfrm>
              <a:off x="1317563" y="5144048"/>
              <a:ext cx="2496" cy="82365"/>
            </a:xfrm>
            <a:custGeom>
              <a:avLst/>
              <a:gdLst>
                <a:gd name="T0" fmla="*/ 0 w 2"/>
                <a:gd name="T1" fmla="*/ 0 h 66"/>
                <a:gd name="T2" fmla="*/ 0 w 2"/>
                <a:gd name="T3" fmla="*/ 0 h 66"/>
                <a:gd name="T4" fmla="*/ 2 w 2"/>
                <a:gd name="T5" fmla="*/ 66 h 66"/>
                <a:gd name="T6" fmla="*/ 0 w 2"/>
                <a:gd name="T7" fmla="*/ 0 h 66"/>
              </a:gdLst>
              <a:ahLst/>
              <a:cxnLst>
                <a:cxn ang="0">
                  <a:pos x="T0" y="T1"/>
                </a:cxn>
                <a:cxn ang="0">
                  <a:pos x="T2" y="T3"/>
                </a:cxn>
                <a:cxn ang="0">
                  <a:pos x="T4" y="T5"/>
                </a:cxn>
                <a:cxn ang="0">
                  <a:pos x="T6" y="T7"/>
                </a:cxn>
              </a:cxnLst>
              <a:rect l="0" t="0" r="r" b="b"/>
              <a:pathLst>
                <a:path w="2" h="66">
                  <a:moveTo>
                    <a:pt x="0" y="0"/>
                  </a:moveTo>
                  <a:lnTo>
                    <a:pt x="0" y="0"/>
                  </a:lnTo>
                  <a:lnTo>
                    <a:pt x="2" y="66"/>
                  </a:lnTo>
                  <a:lnTo>
                    <a:pt x="0" y="0"/>
                  </a:lnTo>
                  <a:close/>
                </a:path>
              </a:pathLst>
            </a:custGeom>
            <a:solidFill>
              <a:srgbClr val="E6E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0" name="Freeform 43"/>
            <p:cNvSpPr/>
            <p:nvPr/>
          </p:nvSpPr>
          <p:spPr bwMode="auto">
            <a:xfrm>
              <a:off x="1317563" y="5144048"/>
              <a:ext cx="2496" cy="82365"/>
            </a:xfrm>
            <a:custGeom>
              <a:avLst/>
              <a:gdLst>
                <a:gd name="T0" fmla="*/ 0 w 2"/>
                <a:gd name="T1" fmla="*/ 0 h 66"/>
                <a:gd name="T2" fmla="*/ 0 w 2"/>
                <a:gd name="T3" fmla="*/ 0 h 66"/>
                <a:gd name="T4" fmla="*/ 2 w 2"/>
                <a:gd name="T5" fmla="*/ 66 h 66"/>
                <a:gd name="T6" fmla="*/ 0 w 2"/>
                <a:gd name="T7" fmla="*/ 0 h 66"/>
              </a:gdLst>
              <a:ahLst/>
              <a:cxnLst>
                <a:cxn ang="0">
                  <a:pos x="T0" y="T1"/>
                </a:cxn>
                <a:cxn ang="0">
                  <a:pos x="T2" y="T3"/>
                </a:cxn>
                <a:cxn ang="0">
                  <a:pos x="T4" y="T5"/>
                </a:cxn>
                <a:cxn ang="0">
                  <a:pos x="T6" y="T7"/>
                </a:cxn>
              </a:cxnLst>
              <a:rect l="0" t="0" r="r" b="b"/>
              <a:pathLst>
                <a:path w="2" h="66">
                  <a:moveTo>
                    <a:pt x="0" y="0"/>
                  </a:moveTo>
                  <a:lnTo>
                    <a:pt x="0" y="0"/>
                  </a:lnTo>
                  <a:lnTo>
                    <a:pt x="2" y="66"/>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1" name="Freeform 44"/>
            <p:cNvSpPr/>
            <p:nvPr/>
          </p:nvSpPr>
          <p:spPr bwMode="auto">
            <a:xfrm>
              <a:off x="1317563" y="5050452"/>
              <a:ext cx="4203099" cy="175961"/>
            </a:xfrm>
            <a:custGeom>
              <a:avLst/>
              <a:gdLst>
                <a:gd name="T0" fmla="*/ 3368 w 3368"/>
                <a:gd name="T1" fmla="*/ 0 h 141"/>
                <a:gd name="T2" fmla="*/ 0 w 3368"/>
                <a:gd name="T3" fmla="*/ 75 h 141"/>
                <a:gd name="T4" fmla="*/ 2 w 3368"/>
                <a:gd name="T5" fmla="*/ 141 h 141"/>
                <a:gd name="T6" fmla="*/ 306 w 3368"/>
                <a:gd name="T7" fmla="*/ 134 h 141"/>
                <a:gd name="T8" fmla="*/ 881 w 3368"/>
                <a:gd name="T9" fmla="*/ 121 h 141"/>
                <a:gd name="T10" fmla="*/ 3361 w 3368"/>
                <a:gd name="T11" fmla="*/ 66 h 141"/>
                <a:gd name="T12" fmla="*/ 3368 w 3368"/>
                <a:gd name="T13" fmla="*/ 0 h 141"/>
              </a:gdLst>
              <a:ahLst/>
              <a:cxnLst>
                <a:cxn ang="0">
                  <a:pos x="T0" y="T1"/>
                </a:cxn>
                <a:cxn ang="0">
                  <a:pos x="T2" y="T3"/>
                </a:cxn>
                <a:cxn ang="0">
                  <a:pos x="T4" y="T5"/>
                </a:cxn>
                <a:cxn ang="0">
                  <a:pos x="T6" y="T7"/>
                </a:cxn>
                <a:cxn ang="0">
                  <a:pos x="T8" y="T9"/>
                </a:cxn>
                <a:cxn ang="0">
                  <a:pos x="T10" y="T11"/>
                </a:cxn>
                <a:cxn ang="0">
                  <a:pos x="T12" y="T13"/>
                </a:cxn>
              </a:cxnLst>
              <a:rect l="0" t="0" r="r" b="b"/>
              <a:pathLst>
                <a:path w="3368" h="141">
                  <a:moveTo>
                    <a:pt x="3368" y="0"/>
                  </a:moveTo>
                  <a:lnTo>
                    <a:pt x="0" y="75"/>
                  </a:lnTo>
                  <a:lnTo>
                    <a:pt x="2" y="141"/>
                  </a:lnTo>
                  <a:lnTo>
                    <a:pt x="306" y="134"/>
                  </a:lnTo>
                  <a:lnTo>
                    <a:pt x="881" y="121"/>
                  </a:lnTo>
                  <a:lnTo>
                    <a:pt x="3361" y="66"/>
                  </a:lnTo>
                  <a:lnTo>
                    <a:pt x="3368" y="0"/>
                  </a:lnTo>
                  <a:close/>
                </a:path>
              </a:pathLst>
            </a:custGeom>
            <a:solidFill>
              <a:schemeClr val="accent4">
                <a:lumMod val="50000"/>
              </a:schemeClr>
            </a:solidFill>
            <a:ln>
              <a:noFill/>
            </a:ln>
          </p:spPr>
          <p:txBody>
            <a:bodyPr vert="horz" wrap="square" lIns="91440" tIns="45720" rIns="91440" bIns="45720" numCol="1" anchor="t" anchorCtr="0" compatLnSpc="1"/>
            <a:lstStyle/>
            <a:p>
              <a:endParaRPr lang="en-US"/>
            </a:p>
          </p:txBody>
        </p:sp>
        <p:sp>
          <p:nvSpPr>
            <p:cNvPr id="52" name="Freeform 45"/>
            <p:cNvSpPr/>
            <p:nvPr/>
          </p:nvSpPr>
          <p:spPr bwMode="auto">
            <a:xfrm>
              <a:off x="1317563" y="5050452"/>
              <a:ext cx="4203099" cy="175961"/>
            </a:xfrm>
            <a:custGeom>
              <a:avLst/>
              <a:gdLst>
                <a:gd name="T0" fmla="*/ 3368 w 3368"/>
                <a:gd name="T1" fmla="*/ 0 h 141"/>
                <a:gd name="T2" fmla="*/ 0 w 3368"/>
                <a:gd name="T3" fmla="*/ 75 h 141"/>
                <a:gd name="T4" fmla="*/ 2 w 3368"/>
                <a:gd name="T5" fmla="*/ 141 h 141"/>
                <a:gd name="T6" fmla="*/ 306 w 3368"/>
                <a:gd name="T7" fmla="*/ 134 h 141"/>
                <a:gd name="T8" fmla="*/ 881 w 3368"/>
                <a:gd name="T9" fmla="*/ 121 h 141"/>
                <a:gd name="T10" fmla="*/ 3361 w 3368"/>
                <a:gd name="T11" fmla="*/ 66 h 141"/>
                <a:gd name="T12" fmla="*/ 3368 w 3368"/>
                <a:gd name="T13" fmla="*/ 0 h 141"/>
              </a:gdLst>
              <a:ahLst/>
              <a:cxnLst>
                <a:cxn ang="0">
                  <a:pos x="T0" y="T1"/>
                </a:cxn>
                <a:cxn ang="0">
                  <a:pos x="T2" y="T3"/>
                </a:cxn>
                <a:cxn ang="0">
                  <a:pos x="T4" y="T5"/>
                </a:cxn>
                <a:cxn ang="0">
                  <a:pos x="T6" y="T7"/>
                </a:cxn>
                <a:cxn ang="0">
                  <a:pos x="T8" y="T9"/>
                </a:cxn>
                <a:cxn ang="0">
                  <a:pos x="T10" y="T11"/>
                </a:cxn>
                <a:cxn ang="0">
                  <a:pos x="T12" y="T13"/>
                </a:cxn>
              </a:cxnLst>
              <a:rect l="0" t="0" r="r" b="b"/>
              <a:pathLst>
                <a:path w="3368" h="141">
                  <a:moveTo>
                    <a:pt x="3368" y="0"/>
                  </a:moveTo>
                  <a:lnTo>
                    <a:pt x="0" y="75"/>
                  </a:lnTo>
                  <a:lnTo>
                    <a:pt x="2" y="141"/>
                  </a:lnTo>
                  <a:lnTo>
                    <a:pt x="306" y="134"/>
                  </a:lnTo>
                  <a:lnTo>
                    <a:pt x="881" y="121"/>
                  </a:lnTo>
                  <a:lnTo>
                    <a:pt x="3361" y="66"/>
                  </a:lnTo>
                  <a:lnTo>
                    <a:pt x="336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3" name="Freeform 46"/>
            <p:cNvSpPr/>
            <p:nvPr/>
          </p:nvSpPr>
          <p:spPr bwMode="auto">
            <a:xfrm>
              <a:off x="5483224" y="4800862"/>
              <a:ext cx="580297" cy="499180"/>
            </a:xfrm>
            <a:custGeom>
              <a:avLst/>
              <a:gdLst>
                <a:gd name="T0" fmla="*/ 0 w 465"/>
                <a:gd name="T1" fmla="*/ 0 h 400"/>
                <a:gd name="T2" fmla="*/ 465 w 465"/>
                <a:gd name="T3" fmla="*/ 191 h 400"/>
                <a:gd name="T4" fmla="*/ 9 w 465"/>
                <a:gd name="T5" fmla="*/ 400 h 400"/>
                <a:gd name="T6" fmla="*/ 30 w 465"/>
                <a:gd name="T7" fmla="*/ 200 h 400"/>
                <a:gd name="T8" fmla="*/ 0 w 465"/>
                <a:gd name="T9" fmla="*/ 0 h 400"/>
              </a:gdLst>
              <a:ahLst/>
              <a:cxnLst>
                <a:cxn ang="0">
                  <a:pos x="T0" y="T1"/>
                </a:cxn>
                <a:cxn ang="0">
                  <a:pos x="T2" y="T3"/>
                </a:cxn>
                <a:cxn ang="0">
                  <a:pos x="T4" y="T5"/>
                </a:cxn>
                <a:cxn ang="0">
                  <a:pos x="T6" y="T7"/>
                </a:cxn>
                <a:cxn ang="0">
                  <a:pos x="T8" y="T9"/>
                </a:cxn>
              </a:cxnLst>
              <a:rect l="0" t="0" r="r" b="b"/>
              <a:pathLst>
                <a:path w="465" h="400">
                  <a:moveTo>
                    <a:pt x="0" y="0"/>
                  </a:moveTo>
                  <a:lnTo>
                    <a:pt x="465" y="191"/>
                  </a:lnTo>
                  <a:lnTo>
                    <a:pt x="9" y="400"/>
                  </a:lnTo>
                  <a:lnTo>
                    <a:pt x="30" y="200"/>
                  </a:lnTo>
                  <a:lnTo>
                    <a:pt x="0" y="0"/>
                  </a:ln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54" name="Freeform 47"/>
            <p:cNvSpPr/>
            <p:nvPr/>
          </p:nvSpPr>
          <p:spPr bwMode="auto">
            <a:xfrm>
              <a:off x="5483224" y="4800862"/>
              <a:ext cx="580297" cy="499180"/>
            </a:xfrm>
            <a:custGeom>
              <a:avLst/>
              <a:gdLst>
                <a:gd name="T0" fmla="*/ 0 w 465"/>
                <a:gd name="T1" fmla="*/ 0 h 400"/>
                <a:gd name="T2" fmla="*/ 465 w 465"/>
                <a:gd name="T3" fmla="*/ 191 h 400"/>
                <a:gd name="T4" fmla="*/ 9 w 465"/>
                <a:gd name="T5" fmla="*/ 400 h 400"/>
                <a:gd name="T6" fmla="*/ 30 w 465"/>
                <a:gd name="T7" fmla="*/ 200 h 400"/>
                <a:gd name="T8" fmla="*/ 0 w 465"/>
                <a:gd name="T9" fmla="*/ 0 h 400"/>
              </a:gdLst>
              <a:ahLst/>
              <a:cxnLst>
                <a:cxn ang="0">
                  <a:pos x="T0" y="T1"/>
                </a:cxn>
                <a:cxn ang="0">
                  <a:pos x="T2" y="T3"/>
                </a:cxn>
                <a:cxn ang="0">
                  <a:pos x="T4" y="T5"/>
                </a:cxn>
                <a:cxn ang="0">
                  <a:pos x="T6" y="T7"/>
                </a:cxn>
                <a:cxn ang="0">
                  <a:pos x="T8" y="T9"/>
                </a:cxn>
              </a:cxnLst>
              <a:rect l="0" t="0" r="r" b="b"/>
              <a:pathLst>
                <a:path w="465" h="400">
                  <a:moveTo>
                    <a:pt x="0" y="0"/>
                  </a:moveTo>
                  <a:lnTo>
                    <a:pt x="465" y="191"/>
                  </a:lnTo>
                  <a:lnTo>
                    <a:pt x="9" y="400"/>
                  </a:lnTo>
                  <a:lnTo>
                    <a:pt x="30" y="20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5" name="Freeform 48"/>
            <p:cNvSpPr/>
            <p:nvPr/>
          </p:nvSpPr>
          <p:spPr bwMode="auto">
            <a:xfrm>
              <a:off x="5494455" y="5039220"/>
              <a:ext cx="569066" cy="260822"/>
            </a:xfrm>
            <a:custGeom>
              <a:avLst/>
              <a:gdLst>
                <a:gd name="T0" fmla="*/ 456 w 456"/>
                <a:gd name="T1" fmla="*/ 0 h 209"/>
                <a:gd name="T2" fmla="*/ 21 w 456"/>
                <a:gd name="T3" fmla="*/ 9 h 209"/>
                <a:gd name="T4" fmla="*/ 0 w 456"/>
                <a:gd name="T5" fmla="*/ 209 h 209"/>
                <a:gd name="T6" fmla="*/ 456 w 456"/>
                <a:gd name="T7" fmla="*/ 0 h 209"/>
              </a:gdLst>
              <a:ahLst/>
              <a:cxnLst>
                <a:cxn ang="0">
                  <a:pos x="T0" y="T1"/>
                </a:cxn>
                <a:cxn ang="0">
                  <a:pos x="T2" y="T3"/>
                </a:cxn>
                <a:cxn ang="0">
                  <a:pos x="T4" y="T5"/>
                </a:cxn>
                <a:cxn ang="0">
                  <a:pos x="T6" y="T7"/>
                </a:cxn>
              </a:cxnLst>
              <a:rect l="0" t="0" r="r" b="b"/>
              <a:pathLst>
                <a:path w="456" h="209">
                  <a:moveTo>
                    <a:pt x="456" y="0"/>
                  </a:moveTo>
                  <a:lnTo>
                    <a:pt x="21" y="9"/>
                  </a:lnTo>
                  <a:lnTo>
                    <a:pt x="0" y="209"/>
                  </a:lnTo>
                  <a:lnTo>
                    <a:pt x="456" y="0"/>
                  </a:lnTo>
                  <a:close/>
                </a:path>
              </a:pathLst>
            </a:custGeom>
            <a:solidFill>
              <a:schemeClr val="bg1">
                <a:lumMod val="85000"/>
              </a:schemeClr>
            </a:solidFill>
            <a:ln>
              <a:noFill/>
            </a:ln>
          </p:spPr>
          <p:txBody>
            <a:bodyPr vert="horz" wrap="square" lIns="91440" tIns="45720" rIns="91440" bIns="45720" numCol="1" anchor="t" anchorCtr="0" compatLnSpc="1"/>
            <a:lstStyle/>
            <a:p>
              <a:endParaRPr lang="en-US"/>
            </a:p>
          </p:txBody>
        </p:sp>
        <p:sp>
          <p:nvSpPr>
            <p:cNvPr id="56" name="Freeform 49"/>
            <p:cNvSpPr/>
            <p:nvPr/>
          </p:nvSpPr>
          <p:spPr bwMode="auto">
            <a:xfrm>
              <a:off x="5494455" y="5039220"/>
              <a:ext cx="569066" cy="260822"/>
            </a:xfrm>
            <a:custGeom>
              <a:avLst/>
              <a:gdLst>
                <a:gd name="T0" fmla="*/ 456 w 456"/>
                <a:gd name="T1" fmla="*/ 0 h 209"/>
                <a:gd name="T2" fmla="*/ 21 w 456"/>
                <a:gd name="T3" fmla="*/ 9 h 209"/>
                <a:gd name="T4" fmla="*/ 0 w 456"/>
                <a:gd name="T5" fmla="*/ 209 h 209"/>
                <a:gd name="T6" fmla="*/ 456 w 456"/>
                <a:gd name="T7" fmla="*/ 0 h 209"/>
              </a:gdLst>
              <a:ahLst/>
              <a:cxnLst>
                <a:cxn ang="0">
                  <a:pos x="T0" y="T1"/>
                </a:cxn>
                <a:cxn ang="0">
                  <a:pos x="T2" y="T3"/>
                </a:cxn>
                <a:cxn ang="0">
                  <a:pos x="T4" y="T5"/>
                </a:cxn>
                <a:cxn ang="0">
                  <a:pos x="T6" y="T7"/>
                </a:cxn>
              </a:cxnLst>
              <a:rect l="0" t="0" r="r" b="b"/>
              <a:pathLst>
                <a:path w="456" h="209">
                  <a:moveTo>
                    <a:pt x="456" y="0"/>
                  </a:moveTo>
                  <a:lnTo>
                    <a:pt x="21" y="9"/>
                  </a:lnTo>
                  <a:lnTo>
                    <a:pt x="0" y="209"/>
                  </a:lnTo>
                  <a:lnTo>
                    <a:pt x="45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7" name="Freeform 50"/>
            <p:cNvSpPr/>
            <p:nvPr/>
          </p:nvSpPr>
          <p:spPr bwMode="auto">
            <a:xfrm>
              <a:off x="1034278" y="4787134"/>
              <a:ext cx="1378986" cy="272053"/>
            </a:xfrm>
            <a:custGeom>
              <a:avLst/>
              <a:gdLst>
                <a:gd name="T0" fmla="*/ 842 w 1105"/>
                <a:gd name="T1" fmla="*/ 0 h 218"/>
                <a:gd name="T2" fmla="*/ 0 w 1105"/>
                <a:gd name="T3" fmla="*/ 19 h 218"/>
                <a:gd name="T4" fmla="*/ 263 w 1105"/>
                <a:gd name="T5" fmla="*/ 218 h 218"/>
                <a:gd name="T6" fmla="*/ 1105 w 1105"/>
                <a:gd name="T7" fmla="*/ 200 h 218"/>
                <a:gd name="T8" fmla="*/ 842 w 1105"/>
                <a:gd name="T9" fmla="*/ 0 h 218"/>
              </a:gdLst>
              <a:ahLst/>
              <a:cxnLst>
                <a:cxn ang="0">
                  <a:pos x="T0" y="T1"/>
                </a:cxn>
                <a:cxn ang="0">
                  <a:pos x="T2" y="T3"/>
                </a:cxn>
                <a:cxn ang="0">
                  <a:pos x="T4" y="T5"/>
                </a:cxn>
                <a:cxn ang="0">
                  <a:pos x="T6" y="T7"/>
                </a:cxn>
                <a:cxn ang="0">
                  <a:pos x="T8" y="T9"/>
                </a:cxn>
              </a:cxnLst>
              <a:rect l="0" t="0" r="r" b="b"/>
              <a:pathLst>
                <a:path w="1105" h="218">
                  <a:moveTo>
                    <a:pt x="842" y="0"/>
                  </a:moveTo>
                  <a:lnTo>
                    <a:pt x="0" y="19"/>
                  </a:lnTo>
                  <a:lnTo>
                    <a:pt x="263" y="218"/>
                  </a:lnTo>
                  <a:lnTo>
                    <a:pt x="1105" y="200"/>
                  </a:lnTo>
                  <a:lnTo>
                    <a:pt x="842" y="0"/>
                  </a:lnTo>
                  <a:close/>
                </a:path>
              </a:pathLst>
            </a:custGeom>
            <a:solidFill>
              <a:schemeClr val="accent5"/>
            </a:solidFill>
            <a:ln>
              <a:noFill/>
            </a:ln>
          </p:spPr>
          <p:txBody>
            <a:bodyPr vert="horz" wrap="square" lIns="91440" tIns="45720" rIns="91440" bIns="45720" numCol="1" anchor="t" anchorCtr="0" compatLnSpc="1"/>
            <a:lstStyle/>
            <a:p>
              <a:endParaRPr lang="en-US"/>
            </a:p>
          </p:txBody>
        </p:sp>
        <p:sp>
          <p:nvSpPr>
            <p:cNvPr id="58" name="Freeform 51"/>
            <p:cNvSpPr/>
            <p:nvPr/>
          </p:nvSpPr>
          <p:spPr bwMode="auto">
            <a:xfrm>
              <a:off x="1051750" y="5201454"/>
              <a:ext cx="1365258" cy="285781"/>
            </a:xfrm>
            <a:custGeom>
              <a:avLst/>
              <a:gdLst>
                <a:gd name="T0" fmla="*/ 252 w 1094"/>
                <a:gd name="T1" fmla="*/ 19 h 229"/>
                <a:gd name="T2" fmla="*/ 1094 w 1094"/>
                <a:gd name="T3" fmla="*/ 0 h 229"/>
                <a:gd name="T4" fmla="*/ 841 w 1094"/>
                <a:gd name="T5" fmla="*/ 211 h 229"/>
                <a:gd name="T6" fmla="*/ 0 w 1094"/>
                <a:gd name="T7" fmla="*/ 229 h 229"/>
                <a:gd name="T8" fmla="*/ 252 w 1094"/>
                <a:gd name="T9" fmla="*/ 19 h 229"/>
              </a:gdLst>
              <a:ahLst/>
              <a:cxnLst>
                <a:cxn ang="0">
                  <a:pos x="T0" y="T1"/>
                </a:cxn>
                <a:cxn ang="0">
                  <a:pos x="T2" y="T3"/>
                </a:cxn>
                <a:cxn ang="0">
                  <a:pos x="T4" y="T5"/>
                </a:cxn>
                <a:cxn ang="0">
                  <a:pos x="T6" y="T7"/>
                </a:cxn>
                <a:cxn ang="0">
                  <a:pos x="T8" y="T9"/>
                </a:cxn>
              </a:cxnLst>
              <a:rect l="0" t="0" r="r" b="b"/>
              <a:pathLst>
                <a:path w="1094" h="229">
                  <a:moveTo>
                    <a:pt x="252" y="19"/>
                  </a:moveTo>
                  <a:lnTo>
                    <a:pt x="1094" y="0"/>
                  </a:lnTo>
                  <a:lnTo>
                    <a:pt x="841" y="211"/>
                  </a:lnTo>
                  <a:lnTo>
                    <a:pt x="0" y="229"/>
                  </a:lnTo>
                  <a:lnTo>
                    <a:pt x="252" y="19"/>
                  </a:lnTo>
                  <a:close/>
                </a:path>
              </a:pathLst>
            </a:custGeom>
            <a:solidFill>
              <a:srgbClr val="B3524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9" name="Freeform 52"/>
            <p:cNvSpPr/>
            <p:nvPr/>
          </p:nvSpPr>
          <p:spPr bwMode="auto">
            <a:xfrm>
              <a:off x="1051750" y="5201454"/>
              <a:ext cx="1365258" cy="285781"/>
            </a:xfrm>
            <a:custGeom>
              <a:avLst/>
              <a:gdLst>
                <a:gd name="T0" fmla="*/ 252 w 1094"/>
                <a:gd name="T1" fmla="*/ 19 h 229"/>
                <a:gd name="T2" fmla="*/ 1094 w 1094"/>
                <a:gd name="T3" fmla="*/ 0 h 229"/>
                <a:gd name="T4" fmla="*/ 841 w 1094"/>
                <a:gd name="T5" fmla="*/ 211 h 229"/>
                <a:gd name="T6" fmla="*/ 0 w 1094"/>
                <a:gd name="T7" fmla="*/ 229 h 229"/>
                <a:gd name="T8" fmla="*/ 252 w 1094"/>
                <a:gd name="T9" fmla="*/ 19 h 229"/>
              </a:gdLst>
              <a:ahLst/>
              <a:cxnLst>
                <a:cxn ang="0">
                  <a:pos x="T0" y="T1"/>
                </a:cxn>
                <a:cxn ang="0">
                  <a:pos x="T2" y="T3"/>
                </a:cxn>
                <a:cxn ang="0">
                  <a:pos x="T4" y="T5"/>
                </a:cxn>
                <a:cxn ang="0">
                  <a:pos x="T6" y="T7"/>
                </a:cxn>
                <a:cxn ang="0">
                  <a:pos x="T8" y="T9"/>
                </a:cxn>
              </a:cxnLst>
              <a:rect l="0" t="0" r="r" b="b"/>
              <a:pathLst>
                <a:path w="1094" h="229">
                  <a:moveTo>
                    <a:pt x="252" y="19"/>
                  </a:moveTo>
                  <a:lnTo>
                    <a:pt x="1094" y="0"/>
                  </a:lnTo>
                  <a:lnTo>
                    <a:pt x="841" y="211"/>
                  </a:lnTo>
                  <a:lnTo>
                    <a:pt x="0" y="229"/>
                  </a:lnTo>
                  <a:lnTo>
                    <a:pt x="252" y="1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0" name="Freeform 53"/>
            <p:cNvSpPr/>
            <p:nvPr/>
          </p:nvSpPr>
          <p:spPr bwMode="auto">
            <a:xfrm>
              <a:off x="1051750" y="5201454"/>
              <a:ext cx="1365258" cy="285781"/>
            </a:xfrm>
            <a:custGeom>
              <a:avLst/>
              <a:gdLst>
                <a:gd name="T0" fmla="*/ 1094 w 1094"/>
                <a:gd name="T1" fmla="*/ 0 h 229"/>
                <a:gd name="T2" fmla="*/ 252 w 1094"/>
                <a:gd name="T3" fmla="*/ 19 h 229"/>
                <a:gd name="T4" fmla="*/ 0 w 1094"/>
                <a:gd name="T5" fmla="*/ 229 h 229"/>
                <a:gd name="T6" fmla="*/ 841 w 1094"/>
                <a:gd name="T7" fmla="*/ 211 h 229"/>
                <a:gd name="T8" fmla="*/ 1094 w 1094"/>
                <a:gd name="T9" fmla="*/ 0 h 229"/>
              </a:gdLst>
              <a:ahLst/>
              <a:cxnLst>
                <a:cxn ang="0">
                  <a:pos x="T0" y="T1"/>
                </a:cxn>
                <a:cxn ang="0">
                  <a:pos x="T2" y="T3"/>
                </a:cxn>
                <a:cxn ang="0">
                  <a:pos x="T4" y="T5"/>
                </a:cxn>
                <a:cxn ang="0">
                  <a:pos x="T6" y="T7"/>
                </a:cxn>
                <a:cxn ang="0">
                  <a:pos x="T8" y="T9"/>
                </a:cxn>
              </a:cxnLst>
              <a:rect l="0" t="0" r="r" b="b"/>
              <a:pathLst>
                <a:path w="1094" h="229">
                  <a:moveTo>
                    <a:pt x="1094" y="0"/>
                  </a:moveTo>
                  <a:lnTo>
                    <a:pt x="252" y="19"/>
                  </a:lnTo>
                  <a:lnTo>
                    <a:pt x="0" y="229"/>
                  </a:lnTo>
                  <a:lnTo>
                    <a:pt x="841" y="211"/>
                  </a:lnTo>
                  <a:lnTo>
                    <a:pt x="1094" y="0"/>
                  </a:lnTo>
                  <a:close/>
                </a:path>
              </a:pathLst>
            </a:custGeom>
            <a:solidFill>
              <a:schemeClr val="accent5"/>
            </a:solidFill>
            <a:ln>
              <a:noFill/>
            </a:ln>
          </p:spPr>
          <p:txBody>
            <a:bodyPr vert="horz" wrap="square" lIns="91440" tIns="45720" rIns="91440" bIns="45720" numCol="1" anchor="t" anchorCtr="0" compatLnSpc="1"/>
            <a:lstStyle/>
            <a:p>
              <a:endParaRPr lang="en-US"/>
            </a:p>
          </p:txBody>
        </p:sp>
        <p:sp>
          <p:nvSpPr>
            <p:cNvPr id="61" name="Freeform 54"/>
            <p:cNvSpPr/>
            <p:nvPr/>
          </p:nvSpPr>
          <p:spPr bwMode="auto">
            <a:xfrm>
              <a:off x="1051750" y="5201454"/>
              <a:ext cx="1365258" cy="285781"/>
            </a:xfrm>
            <a:custGeom>
              <a:avLst/>
              <a:gdLst>
                <a:gd name="T0" fmla="*/ 1094 w 1094"/>
                <a:gd name="T1" fmla="*/ 0 h 229"/>
                <a:gd name="T2" fmla="*/ 252 w 1094"/>
                <a:gd name="T3" fmla="*/ 19 h 229"/>
                <a:gd name="T4" fmla="*/ 0 w 1094"/>
                <a:gd name="T5" fmla="*/ 229 h 229"/>
                <a:gd name="T6" fmla="*/ 841 w 1094"/>
                <a:gd name="T7" fmla="*/ 211 h 229"/>
                <a:gd name="T8" fmla="*/ 1094 w 1094"/>
                <a:gd name="T9" fmla="*/ 0 h 229"/>
              </a:gdLst>
              <a:ahLst/>
              <a:cxnLst>
                <a:cxn ang="0">
                  <a:pos x="T0" y="T1"/>
                </a:cxn>
                <a:cxn ang="0">
                  <a:pos x="T2" y="T3"/>
                </a:cxn>
                <a:cxn ang="0">
                  <a:pos x="T4" y="T5"/>
                </a:cxn>
                <a:cxn ang="0">
                  <a:pos x="T6" y="T7"/>
                </a:cxn>
                <a:cxn ang="0">
                  <a:pos x="T8" y="T9"/>
                </a:cxn>
              </a:cxnLst>
              <a:rect l="0" t="0" r="r" b="b"/>
              <a:pathLst>
                <a:path w="1094" h="229">
                  <a:moveTo>
                    <a:pt x="1094" y="0"/>
                  </a:moveTo>
                  <a:lnTo>
                    <a:pt x="252" y="19"/>
                  </a:lnTo>
                  <a:lnTo>
                    <a:pt x="0" y="229"/>
                  </a:lnTo>
                  <a:lnTo>
                    <a:pt x="841" y="211"/>
                  </a:lnTo>
                  <a:lnTo>
                    <a:pt x="109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2" name="Freeform 55"/>
            <p:cNvSpPr/>
            <p:nvPr/>
          </p:nvSpPr>
          <p:spPr bwMode="auto">
            <a:xfrm>
              <a:off x="4558492" y="5117841"/>
              <a:ext cx="92348" cy="83613"/>
            </a:xfrm>
            <a:custGeom>
              <a:avLst/>
              <a:gdLst>
                <a:gd name="T0" fmla="*/ 34 w 75"/>
                <a:gd name="T1" fmla="*/ 0 h 68"/>
                <a:gd name="T2" fmla="*/ 0 w 75"/>
                <a:gd name="T3" fmla="*/ 45 h 68"/>
                <a:gd name="T4" fmla="*/ 35 w 75"/>
                <a:gd name="T5" fmla="*/ 62 h 68"/>
                <a:gd name="T6" fmla="*/ 52 w 75"/>
                <a:gd name="T7" fmla="*/ 61 h 68"/>
                <a:gd name="T8" fmla="*/ 49 w 75"/>
                <a:gd name="T9" fmla="*/ 53 h 68"/>
                <a:gd name="T10" fmla="*/ 58 w 75"/>
                <a:gd name="T11" fmla="*/ 49 h 68"/>
                <a:gd name="T12" fmla="*/ 57 w 75"/>
                <a:gd name="T13" fmla="*/ 41 h 68"/>
                <a:gd name="T14" fmla="*/ 65 w 75"/>
                <a:gd name="T15" fmla="*/ 38 h 68"/>
                <a:gd name="T16" fmla="*/ 62 w 75"/>
                <a:gd name="T17" fmla="*/ 29 h 68"/>
                <a:gd name="T18" fmla="*/ 71 w 75"/>
                <a:gd name="T19" fmla="*/ 26 h 68"/>
                <a:gd name="T20" fmla="*/ 57 w 75"/>
                <a:gd name="T21" fmla="*/ 9 h 68"/>
                <a:gd name="T22" fmla="*/ 34 w 75"/>
                <a:gd name="T23" fmla="*/ 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5" h="68">
                  <a:moveTo>
                    <a:pt x="34" y="0"/>
                  </a:moveTo>
                  <a:cubicBezTo>
                    <a:pt x="0" y="45"/>
                    <a:pt x="0" y="45"/>
                    <a:pt x="0" y="45"/>
                  </a:cubicBezTo>
                  <a:cubicBezTo>
                    <a:pt x="35" y="62"/>
                    <a:pt x="35" y="62"/>
                    <a:pt x="35" y="62"/>
                  </a:cubicBezTo>
                  <a:cubicBezTo>
                    <a:pt x="38" y="64"/>
                    <a:pt x="48" y="68"/>
                    <a:pt x="52" y="61"/>
                  </a:cubicBezTo>
                  <a:cubicBezTo>
                    <a:pt x="54" y="58"/>
                    <a:pt x="52" y="55"/>
                    <a:pt x="49" y="53"/>
                  </a:cubicBezTo>
                  <a:cubicBezTo>
                    <a:pt x="53" y="53"/>
                    <a:pt x="57" y="53"/>
                    <a:pt x="58" y="49"/>
                  </a:cubicBezTo>
                  <a:cubicBezTo>
                    <a:pt x="60" y="46"/>
                    <a:pt x="59" y="44"/>
                    <a:pt x="57" y="41"/>
                  </a:cubicBezTo>
                  <a:cubicBezTo>
                    <a:pt x="60" y="42"/>
                    <a:pt x="63" y="41"/>
                    <a:pt x="65" y="38"/>
                  </a:cubicBezTo>
                  <a:cubicBezTo>
                    <a:pt x="66" y="35"/>
                    <a:pt x="65" y="32"/>
                    <a:pt x="62" y="29"/>
                  </a:cubicBezTo>
                  <a:cubicBezTo>
                    <a:pt x="66" y="30"/>
                    <a:pt x="69" y="29"/>
                    <a:pt x="71" y="26"/>
                  </a:cubicBezTo>
                  <a:cubicBezTo>
                    <a:pt x="75" y="19"/>
                    <a:pt x="60" y="10"/>
                    <a:pt x="57" y="9"/>
                  </a:cubicBezTo>
                  <a:lnTo>
                    <a:pt x="34" y="0"/>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3" name="Freeform 56"/>
            <p:cNvSpPr/>
            <p:nvPr/>
          </p:nvSpPr>
          <p:spPr bwMode="auto">
            <a:xfrm>
              <a:off x="4544765" y="5106610"/>
              <a:ext cx="58654" cy="72381"/>
            </a:xfrm>
            <a:custGeom>
              <a:avLst/>
              <a:gdLst>
                <a:gd name="T0" fmla="*/ 0 w 47"/>
                <a:gd name="T1" fmla="*/ 49 h 58"/>
                <a:gd name="T2" fmla="*/ 16 w 47"/>
                <a:gd name="T3" fmla="*/ 58 h 58"/>
                <a:gd name="T4" fmla="*/ 47 w 47"/>
                <a:gd name="T5" fmla="*/ 9 h 58"/>
                <a:gd name="T6" fmla="*/ 31 w 47"/>
                <a:gd name="T7" fmla="*/ 0 h 58"/>
                <a:gd name="T8" fmla="*/ 0 w 47"/>
                <a:gd name="T9" fmla="*/ 49 h 58"/>
              </a:gdLst>
              <a:ahLst/>
              <a:cxnLst>
                <a:cxn ang="0">
                  <a:pos x="T0" y="T1"/>
                </a:cxn>
                <a:cxn ang="0">
                  <a:pos x="T2" y="T3"/>
                </a:cxn>
                <a:cxn ang="0">
                  <a:pos x="T4" y="T5"/>
                </a:cxn>
                <a:cxn ang="0">
                  <a:pos x="T6" y="T7"/>
                </a:cxn>
                <a:cxn ang="0">
                  <a:pos x="T8" y="T9"/>
                </a:cxn>
              </a:cxnLst>
              <a:rect l="0" t="0" r="r" b="b"/>
              <a:pathLst>
                <a:path w="47" h="58">
                  <a:moveTo>
                    <a:pt x="0" y="49"/>
                  </a:moveTo>
                  <a:lnTo>
                    <a:pt x="16" y="58"/>
                  </a:lnTo>
                  <a:lnTo>
                    <a:pt x="47" y="9"/>
                  </a:lnTo>
                  <a:lnTo>
                    <a:pt x="31" y="0"/>
                  </a:lnTo>
                  <a:lnTo>
                    <a:pt x="0" y="49"/>
                  </a:lnTo>
                  <a:close/>
                </a:path>
              </a:pathLst>
            </a:custGeom>
            <a:solidFill>
              <a:srgbClr val="F5F5F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4" name="Freeform 57"/>
            <p:cNvSpPr/>
            <p:nvPr/>
          </p:nvSpPr>
          <p:spPr bwMode="auto">
            <a:xfrm>
              <a:off x="4244008" y="4837052"/>
              <a:ext cx="348178" cy="339443"/>
            </a:xfrm>
            <a:custGeom>
              <a:avLst/>
              <a:gdLst>
                <a:gd name="T0" fmla="*/ 191 w 285"/>
                <a:gd name="T1" fmla="*/ 71 h 278"/>
                <a:gd name="T2" fmla="*/ 167 w 285"/>
                <a:gd name="T3" fmla="*/ 0 h 278"/>
                <a:gd name="T4" fmla="*/ 253 w 285"/>
                <a:gd name="T5" fmla="*/ 278 h 278"/>
                <a:gd name="T6" fmla="*/ 285 w 285"/>
                <a:gd name="T7" fmla="*/ 223 h 278"/>
                <a:gd name="T8" fmla="*/ 191 w 285"/>
                <a:gd name="T9" fmla="*/ 71 h 278"/>
              </a:gdLst>
              <a:ahLst/>
              <a:cxnLst>
                <a:cxn ang="0">
                  <a:pos x="T0" y="T1"/>
                </a:cxn>
                <a:cxn ang="0">
                  <a:pos x="T2" y="T3"/>
                </a:cxn>
                <a:cxn ang="0">
                  <a:pos x="T4" y="T5"/>
                </a:cxn>
                <a:cxn ang="0">
                  <a:pos x="T6" y="T7"/>
                </a:cxn>
                <a:cxn ang="0">
                  <a:pos x="T8" y="T9"/>
                </a:cxn>
              </a:cxnLst>
              <a:rect l="0" t="0" r="r" b="b"/>
              <a:pathLst>
                <a:path w="285" h="278">
                  <a:moveTo>
                    <a:pt x="191" y="71"/>
                  </a:moveTo>
                  <a:cubicBezTo>
                    <a:pt x="167" y="0"/>
                    <a:pt x="167" y="0"/>
                    <a:pt x="167" y="0"/>
                  </a:cubicBezTo>
                  <a:cubicBezTo>
                    <a:pt x="0" y="205"/>
                    <a:pt x="253" y="278"/>
                    <a:pt x="253" y="278"/>
                  </a:cubicBezTo>
                  <a:cubicBezTo>
                    <a:pt x="285" y="223"/>
                    <a:pt x="285" y="223"/>
                    <a:pt x="285" y="223"/>
                  </a:cubicBezTo>
                  <a:cubicBezTo>
                    <a:pt x="219" y="195"/>
                    <a:pt x="130" y="157"/>
                    <a:pt x="191" y="71"/>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65" name="Freeform 58"/>
            <p:cNvSpPr/>
            <p:nvPr/>
          </p:nvSpPr>
          <p:spPr bwMode="auto">
            <a:xfrm>
              <a:off x="4482367" y="5120337"/>
              <a:ext cx="16223" cy="16223"/>
            </a:xfrm>
            <a:custGeom>
              <a:avLst/>
              <a:gdLst>
                <a:gd name="T0" fmla="*/ 3 w 13"/>
                <a:gd name="T1" fmla="*/ 11 h 13"/>
                <a:gd name="T2" fmla="*/ 12 w 13"/>
                <a:gd name="T3" fmla="*/ 10 h 13"/>
                <a:gd name="T4" fmla="*/ 10 w 13"/>
                <a:gd name="T5" fmla="*/ 2 h 13"/>
                <a:gd name="T6" fmla="*/ 2 w 13"/>
                <a:gd name="T7" fmla="*/ 3 h 13"/>
                <a:gd name="T8" fmla="*/ 3 w 13"/>
                <a:gd name="T9" fmla="*/ 11 h 13"/>
              </a:gdLst>
              <a:ahLst/>
              <a:cxnLst>
                <a:cxn ang="0">
                  <a:pos x="T0" y="T1"/>
                </a:cxn>
                <a:cxn ang="0">
                  <a:pos x="T2" y="T3"/>
                </a:cxn>
                <a:cxn ang="0">
                  <a:pos x="T4" y="T5"/>
                </a:cxn>
                <a:cxn ang="0">
                  <a:pos x="T6" y="T7"/>
                </a:cxn>
                <a:cxn ang="0">
                  <a:pos x="T8" y="T9"/>
                </a:cxn>
              </a:cxnLst>
              <a:rect l="0" t="0" r="r" b="b"/>
              <a:pathLst>
                <a:path w="13" h="13">
                  <a:moveTo>
                    <a:pt x="3" y="11"/>
                  </a:moveTo>
                  <a:cubicBezTo>
                    <a:pt x="6" y="13"/>
                    <a:pt x="10" y="13"/>
                    <a:pt x="12" y="10"/>
                  </a:cubicBezTo>
                  <a:cubicBezTo>
                    <a:pt x="13" y="8"/>
                    <a:pt x="13" y="4"/>
                    <a:pt x="10" y="2"/>
                  </a:cubicBezTo>
                  <a:cubicBezTo>
                    <a:pt x="8" y="0"/>
                    <a:pt x="4" y="1"/>
                    <a:pt x="2" y="3"/>
                  </a:cubicBezTo>
                  <a:cubicBezTo>
                    <a:pt x="0" y="6"/>
                    <a:pt x="1" y="9"/>
                    <a:pt x="3" y="11"/>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6" name="Freeform 59"/>
            <p:cNvSpPr/>
            <p:nvPr/>
          </p:nvSpPr>
          <p:spPr bwMode="auto">
            <a:xfrm>
              <a:off x="4503582" y="5131569"/>
              <a:ext cx="17471" cy="16223"/>
            </a:xfrm>
            <a:custGeom>
              <a:avLst/>
              <a:gdLst>
                <a:gd name="T0" fmla="*/ 4 w 14"/>
                <a:gd name="T1" fmla="*/ 11 h 13"/>
                <a:gd name="T2" fmla="*/ 12 w 14"/>
                <a:gd name="T3" fmla="*/ 10 h 13"/>
                <a:gd name="T4" fmla="*/ 11 w 14"/>
                <a:gd name="T5" fmla="*/ 2 h 13"/>
                <a:gd name="T6" fmla="*/ 2 w 14"/>
                <a:gd name="T7" fmla="*/ 3 h 13"/>
                <a:gd name="T8" fmla="*/ 4 w 14"/>
                <a:gd name="T9" fmla="*/ 11 h 13"/>
              </a:gdLst>
              <a:ahLst/>
              <a:cxnLst>
                <a:cxn ang="0">
                  <a:pos x="T0" y="T1"/>
                </a:cxn>
                <a:cxn ang="0">
                  <a:pos x="T2" y="T3"/>
                </a:cxn>
                <a:cxn ang="0">
                  <a:pos x="T4" y="T5"/>
                </a:cxn>
                <a:cxn ang="0">
                  <a:pos x="T6" y="T7"/>
                </a:cxn>
                <a:cxn ang="0">
                  <a:pos x="T8" y="T9"/>
                </a:cxn>
              </a:cxnLst>
              <a:rect l="0" t="0" r="r" b="b"/>
              <a:pathLst>
                <a:path w="14" h="13">
                  <a:moveTo>
                    <a:pt x="4" y="11"/>
                  </a:moveTo>
                  <a:cubicBezTo>
                    <a:pt x="6" y="13"/>
                    <a:pt x="10" y="12"/>
                    <a:pt x="12" y="10"/>
                  </a:cubicBezTo>
                  <a:cubicBezTo>
                    <a:pt x="14" y="7"/>
                    <a:pt x="13" y="3"/>
                    <a:pt x="11" y="2"/>
                  </a:cubicBezTo>
                  <a:cubicBezTo>
                    <a:pt x="8" y="0"/>
                    <a:pt x="4" y="0"/>
                    <a:pt x="2" y="3"/>
                  </a:cubicBezTo>
                  <a:cubicBezTo>
                    <a:pt x="0" y="5"/>
                    <a:pt x="1" y="9"/>
                    <a:pt x="4" y="11"/>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7" name="Freeform 60"/>
            <p:cNvSpPr/>
            <p:nvPr/>
          </p:nvSpPr>
          <p:spPr bwMode="auto">
            <a:xfrm>
              <a:off x="4527293" y="5142800"/>
              <a:ext cx="16223" cy="16223"/>
            </a:xfrm>
            <a:custGeom>
              <a:avLst/>
              <a:gdLst>
                <a:gd name="T0" fmla="*/ 3 w 13"/>
                <a:gd name="T1" fmla="*/ 11 h 13"/>
                <a:gd name="T2" fmla="*/ 11 w 13"/>
                <a:gd name="T3" fmla="*/ 10 h 13"/>
                <a:gd name="T4" fmla="*/ 10 w 13"/>
                <a:gd name="T5" fmla="*/ 2 h 13"/>
                <a:gd name="T6" fmla="*/ 2 w 13"/>
                <a:gd name="T7" fmla="*/ 3 h 13"/>
                <a:gd name="T8" fmla="*/ 3 w 13"/>
                <a:gd name="T9" fmla="*/ 11 h 13"/>
              </a:gdLst>
              <a:ahLst/>
              <a:cxnLst>
                <a:cxn ang="0">
                  <a:pos x="T0" y="T1"/>
                </a:cxn>
                <a:cxn ang="0">
                  <a:pos x="T2" y="T3"/>
                </a:cxn>
                <a:cxn ang="0">
                  <a:pos x="T4" y="T5"/>
                </a:cxn>
                <a:cxn ang="0">
                  <a:pos x="T6" y="T7"/>
                </a:cxn>
                <a:cxn ang="0">
                  <a:pos x="T8" y="T9"/>
                </a:cxn>
              </a:cxnLst>
              <a:rect l="0" t="0" r="r" b="b"/>
              <a:pathLst>
                <a:path w="13" h="13">
                  <a:moveTo>
                    <a:pt x="3" y="11"/>
                  </a:moveTo>
                  <a:cubicBezTo>
                    <a:pt x="5" y="13"/>
                    <a:pt x="9" y="12"/>
                    <a:pt x="11" y="10"/>
                  </a:cubicBezTo>
                  <a:cubicBezTo>
                    <a:pt x="13" y="7"/>
                    <a:pt x="12" y="4"/>
                    <a:pt x="10" y="2"/>
                  </a:cubicBezTo>
                  <a:cubicBezTo>
                    <a:pt x="7" y="0"/>
                    <a:pt x="4" y="0"/>
                    <a:pt x="2" y="3"/>
                  </a:cubicBezTo>
                  <a:cubicBezTo>
                    <a:pt x="0" y="5"/>
                    <a:pt x="0" y="9"/>
                    <a:pt x="3" y="11"/>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8" name="Freeform 61"/>
            <p:cNvSpPr/>
            <p:nvPr/>
          </p:nvSpPr>
          <p:spPr bwMode="auto">
            <a:xfrm>
              <a:off x="3105877" y="4847036"/>
              <a:ext cx="415568" cy="386865"/>
            </a:xfrm>
            <a:custGeom>
              <a:avLst/>
              <a:gdLst>
                <a:gd name="T0" fmla="*/ 302 w 339"/>
                <a:gd name="T1" fmla="*/ 311 h 317"/>
                <a:gd name="T2" fmla="*/ 298 w 339"/>
                <a:gd name="T3" fmla="*/ 299 h 317"/>
                <a:gd name="T4" fmla="*/ 312 w 339"/>
                <a:gd name="T5" fmla="*/ 300 h 317"/>
                <a:gd name="T6" fmla="*/ 308 w 339"/>
                <a:gd name="T7" fmla="*/ 283 h 317"/>
                <a:gd name="T8" fmla="*/ 308 w 339"/>
                <a:gd name="T9" fmla="*/ 283 h 317"/>
                <a:gd name="T10" fmla="*/ 323 w 339"/>
                <a:gd name="T11" fmla="*/ 285 h 317"/>
                <a:gd name="T12" fmla="*/ 318 w 339"/>
                <a:gd name="T13" fmla="*/ 270 h 317"/>
                <a:gd name="T14" fmla="*/ 335 w 339"/>
                <a:gd name="T15" fmla="*/ 272 h 317"/>
                <a:gd name="T16" fmla="*/ 327 w 339"/>
                <a:gd name="T17" fmla="*/ 259 h 317"/>
                <a:gd name="T18" fmla="*/ 266 w 339"/>
                <a:gd name="T19" fmla="*/ 43 h 317"/>
                <a:gd name="T20" fmla="*/ 234 w 339"/>
                <a:gd name="T21" fmla="*/ 0 h 317"/>
                <a:gd name="T22" fmla="*/ 287 w 339"/>
                <a:gd name="T23" fmla="*/ 308 h 317"/>
                <a:gd name="T24" fmla="*/ 302 w 339"/>
                <a:gd name="T25" fmla="*/ 311 h 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9" h="317">
                  <a:moveTo>
                    <a:pt x="302" y="311"/>
                  </a:moveTo>
                  <a:cubicBezTo>
                    <a:pt x="305" y="306"/>
                    <a:pt x="301" y="302"/>
                    <a:pt x="298" y="299"/>
                  </a:cubicBezTo>
                  <a:cubicBezTo>
                    <a:pt x="301" y="302"/>
                    <a:pt x="307" y="306"/>
                    <a:pt x="312" y="300"/>
                  </a:cubicBezTo>
                  <a:cubicBezTo>
                    <a:pt x="318" y="294"/>
                    <a:pt x="311" y="286"/>
                    <a:pt x="308" y="283"/>
                  </a:cubicBezTo>
                  <a:cubicBezTo>
                    <a:pt x="308" y="283"/>
                    <a:pt x="308" y="283"/>
                    <a:pt x="308" y="283"/>
                  </a:cubicBezTo>
                  <a:cubicBezTo>
                    <a:pt x="311" y="285"/>
                    <a:pt x="319" y="291"/>
                    <a:pt x="323" y="285"/>
                  </a:cubicBezTo>
                  <a:cubicBezTo>
                    <a:pt x="328" y="280"/>
                    <a:pt x="321" y="273"/>
                    <a:pt x="318" y="270"/>
                  </a:cubicBezTo>
                  <a:cubicBezTo>
                    <a:pt x="321" y="273"/>
                    <a:pt x="331" y="279"/>
                    <a:pt x="335" y="272"/>
                  </a:cubicBezTo>
                  <a:cubicBezTo>
                    <a:pt x="339" y="266"/>
                    <a:pt x="327" y="259"/>
                    <a:pt x="327" y="259"/>
                  </a:cubicBezTo>
                  <a:cubicBezTo>
                    <a:pt x="81" y="156"/>
                    <a:pt x="266" y="43"/>
                    <a:pt x="266" y="43"/>
                  </a:cubicBezTo>
                  <a:cubicBezTo>
                    <a:pt x="234" y="0"/>
                    <a:pt x="234" y="0"/>
                    <a:pt x="234" y="0"/>
                  </a:cubicBezTo>
                  <a:cubicBezTo>
                    <a:pt x="0" y="175"/>
                    <a:pt x="265" y="293"/>
                    <a:pt x="287" y="308"/>
                  </a:cubicBezTo>
                  <a:cubicBezTo>
                    <a:pt x="287" y="308"/>
                    <a:pt x="298" y="317"/>
                    <a:pt x="302" y="31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9" name="Freeform 62"/>
            <p:cNvSpPr/>
            <p:nvPr/>
          </p:nvSpPr>
          <p:spPr bwMode="auto">
            <a:xfrm>
              <a:off x="3342988" y="4847036"/>
              <a:ext cx="88605" cy="88605"/>
            </a:xfrm>
            <a:custGeom>
              <a:avLst/>
              <a:gdLst>
                <a:gd name="T0" fmla="*/ 72 w 72"/>
                <a:gd name="T1" fmla="*/ 43 h 73"/>
                <a:gd name="T2" fmla="*/ 40 w 72"/>
                <a:gd name="T3" fmla="*/ 0 h 73"/>
                <a:gd name="T4" fmla="*/ 0 w 72"/>
                <a:gd name="T5" fmla="*/ 34 h 73"/>
                <a:gd name="T6" fmla="*/ 36 w 72"/>
                <a:gd name="T7" fmla="*/ 73 h 73"/>
                <a:gd name="T8" fmla="*/ 72 w 72"/>
                <a:gd name="T9" fmla="*/ 43 h 73"/>
              </a:gdLst>
              <a:ahLst/>
              <a:cxnLst>
                <a:cxn ang="0">
                  <a:pos x="T0" y="T1"/>
                </a:cxn>
                <a:cxn ang="0">
                  <a:pos x="T2" y="T3"/>
                </a:cxn>
                <a:cxn ang="0">
                  <a:pos x="T4" y="T5"/>
                </a:cxn>
                <a:cxn ang="0">
                  <a:pos x="T6" y="T7"/>
                </a:cxn>
                <a:cxn ang="0">
                  <a:pos x="T8" y="T9"/>
                </a:cxn>
              </a:cxnLst>
              <a:rect l="0" t="0" r="r" b="b"/>
              <a:pathLst>
                <a:path w="72" h="73">
                  <a:moveTo>
                    <a:pt x="72" y="43"/>
                  </a:moveTo>
                  <a:cubicBezTo>
                    <a:pt x="40" y="0"/>
                    <a:pt x="40" y="0"/>
                    <a:pt x="40" y="0"/>
                  </a:cubicBezTo>
                  <a:cubicBezTo>
                    <a:pt x="24" y="11"/>
                    <a:pt x="11" y="23"/>
                    <a:pt x="0" y="34"/>
                  </a:cubicBezTo>
                  <a:cubicBezTo>
                    <a:pt x="36" y="73"/>
                    <a:pt x="36" y="73"/>
                    <a:pt x="36" y="73"/>
                  </a:cubicBezTo>
                  <a:cubicBezTo>
                    <a:pt x="54" y="54"/>
                    <a:pt x="72" y="43"/>
                    <a:pt x="72" y="43"/>
                  </a:cubicBez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70" name="Freeform 63"/>
            <p:cNvSpPr/>
            <p:nvPr/>
          </p:nvSpPr>
          <p:spPr bwMode="auto">
            <a:xfrm>
              <a:off x="3753564" y="4598694"/>
              <a:ext cx="227127" cy="141018"/>
            </a:xfrm>
            <a:custGeom>
              <a:avLst/>
              <a:gdLst>
                <a:gd name="T0" fmla="*/ 0 w 186"/>
                <a:gd name="T1" fmla="*/ 41 h 115"/>
                <a:gd name="T2" fmla="*/ 104 w 186"/>
                <a:gd name="T3" fmla="*/ 101 h 115"/>
                <a:gd name="T4" fmla="*/ 164 w 186"/>
                <a:gd name="T5" fmla="*/ 7 h 115"/>
                <a:gd name="T6" fmla="*/ 0 w 186"/>
                <a:gd name="T7" fmla="*/ 41 h 115"/>
              </a:gdLst>
              <a:ahLst/>
              <a:cxnLst>
                <a:cxn ang="0">
                  <a:pos x="T0" y="T1"/>
                </a:cxn>
                <a:cxn ang="0">
                  <a:pos x="T2" y="T3"/>
                </a:cxn>
                <a:cxn ang="0">
                  <a:pos x="T4" y="T5"/>
                </a:cxn>
                <a:cxn ang="0">
                  <a:pos x="T6" y="T7"/>
                </a:cxn>
              </a:cxnLst>
              <a:rect l="0" t="0" r="r" b="b"/>
              <a:pathLst>
                <a:path w="186" h="115">
                  <a:moveTo>
                    <a:pt x="0" y="41"/>
                  </a:moveTo>
                  <a:cubicBezTo>
                    <a:pt x="6" y="70"/>
                    <a:pt x="24" y="115"/>
                    <a:pt x="104" y="101"/>
                  </a:cubicBezTo>
                  <a:cubicBezTo>
                    <a:pt x="186" y="86"/>
                    <a:pt x="164" y="7"/>
                    <a:pt x="164" y="7"/>
                  </a:cubicBezTo>
                  <a:cubicBezTo>
                    <a:pt x="164" y="7"/>
                    <a:pt x="72" y="0"/>
                    <a:pt x="0" y="41"/>
                  </a:cubicBezTo>
                  <a:close/>
                </a:path>
              </a:pathLst>
            </a:custGeom>
            <a:solidFill>
              <a:srgbClr val="EB7D8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64"/>
            <p:cNvSpPr/>
            <p:nvPr/>
          </p:nvSpPr>
          <p:spPr bwMode="auto">
            <a:xfrm>
              <a:off x="4815570" y="4573735"/>
              <a:ext cx="229623" cy="142266"/>
            </a:xfrm>
            <a:custGeom>
              <a:avLst/>
              <a:gdLst>
                <a:gd name="T0" fmla="*/ 0 w 188"/>
                <a:gd name="T1" fmla="*/ 43 h 116"/>
                <a:gd name="T2" fmla="*/ 106 w 188"/>
                <a:gd name="T3" fmla="*/ 100 h 116"/>
                <a:gd name="T4" fmla="*/ 164 w 188"/>
                <a:gd name="T5" fmla="*/ 5 h 116"/>
                <a:gd name="T6" fmla="*/ 0 w 188"/>
                <a:gd name="T7" fmla="*/ 43 h 116"/>
              </a:gdLst>
              <a:ahLst/>
              <a:cxnLst>
                <a:cxn ang="0">
                  <a:pos x="T0" y="T1"/>
                </a:cxn>
                <a:cxn ang="0">
                  <a:pos x="T2" y="T3"/>
                </a:cxn>
                <a:cxn ang="0">
                  <a:pos x="T4" y="T5"/>
                </a:cxn>
                <a:cxn ang="0">
                  <a:pos x="T6" y="T7"/>
                </a:cxn>
              </a:cxnLst>
              <a:rect l="0" t="0" r="r" b="b"/>
              <a:pathLst>
                <a:path w="188" h="116">
                  <a:moveTo>
                    <a:pt x="0" y="43"/>
                  </a:moveTo>
                  <a:cubicBezTo>
                    <a:pt x="8" y="71"/>
                    <a:pt x="26" y="116"/>
                    <a:pt x="106" y="100"/>
                  </a:cubicBezTo>
                  <a:cubicBezTo>
                    <a:pt x="188" y="84"/>
                    <a:pt x="164" y="5"/>
                    <a:pt x="164" y="5"/>
                  </a:cubicBezTo>
                  <a:cubicBezTo>
                    <a:pt x="164" y="5"/>
                    <a:pt x="72" y="0"/>
                    <a:pt x="0" y="43"/>
                  </a:cubicBezTo>
                  <a:close/>
                </a:path>
              </a:pathLst>
            </a:custGeom>
            <a:solidFill>
              <a:srgbClr val="EB7D8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65"/>
            <p:cNvSpPr/>
            <p:nvPr/>
          </p:nvSpPr>
          <p:spPr bwMode="auto">
            <a:xfrm>
              <a:off x="3636256" y="4505097"/>
              <a:ext cx="46174" cy="83613"/>
            </a:xfrm>
            <a:custGeom>
              <a:avLst/>
              <a:gdLst>
                <a:gd name="T0" fmla="*/ 33 w 38"/>
                <a:gd name="T1" fmla="*/ 30 h 68"/>
                <a:gd name="T2" fmla="*/ 28 w 38"/>
                <a:gd name="T3" fmla="*/ 66 h 68"/>
                <a:gd name="T4" fmla="*/ 5 w 38"/>
                <a:gd name="T5" fmla="*/ 38 h 68"/>
                <a:gd name="T6" fmla="*/ 10 w 38"/>
                <a:gd name="T7" fmla="*/ 2 h 68"/>
                <a:gd name="T8" fmla="*/ 33 w 38"/>
                <a:gd name="T9" fmla="*/ 30 h 68"/>
              </a:gdLst>
              <a:ahLst/>
              <a:cxnLst>
                <a:cxn ang="0">
                  <a:pos x="T0" y="T1"/>
                </a:cxn>
                <a:cxn ang="0">
                  <a:pos x="T2" y="T3"/>
                </a:cxn>
                <a:cxn ang="0">
                  <a:pos x="T4" y="T5"/>
                </a:cxn>
                <a:cxn ang="0">
                  <a:pos x="T6" y="T7"/>
                </a:cxn>
                <a:cxn ang="0">
                  <a:pos x="T8" y="T9"/>
                </a:cxn>
              </a:cxnLst>
              <a:rect l="0" t="0" r="r" b="b"/>
              <a:pathLst>
                <a:path w="38" h="68">
                  <a:moveTo>
                    <a:pt x="33" y="30"/>
                  </a:moveTo>
                  <a:cubicBezTo>
                    <a:pt x="38" y="47"/>
                    <a:pt x="35" y="64"/>
                    <a:pt x="28" y="66"/>
                  </a:cubicBezTo>
                  <a:cubicBezTo>
                    <a:pt x="20" y="68"/>
                    <a:pt x="10" y="55"/>
                    <a:pt x="5" y="38"/>
                  </a:cubicBezTo>
                  <a:cubicBezTo>
                    <a:pt x="0" y="20"/>
                    <a:pt x="2" y="4"/>
                    <a:pt x="10" y="2"/>
                  </a:cubicBezTo>
                  <a:cubicBezTo>
                    <a:pt x="17" y="0"/>
                    <a:pt x="28" y="12"/>
                    <a:pt x="33" y="30"/>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73" name="Freeform 66"/>
            <p:cNvSpPr/>
            <p:nvPr/>
          </p:nvSpPr>
          <p:spPr bwMode="auto">
            <a:xfrm>
              <a:off x="3919541" y="4423980"/>
              <a:ext cx="46174" cy="83613"/>
            </a:xfrm>
            <a:custGeom>
              <a:avLst/>
              <a:gdLst>
                <a:gd name="T0" fmla="*/ 33 w 38"/>
                <a:gd name="T1" fmla="*/ 30 h 68"/>
                <a:gd name="T2" fmla="*/ 28 w 38"/>
                <a:gd name="T3" fmla="*/ 66 h 68"/>
                <a:gd name="T4" fmla="*/ 5 w 38"/>
                <a:gd name="T5" fmla="*/ 38 h 68"/>
                <a:gd name="T6" fmla="*/ 10 w 38"/>
                <a:gd name="T7" fmla="*/ 2 h 68"/>
                <a:gd name="T8" fmla="*/ 33 w 38"/>
                <a:gd name="T9" fmla="*/ 30 h 68"/>
              </a:gdLst>
              <a:ahLst/>
              <a:cxnLst>
                <a:cxn ang="0">
                  <a:pos x="T0" y="T1"/>
                </a:cxn>
                <a:cxn ang="0">
                  <a:pos x="T2" y="T3"/>
                </a:cxn>
                <a:cxn ang="0">
                  <a:pos x="T4" y="T5"/>
                </a:cxn>
                <a:cxn ang="0">
                  <a:pos x="T6" y="T7"/>
                </a:cxn>
                <a:cxn ang="0">
                  <a:pos x="T8" y="T9"/>
                </a:cxn>
              </a:cxnLst>
              <a:rect l="0" t="0" r="r" b="b"/>
              <a:pathLst>
                <a:path w="38" h="68">
                  <a:moveTo>
                    <a:pt x="33" y="30"/>
                  </a:moveTo>
                  <a:cubicBezTo>
                    <a:pt x="38" y="48"/>
                    <a:pt x="36" y="64"/>
                    <a:pt x="28" y="66"/>
                  </a:cubicBezTo>
                  <a:cubicBezTo>
                    <a:pt x="20" y="68"/>
                    <a:pt x="10" y="56"/>
                    <a:pt x="5" y="38"/>
                  </a:cubicBezTo>
                  <a:cubicBezTo>
                    <a:pt x="0" y="21"/>
                    <a:pt x="2" y="4"/>
                    <a:pt x="10" y="2"/>
                  </a:cubicBezTo>
                  <a:cubicBezTo>
                    <a:pt x="17" y="0"/>
                    <a:pt x="28" y="13"/>
                    <a:pt x="33" y="30"/>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74" name="Freeform 67"/>
            <p:cNvSpPr/>
            <p:nvPr/>
          </p:nvSpPr>
          <p:spPr bwMode="auto">
            <a:xfrm>
              <a:off x="4275207" y="5126577"/>
              <a:ext cx="79869" cy="53662"/>
            </a:xfrm>
            <a:custGeom>
              <a:avLst/>
              <a:gdLst>
                <a:gd name="T0" fmla="*/ 54 w 66"/>
                <a:gd name="T1" fmla="*/ 0 h 44"/>
                <a:gd name="T2" fmla="*/ 47 w 66"/>
                <a:gd name="T3" fmla="*/ 9 h 44"/>
                <a:gd name="T4" fmla="*/ 39 w 66"/>
                <a:gd name="T5" fmla="*/ 2 h 44"/>
                <a:gd name="T6" fmla="*/ 32 w 66"/>
                <a:gd name="T7" fmla="*/ 12 h 44"/>
                <a:gd name="T8" fmla="*/ 23 w 66"/>
                <a:gd name="T9" fmla="*/ 3 h 44"/>
                <a:gd name="T10" fmla="*/ 16 w 66"/>
                <a:gd name="T11" fmla="*/ 12 h 44"/>
                <a:gd name="T12" fmla="*/ 8 w 66"/>
                <a:gd name="T13" fmla="*/ 4 h 44"/>
                <a:gd name="T14" fmla="*/ 1 w 66"/>
                <a:gd name="T15" fmla="*/ 25 h 44"/>
                <a:gd name="T16" fmla="*/ 12 w 66"/>
                <a:gd name="T17" fmla="*/ 44 h 44"/>
                <a:gd name="T18" fmla="*/ 18 w 66"/>
                <a:gd name="T19" fmla="*/ 35 h 44"/>
                <a:gd name="T20" fmla="*/ 26 w 66"/>
                <a:gd name="T21" fmla="*/ 43 h 44"/>
                <a:gd name="T22" fmla="*/ 33 w 66"/>
                <a:gd name="T23" fmla="*/ 32 h 44"/>
                <a:gd name="T24" fmla="*/ 42 w 66"/>
                <a:gd name="T25" fmla="*/ 42 h 44"/>
                <a:gd name="T26" fmla="*/ 49 w 66"/>
                <a:gd name="T27" fmla="*/ 33 h 44"/>
                <a:gd name="T28" fmla="*/ 57 w 66"/>
                <a:gd name="T29" fmla="*/ 40 h 44"/>
                <a:gd name="T30" fmla="*/ 65 w 66"/>
                <a:gd name="T31" fmla="*/ 20 h 44"/>
                <a:gd name="T32" fmla="*/ 54 w 66"/>
                <a:gd name="T33"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6" h="44">
                  <a:moveTo>
                    <a:pt x="54" y="0"/>
                  </a:moveTo>
                  <a:cubicBezTo>
                    <a:pt x="51" y="1"/>
                    <a:pt x="48" y="4"/>
                    <a:pt x="47" y="9"/>
                  </a:cubicBezTo>
                  <a:cubicBezTo>
                    <a:pt x="45" y="4"/>
                    <a:pt x="42" y="1"/>
                    <a:pt x="39" y="2"/>
                  </a:cubicBezTo>
                  <a:cubicBezTo>
                    <a:pt x="36" y="2"/>
                    <a:pt x="33" y="6"/>
                    <a:pt x="32" y="12"/>
                  </a:cubicBezTo>
                  <a:cubicBezTo>
                    <a:pt x="30" y="6"/>
                    <a:pt x="27" y="3"/>
                    <a:pt x="23" y="3"/>
                  </a:cubicBezTo>
                  <a:cubicBezTo>
                    <a:pt x="20" y="3"/>
                    <a:pt x="18" y="7"/>
                    <a:pt x="16" y="12"/>
                  </a:cubicBezTo>
                  <a:cubicBezTo>
                    <a:pt x="14" y="7"/>
                    <a:pt x="11" y="4"/>
                    <a:pt x="8" y="4"/>
                  </a:cubicBezTo>
                  <a:cubicBezTo>
                    <a:pt x="3" y="5"/>
                    <a:pt x="0" y="14"/>
                    <a:pt x="1" y="25"/>
                  </a:cubicBezTo>
                  <a:cubicBezTo>
                    <a:pt x="2" y="36"/>
                    <a:pt x="6" y="44"/>
                    <a:pt x="12" y="44"/>
                  </a:cubicBezTo>
                  <a:cubicBezTo>
                    <a:pt x="15" y="44"/>
                    <a:pt x="17" y="40"/>
                    <a:pt x="18" y="35"/>
                  </a:cubicBezTo>
                  <a:cubicBezTo>
                    <a:pt x="20" y="40"/>
                    <a:pt x="23" y="43"/>
                    <a:pt x="26" y="43"/>
                  </a:cubicBezTo>
                  <a:cubicBezTo>
                    <a:pt x="30" y="43"/>
                    <a:pt x="32" y="38"/>
                    <a:pt x="33" y="32"/>
                  </a:cubicBezTo>
                  <a:cubicBezTo>
                    <a:pt x="36" y="38"/>
                    <a:pt x="39" y="42"/>
                    <a:pt x="42" y="42"/>
                  </a:cubicBezTo>
                  <a:cubicBezTo>
                    <a:pt x="45" y="41"/>
                    <a:pt x="48" y="38"/>
                    <a:pt x="49" y="33"/>
                  </a:cubicBezTo>
                  <a:cubicBezTo>
                    <a:pt x="51" y="38"/>
                    <a:pt x="54" y="41"/>
                    <a:pt x="57" y="40"/>
                  </a:cubicBezTo>
                  <a:cubicBezTo>
                    <a:pt x="62" y="40"/>
                    <a:pt x="66" y="31"/>
                    <a:pt x="65" y="20"/>
                  </a:cubicBezTo>
                  <a:cubicBezTo>
                    <a:pt x="64" y="9"/>
                    <a:pt x="59" y="0"/>
                    <a:pt x="54" y="0"/>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68"/>
            <p:cNvSpPr/>
            <p:nvPr/>
          </p:nvSpPr>
          <p:spPr bwMode="auto">
            <a:xfrm>
              <a:off x="1941539" y="4847036"/>
              <a:ext cx="414320" cy="386865"/>
            </a:xfrm>
            <a:custGeom>
              <a:avLst/>
              <a:gdLst>
                <a:gd name="T0" fmla="*/ 302 w 339"/>
                <a:gd name="T1" fmla="*/ 311 h 317"/>
                <a:gd name="T2" fmla="*/ 298 w 339"/>
                <a:gd name="T3" fmla="*/ 299 h 317"/>
                <a:gd name="T4" fmla="*/ 312 w 339"/>
                <a:gd name="T5" fmla="*/ 300 h 317"/>
                <a:gd name="T6" fmla="*/ 308 w 339"/>
                <a:gd name="T7" fmla="*/ 283 h 317"/>
                <a:gd name="T8" fmla="*/ 308 w 339"/>
                <a:gd name="T9" fmla="*/ 283 h 317"/>
                <a:gd name="T10" fmla="*/ 323 w 339"/>
                <a:gd name="T11" fmla="*/ 285 h 317"/>
                <a:gd name="T12" fmla="*/ 318 w 339"/>
                <a:gd name="T13" fmla="*/ 270 h 317"/>
                <a:gd name="T14" fmla="*/ 335 w 339"/>
                <a:gd name="T15" fmla="*/ 272 h 317"/>
                <a:gd name="T16" fmla="*/ 327 w 339"/>
                <a:gd name="T17" fmla="*/ 259 h 317"/>
                <a:gd name="T18" fmla="*/ 267 w 339"/>
                <a:gd name="T19" fmla="*/ 43 h 317"/>
                <a:gd name="T20" fmla="*/ 234 w 339"/>
                <a:gd name="T21" fmla="*/ 0 h 317"/>
                <a:gd name="T22" fmla="*/ 287 w 339"/>
                <a:gd name="T23" fmla="*/ 308 h 317"/>
                <a:gd name="T24" fmla="*/ 302 w 339"/>
                <a:gd name="T25" fmla="*/ 311 h 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9" h="317">
                  <a:moveTo>
                    <a:pt x="302" y="311"/>
                  </a:moveTo>
                  <a:cubicBezTo>
                    <a:pt x="305" y="306"/>
                    <a:pt x="301" y="302"/>
                    <a:pt x="298" y="299"/>
                  </a:cubicBezTo>
                  <a:cubicBezTo>
                    <a:pt x="301" y="302"/>
                    <a:pt x="308" y="306"/>
                    <a:pt x="312" y="300"/>
                  </a:cubicBezTo>
                  <a:cubicBezTo>
                    <a:pt x="318" y="294"/>
                    <a:pt x="311" y="286"/>
                    <a:pt x="308" y="283"/>
                  </a:cubicBezTo>
                  <a:cubicBezTo>
                    <a:pt x="308" y="283"/>
                    <a:pt x="308" y="283"/>
                    <a:pt x="308" y="283"/>
                  </a:cubicBezTo>
                  <a:cubicBezTo>
                    <a:pt x="311" y="285"/>
                    <a:pt x="319" y="291"/>
                    <a:pt x="323" y="285"/>
                  </a:cubicBezTo>
                  <a:cubicBezTo>
                    <a:pt x="328" y="280"/>
                    <a:pt x="321" y="273"/>
                    <a:pt x="318" y="270"/>
                  </a:cubicBezTo>
                  <a:cubicBezTo>
                    <a:pt x="321" y="273"/>
                    <a:pt x="331" y="279"/>
                    <a:pt x="335" y="272"/>
                  </a:cubicBezTo>
                  <a:cubicBezTo>
                    <a:pt x="339" y="266"/>
                    <a:pt x="327" y="259"/>
                    <a:pt x="327" y="259"/>
                  </a:cubicBezTo>
                  <a:cubicBezTo>
                    <a:pt x="81" y="156"/>
                    <a:pt x="267" y="43"/>
                    <a:pt x="267" y="43"/>
                  </a:cubicBezTo>
                  <a:cubicBezTo>
                    <a:pt x="234" y="0"/>
                    <a:pt x="234" y="0"/>
                    <a:pt x="234" y="0"/>
                  </a:cubicBezTo>
                  <a:cubicBezTo>
                    <a:pt x="0" y="175"/>
                    <a:pt x="265" y="293"/>
                    <a:pt x="287" y="308"/>
                  </a:cubicBezTo>
                  <a:cubicBezTo>
                    <a:pt x="287" y="308"/>
                    <a:pt x="298" y="317"/>
                    <a:pt x="302" y="31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69"/>
            <p:cNvSpPr/>
            <p:nvPr/>
          </p:nvSpPr>
          <p:spPr bwMode="auto">
            <a:xfrm>
              <a:off x="2178649" y="4847036"/>
              <a:ext cx="89852" cy="88605"/>
            </a:xfrm>
            <a:custGeom>
              <a:avLst/>
              <a:gdLst>
                <a:gd name="T0" fmla="*/ 73 w 73"/>
                <a:gd name="T1" fmla="*/ 43 h 73"/>
                <a:gd name="T2" fmla="*/ 40 w 73"/>
                <a:gd name="T3" fmla="*/ 0 h 73"/>
                <a:gd name="T4" fmla="*/ 0 w 73"/>
                <a:gd name="T5" fmla="*/ 34 h 73"/>
                <a:gd name="T6" fmla="*/ 37 w 73"/>
                <a:gd name="T7" fmla="*/ 73 h 73"/>
                <a:gd name="T8" fmla="*/ 73 w 73"/>
                <a:gd name="T9" fmla="*/ 43 h 73"/>
              </a:gdLst>
              <a:ahLst/>
              <a:cxnLst>
                <a:cxn ang="0">
                  <a:pos x="T0" y="T1"/>
                </a:cxn>
                <a:cxn ang="0">
                  <a:pos x="T2" y="T3"/>
                </a:cxn>
                <a:cxn ang="0">
                  <a:pos x="T4" y="T5"/>
                </a:cxn>
                <a:cxn ang="0">
                  <a:pos x="T6" y="T7"/>
                </a:cxn>
                <a:cxn ang="0">
                  <a:pos x="T8" y="T9"/>
                </a:cxn>
              </a:cxnLst>
              <a:rect l="0" t="0" r="r" b="b"/>
              <a:pathLst>
                <a:path w="73" h="73">
                  <a:moveTo>
                    <a:pt x="73" y="43"/>
                  </a:moveTo>
                  <a:cubicBezTo>
                    <a:pt x="40" y="0"/>
                    <a:pt x="40" y="0"/>
                    <a:pt x="40" y="0"/>
                  </a:cubicBezTo>
                  <a:cubicBezTo>
                    <a:pt x="24" y="11"/>
                    <a:pt x="11" y="23"/>
                    <a:pt x="0" y="34"/>
                  </a:cubicBezTo>
                  <a:cubicBezTo>
                    <a:pt x="37" y="73"/>
                    <a:pt x="37" y="73"/>
                    <a:pt x="37" y="73"/>
                  </a:cubicBezTo>
                  <a:cubicBezTo>
                    <a:pt x="54" y="54"/>
                    <a:pt x="73" y="43"/>
                    <a:pt x="73" y="43"/>
                  </a:cubicBez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77" name="Freeform 70"/>
            <p:cNvSpPr/>
            <p:nvPr/>
          </p:nvSpPr>
          <p:spPr bwMode="auto">
            <a:xfrm>
              <a:off x="2587977" y="4598694"/>
              <a:ext cx="228375" cy="141018"/>
            </a:xfrm>
            <a:custGeom>
              <a:avLst/>
              <a:gdLst>
                <a:gd name="T0" fmla="*/ 0 w 186"/>
                <a:gd name="T1" fmla="*/ 41 h 115"/>
                <a:gd name="T2" fmla="*/ 104 w 186"/>
                <a:gd name="T3" fmla="*/ 101 h 115"/>
                <a:gd name="T4" fmla="*/ 164 w 186"/>
                <a:gd name="T5" fmla="*/ 7 h 115"/>
                <a:gd name="T6" fmla="*/ 0 w 186"/>
                <a:gd name="T7" fmla="*/ 41 h 115"/>
              </a:gdLst>
              <a:ahLst/>
              <a:cxnLst>
                <a:cxn ang="0">
                  <a:pos x="T0" y="T1"/>
                </a:cxn>
                <a:cxn ang="0">
                  <a:pos x="T2" y="T3"/>
                </a:cxn>
                <a:cxn ang="0">
                  <a:pos x="T4" y="T5"/>
                </a:cxn>
                <a:cxn ang="0">
                  <a:pos x="T6" y="T7"/>
                </a:cxn>
              </a:cxnLst>
              <a:rect l="0" t="0" r="r" b="b"/>
              <a:pathLst>
                <a:path w="186" h="115">
                  <a:moveTo>
                    <a:pt x="0" y="41"/>
                  </a:moveTo>
                  <a:cubicBezTo>
                    <a:pt x="6" y="70"/>
                    <a:pt x="24" y="115"/>
                    <a:pt x="104" y="101"/>
                  </a:cubicBezTo>
                  <a:cubicBezTo>
                    <a:pt x="186" y="86"/>
                    <a:pt x="164" y="7"/>
                    <a:pt x="164" y="7"/>
                  </a:cubicBezTo>
                  <a:cubicBezTo>
                    <a:pt x="164" y="7"/>
                    <a:pt x="72" y="0"/>
                    <a:pt x="0" y="41"/>
                  </a:cubicBezTo>
                  <a:close/>
                </a:path>
              </a:pathLst>
            </a:custGeom>
            <a:solidFill>
              <a:srgbClr val="EB7D8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71"/>
            <p:cNvSpPr/>
            <p:nvPr/>
          </p:nvSpPr>
          <p:spPr bwMode="auto">
            <a:xfrm>
              <a:off x="2470670" y="4505097"/>
              <a:ext cx="47422" cy="83613"/>
            </a:xfrm>
            <a:custGeom>
              <a:avLst/>
              <a:gdLst>
                <a:gd name="T0" fmla="*/ 33 w 38"/>
                <a:gd name="T1" fmla="*/ 30 h 68"/>
                <a:gd name="T2" fmla="*/ 28 w 38"/>
                <a:gd name="T3" fmla="*/ 66 h 68"/>
                <a:gd name="T4" fmla="*/ 5 w 38"/>
                <a:gd name="T5" fmla="*/ 38 h 68"/>
                <a:gd name="T6" fmla="*/ 10 w 38"/>
                <a:gd name="T7" fmla="*/ 2 h 68"/>
                <a:gd name="T8" fmla="*/ 33 w 38"/>
                <a:gd name="T9" fmla="*/ 30 h 68"/>
              </a:gdLst>
              <a:ahLst/>
              <a:cxnLst>
                <a:cxn ang="0">
                  <a:pos x="T0" y="T1"/>
                </a:cxn>
                <a:cxn ang="0">
                  <a:pos x="T2" y="T3"/>
                </a:cxn>
                <a:cxn ang="0">
                  <a:pos x="T4" y="T5"/>
                </a:cxn>
                <a:cxn ang="0">
                  <a:pos x="T6" y="T7"/>
                </a:cxn>
                <a:cxn ang="0">
                  <a:pos x="T8" y="T9"/>
                </a:cxn>
              </a:cxnLst>
              <a:rect l="0" t="0" r="r" b="b"/>
              <a:pathLst>
                <a:path w="38" h="68">
                  <a:moveTo>
                    <a:pt x="33" y="30"/>
                  </a:moveTo>
                  <a:cubicBezTo>
                    <a:pt x="38" y="47"/>
                    <a:pt x="36" y="64"/>
                    <a:pt x="28" y="66"/>
                  </a:cubicBezTo>
                  <a:cubicBezTo>
                    <a:pt x="20" y="68"/>
                    <a:pt x="10" y="55"/>
                    <a:pt x="5" y="38"/>
                  </a:cubicBezTo>
                  <a:cubicBezTo>
                    <a:pt x="0" y="20"/>
                    <a:pt x="2" y="4"/>
                    <a:pt x="10" y="2"/>
                  </a:cubicBezTo>
                  <a:cubicBezTo>
                    <a:pt x="17" y="0"/>
                    <a:pt x="28" y="12"/>
                    <a:pt x="33" y="30"/>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79" name="Freeform 72"/>
            <p:cNvSpPr/>
            <p:nvPr/>
          </p:nvSpPr>
          <p:spPr bwMode="auto">
            <a:xfrm>
              <a:off x="2755203" y="4423980"/>
              <a:ext cx="46174" cy="83613"/>
            </a:xfrm>
            <a:custGeom>
              <a:avLst/>
              <a:gdLst>
                <a:gd name="T0" fmla="*/ 33 w 38"/>
                <a:gd name="T1" fmla="*/ 30 h 68"/>
                <a:gd name="T2" fmla="*/ 28 w 38"/>
                <a:gd name="T3" fmla="*/ 66 h 68"/>
                <a:gd name="T4" fmla="*/ 5 w 38"/>
                <a:gd name="T5" fmla="*/ 38 h 68"/>
                <a:gd name="T6" fmla="*/ 10 w 38"/>
                <a:gd name="T7" fmla="*/ 2 h 68"/>
                <a:gd name="T8" fmla="*/ 33 w 38"/>
                <a:gd name="T9" fmla="*/ 30 h 68"/>
              </a:gdLst>
              <a:ahLst/>
              <a:cxnLst>
                <a:cxn ang="0">
                  <a:pos x="T0" y="T1"/>
                </a:cxn>
                <a:cxn ang="0">
                  <a:pos x="T2" y="T3"/>
                </a:cxn>
                <a:cxn ang="0">
                  <a:pos x="T4" y="T5"/>
                </a:cxn>
                <a:cxn ang="0">
                  <a:pos x="T6" y="T7"/>
                </a:cxn>
                <a:cxn ang="0">
                  <a:pos x="T8" y="T9"/>
                </a:cxn>
              </a:cxnLst>
              <a:rect l="0" t="0" r="r" b="b"/>
              <a:pathLst>
                <a:path w="38" h="68">
                  <a:moveTo>
                    <a:pt x="33" y="30"/>
                  </a:moveTo>
                  <a:cubicBezTo>
                    <a:pt x="38" y="48"/>
                    <a:pt x="36" y="64"/>
                    <a:pt x="28" y="66"/>
                  </a:cubicBezTo>
                  <a:cubicBezTo>
                    <a:pt x="20" y="68"/>
                    <a:pt x="10" y="56"/>
                    <a:pt x="5" y="38"/>
                  </a:cubicBezTo>
                  <a:cubicBezTo>
                    <a:pt x="0" y="21"/>
                    <a:pt x="2" y="4"/>
                    <a:pt x="10" y="2"/>
                  </a:cubicBezTo>
                  <a:cubicBezTo>
                    <a:pt x="18" y="0"/>
                    <a:pt x="28" y="13"/>
                    <a:pt x="33" y="30"/>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80" name="Freeform 73"/>
            <p:cNvSpPr/>
            <p:nvPr/>
          </p:nvSpPr>
          <p:spPr bwMode="auto">
            <a:xfrm>
              <a:off x="3109621" y="5151536"/>
              <a:ext cx="81117" cy="54910"/>
            </a:xfrm>
            <a:custGeom>
              <a:avLst/>
              <a:gdLst>
                <a:gd name="T0" fmla="*/ 54 w 66"/>
                <a:gd name="T1" fmla="*/ 0 h 45"/>
                <a:gd name="T2" fmla="*/ 47 w 66"/>
                <a:gd name="T3" fmla="*/ 9 h 45"/>
                <a:gd name="T4" fmla="*/ 39 w 66"/>
                <a:gd name="T5" fmla="*/ 2 h 45"/>
                <a:gd name="T6" fmla="*/ 32 w 66"/>
                <a:gd name="T7" fmla="*/ 12 h 45"/>
                <a:gd name="T8" fmla="*/ 23 w 66"/>
                <a:gd name="T9" fmla="*/ 3 h 45"/>
                <a:gd name="T10" fmla="*/ 16 w 66"/>
                <a:gd name="T11" fmla="*/ 12 h 45"/>
                <a:gd name="T12" fmla="*/ 8 w 66"/>
                <a:gd name="T13" fmla="*/ 4 h 45"/>
                <a:gd name="T14" fmla="*/ 1 w 66"/>
                <a:gd name="T15" fmla="*/ 25 h 45"/>
                <a:gd name="T16" fmla="*/ 12 w 66"/>
                <a:gd name="T17" fmla="*/ 44 h 45"/>
                <a:gd name="T18" fmla="*/ 18 w 66"/>
                <a:gd name="T19" fmla="*/ 35 h 45"/>
                <a:gd name="T20" fmla="*/ 26 w 66"/>
                <a:gd name="T21" fmla="*/ 43 h 45"/>
                <a:gd name="T22" fmla="*/ 34 w 66"/>
                <a:gd name="T23" fmla="*/ 32 h 45"/>
                <a:gd name="T24" fmla="*/ 42 w 66"/>
                <a:gd name="T25" fmla="*/ 42 h 45"/>
                <a:gd name="T26" fmla="*/ 49 w 66"/>
                <a:gd name="T27" fmla="*/ 33 h 45"/>
                <a:gd name="T28" fmla="*/ 57 w 66"/>
                <a:gd name="T29" fmla="*/ 40 h 45"/>
                <a:gd name="T30" fmla="*/ 65 w 66"/>
                <a:gd name="T31" fmla="*/ 20 h 45"/>
                <a:gd name="T32" fmla="*/ 54 w 66"/>
                <a:gd name="T33"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6" h="45">
                  <a:moveTo>
                    <a:pt x="54" y="0"/>
                  </a:moveTo>
                  <a:cubicBezTo>
                    <a:pt x="51" y="1"/>
                    <a:pt x="49" y="4"/>
                    <a:pt x="47" y="9"/>
                  </a:cubicBezTo>
                  <a:cubicBezTo>
                    <a:pt x="45" y="4"/>
                    <a:pt x="42" y="1"/>
                    <a:pt x="39" y="2"/>
                  </a:cubicBezTo>
                  <a:cubicBezTo>
                    <a:pt x="36" y="2"/>
                    <a:pt x="33" y="6"/>
                    <a:pt x="32" y="12"/>
                  </a:cubicBezTo>
                  <a:cubicBezTo>
                    <a:pt x="30" y="7"/>
                    <a:pt x="27" y="3"/>
                    <a:pt x="23" y="3"/>
                  </a:cubicBezTo>
                  <a:cubicBezTo>
                    <a:pt x="20" y="3"/>
                    <a:pt x="18" y="7"/>
                    <a:pt x="16" y="12"/>
                  </a:cubicBezTo>
                  <a:cubicBezTo>
                    <a:pt x="14" y="7"/>
                    <a:pt x="11" y="4"/>
                    <a:pt x="8" y="4"/>
                  </a:cubicBezTo>
                  <a:cubicBezTo>
                    <a:pt x="3" y="5"/>
                    <a:pt x="0" y="14"/>
                    <a:pt x="1" y="25"/>
                  </a:cubicBezTo>
                  <a:cubicBezTo>
                    <a:pt x="2" y="36"/>
                    <a:pt x="7" y="45"/>
                    <a:pt x="12" y="44"/>
                  </a:cubicBezTo>
                  <a:cubicBezTo>
                    <a:pt x="15" y="44"/>
                    <a:pt x="17" y="40"/>
                    <a:pt x="18" y="35"/>
                  </a:cubicBezTo>
                  <a:cubicBezTo>
                    <a:pt x="20" y="40"/>
                    <a:pt x="23" y="43"/>
                    <a:pt x="26" y="43"/>
                  </a:cubicBezTo>
                  <a:cubicBezTo>
                    <a:pt x="30" y="43"/>
                    <a:pt x="32" y="38"/>
                    <a:pt x="34" y="32"/>
                  </a:cubicBezTo>
                  <a:cubicBezTo>
                    <a:pt x="36" y="38"/>
                    <a:pt x="39" y="42"/>
                    <a:pt x="42" y="42"/>
                  </a:cubicBezTo>
                  <a:cubicBezTo>
                    <a:pt x="45" y="41"/>
                    <a:pt x="48" y="38"/>
                    <a:pt x="49" y="33"/>
                  </a:cubicBezTo>
                  <a:cubicBezTo>
                    <a:pt x="51" y="38"/>
                    <a:pt x="54" y="41"/>
                    <a:pt x="57" y="40"/>
                  </a:cubicBezTo>
                  <a:cubicBezTo>
                    <a:pt x="62" y="40"/>
                    <a:pt x="66" y="31"/>
                    <a:pt x="65" y="20"/>
                  </a:cubicBezTo>
                  <a:cubicBezTo>
                    <a:pt x="64" y="9"/>
                    <a:pt x="59" y="0"/>
                    <a:pt x="54" y="0"/>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74"/>
            <p:cNvSpPr/>
            <p:nvPr/>
          </p:nvSpPr>
          <p:spPr bwMode="auto">
            <a:xfrm>
              <a:off x="1957762" y="3994685"/>
              <a:ext cx="882301" cy="852350"/>
            </a:xfrm>
            <a:custGeom>
              <a:avLst/>
              <a:gdLst>
                <a:gd name="T0" fmla="*/ 340 w 722"/>
                <a:gd name="T1" fmla="*/ 445 h 696"/>
                <a:gd name="T2" fmla="*/ 340 w 722"/>
                <a:gd name="T3" fmla="*/ 363 h 696"/>
                <a:gd name="T4" fmla="*/ 722 w 722"/>
                <a:gd name="T5" fmla="*/ 264 h 696"/>
                <a:gd name="T6" fmla="*/ 392 w 722"/>
                <a:gd name="T7" fmla="*/ 28 h 696"/>
                <a:gd name="T8" fmla="*/ 184 w 722"/>
                <a:gd name="T9" fmla="*/ 152 h 696"/>
                <a:gd name="T10" fmla="*/ 169 w 722"/>
                <a:gd name="T11" fmla="*/ 120 h 696"/>
                <a:gd name="T12" fmla="*/ 162 w 722"/>
                <a:gd name="T13" fmla="*/ 169 h 696"/>
                <a:gd name="T14" fmla="*/ 124 w 722"/>
                <a:gd name="T15" fmla="*/ 200 h 696"/>
                <a:gd name="T16" fmla="*/ 150 w 722"/>
                <a:gd name="T17" fmla="*/ 197 h 696"/>
                <a:gd name="T18" fmla="*/ 221 w 722"/>
                <a:gd name="T19" fmla="*/ 696 h 696"/>
                <a:gd name="T20" fmla="*/ 334 w 722"/>
                <a:gd name="T21" fmla="*/ 486 h 696"/>
                <a:gd name="T22" fmla="*/ 277 w 722"/>
                <a:gd name="T23" fmla="*/ 460 h 696"/>
                <a:gd name="T24" fmla="*/ 340 w 722"/>
                <a:gd name="T25" fmla="*/ 445 h 6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22" h="696">
                  <a:moveTo>
                    <a:pt x="340" y="445"/>
                  </a:moveTo>
                  <a:cubicBezTo>
                    <a:pt x="340" y="363"/>
                    <a:pt x="340" y="363"/>
                    <a:pt x="340" y="363"/>
                  </a:cubicBezTo>
                  <a:cubicBezTo>
                    <a:pt x="592" y="321"/>
                    <a:pt x="722" y="264"/>
                    <a:pt x="722" y="264"/>
                  </a:cubicBezTo>
                  <a:cubicBezTo>
                    <a:pt x="677" y="49"/>
                    <a:pt x="510" y="0"/>
                    <a:pt x="392" y="28"/>
                  </a:cubicBezTo>
                  <a:cubicBezTo>
                    <a:pt x="241" y="61"/>
                    <a:pt x="196" y="116"/>
                    <a:pt x="184" y="152"/>
                  </a:cubicBezTo>
                  <a:cubicBezTo>
                    <a:pt x="171" y="138"/>
                    <a:pt x="169" y="120"/>
                    <a:pt x="169" y="120"/>
                  </a:cubicBezTo>
                  <a:cubicBezTo>
                    <a:pt x="149" y="147"/>
                    <a:pt x="162" y="169"/>
                    <a:pt x="162" y="169"/>
                  </a:cubicBezTo>
                  <a:cubicBezTo>
                    <a:pt x="132" y="171"/>
                    <a:pt x="124" y="200"/>
                    <a:pt x="124" y="200"/>
                  </a:cubicBezTo>
                  <a:cubicBezTo>
                    <a:pt x="133" y="197"/>
                    <a:pt x="142" y="196"/>
                    <a:pt x="150" y="197"/>
                  </a:cubicBezTo>
                  <a:cubicBezTo>
                    <a:pt x="0" y="277"/>
                    <a:pt x="221" y="696"/>
                    <a:pt x="221" y="696"/>
                  </a:cubicBezTo>
                  <a:cubicBezTo>
                    <a:pt x="283" y="652"/>
                    <a:pt x="334" y="486"/>
                    <a:pt x="334" y="486"/>
                  </a:cubicBezTo>
                  <a:cubicBezTo>
                    <a:pt x="334" y="486"/>
                    <a:pt x="271" y="515"/>
                    <a:pt x="277" y="460"/>
                  </a:cubicBezTo>
                  <a:cubicBezTo>
                    <a:pt x="283" y="404"/>
                    <a:pt x="340" y="445"/>
                    <a:pt x="340" y="445"/>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82" name="Freeform 75"/>
            <p:cNvSpPr/>
            <p:nvPr/>
          </p:nvSpPr>
          <p:spPr bwMode="auto">
            <a:xfrm>
              <a:off x="3070934" y="3936032"/>
              <a:ext cx="984633" cy="911004"/>
            </a:xfrm>
            <a:custGeom>
              <a:avLst/>
              <a:gdLst>
                <a:gd name="T0" fmla="*/ 805 w 805"/>
                <a:gd name="T1" fmla="*/ 386 h 744"/>
                <a:gd name="T2" fmla="*/ 356 w 805"/>
                <a:gd name="T3" fmla="*/ 360 h 744"/>
                <a:gd name="T4" fmla="*/ 368 w 805"/>
                <a:gd name="T5" fmla="*/ 487 h 744"/>
                <a:gd name="T6" fmla="*/ 306 w 805"/>
                <a:gd name="T7" fmla="*/ 505 h 744"/>
                <a:gd name="T8" fmla="*/ 364 w 805"/>
                <a:gd name="T9" fmla="*/ 528 h 744"/>
                <a:gd name="T10" fmla="*/ 263 w 805"/>
                <a:gd name="T11" fmla="*/ 744 h 744"/>
                <a:gd name="T12" fmla="*/ 215 w 805"/>
                <a:gd name="T13" fmla="*/ 233 h 744"/>
                <a:gd name="T14" fmla="*/ 371 w 805"/>
                <a:gd name="T15" fmla="*/ 61 h 744"/>
                <a:gd name="T16" fmla="*/ 805 w 805"/>
                <a:gd name="T17" fmla="*/ 386 h 7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05" h="744">
                  <a:moveTo>
                    <a:pt x="805" y="386"/>
                  </a:moveTo>
                  <a:cubicBezTo>
                    <a:pt x="805" y="386"/>
                    <a:pt x="642" y="289"/>
                    <a:pt x="356" y="360"/>
                  </a:cubicBezTo>
                  <a:cubicBezTo>
                    <a:pt x="368" y="487"/>
                    <a:pt x="368" y="487"/>
                    <a:pt x="368" y="487"/>
                  </a:cubicBezTo>
                  <a:cubicBezTo>
                    <a:pt x="368" y="487"/>
                    <a:pt x="308" y="449"/>
                    <a:pt x="306" y="505"/>
                  </a:cubicBezTo>
                  <a:cubicBezTo>
                    <a:pt x="303" y="560"/>
                    <a:pt x="364" y="528"/>
                    <a:pt x="364" y="528"/>
                  </a:cubicBezTo>
                  <a:cubicBezTo>
                    <a:pt x="364" y="528"/>
                    <a:pt x="323" y="697"/>
                    <a:pt x="263" y="744"/>
                  </a:cubicBezTo>
                  <a:cubicBezTo>
                    <a:pt x="263" y="744"/>
                    <a:pt x="0" y="247"/>
                    <a:pt x="215" y="233"/>
                  </a:cubicBezTo>
                  <a:cubicBezTo>
                    <a:pt x="215" y="233"/>
                    <a:pt x="194" y="116"/>
                    <a:pt x="371" y="61"/>
                  </a:cubicBezTo>
                  <a:cubicBezTo>
                    <a:pt x="568" y="0"/>
                    <a:pt x="768" y="74"/>
                    <a:pt x="805" y="386"/>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grpSp>
      <p:sp>
        <p:nvSpPr>
          <p:cNvPr id="6" name="文本框 5"/>
          <p:cNvSpPr txBox="1"/>
          <p:nvPr/>
        </p:nvSpPr>
        <p:spPr>
          <a:xfrm>
            <a:off x="39370" y="262890"/>
            <a:ext cx="5932170" cy="521970"/>
          </a:xfrm>
          <a:prstGeom prst="rect">
            <a:avLst/>
          </a:prstGeom>
          <a:noFill/>
        </p:spPr>
        <p:txBody>
          <a:bodyPr wrap="square" rtlCol="0">
            <a:spAutoFit/>
          </a:bodyPr>
          <a:lstStyle/>
          <a:p>
            <a:r>
              <a:rPr lang="zh-CN" altLang="en-US" sz="2800" b="1"/>
              <a:t>5. 投诉信频现词汇、短语、句型：</a:t>
            </a:r>
            <a:endParaRPr lang="zh-CN" altLang="en-US" sz="2800" b="1"/>
          </a:p>
        </p:txBody>
      </p:sp>
      <p:graphicFrame>
        <p:nvGraphicFramePr>
          <p:cNvPr id="7" name="表格 6"/>
          <p:cNvGraphicFramePr/>
          <p:nvPr>
            <p:custDataLst>
              <p:tags r:id="rId2"/>
            </p:custDataLst>
          </p:nvPr>
        </p:nvGraphicFramePr>
        <p:xfrm>
          <a:off x="411480" y="1282065"/>
          <a:ext cx="11170920" cy="3108960"/>
        </p:xfrm>
        <a:graphic>
          <a:graphicData uri="http://schemas.openxmlformats.org/drawingml/2006/table">
            <a:tbl>
              <a:tblPr firstRow="1" bandRow="1">
                <a:tableStyleId>{5940675A-B579-460E-94D1-54222C63F5DA}</a:tableStyleId>
              </a:tblPr>
              <a:tblGrid>
                <a:gridCol w="5622925"/>
                <a:gridCol w="5547995"/>
              </a:tblGrid>
              <a:tr h="365760">
                <a:tc>
                  <a:txBody>
                    <a:bodyPr/>
                    <a:p>
                      <a:pPr>
                        <a:buNone/>
                      </a:pPr>
                      <a:r>
                        <a:rPr lang="zh-CN" altLang="en-US" sz="2800"/>
                        <a:t>make a complaint about</a:t>
                      </a:r>
                      <a:endParaRPr lang="zh-CN" altLang="en-US" sz="280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r>
                        <a:rPr lang="zh-CN" altLang="en-US" sz="2800"/>
                        <a:t>投诉</a:t>
                      </a:r>
                      <a:endParaRPr lang="zh-CN" altLang="en-US" sz="280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518160">
                <a:tc>
                  <a:txBody>
                    <a:bodyPr/>
                    <a:p>
                      <a:pPr>
                        <a:buNone/>
                      </a:pPr>
                      <a:r>
                        <a:rPr lang="zh-CN" altLang="en-US" sz="2800"/>
                        <a:t>appreciate</a:t>
                      </a:r>
                      <a:endParaRPr lang="zh-CN" altLang="en-US" sz="280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r>
                        <a:rPr lang="zh-CN" altLang="en-US" sz="2800"/>
                        <a:t>感激</a:t>
                      </a:r>
                      <a:endParaRPr lang="zh-CN" altLang="en-US" sz="280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365760">
                <a:tc>
                  <a:txBody>
                    <a:bodyPr/>
                    <a:p>
                      <a:pPr>
                        <a:buNone/>
                      </a:pPr>
                      <a:r>
                        <a:rPr lang="zh-CN" altLang="en-US" sz="2800"/>
                        <a:t>due to</a:t>
                      </a:r>
                      <a:endParaRPr lang="zh-CN" altLang="en-US" sz="280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r>
                        <a:rPr lang="zh-CN" altLang="en-US" sz="2800"/>
                        <a:t>归咎于</a:t>
                      </a:r>
                      <a:endParaRPr lang="zh-CN" altLang="en-US" sz="280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365760">
                <a:tc>
                  <a:txBody>
                    <a:bodyPr/>
                    <a:p>
                      <a:pPr>
                        <a:buNone/>
                      </a:pPr>
                      <a:r>
                        <a:rPr lang="zh-CN" altLang="en-US" sz="2800"/>
                        <a:t>attention</a:t>
                      </a:r>
                      <a:endParaRPr lang="zh-CN" altLang="en-US" sz="280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r>
                        <a:rPr lang="zh-CN" altLang="en-US" sz="2800"/>
                        <a:t>重视</a:t>
                      </a:r>
                      <a:endParaRPr lang="zh-CN" altLang="en-US" sz="280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365760">
                <a:tc>
                  <a:txBody>
                    <a:bodyPr/>
                    <a:p>
                      <a:pPr>
                        <a:buNone/>
                      </a:pPr>
                      <a:r>
                        <a:rPr lang="zh-CN" altLang="en-US" sz="2800"/>
                        <a:t>get this matter settled</a:t>
                      </a:r>
                      <a:endParaRPr lang="zh-CN" altLang="en-US" sz="280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r>
                        <a:rPr lang="zh-CN" altLang="en-US" sz="2800"/>
                        <a:t>解决这事</a:t>
                      </a:r>
                      <a:endParaRPr lang="zh-CN" altLang="en-US" sz="280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365760">
                <a:tc>
                  <a:txBody>
                    <a:bodyPr/>
                    <a:p>
                      <a:pPr>
                        <a:buNone/>
                      </a:pPr>
                      <a:r>
                        <a:rPr lang="zh-CN" altLang="en-US" sz="2800"/>
                        <a:t>express one’s dissatisfaction/disappointment about</a:t>
                      </a:r>
                      <a:endParaRPr lang="zh-CN" altLang="en-US" sz="280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r>
                        <a:rPr lang="zh-CN" altLang="en-US" sz="2800"/>
                        <a:t>表达某人对……的不满 / 失望</a:t>
                      </a:r>
                      <a:endParaRPr lang="zh-CN" altLang="en-US" sz="280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grpSp>
        <p:nvGrpSpPr>
          <p:cNvPr id="11" name="Group 5"/>
          <p:cNvGrpSpPr/>
          <p:nvPr/>
        </p:nvGrpSpPr>
        <p:grpSpPr>
          <a:xfrm>
            <a:off x="3749838" y="5204653"/>
            <a:ext cx="5072921" cy="1723420"/>
            <a:chOff x="990600" y="3853667"/>
            <a:chExt cx="5072921" cy="1723420"/>
          </a:xfrm>
        </p:grpSpPr>
        <p:sp>
          <p:nvSpPr>
            <p:cNvPr id="12" name="Freeform 5"/>
            <p:cNvSpPr/>
            <p:nvPr/>
          </p:nvSpPr>
          <p:spPr bwMode="auto">
            <a:xfrm>
              <a:off x="990600" y="5374919"/>
              <a:ext cx="5060441" cy="202168"/>
            </a:xfrm>
            <a:custGeom>
              <a:avLst/>
              <a:gdLst>
                <a:gd name="T0" fmla="*/ 4054 w 4136"/>
                <a:gd name="T1" fmla="*/ 0 h 165"/>
                <a:gd name="T2" fmla="*/ 3007 w 4136"/>
                <a:gd name="T3" fmla="*/ 0 h 165"/>
                <a:gd name="T4" fmla="*/ 2995 w 4136"/>
                <a:gd name="T5" fmla="*/ 28 h 165"/>
                <a:gd name="T6" fmla="*/ 2979 w 4136"/>
                <a:gd name="T7" fmla="*/ 30 h 165"/>
                <a:gd name="T8" fmla="*/ 2920 w 4136"/>
                <a:gd name="T9" fmla="*/ 13 h 165"/>
                <a:gd name="T10" fmla="*/ 2910 w 4136"/>
                <a:gd name="T11" fmla="*/ 75 h 165"/>
                <a:gd name="T12" fmla="*/ 2904 w 4136"/>
                <a:gd name="T13" fmla="*/ 74 h 165"/>
                <a:gd name="T14" fmla="*/ 2893 w 4136"/>
                <a:gd name="T15" fmla="*/ 0 h 165"/>
                <a:gd name="T16" fmla="*/ 2144 w 4136"/>
                <a:gd name="T17" fmla="*/ 0 h 165"/>
                <a:gd name="T18" fmla="*/ 2132 w 4136"/>
                <a:gd name="T19" fmla="*/ 36 h 165"/>
                <a:gd name="T20" fmla="*/ 2116 w 4136"/>
                <a:gd name="T21" fmla="*/ 38 h 165"/>
                <a:gd name="T22" fmla="*/ 2057 w 4136"/>
                <a:gd name="T23" fmla="*/ 21 h 165"/>
                <a:gd name="T24" fmla="*/ 2047 w 4136"/>
                <a:gd name="T25" fmla="*/ 83 h 165"/>
                <a:gd name="T26" fmla="*/ 2041 w 4136"/>
                <a:gd name="T27" fmla="*/ 82 h 165"/>
                <a:gd name="T28" fmla="*/ 2033 w 4136"/>
                <a:gd name="T29" fmla="*/ 0 h 165"/>
                <a:gd name="T30" fmla="*/ 1192 w 4136"/>
                <a:gd name="T31" fmla="*/ 0 h 165"/>
                <a:gd name="T32" fmla="*/ 1180 w 4136"/>
                <a:gd name="T33" fmla="*/ 36 h 165"/>
                <a:gd name="T34" fmla="*/ 1164 w 4136"/>
                <a:gd name="T35" fmla="*/ 38 h 165"/>
                <a:gd name="T36" fmla="*/ 1105 w 4136"/>
                <a:gd name="T37" fmla="*/ 21 h 165"/>
                <a:gd name="T38" fmla="*/ 1095 w 4136"/>
                <a:gd name="T39" fmla="*/ 83 h 165"/>
                <a:gd name="T40" fmla="*/ 1090 w 4136"/>
                <a:gd name="T41" fmla="*/ 82 h 165"/>
                <a:gd name="T42" fmla="*/ 1081 w 4136"/>
                <a:gd name="T43" fmla="*/ 0 h 165"/>
                <a:gd name="T44" fmla="*/ 996 w 4136"/>
                <a:gd name="T45" fmla="*/ 0 h 165"/>
                <a:gd name="T46" fmla="*/ 908 w 4136"/>
                <a:gd name="T47" fmla="*/ 73 h 165"/>
                <a:gd name="T48" fmla="*/ 50 w 4136"/>
                <a:gd name="T49" fmla="*/ 92 h 165"/>
                <a:gd name="T50" fmla="*/ 160 w 4136"/>
                <a:gd name="T51" fmla="*/ 0 h 165"/>
                <a:gd name="T52" fmla="*/ 81 w 4136"/>
                <a:gd name="T53" fmla="*/ 0 h 165"/>
                <a:gd name="T54" fmla="*/ 0 w 4136"/>
                <a:gd name="T55" fmla="*/ 82 h 165"/>
                <a:gd name="T56" fmla="*/ 0 w 4136"/>
                <a:gd name="T57" fmla="*/ 84 h 165"/>
                <a:gd name="T58" fmla="*/ 81 w 4136"/>
                <a:gd name="T59" fmla="*/ 165 h 165"/>
                <a:gd name="T60" fmla="*/ 4054 w 4136"/>
                <a:gd name="T61" fmla="*/ 165 h 165"/>
                <a:gd name="T62" fmla="*/ 4136 w 4136"/>
                <a:gd name="T63" fmla="*/ 84 h 165"/>
                <a:gd name="T64" fmla="*/ 4136 w 4136"/>
                <a:gd name="T65" fmla="*/ 82 h 165"/>
                <a:gd name="T66" fmla="*/ 4054 w 4136"/>
                <a:gd name="T67" fmla="*/ 0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136" h="165">
                  <a:moveTo>
                    <a:pt x="4054" y="0"/>
                  </a:moveTo>
                  <a:cubicBezTo>
                    <a:pt x="3007" y="0"/>
                    <a:pt x="3007" y="0"/>
                    <a:pt x="3007" y="0"/>
                  </a:cubicBezTo>
                  <a:cubicBezTo>
                    <a:pt x="3007" y="14"/>
                    <a:pt x="3004" y="26"/>
                    <a:pt x="2995" y="28"/>
                  </a:cubicBezTo>
                  <a:cubicBezTo>
                    <a:pt x="2990" y="30"/>
                    <a:pt x="2985" y="30"/>
                    <a:pt x="2979" y="30"/>
                  </a:cubicBezTo>
                  <a:cubicBezTo>
                    <a:pt x="2951" y="30"/>
                    <a:pt x="2920" y="13"/>
                    <a:pt x="2920" y="13"/>
                  </a:cubicBezTo>
                  <a:cubicBezTo>
                    <a:pt x="2920" y="13"/>
                    <a:pt x="2948" y="75"/>
                    <a:pt x="2910" y="75"/>
                  </a:cubicBezTo>
                  <a:cubicBezTo>
                    <a:pt x="2908" y="75"/>
                    <a:pt x="2906" y="75"/>
                    <a:pt x="2904" y="74"/>
                  </a:cubicBezTo>
                  <a:cubicBezTo>
                    <a:pt x="2873" y="70"/>
                    <a:pt x="2883" y="27"/>
                    <a:pt x="2893" y="0"/>
                  </a:cubicBezTo>
                  <a:cubicBezTo>
                    <a:pt x="2144" y="0"/>
                    <a:pt x="2144" y="0"/>
                    <a:pt x="2144" y="0"/>
                  </a:cubicBezTo>
                  <a:cubicBezTo>
                    <a:pt x="2145" y="18"/>
                    <a:pt x="2143" y="33"/>
                    <a:pt x="2132" y="36"/>
                  </a:cubicBezTo>
                  <a:cubicBezTo>
                    <a:pt x="2127" y="38"/>
                    <a:pt x="2122" y="38"/>
                    <a:pt x="2116" y="38"/>
                  </a:cubicBezTo>
                  <a:cubicBezTo>
                    <a:pt x="2088" y="38"/>
                    <a:pt x="2057" y="21"/>
                    <a:pt x="2057" y="21"/>
                  </a:cubicBezTo>
                  <a:cubicBezTo>
                    <a:pt x="2057" y="21"/>
                    <a:pt x="2085" y="83"/>
                    <a:pt x="2047" y="83"/>
                  </a:cubicBezTo>
                  <a:cubicBezTo>
                    <a:pt x="2045" y="83"/>
                    <a:pt x="2043" y="83"/>
                    <a:pt x="2041" y="82"/>
                  </a:cubicBezTo>
                  <a:cubicBezTo>
                    <a:pt x="2007" y="78"/>
                    <a:pt x="2023" y="26"/>
                    <a:pt x="2033" y="0"/>
                  </a:cubicBezTo>
                  <a:cubicBezTo>
                    <a:pt x="1192" y="0"/>
                    <a:pt x="1192" y="0"/>
                    <a:pt x="1192" y="0"/>
                  </a:cubicBezTo>
                  <a:cubicBezTo>
                    <a:pt x="1193" y="18"/>
                    <a:pt x="1191" y="33"/>
                    <a:pt x="1180" y="36"/>
                  </a:cubicBezTo>
                  <a:cubicBezTo>
                    <a:pt x="1175" y="38"/>
                    <a:pt x="1170" y="38"/>
                    <a:pt x="1164" y="38"/>
                  </a:cubicBezTo>
                  <a:cubicBezTo>
                    <a:pt x="1136" y="38"/>
                    <a:pt x="1105" y="21"/>
                    <a:pt x="1105" y="21"/>
                  </a:cubicBezTo>
                  <a:cubicBezTo>
                    <a:pt x="1105" y="21"/>
                    <a:pt x="1133" y="83"/>
                    <a:pt x="1095" y="83"/>
                  </a:cubicBezTo>
                  <a:cubicBezTo>
                    <a:pt x="1093" y="83"/>
                    <a:pt x="1092" y="83"/>
                    <a:pt x="1090" y="82"/>
                  </a:cubicBezTo>
                  <a:cubicBezTo>
                    <a:pt x="1055" y="78"/>
                    <a:pt x="1071" y="26"/>
                    <a:pt x="1081" y="0"/>
                  </a:cubicBezTo>
                  <a:cubicBezTo>
                    <a:pt x="996" y="0"/>
                    <a:pt x="996" y="0"/>
                    <a:pt x="996" y="0"/>
                  </a:cubicBezTo>
                  <a:cubicBezTo>
                    <a:pt x="908" y="73"/>
                    <a:pt x="908" y="73"/>
                    <a:pt x="908" y="73"/>
                  </a:cubicBezTo>
                  <a:cubicBezTo>
                    <a:pt x="50" y="92"/>
                    <a:pt x="50" y="92"/>
                    <a:pt x="50" y="92"/>
                  </a:cubicBezTo>
                  <a:cubicBezTo>
                    <a:pt x="160" y="0"/>
                    <a:pt x="160" y="0"/>
                    <a:pt x="160" y="0"/>
                  </a:cubicBezTo>
                  <a:cubicBezTo>
                    <a:pt x="81" y="0"/>
                    <a:pt x="81" y="0"/>
                    <a:pt x="81" y="0"/>
                  </a:cubicBezTo>
                  <a:cubicBezTo>
                    <a:pt x="36" y="0"/>
                    <a:pt x="0" y="37"/>
                    <a:pt x="0" y="82"/>
                  </a:cubicBezTo>
                  <a:cubicBezTo>
                    <a:pt x="0" y="84"/>
                    <a:pt x="0" y="84"/>
                    <a:pt x="0" y="84"/>
                  </a:cubicBezTo>
                  <a:cubicBezTo>
                    <a:pt x="0" y="129"/>
                    <a:pt x="36" y="165"/>
                    <a:pt x="81" y="165"/>
                  </a:cubicBezTo>
                  <a:cubicBezTo>
                    <a:pt x="4054" y="165"/>
                    <a:pt x="4054" y="165"/>
                    <a:pt x="4054" y="165"/>
                  </a:cubicBezTo>
                  <a:cubicBezTo>
                    <a:pt x="4099" y="165"/>
                    <a:pt x="4136" y="129"/>
                    <a:pt x="4136" y="84"/>
                  </a:cubicBezTo>
                  <a:cubicBezTo>
                    <a:pt x="4136" y="82"/>
                    <a:pt x="4136" y="82"/>
                    <a:pt x="4136" y="82"/>
                  </a:cubicBezTo>
                  <a:cubicBezTo>
                    <a:pt x="4136" y="37"/>
                    <a:pt x="4099" y="0"/>
                    <a:pt x="4054" y="0"/>
                  </a:cubicBezTo>
                </a:path>
              </a:pathLst>
            </a:custGeom>
            <a:solidFill>
              <a:schemeClr val="tx2">
                <a:alpha val="10000"/>
              </a:schemeClr>
            </a:solidFill>
            <a:ln>
              <a:noFill/>
            </a:ln>
          </p:spPr>
          <p:txBody>
            <a:bodyPr vert="horz" wrap="square" lIns="91440" tIns="45720" rIns="91440" bIns="45720" numCol="1" anchor="t" anchorCtr="0" compatLnSpc="1"/>
            <a:lstStyle/>
            <a:p>
              <a:endParaRPr lang="en-US"/>
            </a:p>
          </p:txBody>
        </p:sp>
        <p:sp>
          <p:nvSpPr>
            <p:cNvPr id="13" name="Freeform 6"/>
            <p:cNvSpPr/>
            <p:nvPr/>
          </p:nvSpPr>
          <p:spPr bwMode="auto">
            <a:xfrm>
              <a:off x="2897469" y="4702273"/>
              <a:ext cx="227127" cy="323219"/>
            </a:xfrm>
            <a:custGeom>
              <a:avLst/>
              <a:gdLst>
                <a:gd name="T0" fmla="*/ 21 w 186"/>
                <a:gd name="T1" fmla="*/ 0 h 264"/>
                <a:gd name="T2" fmla="*/ 0 w 186"/>
                <a:gd name="T3" fmla="*/ 72 h 264"/>
                <a:gd name="T4" fmla="*/ 121 w 186"/>
                <a:gd name="T5" fmla="*/ 264 h 264"/>
                <a:gd name="T6" fmla="*/ 186 w 186"/>
                <a:gd name="T7" fmla="*/ 258 h 264"/>
                <a:gd name="T8" fmla="*/ 21 w 186"/>
                <a:gd name="T9" fmla="*/ 0 h 264"/>
              </a:gdLst>
              <a:ahLst/>
              <a:cxnLst>
                <a:cxn ang="0">
                  <a:pos x="T0" y="T1"/>
                </a:cxn>
                <a:cxn ang="0">
                  <a:pos x="T2" y="T3"/>
                </a:cxn>
                <a:cxn ang="0">
                  <a:pos x="T4" y="T5"/>
                </a:cxn>
                <a:cxn ang="0">
                  <a:pos x="T6" y="T7"/>
                </a:cxn>
                <a:cxn ang="0">
                  <a:pos x="T8" y="T9"/>
                </a:cxn>
              </a:cxnLst>
              <a:rect l="0" t="0" r="r" b="b"/>
              <a:pathLst>
                <a:path w="186" h="264">
                  <a:moveTo>
                    <a:pt x="21" y="0"/>
                  </a:moveTo>
                  <a:cubicBezTo>
                    <a:pt x="0" y="72"/>
                    <a:pt x="0" y="72"/>
                    <a:pt x="0" y="72"/>
                  </a:cubicBezTo>
                  <a:cubicBezTo>
                    <a:pt x="46" y="145"/>
                    <a:pt x="91" y="222"/>
                    <a:pt x="121" y="264"/>
                  </a:cubicBezTo>
                  <a:cubicBezTo>
                    <a:pt x="186" y="258"/>
                    <a:pt x="186" y="258"/>
                    <a:pt x="186" y="258"/>
                  </a:cubicBezTo>
                  <a:cubicBezTo>
                    <a:pt x="79" y="114"/>
                    <a:pt x="21" y="0"/>
                    <a:pt x="21" y="0"/>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4" name="Freeform 7"/>
            <p:cNvSpPr/>
            <p:nvPr/>
          </p:nvSpPr>
          <p:spPr bwMode="auto">
            <a:xfrm>
              <a:off x="2897469" y="4702273"/>
              <a:ext cx="67389" cy="127291"/>
            </a:xfrm>
            <a:custGeom>
              <a:avLst/>
              <a:gdLst>
                <a:gd name="T0" fmla="*/ 21 w 56"/>
                <a:gd name="T1" fmla="*/ 0 h 104"/>
                <a:gd name="T2" fmla="*/ 0 w 56"/>
                <a:gd name="T3" fmla="*/ 72 h 104"/>
                <a:gd name="T4" fmla="*/ 20 w 56"/>
                <a:gd name="T5" fmla="*/ 104 h 104"/>
                <a:gd name="T6" fmla="*/ 56 w 56"/>
                <a:gd name="T7" fmla="*/ 64 h 104"/>
                <a:gd name="T8" fmla="*/ 21 w 56"/>
                <a:gd name="T9" fmla="*/ 0 h 104"/>
              </a:gdLst>
              <a:ahLst/>
              <a:cxnLst>
                <a:cxn ang="0">
                  <a:pos x="T0" y="T1"/>
                </a:cxn>
                <a:cxn ang="0">
                  <a:pos x="T2" y="T3"/>
                </a:cxn>
                <a:cxn ang="0">
                  <a:pos x="T4" y="T5"/>
                </a:cxn>
                <a:cxn ang="0">
                  <a:pos x="T6" y="T7"/>
                </a:cxn>
                <a:cxn ang="0">
                  <a:pos x="T8" y="T9"/>
                </a:cxn>
              </a:cxnLst>
              <a:rect l="0" t="0" r="r" b="b"/>
              <a:pathLst>
                <a:path w="56" h="104">
                  <a:moveTo>
                    <a:pt x="21" y="0"/>
                  </a:moveTo>
                  <a:cubicBezTo>
                    <a:pt x="0" y="72"/>
                    <a:pt x="0" y="72"/>
                    <a:pt x="0" y="72"/>
                  </a:cubicBezTo>
                  <a:cubicBezTo>
                    <a:pt x="7" y="82"/>
                    <a:pt x="13" y="93"/>
                    <a:pt x="20" y="104"/>
                  </a:cubicBezTo>
                  <a:cubicBezTo>
                    <a:pt x="56" y="64"/>
                    <a:pt x="56" y="64"/>
                    <a:pt x="56" y="64"/>
                  </a:cubicBezTo>
                  <a:cubicBezTo>
                    <a:pt x="33" y="24"/>
                    <a:pt x="21" y="0"/>
                    <a:pt x="21" y="0"/>
                  </a:cubicBez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15" name="Freeform 8"/>
            <p:cNvSpPr/>
            <p:nvPr/>
          </p:nvSpPr>
          <p:spPr bwMode="auto">
            <a:xfrm>
              <a:off x="2268502" y="5075411"/>
              <a:ext cx="943451" cy="406832"/>
            </a:xfrm>
            <a:custGeom>
              <a:avLst/>
              <a:gdLst>
                <a:gd name="T0" fmla="*/ 754 w 771"/>
                <a:gd name="T1" fmla="*/ 93 h 333"/>
                <a:gd name="T2" fmla="*/ 676 w 771"/>
                <a:gd name="T3" fmla="*/ 128 h 333"/>
                <a:gd name="T4" fmla="*/ 673 w 771"/>
                <a:gd name="T5" fmla="*/ 25 h 333"/>
                <a:gd name="T6" fmla="*/ 594 w 771"/>
                <a:gd name="T7" fmla="*/ 42 h 333"/>
                <a:gd name="T8" fmla="*/ 82 w 771"/>
                <a:gd name="T9" fmla="*/ 155 h 333"/>
                <a:gd name="T10" fmla="*/ 102 w 771"/>
                <a:gd name="T11" fmla="*/ 237 h 333"/>
                <a:gd name="T12" fmla="*/ 43 w 771"/>
                <a:gd name="T13" fmla="*/ 230 h 333"/>
                <a:gd name="T14" fmla="*/ 46 w 771"/>
                <a:gd name="T15" fmla="*/ 327 h 333"/>
                <a:gd name="T16" fmla="*/ 61 w 771"/>
                <a:gd name="T17" fmla="*/ 266 h 333"/>
                <a:gd name="T18" fmla="*/ 136 w 771"/>
                <a:gd name="T19" fmla="*/ 281 h 333"/>
                <a:gd name="T20" fmla="*/ 138 w 771"/>
                <a:gd name="T21" fmla="*/ 181 h 333"/>
                <a:gd name="T22" fmla="*/ 636 w 771"/>
                <a:gd name="T23" fmla="*/ 66 h 333"/>
                <a:gd name="T24" fmla="*/ 653 w 771"/>
                <a:gd name="T25" fmla="*/ 190 h 333"/>
                <a:gd name="T26" fmla="*/ 754 w 771"/>
                <a:gd name="T27" fmla="*/ 93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71" h="333">
                  <a:moveTo>
                    <a:pt x="754" y="93"/>
                  </a:moveTo>
                  <a:cubicBezTo>
                    <a:pt x="736" y="36"/>
                    <a:pt x="676" y="128"/>
                    <a:pt x="676" y="128"/>
                  </a:cubicBezTo>
                  <a:cubicBezTo>
                    <a:pt x="676" y="128"/>
                    <a:pt x="693" y="51"/>
                    <a:pt x="673" y="25"/>
                  </a:cubicBezTo>
                  <a:cubicBezTo>
                    <a:pt x="654" y="0"/>
                    <a:pt x="607" y="34"/>
                    <a:pt x="594" y="42"/>
                  </a:cubicBezTo>
                  <a:cubicBezTo>
                    <a:pt x="82" y="155"/>
                    <a:pt x="82" y="155"/>
                    <a:pt x="82" y="155"/>
                  </a:cubicBezTo>
                  <a:cubicBezTo>
                    <a:pt x="102" y="237"/>
                    <a:pt x="102" y="237"/>
                    <a:pt x="102" y="237"/>
                  </a:cubicBezTo>
                  <a:cubicBezTo>
                    <a:pt x="43" y="230"/>
                    <a:pt x="43" y="230"/>
                    <a:pt x="43" y="230"/>
                  </a:cubicBezTo>
                  <a:cubicBezTo>
                    <a:pt x="43" y="230"/>
                    <a:pt x="0" y="321"/>
                    <a:pt x="46" y="327"/>
                  </a:cubicBezTo>
                  <a:cubicBezTo>
                    <a:pt x="91" y="333"/>
                    <a:pt x="61" y="266"/>
                    <a:pt x="61" y="266"/>
                  </a:cubicBezTo>
                  <a:cubicBezTo>
                    <a:pt x="61" y="266"/>
                    <a:pt x="105" y="291"/>
                    <a:pt x="136" y="281"/>
                  </a:cubicBezTo>
                  <a:cubicBezTo>
                    <a:pt x="161" y="274"/>
                    <a:pt x="141" y="203"/>
                    <a:pt x="138" y="181"/>
                  </a:cubicBezTo>
                  <a:cubicBezTo>
                    <a:pt x="474" y="161"/>
                    <a:pt x="631" y="69"/>
                    <a:pt x="636" y="66"/>
                  </a:cubicBezTo>
                  <a:cubicBezTo>
                    <a:pt x="636" y="66"/>
                    <a:pt x="644" y="149"/>
                    <a:pt x="653" y="190"/>
                  </a:cubicBezTo>
                  <a:cubicBezTo>
                    <a:pt x="653" y="190"/>
                    <a:pt x="771" y="151"/>
                    <a:pt x="754" y="93"/>
                  </a:cubicBezTo>
                </a:path>
              </a:pathLst>
            </a:custGeom>
            <a:solidFill>
              <a:schemeClr val="tx2"/>
            </a:solidFill>
            <a:ln>
              <a:noFill/>
            </a:ln>
          </p:spPr>
          <p:txBody>
            <a:bodyPr vert="horz" wrap="square" lIns="91440" tIns="45720" rIns="91440" bIns="45720" numCol="1" anchor="t" anchorCtr="0" compatLnSpc="1"/>
            <a:lstStyle/>
            <a:p>
              <a:endParaRPr lang="en-US"/>
            </a:p>
          </p:txBody>
        </p:sp>
        <p:sp>
          <p:nvSpPr>
            <p:cNvPr id="16" name="Freeform 9"/>
            <p:cNvSpPr/>
            <p:nvPr/>
          </p:nvSpPr>
          <p:spPr bwMode="auto">
            <a:xfrm>
              <a:off x="2161178" y="3853667"/>
              <a:ext cx="761250" cy="1000857"/>
            </a:xfrm>
            <a:custGeom>
              <a:avLst/>
              <a:gdLst>
                <a:gd name="T0" fmla="*/ 622 w 622"/>
                <a:gd name="T1" fmla="*/ 693 h 818"/>
                <a:gd name="T2" fmla="*/ 131 w 622"/>
                <a:gd name="T3" fmla="*/ 362 h 818"/>
                <a:gd name="T4" fmla="*/ 54 w 622"/>
                <a:gd name="T5" fmla="*/ 811 h 818"/>
                <a:gd name="T6" fmla="*/ 622 w 622"/>
                <a:gd name="T7" fmla="*/ 693 h 818"/>
              </a:gdLst>
              <a:ahLst/>
              <a:cxnLst>
                <a:cxn ang="0">
                  <a:pos x="T0" y="T1"/>
                </a:cxn>
                <a:cxn ang="0">
                  <a:pos x="T2" y="T3"/>
                </a:cxn>
                <a:cxn ang="0">
                  <a:pos x="T4" y="T5"/>
                </a:cxn>
                <a:cxn ang="0">
                  <a:pos x="T6" y="T7"/>
                </a:cxn>
              </a:cxnLst>
              <a:rect l="0" t="0" r="r" b="b"/>
              <a:pathLst>
                <a:path w="622" h="818">
                  <a:moveTo>
                    <a:pt x="622" y="693"/>
                  </a:moveTo>
                  <a:cubicBezTo>
                    <a:pt x="622" y="693"/>
                    <a:pt x="555" y="0"/>
                    <a:pt x="131" y="362"/>
                  </a:cubicBezTo>
                  <a:cubicBezTo>
                    <a:pt x="131" y="362"/>
                    <a:pt x="0" y="499"/>
                    <a:pt x="54" y="811"/>
                  </a:cubicBezTo>
                  <a:cubicBezTo>
                    <a:pt x="537" y="818"/>
                    <a:pt x="622" y="693"/>
                    <a:pt x="622" y="693"/>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7" name="Freeform 10"/>
            <p:cNvSpPr/>
            <p:nvPr/>
          </p:nvSpPr>
          <p:spPr bwMode="auto">
            <a:xfrm>
              <a:off x="2227319" y="4702273"/>
              <a:ext cx="767490" cy="562826"/>
            </a:xfrm>
            <a:custGeom>
              <a:avLst/>
              <a:gdLst>
                <a:gd name="T0" fmla="*/ 568 w 627"/>
                <a:gd name="T1" fmla="*/ 0 h 460"/>
                <a:gd name="T2" fmla="*/ 627 w 627"/>
                <a:gd name="T3" fmla="*/ 347 h 460"/>
                <a:gd name="T4" fmla="*/ 115 w 627"/>
                <a:gd name="T5" fmla="*/ 460 h 460"/>
                <a:gd name="T6" fmla="*/ 0 w 627"/>
                <a:gd name="T7" fmla="*/ 118 h 460"/>
                <a:gd name="T8" fmla="*/ 568 w 627"/>
                <a:gd name="T9" fmla="*/ 0 h 460"/>
              </a:gdLst>
              <a:ahLst/>
              <a:cxnLst>
                <a:cxn ang="0">
                  <a:pos x="T0" y="T1"/>
                </a:cxn>
                <a:cxn ang="0">
                  <a:pos x="T2" y="T3"/>
                </a:cxn>
                <a:cxn ang="0">
                  <a:pos x="T4" y="T5"/>
                </a:cxn>
                <a:cxn ang="0">
                  <a:pos x="T6" y="T7"/>
                </a:cxn>
                <a:cxn ang="0">
                  <a:pos x="T8" y="T9"/>
                </a:cxn>
              </a:cxnLst>
              <a:rect l="0" t="0" r="r" b="b"/>
              <a:pathLst>
                <a:path w="627" h="460">
                  <a:moveTo>
                    <a:pt x="568" y="0"/>
                  </a:moveTo>
                  <a:cubicBezTo>
                    <a:pt x="627" y="347"/>
                    <a:pt x="627" y="347"/>
                    <a:pt x="627" y="347"/>
                  </a:cubicBezTo>
                  <a:cubicBezTo>
                    <a:pt x="627" y="347"/>
                    <a:pt x="422" y="435"/>
                    <a:pt x="115" y="460"/>
                  </a:cubicBezTo>
                  <a:cubicBezTo>
                    <a:pt x="0" y="118"/>
                    <a:pt x="0" y="118"/>
                    <a:pt x="0" y="118"/>
                  </a:cubicBezTo>
                  <a:cubicBezTo>
                    <a:pt x="0" y="118"/>
                    <a:pt x="389" y="101"/>
                    <a:pt x="568" y="0"/>
                  </a:cubicBezTo>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18" name="Freeform 11"/>
            <p:cNvSpPr/>
            <p:nvPr/>
          </p:nvSpPr>
          <p:spPr bwMode="auto">
            <a:xfrm>
              <a:off x="1761834" y="4964343"/>
              <a:ext cx="2496" cy="0"/>
            </a:xfrm>
            <a:custGeom>
              <a:avLst/>
              <a:gdLst>
                <a:gd name="T0" fmla="*/ 0 w 2"/>
                <a:gd name="T1" fmla="*/ 2 w 2"/>
                <a:gd name="T2" fmla="*/ 0 w 2"/>
              </a:gdLst>
              <a:ahLst/>
              <a:cxnLst>
                <a:cxn ang="0">
                  <a:pos x="T0" y="0"/>
                </a:cxn>
                <a:cxn ang="0">
                  <a:pos x="T1" y="0"/>
                </a:cxn>
                <a:cxn ang="0">
                  <a:pos x="T2" y="0"/>
                </a:cxn>
              </a:cxnLst>
              <a:rect l="0" t="0" r="r" b="b"/>
              <a:pathLst>
                <a:path w="2">
                  <a:moveTo>
                    <a:pt x="0" y="0"/>
                  </a:moveTo>
                  <a:cubicBezTo>
                    <a:pt x="1" y="0"/>
                    <a:pt x="1" y="0"/>
                    <a:pt x="2" y="0"/>
                  </a:cubicBezTo>
                  <a:cubicBezTo>
                    <a:pt x="1" y="0"/>
                    <a:pt x="1" y="0"/>
                    <a:pt x="0" y="0"/>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9" name="Freeform 12"/>
            <p:cNvSpPr/>
            <p:nvPr/>
          </p:nvSpPr>
          <p:spPr bwMode="auto">
            <a:xfrm>
              <a:off x="2681574" y="4818333"/>
              <a:ext cx="136027" cy="333203"/>
            </a:xfrm>
            <a:custGeom>
              <a:avLst/>
              <a:gdLst>
                <a:gd name="T0" fmla="*/ 67 w 109"/>
                <a:gd name="T1" fmla="*/ 0 h 267"/>
                <a:gd name="T2" fmla="*/ 78 w 109"/>
                <a:gd name="T3" fmla="*/ 22 h 267"/>
                <a:gd name="T4" fmla="*/ 63 w 109"/>
                <a:gd name="T5" fmla="*/ 47 h 267"/>
                <a:gd name="T6" fmla="*/ 109 w 109"/>
                <a:gd name="T7" fmla="*/ 201 h 267"/>
                <a:gd name="T8" fmla="*/ 56 w 109"/>
                <a:gd name="T9" fmla="*/ 267 h 267"/>
                <a:gd name="T10" fmla="*/ 0 w 109"/>
                <a:gd name="T11" fmla="*/ 210 h 267"/>
                <a:gd name="T12" fmla="*/ 30 w 109"/>
                <a:gd name="T13" fmla="*/ 50 h 267"/>
                <a:gd name="T14" fmla="*/ 12 w 109"/>
                <a:gd name="T15" fmla="*/ 24 h 267"/>
                <a:gd name="T16" fmla="*/ 22 w 109"/>
                <a:gd name="T17" fmla="*/ 6 h 267"/>
                <a:gd name="T18" fmla="*/ 67 w 109"/>
                <a:gd name="T19" fmla="*/ 0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267">
                  <a:moveTo>
                    <a:pt x="67" y="0"/>
                  </a:moveTo>
                  <a:lnTo>
                    <a:pt x="78" y="22"/>
                  </a:lnTo>
                  <a:lnTo>
                    <a:pt x="63" y="47"/>
                  </a:lnTo>
                  <a:lnTo>
                    <a:pt x="109" y="201"/>
                  </a:lnTo>
                  <a:lnTo>
                    <a:pt x="56" y="267"/>
                  </a:lnTo>
                  <a:lnTo>
                    <a:pt x="0" y="210"/>
                  </a:lnTo>
                  <a:lnTo>
                    <a:pt x="30" y="50"/>
                  </a:lnTo>
                  <a:lnTo>
                    <a:pt x="12" y="24"/>
                  </a:lnTo>
                  <a:lnTo>
                    <a:pt x="22" y="6"/>
                  </a:lnTo>
                  <a:lnTo>
                    <a:pt x="67" y="0"/>
                  </a:lnTo>
                  <a:close/>
                </a:path>
              </a:pathLst>
            </a:custGeom>
            <a:solidFill>
              <a:schemeClr val="tx2"/>
            </a:solidFill>
            <a:ln>
              <a:noFill/>
            </a:ln>
          </p:spPr>
          <p:txBody>
            <a:bodyPr vert="horz" wrap="square" lIns="91440" tIns="45720" rIns="91440" bIns="45720" numCol="1" anchor="t" anchorCtr="0" compatLnSpc="1"/>
            <a:lstStyle/>
            <a:p>
              <a:endParaRPr lang="en-US"/>
            </a:p>
          </p:txBody>
        </p:sp>
        <p:sp>
          <p:nvSpPr>
            <p:cNvPr id="20" name="Freeform 13"/>
            <p:cNvSpPr/>
            <p:nvPr/>
          </p:nvSpPr>
          <p:spPr bwMode="auto">
            <a:xfrm>
              <a:off x="2681574" y="4818333"/>
              <a:ext cx="136027" cy="333203"/>
            </a:xfrm>
            <a:custGeom>
              <a:avLst/>
              <a:gdLst>
                <a:gd name="T0" fmla="*/ 67 w 109"/>
                <a:gd name="T1" fmla="*/ 0 h 267"/>
                <a:gd name="T2" fmla="*/ 78 w 109"/>
                <a:gd name="T3" fmla="*/ 22 h 267"/>
                <a:gd name="T4" fmla="*/ 63 w 109"/>
                <a:gd name="T5" fmla="*/ 47 h 267"/>
                <a:gd name="T6" fmla="*/ 109 w 109"/>
                <a:gd name="T7" fmla="*/ 201 h 267"/>
                <a:gd name="T8" fmla="*/ 56 w 109"/>
                <a:gd name="T9" fmla="*/ 267 h 267"/>
                <a:gd name="T10" fmla="*/ 0 w 109"/>
                <a:gd name="T11" fmla="*/ 210 h 267"/>
                <a:gd name="T12" fmla="*/ 30 w 109"/>
                <a:gd name="T13" fmla="*/ 50 h 267"/>
                <a:gd name="T14" fmla="*/ 12 w 109"/>
                <a:gd name="T15" fmla="*/ 24 h 267"/>
                <a:gd name="T16" fmla="*/ 22 w 109"/>
                <a:gd name="T17" fmla="*/ 6 h 267"/>
                <a:gd name="T18" fmla="*/ 67 w 109"/>
                <a:gd name="T19" fmla="*/ 0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267">
                  <a:moveTo>
                    <a:pt x="67" y="0"/>
                  </a:moveTo>
                  <a:lnTo>
                    <a:pt x="78" y="22"/>
                  </a:lnTo>
                  <a:lnTo>
                    <a:pt x="63" y="47"/>
                  </a:lnTo>
                  <a:lnTo>
                    <a:pt x="109" y="201"/>
                  </a:lnTo>
                  <a:lnTo>
                    <a:pt x="56" y="267"/>
                  </a:lnTo>
                  <a:lnTo>
                    <a:pt x="0" y="210"/>
                  </a:lnTo>
                  <a:lnTo>
                    <a:pt x="30" y="50"/>
                  </a:lnTo>
                  <a:lnTo>
                    <a:pt x="12" y="24"/>
                  </a:lnTo>
                  <a:lnTo>
                    <a:pt x="22" y="6"/>
                  </a:lnTo>
                  <a:lnTo>
                    <a:pt x="6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1" name="Freeform 14"/>
            <p:cNvSpPr/>
            <p:nvPr/>
          </p:nvSpPr>
          <p:spPr bwMode="auto">
            <a:xfrm>
              <a:off x="4061808" y="4702273"/>
              <a:ext cx="227127" cy="323219"/>
            </a:xfrm>
            <a:custGeom>
              <a:avLst/>
              <a:gdLst>
                <a:gd name="T0" fmla="*/ 21 w 186"/>
                <a:gd name="T1" fmla="*/ 0 h 264"/>
                <a:gd name="T2" fmla="*/ 0 w 186"/>
                <a:gd name="T3" fmla="*/ 72 h 264"/>
                <a:gd name="T4" fmla="*/ 121 w 186"/>
                <a:gd name="T5" fmla="*/ 264 h 264"/>
                <a:gd name="T6" fmla="*/ 186 w 186"/>
                <a:gd name="T7" fmla="*/ 258 h 264"/>
                <a:gd name="T8" fmla="*/ 21 w 186"/>
                <a:gd name="T9" fmla="*/ 0 h 264"/>
              </a:gdLst>
              <a:ahLst/>
              <a:cxnLst>
                <a:cxn ang="0">
                  <a:pos x="T0" y="T1"/>
                </a:cxn>
                <a:cxn ang="0">
                  <a:pos x="T2" y="T3"/>
                </a:cxn>
                <a:cxn ang="0">
                  <a:pos x="T4" y="T5"/>
                </a:cxn>
                <a:cxn ang="0">
                  <a:pos x="T6" y="T7"/>
                </a:cxn>
                <a:cxn ang="0">
                  <a:pos x="T8" y="T9"/>
                </a:cxn>
              </a:cxnLst>
              <a:rect l="0" t="0" r="r" b="b"/>
              <a:pathLst>
                <a:path w="186" h="264">
                  <a:moveTo>
                    <a:pt x="21" y="0"/>
                  </a:moveTo>
                  <a:cubicBezTo>
                    <a:pt x="0" y="72"/>
                    <a:pt x="0" y="72"/>
                    <a:pt x="0" y="72"/>
                  </a:cubicBezTo>
                  <a:cubicBezTo>
                    <a:pt x="46" y="145"/>
                    <a:pt x="91" y="222"/>
                    <a:pt x="121" y="264"/>
                  </a:cubicBezTo>
                  <a:cubicBezTo>
                    <a:pt x="186" y="258"/>
                    <a:pt x="186" y="258"/>
                    <a:pt x="186" y="258"/>
                  </a:cubicBezTo>
                  <a:cubicBezTo>
                    <a:pt x="79" y="114"/>
                    <a:pt x="21" y="0"/>
                    <a:pt x="21" y="0"/>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2" name="Freeform 15"/>
            <p:cNvSpPr/>
            <p:nvPr/>
          </p:nvSpPr>
          <p:spPr bwMode="auto">
            <a:xfrm>
              <a:off x="4061808" y="4702273"/>
              <a:ext cx="68637" cy="127291"/>
            </a:xfrm>
            <a:custGeom>
              <a:avLst/>
              <a:gdLst>
                <a:gd name="T0" fmla="*/ 21 w 56"/>
                <a:gd name="T1" fmla="*/ 0 h 104"/>
                <a:gd name="T2" fmla="*/ 0 w 56"/>
                <a:gd name="T3" fmla="*/ 72 h 104"/>
                <a:gd name="T4" fmla="*/ 20 w 56"/>
                <a:gd name="T5" fmla="*/ 104 h 104"/>
                <a:gd name="T6" fmla="*/ 56 w 56"/>
                <a:gd name="T7" fmla="*/ 64 h 104"/>
                <a:gd name="T8" fmla="*/ 21 w 56"/>
                <a:gd name="T9" fmla="*/ 0 h 104"/>
              </a:gdLst>
              <a:ahLst/>
              <a:cxnLst>
                <a:cxn ang="0">
                  <a:pos x="T0" y="T1"/>
                </a:cxn>
                <a:cxn ang="0">
                  <a:pos x="T2" y="T3"/>
                </a:cxn>
                <a:cxn ang="0">
                  <a:pos x="T4" y="T5"/>
                </a:cxn>
                <a:cxn ang="0">
                  <a:pos x="T6" y="T7"/>
                </a:cxn>
                <a:cxn ang="0">
                  <a:pos x="T8" y="T9"/>
                </a:cxn>
              </a:cxnLst>
              <a:rect l="0" t="0" r="r" b="b"/>
              <a:pathLst>
                <a:path w="56" h="104">
                  <a:moveTo>
                    <a:pt x="21" y="0"/>
                  </a:moveTo>
                  <a:cubicBezTo>
                    <a:pt x="0" y="72"/>
                    <a:pt x="0" y="72"/>
                    <a:pt x="0" y="72"/>
                  </a:cubicBezTo>
                  <a:cubicBezTo>
                    <a:pt x="6" y="82"/>
                    <a:pt x="13" y="93"/>
                    <a:pt x="20" y="104"/>
                  </a:cubicBezTo>
                  <a:cubicBezTo>
                    <a:pt x="56" y="64"/>
                    <a:pt x="56" y="64"/>
                    <a:pt x="56" y="64"/>
                  </a:cubicBezTo>
                  <a:cubicBezTo>
                    <a:pt x="33" y="24"/>
                    <a:pt x="21" y="0"/>
                    <a:pt x="21" y="0"/>
                  </a:cubicBez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23" name="Freeform 16"/>
            <p:cNvSpPr/>
            <p:nvPr/>
          </p:nvSpPr>
          <p:spPr bwMode="auto">
            <a:xfrm>
              <a:off x="5483224" y="4416493"/>
              <a:ext cx="89852" cy="133531"/>
            </a:xfrm>
            <a:custGeom>
              <a:avLst/>
              <a:gdLst>
                <a:gd name="T0" fmla="*/ 0 w 73"/>
                <a:gd name="T1" fmla="*/ 66 h 109"/>
                <a:gd name="T2" fmla="*/ 30 w 73"/>
                <a:gd name="T3" fmla="*/ 109 h 109"/>
                <a:gd name="T4" fmla="*/ 56 w 73"/>
                <a:gd name="T5" fmla="*/ 84 h 109"/>
                <a:gd name="T6" fmla="*/ 60 w 73"/>
                <a:gd name="T7" fmla="*/ 68 h 109"/>
                <a:gd name="T8" fmla="*/ 51 w 73"/>
                <a:gd name="T9" fmla="*/ 68 h 109"/>
                <a:gd name="T10" fmla="*/ 51 w 73"/>
                <a:gd name="T11" fmla="*/ 59 h 109"/>
                <a:gd name="T12" fmla="*/ 43 w 73"/>
                <a:gd name="T13" fmla="*/ 58 h 109"/>
                <a:gd name="T14" fmla="*/ 42 w 73"/>
                <a:gd name="T15" fmla="*/ 50 h 109"/>
                <a:gd name="T16" fmla="*/ 34 w 73"/>
                <a:gd name="T17" fmla="*/ 50 h 109"/>
                <a:gd name="T18" fmla="*/ 67 w 73"/>
                <a:gd name="T19" fmla="*/ 5 h 109"/>
                <a:gd name="T20" fmla="*/ 15 w 73"/>
                <a:gd name="T21" fmla="*/ 49 h 109"/>
                <a:gd name="T22" fmla="*/ 0 w 73"/>
                <a:gd name="T23" fmla="*/ 66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3" h="109">
                  <a:moveTo>
                    <a:pt x="0" y="66"/>
                  </a:moveTo>
                  <a:cubicBezTo>
                    <a:pt x="30" y="109"/>
                    <a:pt x="30" y="109"/>
                    <a:pt x="30" y="109"/>
                  </a:cubicBezTo>
                  <a:cubicBezTo>
                    <a:pt x="56" y="84"/>
                    <a:pt x="56" y="84"/>
                    <a:pt x="56" y="84"/>
                  </a:cubicBezTo>
                  <a:cubicBezTo>
                    <a:pt x="58" y="81"/>
                    <a:pt x="65" y="73"/>
                    <a:pt x="60" y="68"/>
                  </a:cubicBezTo>
                  <a:cubicBezTo>
                    <a:pt x="57" y="66"/>
                    <a:pt x="54" y="66"/>
                    <a:pt x="51" y="68"/>
                  </a:cubicBezTo>
                  <a:cubicBezTo>
                    <a:pt x="53" y="65"/>
                    <a:pt x="53" y="61"/>
                    <a:pt x="51" y="59"/>
                  </a:cubicBezTo>
                  <a:cubicBezTo>
                    <a:pt x="49" y="57"/>
                    <a:pt x="46" y="57"/>
                    <a:pt x="43" y="58"/>
                  </a:cubicBezTo>
                  <a:cubicBezTo>
                    <a:pt x="44" y="55"/>
                    <a:pt x="44" y="52"/>
                    <a:pt x="42" y="50"/>
                  </a:cubicBezTo>
                  <a:cubicBezTo>
                    <a:pt x="40" y="48"/>
                    <a:pt x="37" y="48"/>
                    <a:pt x="34" y="50"/>
                  </a:cubicBezTo>
                  <a:cubicBezTo>
                    <a:pt x="35" y="47"/>
                    <a:pt x="73" y="12"/>
                    <a:pt x="67" y="5"/>
                  </a:cubicBezTo>
                  <a:cubicBezTo>
                    <a:pt x="61" y="0"/>
                    <a:pt x="17" y="47"/>
                    <a:pt x="15" y="49"/>
                  </a:cubicBezTo>
                  <a:lnTo>
                    <a:pt x="0" y="66"/>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4" name="Freeform 17"/>
            <p:cNvSpPr/>
            <p:nvPr/>
          </p:nvSpPr>
          <p:spPr bwMode="auto">
            <a:xfrm>
              <a:off x="5470744" y="4496362"/>
              <a:ext cx="61150" cy="68637"/>
            </a:xfrm>
            <a:custGeom>
              <a:avLst/>
              <a:gdLst>
                <a:gd name="T0" fmla="*/ 36 w 49"/>
                <a:gd name="T1" fmla="*/ 55 h 55"/>
                <a:gd name="T2" fmla="*/ 49 w 49"/>
                <a:gd name="T3" fmla="*/ 45 h 55"/>
                <a:gd name="T4" fmla="*/ 14 w 49"/>
                <a:gd name="T5" fmla="*/ 0 h 55"/>
                <a:gd name="T6" fmla="*/ 0 w 49"/>
                <a:gd name="T7" fmla="*/ 11 h 55"/>
                <a:gd name="T8" fmla="*/ 36 w 49"/>
                <a:gd name="T9" fmla="*/ 55 h 55"/>
              </a:gdLst>
              <a:ahLst/>
              <a:cxnLst>
                <a:cxn ang="0">
                  <a:pos x="T0" y="T1"/>
                </a:cxn>
                <a:cxn ang="0">
                  <a:pos x="T2" y="T3"/>
                </a:cxn>
                <a:cxn ang="0">
                  <a:pos x="T4" y="T5"/>
                </a:cxn>
                <a:cxn ang="0">
                  <a:pos x="T6" y="T7"/>
                </a:cxn>
                <a:cxn ang="0">
                  <a:pos x="T8" y="T9"/>
                </a:cxn>
              </a:cxnLst>
              <a:rect l="0" t="0" r="r" b="b"/>
              <a:pathLst>
                <a:path w="49" h="55">
                  <a:moveTo>
                    <a:pt x="36" y="55"/>
                  </a:moveTo>
                  <a:lnTo>
                    <a:pt x="49" y="45"/>
                  </a:lnTo>
                  <a:lnTo>
                    <a:pt x="14" y="0"/>
                  </a:lnTo>
                  <a:lnTo>
                    <a:pt x="0" y="11"/>
                  </a:lnTo>
                  <a:lnTo>
                    <a:pt x="36" y="55"/>
                  </a:lnTo>
                  <a:close/>
                </a:path>
              </a:pathLst>
            </a:custGeom>
            <a:solidFill>
              <a:srgbClr val="F5F5F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5" name="Freeform 18"/>
            <p:cNvSpPr/>
            <p:nvPr/>
          </p:nvSpPr>
          <p:spPr bwMode="auto">
            <a:xfrm>
              <a:off x="5126310" y="4501353"/>
              <a:ext cx="396848" cy="278293"/>
            </a:xfrm>
            <a:custGeom>
              <a:avLst/>
              <a:gdLst>
                <a:gd name="T0" fmla="*/ 0 w 324"/>
                <a:gd name="T1" fmla="*/ 163 h 227"/>
                <a:gd name="T2" fmla="*/ 24 w 324"/>
                <a:gd name="T3" fmla="*/ 227 h 227"/>
                <a:gd name="T4" fmla="*/ 324 w 324"/>
                <a:gd name="T5" fmla="*/ 51 h 227"/>
                <a:gd name="T6" fmla="*/ 287 w 324"/>
                <a:gd name="T7" fmla="*/ 0 h 227"/>
                <a:gd name="T8" fmla="*/ 0 w 324"/>
                <a:gd name="T9" fmla="*/ 163 h 227"/>
              </a:gdLst>
              <a:ahLst/>
              <a:cxnLst>
                <a:cxn ang="0">
                  <a:pos x="T0" y="T1"/>
                </a:cxn>
                <a:cxn ang="0">
                  <a:pos x="T2" y="T3"/>
                </a:cxn>
                <a:cxn ang="0">
                  <a:pos x="T4" y="T5"/>
                </a:cxn>
                <a:cxn ang="0">
                  <a:pos x="T6" y="T7"/>
                </a:cxn>
                <a:cxn ang="0">
                  <a:pos x="T8" y="T9"/>
                </a:cxn>
              </a:cxnLst>
              <a:rect l="0" t="0" r="r" b="b"/>
              <a:pathLst>
                <a:path w="324" h="227">
                  <a:moveTo>
                    <a:pt x="0" y="163"/>
                  </a:moveTo>
                  <a:cubicBezTo>
                    <a:pt x="24" y="227"/>
                    <a:pt x="24" y="227"/>
                    <a:pt x="24" y="227"/>
                  </a:cubicBezTo>
                  <a:cubicBezTo>
                    <a:pt x="207" y="164"/>
                    <a:pt x="324" y="51"/>
                    <a:pt x="324" y="51"/>
                  </a:cubicBezTo>
                  <a:cubicBezTo>
                    <a:pt x="287" y="0"/>
                    <a:pt x="287" y="0"/>
                    <a:pt x="287" y="0"/>
                  </a:cubicBezTo>
                  <a:cubicBezTo>
                    <a:pt x="287" y="0"/>
                    <a:pt x="173" y="111"/>
                    <a:pt x="0" y="163"/>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26" name="Freeform 19"/>
            <p:cNvSpPr/>
            <p:nvPr/>
          </p:nvSpPr>
          <p:spPr bwMode="auto">
            <a:xfrm>
              <a:off x="5454521" y="4586214"/>
              <a:ext cx="14975" cy="14975"/>
            </a:xfrm>
            <a:custGeom>
              <a:avLst/>
              <a:gdLst>
                <a:gd name="T0" fmla="*/ 11 w 13"/>
                <a:gd name="T1" fmla="*/ 11 h 13"/>
                <a:gd name="T2" fmla="*/ 11 w 13"/>
                <a:gd name="T3" fmla="*/ 3 h 13"/>
                <a:gd name="T4" fmla="*/ 2 w 13"/>
                <a:gd name="T5" fmla="*/ 3 h 13"/>
                <a:gd name="T6" fmla="*/ 2 w 13"/>
                <a:gd name="T7" fmla="*/ 11 h 13"/>
                <a:gd name="T8" fmla="*/ 11 w 13"/>
                <a:gd name="T9" fmla="*/ 11 h 13"/>
              </a:gdLst>
              <a:ahLst/>
              <a:cxnLst>
                <a:cxn ang="0">
                  <a:pos x="T0" y="T1"/>
                </a:cxn>
                <a:cxn ang="0">
                  <a:pos x="T2" y="T3"/>
                </a:cxn>
                <a:cxn ang="0">
                  <a:pos x="T4" y="T5"/>
                </a:cxn>
                <a:cxn ang="0">
                  <a:pos x="T6" y="T7"/>
                </a:cxn>
                <a:cxn ang="0">
                  <a:pos x="T8" y="T9"/>
                </a:cxn>
              </a:cxnLst>
              <a:rect l="0" t="0" r="r" b="b"/>
              <a:pathLst>
                <a:path w="13" h="13">
                  <a:moveTo>
                    <a:pt x="11" y="11"/>
                  </a:moveTo>
                  <a:cubicBezTo>
                    <a:pt x="13" y="9"/>
                    <a:pt x="13" y="5"/>
                    <a:pt x="11" y="3"/>
                  </a:cubicBezTo>
                  <a:cubicBezTo>
                    <a:pt x="8" y="0"/>
                    <a:pt x="5" y="0"/>
                    <a:pt x="2" y="3"/>
                  </a:cubicBezTo>
                  <a:cubicBezTo>
                    <a:pt x="0" y="5"/>
                    <a:pt x="0" y="9"/>
                    <a:pt x="2" y="11"/>
                  </a:cubicBezTo>
                  <a:cubicBezTo>
                    <a:pt x="5" y="13"/>
                    <a:pt x="8" y="13"/>
                    <a:pt x="11" y="11"/>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7" name="Freeform 20"/>
            <p:cNvSpPr/>
            <p:nvPr/>
          </p:nvSpPr>
          <p:spPr bwMode="auto">
            <a:xfrm>
              <a:off x="5474488" y="4571239"/>
              <a:ext cx="16223" cy="16223"/>
            </a:xfrm>
            <a:custGeom>
              <a:avLst/>
              <a:gdLst>
                <a:gd name="T0" fmla="*/ 11 w 13"/>
                <a:gd name="T1" fmla="*/ 11 h 13"/>
                <a:gd name="T2" fmla="*/ 11 w 13"/>
                <a:gd name="T3" fmla="*/ 3 h 13"/>
                <a:gd name="T4" fmla="*/ 2 w 13"/>
                <a:gd name="T5" fmla="*/ 3 h 13"/>
                <a:gd name="T6" fmla="*/ 2 w 13"/>
                <a:gd name="T7" fmla="*/ 11 h 13"/>
                <a:gd name="T8" fmla="*/ 11 w 13"/>
                <a:gd name="T9" fmla="*/ 11 h 13"/>
              </a:gdLst>
              <a:ahLst/>
              <a:cxnLst>
                <a:cxn ang="0">
                  <a:pos x="T0" y="T1"/>
                </a:cxn>
                <a:cxn ang="0">
                  <a:pos x="T2" y="T3"/>
                </a:cxn>
                <a:cxn ang="0">
                  <a:pos x="T4" y="T5"/>
                </a:cxn>
                <a:cxn ang="0">
                  <a:pos x="T6" y="T7"/>
                </a:cxn>
                <a:cxn ang="0">
                  <a:pos x="T8" y="T9"/>
                </a:cxn>
              </a:cxnLst>
              <a:rect l="0" t="0" r="r" b="b"/>
              <a:pathLst>
                <a:path w="13" h="13">
                  <a:moveTo>
                    <a:pt x="11" y="11"/>
                  </a:moveTo>
                  <a:cubicBezTo>
                    <a:pt x="13" y="9"/>
                    <a:pt x="13" y="5"/>
                    <a:pt x="11" y="3"/>
                  </a:cubicBezTo>
                  <a:cubicBezTo>
                    <a:pt x="8" y="0"/>
                    <a:pt x="4" y="0"/>
                    <a:pt x="2" y="3"/>
                  </a:cubicBezTo>
                  <a:cubicBezTo>
                    <a:pt x="0" y="5"/>
                    <a:pt x="0" y="9"/>
                    <a:pt x="2" y="11"/>
                  </a:cubicBezTo>
                  <a:cubicBezTo>
                    <a:pt x="5" y="13"/>
                    <a:pt x="8" y="13"/>
                    <a:pt x="11" y="11"/>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8" name="Freeform 21"/>
            <p:cNvSpPr/>
            <p:nvPr/>
          </p:nvSpPr>
          <p:spPr bwMode="auto">
            <a:xfrm>
              <a:off x="5494455" y="4557511"/>
              <a:ext cx="16223" cy="16223"/>
            </a:xfrm>
            <a:custGeom>
              <a:avLst/>
              <a:gdLst>
                <a:gd name="T0" fmla="*/ 11 w 13"/>
                <a:gd name="T1" fmla="*/ 11 h 13"/>
                <a:gd name="T2" fmla="*/ 11 w 13"/>
                <a:gd name="T3" fmla="*/ 2 h 13"/>
                <a:gd name="T4" fmla="*/ 3 w 13"/>
                <a:gd name="T5" fmla="*/ 2 h 13"/>
                <a:gd name="T6" fmla="*/ 3 w 13"/>
                <a:gd name="T7" fmla="*/ 11 h 13"/>
                <a:gd name="T8" fmla="*/ 11 w 13"/>
                <a:gd name="T9" fmla="*/ 11 h 13"/>
              </a:gdLst>
              <a:ahLst/>
              <a:cxnLst>
                <a:cxn ang="0">
                  <a:pos x="T0" y="T1"/>
                </a:cxn>
                <a:cxn ang="0">
                  <a:pos x="T2" y="T3"/>
                </a:cxn>
                <a:cxn ang="0">
                  <a:pos x="T4" y="T5"/>
                </a:cxn>
                <a:cxn ang="0">
                  <a:pos x="T6" y="T7"/>
                </a:cxn>
                <a:cxn ang="0">
                  <a:pos x="T8" y="T9"/>
                </a:cxn>
              </a:cxnLst>
              <a:rect l="0" t="0" r="r" b="b"/>
              <a:pathLst>
                <a:path w="13" h="13">
                  <a:moveTo>
                    <a:pt x="11" y="11"/>
                  </a:moveTo>
                  <a:cubicBezTo>
                    <a:pt x="13" y="8"/>
                    <a:pt x="13" y="5"/>
                    <a:pt x="11" y="2"/>
                  </a:cubicBezTo>
                  <a:cubicBezTo>
                    <a:pt x="9" y="0"/>
                    <a:pt x="5" y="0"/>
                    <a:pt x="3" y="2"/>
                  </a:cubicBezTo>
                  <a:cubicBezTo>
                    <a:pt x="0" y="5"/>
                    <a:pt x="0" y="8"/>
                    <a:pt x="3" y="11"/>
                  </a:cubicBezTo>
                  <a:cubicBezTo>
                    <a:pt x="5" y="13"/>
                    <a:pt x="9" y="13"/>
                    <a:pt x="11" y="11"/>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9" name="Freeform 22"/>
            <p:cNvSpPr/>
            <p:nvPr/>
          </p:nvSpPr>
          <p:spPr bwMode="auto">
            <a:xfrm>
              <a:off x="4488607" y="5065427"/>
              <a:ext cx="943451" cy="408080"/>
            </a:xfrm>
            <a:custGeom>
              <a:avLst/>
              <a:gdLst>
                <a:gd name="T0" fmla="*/ 753 w 771"/>
                <a:gd name="T1" fmla="*/ 93 h 333"/>
                <a:gd name="T2" fmla="*/ 676 w 771"/>
                <a:gd name="T3" fmla="*/ 128 h 333"/>
                <a:gd name="T4" fmla="*/ 673 w 771"/>
                <a:gd name="T5" fmla="*/ 25 h 333"/>
                <a:gd name="T6" fmla="*/ 594 w 771"/>
                <a:gd name="T7" fmla="*/ 42 h 333"/>
                <a:gd name="T8" fmla="*/ 82 w 771"/>
                <a:gd name="T9" fmla="*/ 155 h 333"/>
                <a:gd name="T10" fmla="*/ 102 w 771"/>
                <a:gd name="T11" fmla="*/ 237 h 333"/>
                <a:gd name="T12" fmla="*/ 43 w 771"/>
                <a:gd name="T13" fmla="*/ 230 h 333"/>
                <a:gd name="T14" fmla="*/ 45 w 771"/>
                <a:gd name="T15" fmla="*/ 327 h 333"/>
                <a:gd name="T16" fmla="*/ 61 w 771"/>
                <a:gd name="T17" fmla="*/ 266 h 333"/>
                <a:gd name="T18" fmla="*/ 136 w 771"/>
                <a:gd name="T19" fmla="*/ 281 h 333"/>
                <a:gd name="T20" fmla="*/ 138 w 771"/>
                <a:gd name="T21" fmla="*/ 181 h 333"/>
                <a:gd name="T22" fmla="*/ 636 w 771"/>
                <a:gd name="T23" fmla="*/ 66 h 333"/>
                <a:gd name="T24" fmla="*/ 653 w 771"/>
                <a:gd name="T25" fmla="*/ 190 h 333"/>
                <a:gd name="T26" fmla="*/ 753 w 771"/>
                <a:gd name="T27" fmla="*/ 93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71" h="333">
                  <a:moveTo>
                    <a:pt x="753" y="93"/>
                  </a:moveTo>
                  <a:cubicBezTo>
                    <a:pt x="736" y="36"/>
                    <a:pt x="676" y="128"/>
                    <a:pt x="676" y="128"/>
                  </a:cubicBezTo>
                  <a:cubicBezTo>
                    <a:pt x="676" y="128"/>
                    <a:pt x="693" y="51"/>
                    <a:pt x="673" y="25"/>
                  </a:cubicBezTo>
                  <a:cubicBezTo>
                    <a:pt x="654" y="0"/>
                    <a:pt x="606" y="34"/>
                    <a:pt x="594" y="42"/>
                  </a:cubicBezTo>
                  <a:cubicBezTo>
                    <a:pt x="82" y="155"/>
                    <a:pt x="82" y="155"/>
                    <a:pt x="82" y="155"/>
                  </a:cubicBezTo>
                  <a:cubicBezTo>
                    <a:pt x="102" y="237"/>
                    <a:pt x="102" y="237"/>
                    <a:pt x="102" y="237"/>
                  </a:cubicBezTo>
                  <a:cubicBezTo>
                    <a:pt x="43" y="230"/>
                    <a:pt x="43" y="230"/>
                    <a:pt x="43" y="230"/>
                  </a:cubicBezTo>
                  <a:cubicBezTo>
                    <a:pt x="43" y="230"/>
                    <a:pt x="0" y="321"/>
                    <a:pt x="45" y="327"/>
                  </a:cubicBezTo>
                  <a:cubicBezTo>
                    <a:pt x="91" y="333"/>
                    <a:pt x="61" y="266"/>
                    <a:pt x="61" y="266"/>
                  </a:cubicBezTo>
                  <a:cubicBezTo>
                    <a:pt x="61" y="266"/>
                    <a:pt x="104" y="291"/>
                    <a:pt x="136" y="281"/>
                  </a:cubicBezTo>
                  <a:cubicBezTo>
                    <a:pt x="160" y="274"/>
                    <a:pt x="141" y="203"/>
                    <a:pt x="138" y="181"/>
                  </a:cubicBezTo>
                  <a:cubicBezTo>
                    <a:pt x="474" y="161"/>
                    <a:pt x="631" y="69"/>
                    <a:pt x="636" y="66"/>
                  </a:cubicBezTo>
                  <a:cubicBezTo>
                    <a:pt x="636" y="66"/>
                    <a:pt x="644" y="149"/>
                    <a:pt x="653" y="190"/>
                  </a:cubicBezTo>
                  <a:cubicBezTo>
                    <a:pt x="653" y="190"/>
                    <a:pt x="771" y="151"/>
                    <a:pt x="753" y="93"/>
                  </a:cubicBezTo>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30" name="Freeform 23"/>
            <p:cNvSpPr/>
            <p:nvPr/>
          </p:nvSpPr>
          <p:spPr bwMode="auto">
            <a:xfrm>
              <a:off x="4448672" y="4692290"/>
              <a:ext cx="766242" cy="562826"/>
            </a:xfrm>
            <a:custGeom>
              <a:avLst/>
              <a:gdLst>
                <a:gd name="T0" fmla="*/ 568 w 627"/>
                <a:gd name="T1" fmla="*/ 0 h 460"/>
                <a:gd name="T2" fmla="*/ 627 w 627"/>
                <a:gd name="T3" fmla="*/ 347 h 460"/>
                <a:gd name="T4" fmla="*/ 115 w 627"/>
                <a:gd name="T5" fmla="*/ 460 h 460"/>
                <a:gd name="T6" fmla="*/ 0 w 627"/>
                <a:gd name="T7" fmla="*/ 118 h 460"/>
                <a:gd name="T8" fmla="*/ 568 w 627"/>
                <a:gd name="T9" fmla="*/ 0 h 460"/>
              </a:gdLst>
              <a:ahLst/>
              <a:cxnLst>
                <a:cxn ang="0">
                  <a:pos x="T0" y="T1"/>
                </a:cxn>
                <a:cxn ang="0">
                  <a:pos x="T2" y="T3"/>
                </a:cxn>
                <a:cxn ang="0">
                  <a:pos x="T4" y="T5"/>
                </a:cxn>
                <a:cxn ang="0">
                  <a:pos x="T6" y="T7"/>
                </a:cxn>
                <a:cxn ang="0">
                  <a:pos x="T8" y="T9"/>
                </a:cxn>
              </a:cxnLst>
              <a:rect l="0" t="0" r="r" b="b"/>
              <a:pathLst>
                <a:path w="627" h="460">
                  <a:moveTo>
                    <a:pt x="568" y="0"/>
                  </a:moveTo>
                  <a:cubicBezTo>
                    <a:pt x="627" y="347"/>
                    <a:pt x="627" y="347"/>
                    <a:pt x="627" y="347"/>
                  </a:cubicBezTo>
                  <a:cubicBezTo>
                    <a:pt x="627" y="347"/>
                    <a:pt x="422" y="435"/>
                    <a:pt x="115" y="460"/>
                  </a:cubicBezTo>
                  <a:cubicBezTo>
                    <a:pt x="0" y="118"/>
                    <a:pt x="0" y="118"/>
                    <a:pt x="0" y="118"/>
                  </a:cubicBezTo>
                  <a:cubicBezTo>
                    <a:pt x="0" y="118"/>
                    <a:pt x="389" y="101"/>
                    <a:pt x="568" y="0"/>
                  </a:cubicBezTo>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31" name="Freeform 24"/>
            <p:cNvSpPr/>
            <p:nvPr/>
          </p:nvSpPr>
          <p:spPr bwMode="auto">
            <a:xfrm>
              <a:off x="4819314" y="4707265"/>
              <a:ext cx="297012" cy="244598"/>
            </a:xfrm>
            <a:custGeom>
              <a:avLst/>
              <a:gdLst>
                <a:gd name="T0" fmla="*/ 238 w 238"/>
                <a:gd name="T1" fmla="*/ 0 h 196"/>
                <a:gd name="T2" fmla="*/ 161 w 238"/>
                <a:gd name="T3" fmla="*/ 196 h 196"/>
                <a:gd name="T4" fmla="*/ 0 w 238"/>
                <a:gd name="T5" fmla="*/ 69 h 196"/>
                <a:gd name="T6" fmla="*/ 238 w 238"/>
                <a:gd name="T7" fmla="*/ 0 h 196"/>
              </a:gdLst>
              <a:ahLst/>
              <a:cxnLst>
                <a:cxn ang="0">
                  <a:pos x="T0" y="T1"/>
                </a:cxn>
                <a:cxn ang="0">
                  <a:pos x="T2" y="T3"/>
                </a:cxn>
                <a:cxn ang="0">
                  <a:pos x="T4" y="T5"/>
                </a:cxn>
                <a:cxn ang="0">
                  <a:pos x="T6" y="T7"/>
                </a:cxn>
              </a:cxnLst>
              <a:rect l="0" t="0" r="r" b="b"/>
              <a:pathLst>
                <a:path w="238" h="196">
                  <a:moveTo>
                    <a:pt x="238" y="0"/>
                  </a:moveTo>
                  <a:lnTo>
                    <a:pt x="161" y="196"/>
                  </a:lnTo>
                  <a:lnTo>
                    <a:pt x="0" y="69"/>
                  </a:lnTo>
                  <a:lnTo>
                    <a:pt x="238" y="0"/>
                  </a:ln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32" name="Freeform 25"/>
            <p:cNvSpPr/>
            <p:nvPr/>
          </p:nvSpPr>
          <p:spPr bwMode="auto">
            <a:xfrm>
              <a:off x="4819314" y="4793374"/>
              <a:ext cx="200920" cy="158490"/>
            </a:xfrm>
            <a:custGeom>
              <a:avLst/>
              <a:gdLst>
                <a:gd name="T0" fmla="*/ 161 w 161"/>
                <a:gd name="T1" fmla="*/ 127 h 127"/>
                <a:gd name="T2" fmla="*/ 66 w 161"/>
                <a:gd name="T3" fmla="*/ 107 h 127"/>
                <a:gd name="T4" fmla="*/ 60 w 161"/>
                <a:gd name="T5" fmla="*/ 69 h 127"/>
                <a:gd name="T6" fmla="*/ 16 w 161"/>
                <a:gd name="T7" fmla="*/ 64 h 127"/>
                <a:gd name="T8" fmla="*/ 0 w 161"/>
                <a:gd name="T9" fmla="*/ 0 h 127"/>
                <a:gd name="T10" fmla="*/ 161 w 161"/>
                <a:gd name="T11" fmla="*/ 127 h 127"/>
              </a:gdLst>
              <a:ahLst/>
              <a:cxnLst>
                <a:cxn ang="0">
                  <a:pos x="T0" y="T1"/>
                </a:cxn>
                <a:cxn ang="0">
                  <a:pos x="T2" y="T3"/>
                </a:cxn>
                <a:cxn ang="0">
                  <a:pos x="T4" y="T5"/>
                </a:cxn>
                <a:cxn ang="0">
                  <a:pos x="T6" y="T7"/>
                </a:cxn>
                <a:cxn ang="0">
                  <a:pos x="T8" y="T9"/>
                </a:cxn>
                <a:cxn ang="0">
                  <a:pos x="T10" y="T11"/>
                </a:cxn>
              </a:cxnLst>
              <a:rect l="0" t="0" r="r" b="b"/>
              <a:pathLst>
                <a:path w="161" h="127">
                  <a:moveTo>
                    <a:pt x="161" y="127"/>
                  </a:moveTo>
                  <a:lnTo>
                    <a:pt x="66" y="107"/>
                  </a:lnTo>
                  <a:lnTo>
                    <a:pt x="60" y="69"/>
                  </a:lnTo>
                  <a:lnTo>
                    <a:pt x="16" y="64"/>
                  </a:lnTo>
                  <a:lnTo>
                    <a:pt x="0" y="0"/>
                  </a:lnTo>
                  <a:lnTo>
                    <a:pt x="161" y="127"/>
                  </a:lnTo>
                  <a:close/>
                </a:path>
              </a:pathLst>
            </a:custGeom>
            <a:solidFill>
              <a:schemeClr val="tx2"/>
            </a:solidFill>
            <a:ln>
              <a:noFill/>
            </a:ln>
          </p:spPr>
          <p:txBody>
            <a:bodyPr vert="horz" wrap="square" lIns="91440" tIns="45720" rIns="91440" bIns="45720" numCol="1" anchor="t" anchorCtr="0" compatLnSpc="1"/>
            <a:lstStyle/>
            <a:p>
              <a:endParaRPr lang="en-US"/>
            </a:p>
          </p:txBody>
        </p:sp>
        <p:sp>
          <p:nvSpPr>
            <p:cNvPr id="33" name="Freeform 26"/>
            <p:cNvSpPr/>
            <p:nvPr/>
          </p:nvSpPr>
          <p:spPr bwMode="auto">
            <a:xfrm>
              <a:off x="4954093" y="4773407"/>
              <a:ext cx="91100" cy="178457"/>
            </a:xfrm>
            <a:custGeom>
              <a:avLst/>
              <a:gdLst>
                <a:gd name="T0" fmla="*/ 57 w 73"/>
                <a:gd name="T1" fmla="*/ 15 h 143"/>
                <a:gd name="T2" fmla="*/ 39 w 73"/>
                <a:gd name="T3" fmla="*/ 0 h 143"/>
                <a:gd name="T4" fmla="*/ 6 w 73"/>
                <a:gd name="T5" fmla="*/ 10 h 143"/>
                <a:gd name="T6" fmla="*/ 0 w 73"/>
                <a:gd name="T7" fmla="*/ 36 h 143"/>
                <a:gd name="T8" fmla="*/ 16 w 73"/>
                <a:gd name="T9" fmla="*/ 45 h 143"/>
                <a:gd name="T10" fmla="*/ 16 w 73"/>
                <a:gd name="T11" fmla="*/ 114 h 143"/>
                <a:gd name="T12" fmla="*/ 53 w 73"/>
                <a:gd name="T13" fmla="*/ 143 h 143"/>
                <a:gd name="T14" fmla="*/ 73 w 73"/>
                <a:gd name="T15" fmla="*/ 92 h 143"/>
                <a:gd name="T16" fmla="*/ 46 w 73"/>
                <a:gd name="T17" fmla="*/ 39 h 143"/>
                <a:gd name="T18" fmla="*/ 57 w 73"/>
                <a:gd name="T19" fmla="*/ 15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3" h="143">
                  <a:moveTo>
                    <a:pt x="57" y="15"/>
                  </a:moveTo>
                  <a:lnTo>
                    <a:pt x="39" y="0"/>
                  </a:lnTo>
                  <a:lnTo>
                    <a:pt x="6" y="10"/>
                  </a:lnTo>
                  <a:lnTo>
                    <a:pt x="0" y="36"/>
                  </a:lnTo>
                  <a:lnTo>
                    <a:pt x="16" y="45"/>
                  </a:lnTo>
                  <a:lnTo>
                    <a:pt x="16" y="114"/>
                  </a:lnTo>
                  <a:lnTo>
                    <a:pt x="53" y="143"/>
                  </a:lnTo>
                  <a:lnTo>
                    <a:pt x="73" y="92"/>
                  </a:lnTo>
                  <a:lnTo>
                    <a:pt x="46" y="39"/>
                  </a:lnTo>
                  <a:lnTo>
                    <a:pt x="57" y="15"/>
                  </a:ln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34" name="Freeform 27"/>
            <p:cNvSpPr/>
            <p:nvPr/>
          </p:nvSpPr>
          <p:spPr bwMode="auto">
            <a:xfrm>
              <a:off x="5013994" y="4966839"/>
              <a:ext cx="31199" cy="31199"/>
            </a:xfrm>
            <a:custGeom>
              <a:avLst/>
              <a:gdLst>
                <a:gd name="T0" fmla="*/ 2 w 26"/>
                <a:gd name="T1" fmla="*/ 18 h 26"/>
                <a:gd name="T2" fmla="*/ 18 w 26"/>
                <a:gd name="T3" fmla="*/ 24 h 26"/>
                <a:gd name="T4" fmla="*/ 23 w 26"/>
                <a:gd name="T5" fmla="*/ 8 h 26"/>
                <a:gd name="T6" fmla="*/ 8 w 26"/>
                <a:gd name="T7" fmla="*/ 3 h 26"/>
                <a:gd name="T8" fmla="*/ 2 w 26"/>
                <a:gd name="T9" fmla="*/ 18 h 26"/>
              </a:gdLst>
              <a:ahLst/>
              <a:cxnLst>
                <a:cxn ang="0">
                  <a:pos x="T0" y="T1"/>
                </a:cxn>
                <a:cxn ang="0">
                  <a:pos x="T2" y="T3"/>
                </a:cxn>
                <a:cxn ang="0">
                  <a:pos x="T4" y="T5"/>
                </a:cxn>
                <a:cxn ang="0">
                  <a:pos x="T6" y="T7"/>
                </a:cxn>
                <a:cxn ang="0">
                  <a:pos x="T8" y="T9"/>
                </a:cxn>
              </a:cxnLst>
              <a:rect l="0" t="0" r="r" b="b"/>
              <a:pathLst>
                <a:path w="26" h="26">
                  <a:moveTo>
                    <a:pt x="2" y="18"/>
                  </a:moveTo>
                  <a:cubicBezTo>
                    <a:pt x="5" y="24"/>
                    <a:pt x="12" y="26"/>
                    <a:pt x="18" y="24"/>
                  </a:cubicBezTo>
                  <a:cubicBezTo>
                    <a:pt x="24" y="21"/>
                    <a:pt x="26" y="14"/>
                    <a:pt x="23" y="8"/>
                  </a:cubicBezTo>
                  <a:cubicBezTo>
                    <a:pt x="20" y="2"/>
                    <a:pt x="13" y="0"/>
                    <a:pt x="8" y="3"/>
                  </a:cubicBezTo>
                  <a:cubicBezTo>
                    <a:pt x="2" y="6"/>
                    <a:pt x="0" y="13"/>
                    <a:pt x="2" y="18"/>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5" name="Freeform 28"/>
            <p:cNvSpPr/>
            <p:nvPr/>
          </p:nvSpPr>
          <p:spPr bwMode="auto">
            <a:xfrm>
              <a:off x="5020234" y="4707265"/>
              <a:ext cx="121051" cy="244598"/>
            </a:xfrm>
            <a:custGeom>
              <a:avLst/>
              <a:gdLst>
                <a:gd name="T0" fmla="*/ 77 w 97"/>
                <a:gd name="T1" fmla="*/ 0 h 196"/>
                <a:gd name="T2" fmla="*/ 97 w 97"/>
                <a:gd name="T3" fmla="*/ 73 h 196"/>
                <a:gd name="T4" fmla="*/ 60 w 97"/>
                <a:gd name="T5" fmla="*/ 92 h 196"/>
                <a:gd name="T6" fmla="*/ 79 w 97"/>
                <a:gd name="T7" fmla="*/ 142 h 196"/>
                <a:gd name="T8" fmla="*/ 0 w 97"/>
                <a:gd name="T9" fmla="*/ 196 h 196"/>
                <a:gd name="T10" fmla="*/ 77 w 97"/>
                <a:gd name="T11" fmla="*/ 0 h 196"/>
              </a:gdLst>
              <a:ahLst/>
              <a:cxnLst>
                <a:cxn ang="0">
                  <a:pos x="T0" y="T1"/>
                </a:cxn>
                <a:cxn ang="0">
                  <a:pos x="T2" y="T3"/>
                </a:cxn>
                <a:cxn ang="0">
                  <a:pos x="T4" y="T5"/>
                </a:cxn>
                <a:cxn ang="0">
                  <a:pos x="T6" y="T7"/>
                </a:cxn>
                <a:cxn ang="0">
                  <a:pos x="T8" y="T9"/>
                </a:cxn>
                <a:cxn ang="0">
                  <a:pos x="T10" y="T11"/>
                </a:cxn>
              </a:cxnLst>
              <a:rect l="0" t="0" r="r" b="b"/>
              <a:pathLst>
                <a:path w="97" h="196">
                  <a:moveTo>
                    <a:pt x="77" y="0"/>
                  </a:moveTo>
                  <a:lnTo>
                    <a:pt x="97" y="73"/>
                  </a:lnTo>
                  <a:lnTo>
                    <a:pt x="60" y="92"/>
                  </a:lnTo>
                  <a:lnTo>
                    <a:pt x="79" y="142"/>
                  </a:lnTo>
                  <a:lnTo>
                    <a:pt x="0" y="196"/>
                  </a:lnTo>
                  <a:lnTo>
                    <a:pt x="77" y="0"/>
                  </a:lnTo>
                  <a:close/>
                </a:path>
              </a:pathLst>
            </a:custGeom>
            <a:solidFill>
              <a:schemeClr val="tx2"/>
            </a:solidFill>
            <a:ln>
              <a:noFill/>
            </a:ln>
          </p:spPr>
          <p:txBody>
            <a:bodyPr vert="horz" wrap="square" lIns="91440" tIns="45720" rIns="91440" bIns="45720" numCol="1" anchor="t" anchorCtr="0" compatLnSpc="1"/>
            <a:lstStyle/>
            <a:p>
              <a:endParaRPr lang="en-US"/>
            </a:p>
          </p:txBody>
        </p:sp>
        <p:sp>
          <p:nvSpPr>
            <p:cNvPr id="36" name="Freeform 29"/>
            <p:cNvSpPr/>
            <p:nvPr/>
          </p:nvSpPr>
          <p:spPr bwMode="auto">
            <a:xfrm>
              <a:off x="4382531" y="3934784"/>
              <a:ext cx="761250" cy="902268"/>
            </a:xfrm>
            <a:custGeom>
              <a:avLst/>
              <a:gdLst>
                <a:gd name="T0" fmla="*/ 131 w 622"/>
                <a:gd name="T1" fmla="*/ 288 h 737"/>
                <a:gd name="T2" fmla="*/ 54 w 622"/>
                <a:gd name="T3" fmla="*/ 737 h 737"/>
                <a:gd name="T4" fmla="*/ 622 w 622"/>
                <a:gd name="T5" fmla="*/ 619 h 737"/>
                <a:gd name="T6" fmla="*/ 131 w 622"/>
                <a:gd name="T7" fmla="*/ 288 h 737"/>
              </a:gdLst>
              <a:ahLst/>
              <a:cxnLst>
                <a:cxn ang="0">
                  <a:pos x="T0" y="T1"/>
                </a:cxn>
                <a:cxn ang="0">
                  <a:pos x="T2" y="T3"/>
                </a:cxn>
                <a:cxn ang="0">
                  <a:pos x="T4" y="T5"/>
                </a:cxn>
                <a:cxn ang="0">
                  <a:pos x="T6" y="T7"/>
                </a:cxn>
              </a:cxnLst>
              <a:rect l="0" t="0" r="r" b="b"/>
              <a:pathLst>
                <a:path w="622" h="737">
                  <a:moveTo>
                    <a:pt x="131" y="288"/>
                  </a:moveTo>
                  <a:cubicBezTo>
                    <a:pt x="131" y="288"/>
                    <a:pt x="0" y="426"/>
                    <a:pt x="54" y="737"/>
                  </a:cubicBezTo>
                  <a:cubicBezTo>
                    <a:pt x="54" y="737"/>
                    <a:pt x="443" y="720"/>
                    <a:pt x="622" y="619"/>
                  </a:cubicBezTo>
                  <a:cubicBezTo>
                    <a:pt x="622" y="619"/>
                    <a:pt x="572" y="0"/>
                    <a:pt x="131" y="288"/>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7" name="Freeform 30"/>
            <p:cNvSpPr/>
            <p:nvPr/>
          </p:nvSpPr>
          <p:spPr bwMode="auto">
            <a:xfrm>
              <a:off x="4382531" y="3934784"/>
              <a:ext cx="761250" cy="902268"/>
            </a:xfrm>
            <a:custGeom>
              <a:avLst/>
              <a:gdLst>
                <a:gd name="T0" fmla="*/ 131 w 622"/>
                <a:gd name="T1" fmla="*/ 288 h 737"/>
                <a:gd name="T2" fmla="*/ 54 w 622"/>
                <a:gd name="T3" fmla="*/ 737 h 737"/>
                <a:gd name="T4" fmla="*/ 622 w 622"/>
                <a:gd name="T5" fmla="*/ 619 h 737"/>
                <a:gd name="T6" fmla="*/ 131 w 622"/>
                <a:gd name="T7" fmla="*/ 288 h 737"/>
              </a:gdLst>
              <a:ahLst/>
              <a:cxnLst>
                <a:cxn ang="0">
                  <a:pos x="T0" y="T1"/>
                </a:cxn>
                <a:cxn ang="0">
                  <a:pos x="T2" y="T3"/>
                </a:cxn>
                <a:cxn ang="0">
                  <a:pos x="T4" y="T5"/>
                </a:cxn>
                <a:cxn ang="0">
                  <a:pos x="T6" y="T7"/>
                </a:cxn>
              </a:cxnLst>
              <a:rect l="0" t="0" r="r" b="b"/>
              <a:pathLst>
                <a:path w="622" h="737">
                  <a:moveTo>
                    <a:pt x="131" y="288"/>
                  </a:moveTo>
                  <a:cubicBezTo>
                    <a:pt x="131" y="288"/>
                    <a:pt x="0" y="426"/>
                    <a:pt x="54" y="737"/>
                  </a:cubicBezTo>
                  <a:cubicBezTo>
                    <a:pt x="54" y="737"/>
                    <a:pt x="443" y="720"/>
                    <a:pt x="622" y="619"/>
                  </a:cubicBezTo>
                  <a:cubicBezTo>
                    <a:pt x="622" y="619"/>
                    <a:pt x="572" y="0"/>
                    <a:pt x="131" y="288"/>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8" name="Freeform 31"/>
            <p:cNvSpPr/>
            <p:nvPr/>
          </p:nvSpPr>
          <p:spPr bwMode="auto">
            <a:xfrm>
              <a:off x="4096750" y="3911073"/>
              <a:ext cx="1199281" cy="925979"/>
            </a:xfrm>
            <a:custGeom>
              <a:avLst/>
              <a:gdLst>
                <a:gd name="T0" fmla="*/ 768 w 980"/>
                <a:gd name="T1" fmla="*/ 0 h 756"/>
                <a:gd name="T2" fmla="*/ 406 w 980"/>
                <a:gd name="T3" fmla="*/ 377 h 756"/>
                <a:gd name="T4" fmla="*/ 390 w 980"/>
                <a:gd name="T5" fmla="*/ 509 h 756"/>
                <a:gd name="T6" fmla="*/ 324 w 980"/>
                <a:gd name="T7" fmla="*/ 525 h 756"/>
                <a:gd name="T8" fmla="*/ 384 w 980"/>
                <a:gd name="T9" fmla="*/ 552 h 756"/>
                <a:gd name="T10" fmla="*/ 287 w 980"/>
                <a:gd name="T11" fmla="*/ 756 h 756"/>
                <a:gd name="T12" fmla="*/ 290 w 980"/>
                <a:gd name="T13" fmla="*/ 218 h 756"/>
                <a:gd name="T14" fmla="*/ 442 w 980"/>
                <a:gd name="T15" fmla="*/ 66 h 756"/>
                <a:gd name="T16" fmla="*/ 768 w 980"/>
                <a:gd name="T17" fmla="*/ 0 h 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0" h="756">
                  <a:moveTo>
                    <a:pt x="768" y="0"/>
                  </a:moveTo>
                  <a:cubicBezTo>
                    <a:pt x="768" y="0"/>
                    <a:pt x="980" y="347"/>
                    <a:pt x="406" y="377"/>
                  </a:cubicBezTo>
                  <a:cubicBezTo>
                    <a:pt x="390" y="509"/>
                    <a:pt x="390" y="509"/>
                    <a:pt x="390" y="509"/>
                  </a:cubicBezTo>
                  <a:cubicBezTo>
                    <a:pt x="390" y="509"/>
                    <a:pt x="329" y="467"/>
                    <a:pt x="324" y="525"/>
                  </a:cubicBezTo>
                  <a:cubicBezTo>
                    <a:pt x="319" y="583"/>
                    <a:pt x="384" y="552"/>
                    <a:pt x="384" y="552"/>
                  </a:cubicBezTo>
                  <a:cubicBezTo>
                    <a:pt x="384" y="552"/>
                    <a:pt x="349" y="706"/>
                    <a:pt x="287" y="756"/>
                  </a:cubicBezTo>
                  <a:cubicBezTo>
                    <a:pt x="287" y="756"/>
                    <a:pt x="0" y="211"/>
                    <a:pt x="290" y="218"/>
                  </a:cubicBezTo>
                  <a:cubicBezTo>
                    <a:pt x="290" y="218"/>
                    <a:pt x="287" y="100"/>
                    <a:pt x="442" y="66"/>
                  </a:cubicBezTo>
                  <a:cubicBezTo>
                    <a:pt x="602" y="32"/>
                    <a:pt x="732" y="219"/>
                    <a:pt x="768" y="0"/>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39" name="Freeform 32"/>
            <p:cNvSpPr/>
            <p:nvPr/>
          </p:nvSpPr>
          <p:spPr bwMode="auto">
            <a:xfrm>
              <a:off x="4709494" y="4492618"/>
              <a:ext cx="46174" cy="84861"/>
            </a:xfrm>
            <a:custGeom>
              <a:avLst/>
              <a:gdLst>
                <a:gd name="T0" fmla="*/ 33 w 38"/>
                <a:gd name="T1" fmla="*/ 31 h 69"/>
                <a:gd name="T2" fmla="*/ 28 w 38"/>
                <a:gd name="T3" fmla="*/ 66 h 69"/>
                <a:gd name="T4" fmla="*/ 5 w 38"/>
                <a:gd name="T5" fmla="*/ 39 h 69"/>
                <a:gd name="T6" fmla="*/ 10 w 38"/>
                <a:gd name="T7" fmla="*/ 3 h 69"/>
                <a:gd name="T8" fmla="*/ 33 w 38"/>
                <a:gd name="T9" fmla="*/ 31 h 69"/>
              </a:gdLst>
              <a:ahLst/>
              <a:cxnLst>
                <a:cxn ang="0">
                  <a:pos x="T0" y="T1"/>
                </a:cxn>
                <a:cxn ang="0">
                  <a:pos x="T2" y="T3"/>
                </a:cxn>
                <a:cxn ang="0">
                  <a:pos x="T4" y="T5"/>
                </a:cxn>
                <a:cxn ang="0">
                  <a:pos x="T6" y="T7"/>
                </a:cxn>
                <a:cxn ang="0">
                  <a:pos x="T8" y="T9"/>
                </a:cxn>
              </a:cxnLst>
              <a:rect l="0" t="0" r="r" b="b"/>
              <a:pathLst>
                <a:path w="38" h="69">
                  <a:moveTo>
                    <a:pt x="33" y="31"/>
                  </a:moveTo>
                  <a:cubicBezTo>
                    <a:pt x="38" y="48"/>
                    <a:pt x="36" y="64"/>
                    <a:pt x="28" y="66"/>
                  </a:cubicBezTo>
                  <a:cubicBezTo>
                    <a:pt x="21" y="69"/>
                    <a:pt x="10" y="56"/>
                    <a:pt x="5" y="39"/>
                  </a:cubicBezTo>
                  <a:cubicBezTo>
                    <a:pt x="0" y="21"/>
                    <a:pt x="2" y="5"/>
                    <a:pt x="10" y="3"/>
                  </a:cubicBezTo>
                  <a:cubicBezTo>
                    <a:pt x="18" y="0"/>
                    <a:pt x="28" y="13"/>
                    <a:pt x="33" y="31"/>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40" name="Freeform 33"/>
            <p:cNvSpPr/>
            <p:nvPr/>
          </p:nvSpPr>
          <p:spPr bwMode="auto">
            <a:xfrm>
              <a:off x="4992779" y="4412749"/>
              <a:ext cx="46174" cy="83613"/>
            </a:xfrm>
            <a:custGeom>
              <a:avLst/>
              <a:gdLst>
                <a:gd name="T0" fmla="*/ 33 w 38"/>
                <a:gd name="T1" fmla="*/ 30 h 68"/>
                <a:gd name="T2" fmla="*/ 28 w 38"/>
                <a:gd name="T3" fmla="*/ 66 h 68"/>
                <a:gd name="T4" fmla="*/ 5 w 38"/>
                <a:gd name="T5" fmla="*/ 38 h 68"/>
                <a:gd name="T6" fmla="*/ 10 w 38"/>
                <a:gd name="T7" fmla="*/ 2 h 68"/>
                <a:gd name="T8" fmla="*/ 33 w 38"/>
                <a:gd name="T9" fmla="*/ 30 h 68"/>
              </a:gdLst>
              <a:ahLst/>
              <a:cxnLst>
                <a:cxn ang="0">
                  <a:pos x="T0" y="T1"/>
                </a:cxn>
                <a:cxn ang="0">
                  <a:pos x="T2" y="T3"/>
                </a:cxn>
                <a:cxn ang="0">
                  <a:pos x="T4" y="T5"/>
                </a:cxn>
                <a:cxn ang="0">
                  <a:pos x="T6" y="T7"/>
                </a:cxn>
                <a:cxn ang="0">
                  <a:pos x="T8" y="T9"/>
                </a:cxn>
              </a:cxnLst>
              <a:rect l="0" t="0" r="r" b="b"/>
              <a:pathLst>
                <a:path w="38" h="68">
                  <a:moveTo>
                    <a:pt x="33" y="30"/>
                  </a:moveTo>
                  <a:cubicBezTo>
                    <a:pt x="38" y="48"/>
                    <a:pt x="36" y="64"/>
                    <a:pt x="28" y="66"/>
                  </a:cubicBezTo>
                  <a:cubicBezTo>
                    <a:pt x="21" y="68"/>
                    <a:pt x="10" y="56"/>
                    <a:pt x="5" y="38"/>
                  </a:cubicBezTo>
                  <a:cubicBezTo>
                    <a:pt x="0" y="20"/>
                    <a:pt x="3" y="4"/>
                    <a:pt x="10" y="2"/>
                  </a:cubicBezTo>
                  <a:cubicBezTo>
                    <a:pt x="18" y="0"/>
                    <a:pt x="28" y="12"/>
                    <a:pt x="33" y="30"/>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41" name="Freeform 34"/>
            <p:cNvSpPr/>
            <p:nvPr/>
          </p:nvSpPr>
          <p:spPr bwMode="auto">
            <a:xfrm>
              <a:off x="3432840" y="5075411"/>
              <a:ext cx="943451" cy="406832"/>
            </a:xfrm>
            <a:custGeom>
              <a:avLst/>
              <a:gdLst>
                <a:gd name="T0" fmla="*/ 754 w 771"/>
                <a:gd name="T1" fmla="*/ 93 h 333"/>
                <a:gd name="T2" fmla="*/ 676 w 771"/>
                <a:gd name="T3" fmla="*/ 128 h 333"/>
                <a:gd name="T4" fmla="*/ 673 w 771"/>
                <a:gd name="T5" fmla="*/ 25 h 333"/>
                <a:gd name="T6" fmla="*/ 594 w 771"/>
                <a:gd name="T7" fmla="*/ 42 h 333"/>
                <a:gd name="T8" fmla="*/ 82 w 771"/>
                <a:gd name="T9" fmla="*/ 155 h 333"/>
                <a:gd name="T10" fmla="*/ 102 w 771"/>
                <a:gd name="T11" fmla="*/ 237 h 333"/>
                <a:gd name="T12" fmla="*/ 43 w 771"/>
                <a:gd name="T13" fmla="*/ 230 h 333"/>
                <a:gd name="T14" fmla="*/ 45 w 771"/>
                <a:gd name="T15" fmla="*/ 327 h 333"/>
                <a:gd name="T16" fmla="*/ 61 w 771"/>
                <a:gd name="T17" fmla="*/ 266 h 333"/>
                <a:gd name="T18" fmla="*/ 136 w 771"/>
                <a:gd name="T19" fmla="*/ 281 h 333"/>
                <a:gd name="T20" fmla="*/ 138 w 771"/>
                <a:gd name="T21" fmla="*/ 181 h 333"/>
                <a:gd name="T22" fmla="*/ 636 w 771"/>
                <a:gd name="T23" fmla="*/ 66 h 333"/>
                <a:gd name="T24" fmla="*/ 653 w 771"/>
                <a:gd name="T25" fmla="*/ 190 h 333"/>
                <a:gd name="T26" fmla="*/ 754 w 771"/>
                <a:gd name="T27" fmla="*/ 93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71" h="333">
                  <a:moveTo>
                    <a:pt x="754" y="93"/>
                  </a:moveTo>
                  <a:cubicBezTo>
                    <a:pt x="736" y="36"/>
                    <a:pt x="676" y="128"/>
                    <a:pt x="676" y="128"/>
                  </a:cubicBezTo>
                  <a:cubicBezTo>
                    <a:pt x="676" y="128"/>
                    <a:pt x="693" y="51"/>
                    <a:pt x="673" y="25"/>
                  </a:cubicBezTo>
                  <a:cubicBezTo>
                    <a:pt x="654" y="0"/>
                    <a:pt x="606" y="34"/>
                    <a:pt x="594" y="42"/>
                  </a:cubicBezTo>
                  <a:cubicBezTo>
                    <a:pt x="82" y="155"/>
                    <a:pt x="82" y="155"/>
                    <a:pt x="82" y="155"/>
                  </a:cubicBezTo>
                  <a:cubicBezTo>
                    <a:pt x="102" y="237"/>
                    <a:pt x="102" y="237"/>
                    <a:pt x="102" y="237"/>
                  </a:cubicBezTo>
                  <a:cubicBezTo>
                    <a:pt x="43" y="230"/>
                    <a:pt x="43" y="230"/>
                    <a:pt x="43" y="230"/>
                  </a:cubicBezTo>
                  <a:cubicBezTo>
                    <a:pt x="43" y="230"/>
                    <a:pt x="0" y="321"/>
                    <a:pt x="45" y="327"/>
                  </a:cubicBezTo>
                  <a:cubicBezTo>
                    <a:pt x="91" y="333"/>
                    <a:pt x="61" y="266"/>
                    <a:pt x="61" y="266"/>
                  </a:cubicBezTo>
                  <a:cubicBezTo>
                    <a:pt x="61" y="266"/>
                    <a:pt x="104" y="291"/>
                    <a:pt x="136" y="281"/>
                  </a:cubicBezTo>
                  <a:cubicBezTo>
                    <a:pt x="161" y="274"/>
                    <a:pt x="141" y="203"/>
                    <a:pt x="138" y="181"/>
                  </a:cubicBezTo>
                  <a:cubicBezTo>
                    <a:pt x="474" y="161"/>
                    <a:pt x="631" y="69"/>
                    <a:pt x="636" y="66"/>
                  </a:cubicBezTo>
                  <a:cubicBezTo>
                    <a:pt x="636" y="66"/>
                    <a:pt x="644" y="149"/>
                    <a:pt x="653" y="190"/>
                  </a:cubicBezTo>
                  <a:cubicBezTo>
                    <a:pt x="653" y="190"/>
                    <a:pt x="771" y="151"/>
                    <a:pt x="754" y="93"/>
                  </a:cubicBezTo>
                </a:path>
              </a:pathLst>
            </a:custGeom>
            <a:solidFill>
              <a:schemeClr val="tx2"/>
            </a:solidFill>
            <a:ln>
              <a:noFill/>
            </a:ln>
          </p:spPr>
          <p:txBody>
            <a:bodyPr vert="horz" wrap="square" lIns="91440" tIns="45720" rIns="91440" bIns="45720" numCol="1" anchor="t" anchorCtr="0" compatLnSpc="1"/>
            <a:lstStyle/>
            <a:p>
              <a:endParaRPr lang="en-US"/>
            </a:p>
          </p:txBody>
        </p:sp>
        <p:sp>
          <p:nvSpPr>
            <p:cNvPr id="42" name="Freeform 35"/>
            <p:cNvSpPr/>
            <p:nvPr/>
          </p:nvSpPr>
          <p:spPr bwMode="auto">
            <a:xfrm>
              <a:off x="3326764" y="3944767"/>
              <a:ext cx="761250" cy="909756"/>
            </a:xfrm>
            <a:custGeom>
              <a:avLst/>
              <a:gdLst>
                <a:gd name="T0" fmla="*/ 622 w 622"/>
                <a:gd name="T1" fmla="*/ 619 h 744"/>
                <a:gd name="T2" fmla="*/ 131 w 622"/>
                <a:gd name="T3" fmla="*/ 288 h 744"/>
                <a:gd name="T4" fmla="*/ 54 w 622"/>
                <a:gd name="T5" fmla="*/ 737 h 744"/>
                <a:gd name="T6" fmla="*/ 622 w 622"/>
                <a:gd name="T7" fmla="*/ 619 h 744"/>
              </a:gdLst>
              <a:ahLst/>
              <a:cxnLst>
                <a:cxn ang="0">
                  <a:pos x="T0" y="T1"/>
                </a:cxn>
                <a:cxn ang="0">
                  <a:pos x="T2" y="T3"/>
                </a:cxn>
                <a:cxn ang="0">
                  <a:pos x="T4" y="T5"/>
                </a:cxn>
                <a:cxn ang="0">
                  <a:pos x="T6" y="T7"/>
                </a:cxn>
              </a:cxnLst>
              <a:rect l="0" t="0" r="r" b="b"/>
              <a:pathLst>
                <a:path w="622" h="744">
                  <a:moveTo>
                    <a:pt x="622" y="619"/>
                  </a:moveTo>
                  <a:cubicBezTo>
                    <a:pt x="622" y="619"/>
                    <a:pt x="572" y="0"/>
                    <a:pt x="131" y="288"/>
                  </a:cubicBezTo>
                  <a:cubicBezTo>
                    <a:pt x="131" y="288"/>
                    <a:pt x="0" y="425"/>
                    <a:pt x="54" y="737"/>
                  </a:cubicBezTo>
                  <a:cubicBezTo>
                    <a:pt x="537" y="744"/>
                    <a:pt x="622" y="619"/>
                    <a:pt x="622" y="619"/>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3" name="Freeform 36"/>
            <p:cNvSpPr/>
            <p:nvPr/>
          </p:nvSpPr>
          <p:spPr bwMode="auto">
            <a:xfrm>
              <a:off x="3392906" y="4702273"/>
              <a:ext cx="766242" cy="562826"/>
            </a:xfrm>
            <a:custGeom>
              <a:avLst/>
              <a:gdLst>
                <a:gd name="T0" fmla="*/ 568 w 627"/>
                <a:gd name="T1" fmla="*/ 0 h 460"/>
                <a:gd name="T2" fmla="*/ 627 w 627"/>
                <a:gd name="T3" fmla="*/ 347 h 460"/>
                <a:gd name="T4" fmla="*/ 115 w 627"/>
                <a:gd name="T5" fmla="*/ 460 h 460"/>
                <a:gd name="T6" fmla="*/ 0 w 627"/>
                <a:gd name="T7" fmla="*/ 118 h 460"/>
                <a:gd name="T8" fmla="*/ 568 w 627"/>
                <a:gd name="T9" fmla="*/ 0 h 460"/>
              </a:gdLst>
              <a:ahLst/>
              <a:cxnLst>
                <a:cxn ang="0">
                  <a:pos x="T0" y="T1"/>
                </a:cxn>
                <a:cxn ang="0">
                  <a:pos x="T2" y="T3"/>
                </a:cxn>
                <a:cxn ang="0">
                  <a:pos x="T4" y="T5"/>
                </a:cxn>
                <a:cxn ang="0">
                  <a:pos x="T6" y="T7"/>
                </a:cxn>
                <a:cxn ang="0">
                  <a:pos x="T8" y="T9"/>
                </a:cxn>
              </a:cxnLst>
              <a:rect l="0" t="0" r="r" b="b"/>
              <a:pathLst>
                <a:path w="627" h="460">
                  <a:moveTo>
                    <a:pt x="568" y="0"/>
                  </a:moveTo>
                  <a:cubicBezTo>
                    <a:pt x="627" y="347"/>
                    <a:pt x="627" y="347"/>
                    <a:pt x="627" y="347"/>
                  </a:cubicBezTo>
                  <a:cubicBezTo>
                    <a:pt x="627" y="347"/>
                    <a:pt x="422" y="435"/>
                    <a:pt x="115" y="460"/>
                  </a:cubicBezTo>
                  <a:cubicBezTo>
                    <a:pt x="0" y="118"/>
                    <a:pt x="0" y="118"/>
                    <a:pt x="0" y="118"/>
                  </a:cubicBezTo>
                  <a:cubicBezTo>
                    <a:pt x="0" y="118"/>
                    <a:pt x="389" y="101"/>
                    <a:pt x="568" y="0"/>
                  </a:cubicBezTo>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44" name="Freeform 37"/>
            <p:cNvSpPr/>
            <p:nvPr/>
          </p:nvSpPr>
          <p:spPr bwMode="auto">
            <a:xfrm>
              <a:off x="2926172" y="4964343"/>
              <a:ext cx="2496" cy="0"/>
            </a:xfrm>
            <a:custGeom>
              <a:avLst/>
              <a:gdLst>
                <a:gd name="T0" fmla="*/ 0 w 2"/>
                <a:gd name="T1" fmla="*/ 2 w 2"/>
                <a:gd name="T2" fmla="*/ 0 w 2"/>
              </a:gdLst>
              <a:ahLst/>
              <a:cxnLst>
                <a:cxn ang="0">
                  <a:pos x="T0" y="0"/>
                </a:cxn>
                <a:cxn ang="0">
                  <a:pos x="T1" y="0"/>
                </a:cxn>
                <a:cxn ang="0">
                  <a:pos x="T2" y="0"/>
                </a:cxn>
              </a:cxnLst>
              <a:rect l="0" t="0" r="r" b="b"/>
              <a:pathLst>
                <a:path w="2">
                  <a:moveTo>
                    <a:pt x="0" y="0"/>
                  </a:moveTo>
                  <a:cubicBezTo>
                    <a:pt x="1" y="0"/>
                    <a:pt x="1" y="0"/>
                    <a:pt x="2" y="0"/>
                  </a:cubicBezTo>
                  <a:cubicBezTo>
                    <a:pt x="1" y="0"/>
                    <a:pt x="1" y="0"/>
                    <a:pt x="0" y="0"/>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5" name="Freeform 38"/>
            <p:cNvSpPr/>
            <p:nvPr/>
          </p:nvSpPr>
          <p:spPr bwMode="auto">
            <a:xfrm>
              <a:off x="3845912" y="4818333"/>
              <a:ext cx="136027" cy="333203"/>
            </a:xfrm>
            <a:custGeom>
              <a:avLst/>
              <a:gdLst>
                <a:gd name="T0" fmla="*/ 66 w 109"/>
                <a:gd name="T1" fmla="*/ 0 h 267"/>
                <a:gd name="T2" fmla="*/ 78 w 109"/>
                <a:gd name="T3" fmla="*/ 22 h 267"/>
                <a:gd name="T4" fmla="*/ 62 w 109"/>
                <a:gd name="T5" fmla="*/ 47 h 267"/>
                <a:gd name="T6" fmla="*/ 109 w 109"/>
                <a:gd name="T7" fmla="*/ 201 h 267"/>
                <a:gd name="T8" fmla="*/ 56 w 109"/>
                <a:gd name="T9" fmla="*/ 267 h 267"/>
                <a:gd name="T10" fmla="*/ 0 w 109"/>
                <a:gd name="T11" fmla="*/ 210 h 267"/>
                <a:gd name="T12" fmla="*/ 31 w 109"/>
                <a:gd name="T13" fmla="*/ 50 h 267"/>
                <a:gd name="T14" fmla="*/ 12 w 109"/>
                <a:gd name="T15" fmla="*/ 24 h 267"/>
                <a:gd name="T16" fmla="*/ 22 w 109"/>
                <a:gd name="T17" fmla="*/ 6 h 267"/>
                <a:gd name="T18" fmla="*/ 66 w 109"/>
                <a:gd name="T19" fmla="*/ 0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267">
                  <a:moveTo>
                    <a:pt x="66" y="0"/>
                  </a:moveTo>
                  <a:lnTo>
                    <a:pt x="78" y="22"/>
                  </a:lnTo>
                  <a:lnTo>
                    <a:pt x="62" y="47"/>
                  </a:lnTo>
                  <a:lnTo>
                    <a:pt x="109" y="201"/>
                  </a:lnTo>
                  <a:lnTo>
                    <a:pt x="56" y="267"/>
                  </a:lnTo>
                  <a:lnTo>
                    <a:pt x="0" y="210"/>
                  </a:lnTo>
                  <a:lnTo>
                    <a:pt x="31" y="50"/>
                  </a:lnTo>
                  <a:lnTo>
                    <a:pt x="12" y="24"/>
                  </a:lnTo>
                  <a:lnTo>
                    <a:pt x="22" y="6"/>
                  </a:lnTo>
                  <a:lnTo>
                    <a:pt x="66" y="0"/>
                  </a:lnTo>
                  <a:close/>
                </a:path>
              </a:pathLst>
            </a:custGeom>
            <a:solidFill>
              <a:schemeClr val="tx2"/>
            </a:solidFill>
            <a:ln>
              <a:noFill/>
            </a:ln>
          </p:spPr>
          <p:txBody>
            <a:bodyPr vert="horz" wrap="square" lIns="91440" tIns="45720" rIns="91440" bIns="45720" numCol="1" anchor="t" anchorCtr="0" compatLnSpc="1"/>
            <a:lstStyle/>
            <a:p>
              <a:endParaRPr lang="en-US"/>
            </a:p>
          </p:txBody>
        </p:sp>
        <p:sp>
          <p:nvSpPr>
            <p:cNvPr id="46" name="Freeform 39"/>
            <p:cNvSpPr/>
            <p:nvPr/>
          </p:nvSpPr>
          <p:spPr bwMode="auto">
            <a:xfrm>
              <a:off x="3845912" y="4818333"/>
              <a:ext cx="136027" cy="333203"/>
            </a:xfrm>
            <a:custGeom>
              <a:avLst/>
              <a:gdLst>
                <a:gd name="T0" fmla="*/ 66 w 109"/>
                <a:gd name="T1" fmla="*/ 0 h 267"/>
                <a:gd name="T2" fmla="*/ 78 w 109"/>
                <a:gd name="T3" fmla="*/ 22 h 267"/>
                <a:gd name="T4" fmla="*/ 62 w 109"/>
                <a:gd name="T5" fmla="*/ 47 h 267"/>
                <a:gd name="T6" fmla="*/ 109 w 109"/>
                <a:gd name="T7" fmla="*/ 201 h 267"/>
                <a:gd name="T8" fmla="*/ 56 w 109"/>
                <a:gd name="T9" fmla="*/ 267 h 267"/>
                <a:gd name="T10" fmla="*/ 0 w 109"/>
                <a:gd name="T11" fmla="*/ 210 h 267"/>
                <a:gd name="T12" fmla="*/ 31 w 109"/>
                <a:gd name="T13" fmla="*/ 50 h 267"/>
                <a:gd name="T14" fmla="*/ 12 w 109"/>
                <a:gd name="T15" fmla="*/ 24 h 267"/>
                <a:gd name="T16" fmla="*/ 22 w 109"/>
                <a:gd name="T17" fmla="*/ 6 h 267"/>
                <a:gd name="T18" fmla="*/ 66 w 109"/>
                <a:gd name="T19" fmla="*/ 0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267">
                  <a:moveTo>
                    <a:pt x="66" y="0"/>
                  </a:moveTo>
                  <a:lnTo>
                    <a:pt x="78" y="22"/>
                  </a:lnTo>
                  <a:lnTo>
                    <a:pt x="62" y="47"/>
                  </a:lnTo>
                  <a:lnTo>
                    <a:pt x="109" y="201"/>
                  </a:lnTo>
                  <a:lnTo>
                    <a:pt x="56" y="267"/>
                  </a:lnTo>
                  <a:lnTo>
                    <a:pt x="0" y="210"/>
                  </a:lnTo>
                  <a:lnTo>
                    <a:pt x="31" y="50"/>
                  </a:lnTo>
                  <a:lnTo>
                    <a:pt x="12" y="24"/>
                  </a:lnTo>
                  <a:lnTo>
                    <a:pt x="22" y="6"/>
                  </a:lnTo>
                  <a:lnTo>
                    <a:pt x="6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7" name="Freeform 40"/>
            <p:cNvSpPr/>
            <p:nvPr/>
          </p:nvSpPr>
          <p:spPr bwMode="auto">
            <a:xfrm>
              <a:off x="1316315" y="4968087"/>
              <a:ext cx="4229306" cy="258326"/>
            </a:xfrm>
            <a:custGeom>
              <a:avLst/>
              <a:gdLst>
                <a:gd name="T0" fmla="*/ 3389 w 3389"/>
                <a:gd name="T1" fmla="*/ 132 h 207"/>
                <a:gd name="T2" fmla="*/ 3 w 3389"/>
                <a:gd name="T3" fmla="*/ 207 h 207"/>
                <a:gd name="T4" fmla="*/ 0 w 3389"/>
                <a:gd name="T5" fmla="*/ 74 h 207"/>
                <a:gd name="T6" fmla="*/ 3386 w 3389"/>
                <a:gd name="T7" fmla="*/ 0 h 207"/>
                <a:gd name="T8" fmla="*/ 3389 w 3389"/>
                <a:gd name="T9" fmla="*/ 132 h 207"/>
              </a:gdLst>
              <a:ahLst/>
              <a:cxnLst>
                <a:cxn ang="0">
                  <a:pos x="T0" y="T1"/>
                </a:cxn>
                <a:cxn ang="0">
                  <a:pos x="T2" y="T3"/>
                </a:cxn>
                <a:cxn ang="0">
                  <a:pos x="T4" y="T5"/>
                </a:cxn>
                <a:cxn ang="0">
                  <a:pos x="T6" y="T7"/>
                </a:cxn>
                <a:cxn ang="0">
                  <a:pos x="T8" y="T9"/>
                </a:cxn>
              </a:cxnLst>
              <a:rect l="0" t="0" r="r" b="b"/>
              <a:pathLst>
                <a:path w="3389" h="207">
                  <a:moveTo>
                    <a:pt x="3389" y="132"/>
                  </a:moveTo>
                  <a:lnTo>
                    <a:pt x="3" y="207"/>
                  </a:lnTo>
                  <a:lnTo>
                    <a:pt x="0" y="74"/>
                  </a:lnTo>
                  <a:lnTo>
                    <a:pt x="3386" y="0"/>
                  </a:lnTo>
                  <a:lnTo>
                    <a:pt x="3389" y="132"/>
                  </a:lnTo>
                  <a:close/>
                </a:path>
              </a:pathLst>
            </a:custGeom>
            <a:solidFill>
              <a:schemeClr val="accent4">
                <a:lumMod val="75000"/>
              </a:schemeClr>
            </a:solidFill>
            <a:ln>
              <a:noFill/>
            </a:ln>
          </p:spPr>
          <p:txBody>
            <a:bodyPr vert="horz" wrap="square" lIns="91440" tIns="45720" rIns="91440" bIns="45720" numCol="1" anchor="t" anchorCtr="0" compatLnSpc="1"/>
            <a:lstStyle/>
            <a:p>
              <a:endParaRPr lang="en-US"/>
            </a:p>
          </p:txBody>
        </p:sp>
        <p:sp>
          <p:nvSpPr>
            <p:cNvPr id="48" name="Freeform 41"/>
            <p:cNvSpPr/>
            <p:nvPr/>
          </p:nvSpPr>
          <p:spPr bwMode="auto">
            <a:xfrm>
              <a:off x="1316315" y="4968087"/>
              <a:ext cx="4229306" cy="258326"/>
            </a:xfrm>
            <a:custGeom>
              <a:avLst/>
              <a:gdLst>
                <a:gd name="T0" fmla="*/ 3389 w 3389"/>
                <a:gd name="T1" fmla="*/ 132 h 207"/>
                <a:gd name="T2" fmla="*/ 3 w 3389"/>
                <a:gd name="T3" fmla="*/ 207 h 207"/>
                <a:gd name="T4" fmla="*/ 0 w 3389"/>
                <a:gd name="T5" fmla="*/ 74 h 207"/>
                <a:gd name="T6" fmla="*/ 3386 w 3389"/>
                <a:gd name="T7" fmla="*/ 0 h 207"/>
                <a:gd name="T8" fmla="*/ 3389 w 3389"/>
                <a:gd name="T9" fmla="*/ 132 h 207"/>
              </a:gdLst>
              <a:ahLst/>
              <a:cxnLst>
                <a:cxn ang="0">
                  <a:pos x="T0" y="T1"/>
                </a:cxn>
                <a:cxn ang="0">
                  <a:pos x="T2" y="T3"/>
                </a:cxn>
                <a:cxn ang="0">
                  <a:pos x="T4" y="T5"/>
                </a:cxn>
                <a:cxn ang="0">
                  <a:pos x="T6" y="T7"/>
                </a:cxn>
                <a:cxn ang="0">
                  <a:pos x="T8" y="T9"/>
                </a:cxn>
              </a:cxnLst>
              <a:rect l="0" t="0" r="r" b="b"/>
              <a:pathLst>
                <a:path w="3389" h="207">
                  <a:moveTo>
                    <a:pt x="3389" y="132"/>
                  </a:moveTo>
                  <a:lnTo>
                    <a:pt x="3" y="207"/>
                  </a:lnTo>
                  <a:lnTo>
                    <a:pt x="0" y="74"/>
                  </a:lnTo>
                  <a:lnTo>
                    <a:pt x="3386" y="0"/>
                  </a:lnTo>
                  <a:lnTo>
                    <a:pt x="3389" y="13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9" name="Freeform 42"/>
            <p:cNvSpPr/>
            <p:nvPr/>
          </p:nvSpPr>
          <p:spPr bwMode="auto">
            <a:xfrm>
              <a:off x="1317563" y="5144048"/>
              <a:ext cx="2496" cy="82365"/>
            </a:xfrm>
            <a:custGeom>
              <a:avLst/>
              <a:gdLst>
                <a:gd name="T0" fmla="*/ 0 w 2"/>
                <a:gd name="T1" fmla="*/ 0 h 66"/>
                <a:gd name="T2" fmla="*/ 0 w 2"/>
                <a:gd name="T3" fmla="*/ 0 h 66"/>
                <a:gd name="T4" fmla="*/ 2 w 2"/>
                <a:gd name="T5" fmla="*/ 66 h 66"/>
                <a:gd name="T6" fmla="*/ 0 w 2"/>
                <a:gd name="T7" fmla="*/ 0 h 66"/>
              </a:gdLst>
              <a:ahLst/>
              <a:cxnLst>
                <a:cxn ang="0">
                  <a:pos x="T0" y="T1"/>
                </a:cxn>
                <a:cxn ang="0">
                  <a:pos x="T2" y="T3"/>
                </a:cxn>
                <a:cxn ang="0">
                  <a:pos x="T4" y="T5"/>
                </a:cxn>
                <a:cxn ang="0">
                  <a:pos x="T6" y="T7"/>
                </a:cxn>
              </a:cxnLst>
              <a:rect l="0" t="0" r="r" b="b"/>
              <a:pathLst>
                <a:path w="2" h="66">
                  <a:moveTo>
                    <a:pt x="0" y="0"/>
                  </a:moveTo>
                  <a:lnTo>
                    <a:pt x="0" y="0"/>
                  </a:lnTo>
                  <a:lnTo>
                    <a:pt x="2" y="66"/>
                  </a:lnTo>
                  <a:lnTo>
                    <a:pt x="0" y="0"/>
                  </a:lnTo>
                  <a:close/>
                </a:path>
              </a:pathLst>
            </a:custGeom>
            <a:solidFill>
              <a:srgbClr val="E6E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0" name="Freeform 43"/>
            <p:cNvSpPr/>
            <p:nvPr/>
          </p:nvSpPr>
          <p:spPr bwMode="auto">
            <a:xfrm>
              <a:off x="1317563" y="5144048"/>
              <a:ext cx="2496" cy="82365"/>
            </a:xfrm>
            <a:custGeom>
              <a:avLst/>
              <a:gdLst>
                <a:gd name="T0" fmla="*/ 0 w 2"/>
                <a:gd name="T1" fmla="*/ 0 h 66"/>
                <a:gd name="T2" fmla="*/ 0 w 2"/>
                <a:gd name="T3" fmla="*/ 0 h 66"/>
                <a:gd name="T4" fmla="*/ 2 w 2"/>
                <a:gd name="T5" fmla="*/ 66 h 66"/>
                <a:gd name="T6" fmla="*/ 0 w 2"/>
                <a:gd name="T7" fmla="*/ 0 h 66"/>
              </a:gdLst>
              <a:ahLst/>
              <a:cxnLst>
                <a:cxn ang="0">
                  <a:pos x="T0" y="T1"/>
                </a:cxn>
                <a:cxn ang="0">
                  <a:pos x="T2" y="T3"/>
                </a:cxn>
                <a:cxn ang="0">
                  <a:pos x="T4" y="T5"/>
                </a:cxn>
                <a:cxn ang="0">
                  <a:pos x="T6" y="T7"/>
                </a:cxn>
              </a:cxnLst>
              <a:rect l="0" t="0" r="r" b="b"/>
              <a:pathLst>
                <a:path w="2" h="66">
                  <a:moveTo>
                    <a:pt x="0" y="0"/>
                  </a:moveTo>
                  <a:lnTo>
                    <a:pt x="0" y="0"/>
                  </a:lnTo>
                  <a:lnTo>
                    <a:pt x="2" y="66"/>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1" name="Freeform 44"/>
            <p:cNvSpPr/>
            <p:nvPr/>
          </p:nvSpPr>
          <p:spPr bwMode="auto">
            <a:xfrm>
              <a:off x="1317563" y="5050452"/>
              <a:ext cx="4203099" cy="175961"/>
            </a:xfrm>
            <a:custGeom>
              <a:avLst/>
              <a:gdLst>
                <a:gd name="T0" fmla="*/ 3368 w 3368"/>
                <a:gd name="T1" fmla="*/ 0 h 141"/>
                <a:gd name="T2" fmla="*/ 0 w 3368"/>
                <a:gd name="T3" fmla="*/ 75 h 141"/>
                <a:gd name="T4" fmla="*/ 2 w 3368"/>
                <a:gd name="T5" fmla="*/ 141 h 141"/>
                <a:gd name="T6" fmla="*/ 306 w 3368"/>
                <a:gd name="T7" fmla="*/ 134 h 141"/>
                <a:gd name="T8" fmla="*/ 881 w 3368"/>
                <a:gd name="T9" fmla="*/ 121 h 141"/>
                <a:gd name="T10" fmla="*/ 3361 w 3368"/>
                <a:gd name="T11" fmla="*/ 66 h 141"/>
                <a:gd name="T12" fmla="*/ 3368 w 3368"/>
                <a:gd name="T13" fmla="*/ 0 h 141"/>
              </a:gdLst>
              <a:ahLst/>
              <a:cxnLst>
                <a:cxn ang="0">
                  <a:pos x="T0" y="T1"/>
                </a:cxn>
                <a:cxn ang="0">
                  <a:pos x="T2" y="T3"/>
                </a:cxn>
                <a:cxn ang="0">
                  <a:pos x="T4" y="T5"/>
                </a:cxn>
                <a:cxn ang="0">
                  <a:pos x="T6" y="T7"/>
                </a:cxn>
                <a:cxn ang="0">
                  <a:pos x="T8" y="T9"/>
                </a:cxn>
                <a:cxn ang="0">
                  <a:pos x="T10" y="T11"/>
                </a:cxn>
                <a:cxn ang="0">
                  <a:pos x="T12" y="T13"/>
                </a:cxn>
              </a:cxnLst>
              <a:rect l="0" t="0" r="r" b="b"/>
              <a:pathLst>
                <a:path w="3368" h="141">
                  <a:moveTo>
                    <a:pt x="3368" y="0"/>
                  </a:moveTo>
                  <a:lnTo>
                    <a:pt x="0" y="75"/>
                  </a:lnTo>
                  <a:lnTo>
                    <a:pt x="2" y="141"/>
                  </a:lnTo>
                  <a:lnTo>
                    <a:pt x="306" y="134"/>
                  </a:lnTo>
                  <a:lnTo>
                    <a:pt x="881" y="121"/>
                  </a:lnTo>
                  <a:lnTo>
                    <a:pt x="3361" y="66"/>
                  </a:lnTo>
                  <a:lnTo>
                    <a:pt x="3368" y="0"/>
                  </a:lnTo>
                  <a:close/>
                </a:path>
              </a:pathLst>
            </a:custGeom>
            <a:solidFill>
              <a:schemeClr val="accent4">
                <a:lumMod val="50000"/>
              </a:schemeClr>
            </a:solidFill>
            <a:ln>
              <a:noFill/>
            </a:ln>
          </p:spPr>
          <p:txBody>
            <a:bodyPr vert="horz" wrap="square" lIns="91440" tIns="45720" rIns="91440" bIns="45720" numCol="1" anchor="t" anchorCtr="0" compatLnSpc="1"/>
            <a:lstStyle/>
            <a:p>
              <a:endParaRPr lang="en-US"/>
            </a:p>
          </p:txBody>
        </p:sp>
        <p:sp>
          <p:nvSpPr>
            <p:cNvPr id="52" name="Freeform 45"/>
            <p:cNvSpPr/>
            <p:nvPr/>
          </p:nvSpPr>
          <p:spPr bwMode="auto">
            <a:xfrm>
              <a:off x="1317563" y="5050452"/>
              <a:ext cx="4203099" cy="175961"/>
            </a:xfrm>
            <a:custGeom>
              <a:avLst/>
              <a:gdLst>
                <a:gd name="T0" fmla="*/ 3368 w 3368"/>
                <a:gd name="T1" fmla="*/ 0 h 141"/>
                <a:gd name="T2" fmla="*/ 0 w 3368"/>
                <a:gd name="T3" fmla="*/ 75 h 141"/>
                <a:gd name="T4" fmla="*/ 2 w 3368"/>
                <a:gd name="T5" fmla="*/ 141 h 141"/>
                <a:gd name="T6" fmla="*/ 306 w 3368"/>
                <a:gd name="T7" fmla="*/ 134 h 141"/>
                <a:gd name="T8" fmla="*/ 881 w 3368"/>
                <a:gd name="T9" fmla="*/ 121 h 141"/>
                <a:gd name="T10" fmla="*/ 3361 w 3368"/>
                <a:gd name="T11" fmla="*/ 66 h 141"/>
                <a:gd name="T12" fmla="*/ 3368 w 3368"/>
                <a:gd name="T13" fmla="*/ 0 h 141"/>
              </a:gdLst>
              <a:ahLst/>
              <a:cxnLst>
                <a:cxn ang="0">
                  <a:pos x="T0" y="T1"/>
                </a:cxn>
                <a:cxn ang="0">
                  <a:pos x="T2" y="T3"/>
                </a:cxn>
                <a:cxn ang="0">
                  <a:pos x="T4" y="T5"/>
                </a:cxn>
                <a:cxn ang="0">
                  <a:pos x="T6" y="T7"/>
                </a:cxn>
                <a:cxn ang="0">
                  <a:pos x="T8" y="T9"/>
                </a:cxn>
                <a:cxn ang="0">
                  <a:pos x="T10" y="T11"/>
                </a:cxn>
                <a:cxn ang="0">
                  <a:pos x="T12" y="T13"/>
                </a:cxn>
              </a:cxnLst>
              <a:rect l="0" t="0" r="r" b="b"/>
              <a:pathLst>
                <a:path w="3368" h="141">
                  <a:moveTo>
                    <a:pt x="3368" y="0"/>
                  </a:moveTo>
                  <a:lnTo>
                    <a:pt x="0" y="75"/>
                  </a:lnTo>
                  <a:lnTo>
                    <a:pt x="2" y="141"/>
                  </a:lnTo>
                  <a:lnTo>
                    <a:pt x="306" y="134"/>
                  </a:lnTo>
                  <a:lnTo>
                    <a:pt x="881" y="121"/>
                  </a:lnTo>
                  <a:lnTo>
                    <a:pt x="3361" y="66"/>
                  </a:lnTo>
                  <a:lnTo>
                    <a:pt x="336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3" name="Freeform 46"/>
            <p:cNvSpPr/>
            <p:nvPr/>
          </p:nvSpPr>
          <p:spPr bwMode="auto">
            <a:xfrm>
              <a:off x="5483224" y="4800862"/>
              <a:ext cx="580297" cy="499180"/>
            </a:xfrm>
            <a:custGeom>
              <a:avLst/>
              <a:gdLst>
                <a:gd name="T0" fmla="*/ 0 w 465"/>
                <a:gd name="T1" fmla="*/ 0 h 400"/>
                <a:gd name="T2" fmla="*/ 465 w 465"/>
                <a:gd name="T3" fmla="*/ 191 h 400"/>
                <a:gd name="T4" fmla="*/ 9 w 465"/>
                <a:gd name="T5" fmla="*/ 400 h 400"/>
                <a:gd name="T6" fmla="*/ 30 w 465"/>
                <a:gd name="T7" fmla="*/ 200 h 400"/>
                <a:gd name="T8" fmla="*/ 0 w 465"/>
                <a:gd name="T9" fmla="*/ 0 h 400"/>
              </a:gdLst>
              <a:ahLst/>
              <a:cxnLst>
                <a:cxn ang="0">
                  <a:pos x="T0" y="T1"/>
                </a:cxn>
                <a:cxn ang="0">
                  <a:pos x="T2" y="T3"/>
                </a:cxn>
                <a:cxn ang="0">
                  <a:pos x="T4" y="T5"/>
                </a:cxn>
                <a:cxn ang="0">
                  <a:pos x="T6" y="T7"/>
                </a:cxn>
                <a:cxn ang="0">
                  <a:pos x="T8" y="T9"/>
                </a:cxn>
              </a:cxnLst>
              <a:rect l="0" t="0" r="r" b="b"/>
              <a:pathLst>
                <a:path w="465" h="400">
                  <a:moveTo>
                    <a:pt x="0" y="0"/>
                  </a:moveTo>
                  <a:lnTo>
                    <a:pt x="465" y="191"/>
                  </a:lnTo>
                  <a:lnTo>
                    <a:pt x="9" y="400"/>
                  </a:lnTo>
                  <a:lnTo>
                    <a:pt x="30" y="200"/>
                  </a:lnTo>
                  <a:lnTo>
                    <a:pt x="0" y="0"/>
                  </a:ln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54" name="Freeform 47"/>
            <p:cNvSpPr/>
            <p:nvPr/>
          </p:nvSpPr>
          <p:spPr bwMode="auto">
            <a:xfrm>
              <a:off x="5483224" y="4800862"/>
              <a:ext cx="580297" cy="499180"/>
            </a:xfrm>
            <a:custGeom>
              <a:avLst/>
              <a:gdLst>
                <a:gd name="T0" fmla="*/ 0 w 465"/>
                <a:gd name="T1" fmla="*/ 0 h 400"/>
                <a:gd name="T2" fmla="*/ 465 w 465"/>
                <a:gd name="T3" fmla="*/ 191 h 400"/>
                <a:gd name="T4" fmla="*/ 9 w 465"/>
                <a:gd name="T5" fmla="*/ 400 h 400"/>
                <a:gd name="T6" fmla="*/ 30 w 465"/>
                <a:gd name="T7" fmla="*/ 200 h 400"/>
                <a:gd name="T8" fmla="*/ 0 w 465"/>
                <a:gd name="T9" fmla="*/ 0 h 400"/>
              </a:gdLst>
              <a:ahLst/>
              <a:cxnLst>
                <a:cxn ang="0">
                  <a:pos x="T0" y="T1"/>
                </a:cxn>
                <a:cxn ang="0">
                  <a:pos x="T2" y="T3"/>
                </a:cxn>
                <a:cxn ang="0">
                  <a:pos x="T4" y="T5"/>
                </a:cxn>
                <a:cxn ang="0">
                  <a:pos x="T6" y="T7"/>
                </a:cxn>
                <a:cxn ang="0">
                  <a:pos x="T8" y="T9"/>
                </a:cxn>
              </a:cxnLst>
              <a:rect l="0" t="0" r="r" b="b"/>
              <a:pathLst>
                <a:path w="465" h="400">
                  <a:moveTo>
                    <a:pt x="0" y="0"/>
                  </a:moveTo>
                  <a:lnTo>
                    <a:pt x="465" y="191"/>
                  </a:lnTo>
                  <a:lnTo>
                    <a:pt x="9" y="400"/>
                  </a:lnTo>
                  <a:lnTo>
                    <a:pt x="30" y="20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5" name="Freeform 48"/>
            <p:cNvSpPr/>
            <p:nvPr/>
          </p:nvSpPr>
          <p:spPr bwMode="auto">
            <a:xfrm>
              <a:off x="5494455" y="5039220"/>
              <a:ext cx="569066" cy="260822"/>
            </a:xfrm>
            <a:custGeom>
              <a:avLst/>
              <a:gdLst>
                <a:gd name="T0" fmla="*/ 456 w 456"/>
                <a:gd name="T1" fmla="*/ 0 h 209"/>
                <a:gd name="T2" fmla="*/ 21 w 456"/>
                <a:gd name="T3" fmla="*/ 9 h 209"/>
                <a:gd name="T4" fmla="*/ 0 w 456"/>
                <a:gd name="T5" fmla="*/ 209 h 209"/>
                <a:gd name="T6" fmla="*/ 456 w 456"/>
                <a:gd name="T7" fmla="*/ 0 h 209"/>
              </a:gdLst>
              <a:ahLst/>
              <a:cxnLst>
                <a:cxn ang="0">
                  <a:pos x="T0" y="T1"/>
                </a:cxn>
                <a:cxn ang="0">
                  <a:pos x="T2" y="T3"/>
                </a:cxn>
                <a:cxn ang="0">
                  <a:pos x="T4" y="T5"/>
                </a:cxn>
                <a:cxn ang="0">
                  <a:pos x="T6" y="T7"/>
                </a:cxn>
              </a:cxnLst>
              <a:rect l="0" t="0" r="r" b="b"/>
              <a:pathLst>
                <a:path w="456" h="209">
                  <a:moveTo>
                    <a:pt x="456" y="0"/>
                  </a:moveTo>
                  <a:lnTo>
                    <a:pt x="21" y="9"/>
                  </a:lnTo>
                  <a:lnTo>
                    <a:pt x="0" y="209"/>
                  </a:lnTo>
                  <a:lnTo>
                    <a:pt x="456" y="0"/>
                  </a:lnTo>
                  <a:close/>
                </a:path>
              </a:pathLst>
            </a:custGeom>
            <a:solidFill>
              <a:schemeClr val="bg1">
                <a:lumMod val="85000"/>
              </a:schemeClr>
            </a:solidFill>
            <a:ln>
              <a:noFill/>
            </a:ln>
          </p:spPr>
          <p:txBody>
            <a:bodyPr vert="horz" wrap="square" lIns="91440" tIns="45720" rIns="91440" bIns="45720" numCol="1" anchor="t" anchorCtr="0" compatLnSpc="1"/>
            <a:lstStyle/>
            <a:p>
              <a:endParaRPr lang="en-US"/>
            </a:p>
          </p:txBody>
        </p:sp>
        <p:sp>
          <p:nvSpPr>
            <p:cNvPr id="56" name="Freeform 49"/>
            <p:cNvSpPr/>
            <p:nvPr/>
          </p:nvSpPr>
          <p:spPr bwMode="auto">
            <a:xfrm>
              <a:off x="5494455" y="5039220"/>
              <a:ext cx="569066" cy="260822"/>
            </a:xfrm>
            <a:custGeom>
              <a:avLst/>
              <a:gdLst>
                <a:gd name="T0" fmla="*/ 456 w 456"/>
                <a:gd name="T1" fmla="*/ 0 h 209"/>
                <a:gd name="T2" fmla="*/ 21 w 456"/>
                <a:gd name="T3" fmla="*/ 9 h 209"/>
                <a:gd name="T4" fmla="*/ 0 w 456"/>
                <a:gd name="T5" fmla="*/ 209 h 209"/>
                <a:gd name="T6" fmla="*/ 456 w 456"/>
                <a:gd name="T7" fmla="*/ 0 h 209"/>
              </a:gdLst>
              <a:ahLst/>
              <a:cxnLst>
                <a:cxn ang="0">
                  <a:pos x="T0" y="T1"/>
                </a:cxn>
                <a:cxn ang="0">
                  <a:pos x="T2" y="T3"/>
                </a:cxn>
                <a:cxn ang="0">
                  <a:pos x="T4" y="T5"/>
                </a:cxn>
                <a:cxn ang="0">
                  <a:pos x="T6" y="T7"/>
                </a:cxn>
              </a:cxnLst>
              <a:rect l="0" t="0" r="r" b="b"/>
              <a:pathLst>
                <a:path w="456" h="209">
                  <a:moveTo>
                    <a:pt x="456" y="0"/>
                  </a:moveTo>
                  <a:lnTo>
                    <a:pt x="21" y="9"/>
                  </a:lnTo>
                  <a:lnTo>
                    <a:pt x="0" y="209"/>
                  </a:lnTo>
                  <a:lnTo>
                    <a:pt x="45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7" name="Freeform 50"/>
            <p:cNvSpPr/>
            <p:nvPr/>
          </p:nvSpPr>
          <p:spPr bwMode="auto">
            <a:xfrm>
              <a:off x="1034278" y="4787134"/>
              <a:ext cx="1378986" cy="272053"/>
            </a:xfrm>
            <a:custGeom>
              <a:avLst/>
              <a:gdLst>
                <a:gd name="T0" fmla="*/ 842 w 1105"/>
                <a:gd name="T1" fmla="*/ 0 h 218"/>
                <a:gd name="T2" fmla="*/ 0 w 1105"/>
                <a:gd name="T3" fmla="*/ 19 h 218"/>
                <a:gd name="T4" fmla="*/ 263 w 1105"/>
                <a:gd name="T5" fmla="*/ 218 h 218"/>
                <a:gd name="T6" fmla="*/ 1105 w 1105"/>
                <a:gd name="T7" fmla="*/ 200 h 218"/>
                <a:gd name="T8" fmla="*/ 842 w 1105"/>
                <a:gd name="T9" fmla="*/ 0 h 218"/>
              </a:gdLst>
              <a:ahLst/>
              <a:cxnLst>
                <a:cxn ang="0">
                  <a:pos x="T0" y="T1"/>
                </a:cxn>
                <a:cxn ang="0">
                  <a:pos x="T2" y="T3"/>
                </a:cxn>
                <a:cxn ang="0">
                  <a:pos x="T4" y="T5"/>
                </a:cxn>
                <a:cxn ang="0">
                  <a:pos x="T6" y="T7"/>
                </a:cxn>
                <a:cxn ang="0">
                  <a:pos x="T8" y="T9"/>
                </a:cxn>
              </a:cxnLst>
              <a:rect l="0" t="0" r="r" b="b"/>
              <a:pathLst>
                <a:path w="1105" h="218">
                  <a:moveTo>
                    <a:pt x="842" y="0"/>
                  </a:moveTo>
                  <a:lnTo>
                    <a:pt x="0" y="19"/>
                  </a:lnTo>
                  <a:lnTo>
                    <a:pt x="263" y="218"/>
                  </a:lnTo>
                  <a:lnTo>
                    <a:pt x="1105" y="200"/>
                  </a:lnTo>
                  <a:lnTo>
                    <a:pt x="842" y="0"/>
                  </a:lnTo>
                  <a:close/>
                </a:path>
              </a:pathLst>
            </a:custGeom>
            <a:solidFill>
              <a:schemeClr val="accent5"/>
            </a:solidFill>
            <a:ln>
              <a:noFill/>
            </a:ln>
          </p:spPr>
          <p:txBody>
            <a:bodyPr vert="horz" wrap="square" lIns="91440" tIns="45720" rIns="91440" bIns="45720" numCol="1" anchor="t" anchorCtr="0" compatLnSpc="1"/>
            <a:lstStyle/>
            <a:p>
              <a:endParaRPr lang="en-US"/>
            </a:p>
          </p:txBody>
        </p:sp>
        <p:sp>
          <p:nvSpPr>
            <p:cNvPr id="58" name="Freeform 51"/>
            <p:cNvSpPr/>
            <p:nvPr/>
          </p:nvSpPr>
          <p:spPr bwMode="auto">
            <a:xfrm>
              <a:off x="1051750" y="5201454"/>
              <a:ext cx="1365258" cy="285781"/>
            </a:xfrm>
            <a:custGeom>
              <a:avLst/>
              <a:gdLst>
                <a:gd name="T0" fmla="*/ 252 w 1094"/>
                <a:gd name="T1" fmla="*/ 19 h 229"/>
                <a:gd name="T2" fmla="*/ 1094 w 1094"/>
                <a:gd name="T3" fmla="*/ 0 h 229"/>
                <a:gd name="T4" fmla="*/ 841 w 1094"/>
                <a:gd name="T5" fmla="*/ 211 h 229"/>
                <a:gd name="T6" fmla="*/ 0 w 1094"/>
                <a:gd name="T7" fmla="*/ 229 h 229"/>
                <a:gd name="T8" fmla="*/ 252 w 1094"/>
                <a:gd name="T9" fmla="*/ 19 h 229"/>
              </a:gdLst>
              <a:ahLst/>
              <a:cxnLst>
                <a:cxn ang="0">
                  <a:pos x="T0" y="T1"/>
                </a:cxn>
                <a:cxn ang="0">
                  <a:pos x="T2" y="T3"/>
                </a:cxn>
                <a:cxn ang="0">
                  <a:pos x="T4" y="T5"/>
                </a:cxn>
                <a:cxn ang="0">
                  <a:pos x="T6" y="T7"/>
                </a:cxn>
                <a:cxn ang="0">
                  <a:pos x="T8" y="T9"/>
                </a:cxn>
              </a:cxnLst>
              <a:rect l="0" t="0" r="r" b="b"/>
              <a:pathLst>
                <a:path w="1094" h="229">
                  <a:moveTo>
                    <a:pt x="252" y="19"/>
                  </a:moveTo>
                  <a:lnTo>
                    <a:pt x="1094" y="0"/>
                  </a:lnTo>
                  <a:lnTo>
                    <a:pt x="841" y="211"/>
                  </a:lnTo>
                  <a:lnTo>
                    <a:pt x="0" y="229"/>
                  </a:lnTo>
                  <a:lnTo>
                    <a:pt x="252" y="19"/>
                  </a:lnTo>
                  <a:close/>
                </a:path>
              </a:pathLst>
            </a:custGeom>
            <a:solidFill>
              <a:srgbClr val="B3524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9" name="Freeform 52"/>
            <p:cNvSpPr/>
            <p:nvPr/>
          </p:nvSpPr>
          <p:spPr bwMode="auto">
            <a:xfrm>
              <a:off x="1051750" y="5201454"/>
              <a:ext cx="1365258" cy="285781"/>
            </a:xfrm>
            <a:custGeom>
              <a:avLst/>
              <a:gdLst>
                <a:gd name="T0" fmla="*/ 252 w 1094"/>
                <a:gd name="T1" fmla="*/ 19 h 229"/>
                <a:gd name="T2" fmla="*/ 1094 w 1094"/>
                <a:gd name="T3" fmla="*/ 0 h 229"/>
                <a:gd name="T4" fmla="*/ 841 w 1094"/>
                <a:gd name="T5" fmla="*/ 211 h 229"/>
                <a:gd name="T6" fmla="*/ 0 w 1094"/>
                <a:gd name="T7" fmla="*/ 229 h 229"/>
                <a:gd name="T8" fmla="*/ 252 w 1094"/>
                <a:gd name="T9" fmla="*/ 19 h 229"/>
              </a:gdLst>
              <a:ahLst/>
              <a:cxnLst>
                <a:cxn ang="0">
                  <a:pos x="T0" y="T1"/>
                </a:cxn>
                <a:cxn ang="0">
                  <a:pos x="T2" y="T3"/>
                </a:cxn>
                <a:cxn ang="0">
                  <a:pos x="T4" y="T5"/>
                </a:cxn>
                <a:cxn ang="0">
                  <a:pos x="T6" y="T7"/>
                </a:cxn>
                <a:cxn ang="0">
                  <a:pos x="T8" y="T9"/>
                </a:cxn>
              </a:cxnLst>
              <a:rect l="0" t="0" r="r" b="b"/>
              <a:pathLst>
                <a:path w="1094" h="229">
                  <a:moveTo>
                    <a:pt x="252" y="19"/>
                  </a:moveTo>
                  <a:lnTo>
                    <a:pt x="1094" y="0"/>
                  </a:lnTo>
                  <a:lnTo>
                    <a:pt x="841" y="211"/>
                  </a:lnTo>
                  <a:lnTo>
                    <a:pt x="0" y="229"/>
                  </a:lnTo>
                  <a:lnTo>
                    <a:pt x="252" y="1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0" name="Freeform 53"/>
            <p:cNvSpPr/>
            <p:nvPr/>
          </p:nvSpPr>
          <p:spPr bwMode="auto">
            <a:xfrm>
              <a:off x="1051750" y="5201454"/>
              <a:ext cx="1365258" cy="285781"/>
            </a:xfrm>
            <a:custGeom>
              <a:avLst/>
              <a:gdLst>
                <a:gd name="T0" fmla="*/ 1094 w 1094"/>
                <a:gd name="T1" fmla="*/ 0 h 229"/>
                <a:gd name="T2" fmla="*/ 252 w 1094"/>
                <a:gd name="T3" fmla="*/ 19 h 229"/>
                <a:gd name="T4" fmla="*/ 0 w 1094"/>
                <a:gd name="T5" fmla="*/ 229 h 229"/>
                <a:gd name="T6" fmla="*/ 841 w 1094"/>
                <a:gd name="T7" fmla="*/ 211 h 229"/>
                <a:gd name="T8" fmla="*/ 1094 w 1094"/>
                <a:gd name="T9" fmla="*/ 0 h 229"/>
              </a:gdLst>
              <a:ahLst/>
              <a:cxnLst>
                <a:cxn ang="0">
                  <a:pos x="T0" y="T1"/>
                </a:cxn>
                <a:cxn ang="0">
                  <a:pos x="T2" y="T3"/>
                </a:cxn>
                <a:cxn ang="0">
                  <a:pos x="T4" y="T5"/>
                </a:cxn>
                <a:cxn ang="0">
                  <a:pos x="T6" y="T7"/>
                </a:cxn>
                <a:cxn ang="0">
                  <a:pos x="T8" y="T9"/>
                </a:cxn>
              </a:cxnLst>
              <a:rect l="0" t="0" r="r" b="b"/>
              <a:pathLst>
                <a:path w="1094" h="229">
                  <a:moveTo>
                    <a:pt x="1094" y="0"/>
                  </a:moveTo>
                  <a:lnTo>
                    <a:pt x="252" y="19"/>
                  </a:lnTo>
                  <a:lnTo>
                    <a:pt x="0" y="229"/>
                  </a:lnTo>
                  <a:lnTo>
                    <a:pt x="841" y="211"/>
                  </a:lnTo>
                  <a:lnTo>
                    <a:pt x="1094" y="0"/>
                  </a:lnTo>
                  <a:close/>
                </a:path>
              </a:pathLst>
            </a:custGeom>
            <a:solidFill>
              <a:schemeClr val="accent5"/>
            </a:solidFill>
            <a:ln>
              <a:noFill/>
            </a:ln>
          </p:spPr>
          <p:txBody>
            <a:bodyPr vert="horz" wrap="square" lIns="91440" tIns="45720" rIns="91440" bIns="45720" numCol="1" anchor="t" anchorCtr="0" compatLnSpc="1"/>
            <a:lstStyle/>
            <a:p>
              <a:endParaRPr lang="en-US"/>
            </a:p>
          </p:txBody>
        </p:sp>
        <p:sp>
          <p:nvSpPr>
            <p:cNvPr id="61" name="Freeform 54"/>
            <p:cNvSpPr/>
            <p:nvPr/>
          </p:nvSpPr>
          <p:spPr bwMode="auto">
            <a:xfrm>
              <a:off x="1051750" y="5201454"/>
              <a:ext cx="1365258" cy="285781"/>
            </a:xfrm>
            <a:custGeom>
              <a:avLst/>
              <a:gdLst>
                <a:gd name="T0" fmla="*/ 1094 w 1094"/>
                <a:gd name="T1" fmla="*/ 0 h 229"/>
                <a:gd name="T2" fmla="*/ 252 w 1094"/>
                <a:gd name="T3" fmla="*/ 19 h 229"/>
                <a:gd name="T4" fmla="*/ 0 w 1094"/>
                <a:gd name="T5" fmla="*/ 229 h 229"/>
                <a:gd name="T6" fmla="*/ 841 w 1094"/>
                <a:gd name="T7" fmla="*/ 211 h 229"/>
                <a:gd name="T8" fmla="*/ 1094 w 1094"/>
                <a:gd name="T9" fmla="*/ 0 h 229"/>
              </a:gdLst>
              <a:ahLst/>
              <a:cxnLst>
                <a:cxn ang="0">
                  <a:pos x="T0" y="T1"/>
                </a:cxn>
                <a:cxn ang="0">
                  <a:pos x="T2" y="T3"/>
                </a:cxn>
                <a:cxn ang="0">
                  <a:pos x="T4" y="T5"/>
                </a:cxn>
                <a:cxn ang="0">
                  <a:pos x="T6" y="T7"/>
                </a:cxn>
                <a:cxn ang="0">
                  <a:pos x="T8" y="T9"/>
                </a:cxn>
              </a:cxnLst>
              <a:rect l="0" t="0" r="r" b="b"/>
              <a:pathLst>
                <a:path w="1094" h="229">
                  <a:moveTo>
                    <a:pt x="1094" y="0"/>
                  </a:moveTo>
                  <a:lnTo>
                    <a:pt x="252" y="19"/>
                  </a:lnTo>
                  <a:lnTo>
                    <a:pt x="0" y="229"/>
                  </a:lnTo>
                  <a:lnTo>
                    <a:pt x="841" y="211"/>
                  </a:lnTo>
                  <a:lnTo>
                    <a:pt x="109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2" name="Freeform 55"/>
            <p:cNvSpPr/>
            <p:nvPr/>
          </p:nvSpPr>
          <p:spPr bwMode="auto">
            <a:xfrm>
              <a:off x="4558492" y="5117841"/>
              <a:ext cx="92348" cy="83613"/>
            </a:xfrm>
            <a:custGeom>
              <a:avLst/>
              <a:gdLst>
                <a:gd name="T0" fmla="*/ 34 w 75"/>
                <a:gd name="T1" fmla="*/ 0 h 68"/>
                <a:gd name="T2" fmla="*/ 0 w 75"/>
                <a:gd name="T3" fmla="*/ 45 h 68"/>
                <a:gd name="T4" fmla="*/ 35 w 75"/>
                <a:gd name="T5" fmla="*/ 62 h 68"/>
                <a:gd name="T6" fmla="*/ 52 w 75"/>
                <a:gd name="T7" fmla="*/ 61 h 68"/>
                <a:gd name="T8" fmla="*/ 49 w 75"/>
                <a:gd name="T9" fmla="*/ 53 h 68"/>
                <a:gd name="T10" fmla="*/ 58 w 75"/>
                <a:gd name="T11" fmla="*/ 49 h 68"/>
                <a:gd name="T12" fmla="*/ 57 w 75"/>
                <a:gd name="T13" fmla="*/ 41 h 68"/>
                <a:gd name="T14" fmla="*/ 65 w 75"/>
                <a:gd name="T15" fmla="*/ 38 h 68"/>
                <a:gd name="T16" fmla="*/ 62 w 75"/>
                <a:gd name="T17" fmla="*/ 29 h 68"/>
                <a:gd name="T18" fmla="*/ 71 w 75"/>
                <a:gd name="T19" fmla="*/ 26 h 68"/>
                <a:gd name="T20" fmla="*/ 57 w 75"/>
                <a:gd name="T21" fmla="*/ 9 h 68"/>
                <a:gd name="T22" fmla="*/ 34 w 75"/>
                <a:gd name="T23" fmla="*/ 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5" h="68">
                  <a:moveTo>
                    <a:pt x="34" y="0"/>
                  </a:moveTo>
                  <a:cubicBezTo>
                    <a:pt x="0" y="45"/>
                    <a:pt x="0" y="45"/>
                    <a:pt x="0" y="45"/>
                  </a:cubicBezTo>
                  <a:cubicBezTo>
                    <a:pt x="35" y="62"/>
                    <a:pt x="35" y="62"/>
                    <a:pt x="35" y="62"/>
                  </a:cubicBezTo>
                  <a:cubicBezTo>
                    <a:pt x="38" y="64"/>
                    <a:pt x="48" y="68"/>
                    <a:pt x="52" y="61"/>
                  </a:cubicBezTo>
                  <a:cubicBezTo>
                    <a:pt x="54" y="58"/>
                    <a:pt x="52" y="55"/>
                    <a:pt x="49" y="53"/>
                  </a:cubicBezTo>
                  <a:cubicBezTo>
                    <a:pt x="53" y="53"/>
                    <a:pt x="57" y="53"/>
                    <a:pt x="58" y="49"/>
                  </a:cubicBezTo>
                  <a:cubicBezTo>
                    <a:pt x="60" y="46"/>
                    <a:pt x="59" y="44"/>
                    <a:pt x="57" y="41"/>
                  </a:cubicBezTo>
                  <a:cubicBezTo>
                    <a:pt x="60" y="42"/>
                    <a:pt x="63" y="41"/>
                    <a:pt x="65" y="38"/>
                  </a:cubicBezTo>
                  <a:cubicBezTo>
                    <a:pt x="66" y="35"/>
                    <a:pt x="65" y="32"/>
                    <a:pt x="62" y="29"/>
                  </a:cubicBezTo>
                  <a:cubicBezTo>
                    <a:pt x="66" y="30"/>
                    <a:pt x="69" y="29"/>
                    <a:pt x="71" y="26"/>
                  </a:cubicBezTo>
                  <a:cubicBezTo>
                    <a:pt x="75" y="19"/>
                    <a:pt x="60" y="10"/>
                    <a:pt x="57" y="9"/>
                  </a:cubicBezTo>
                  <a:lnTo>
                    <a:pt x="34" y="0"/>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3" name="Freeform 56"/>
            <p:cNvSpPr/>
            <p:nvPr/>
          </p:nvSpPr>
          <p:spPr bwMode="auto">
            <a:xfrm>
              <a:off x="4544765" y="5106610"/>
              <a:ext cx="58654" cy="72381"/>
            </a:xfrm>
            <a:custGeom>
              <a:avLst/>
              <a:gdLst>
                <a:gd name="T0" fmla="*/ 0 w 47"/>
                <a:gd name="T1" fmla="*/ 49 h 58"/>
                <a:gd name="T2" fmla="*/ 16 w 47"/>
                <a:gd name="T3" fmla="*/ 58 h 58"/>
                <a:gd name="T4" fmla="*/ 47 w 47"/>
                <a:gd name="T5" fmla="*/ 9 h 58"/>
                <a:gd name="T6" fmla="*/ 31 w 47"/>
                <a:gd name="T7" fmla="*/ 0 h 58"/>
                <a:gd name="T8" fmla="*/ 0 w 47"/>
                <a:gd name="T9" fmla="*/ 49 h 58"/>
              </a:gdLst>
              <a:ahLst/>
              <a:cxnLst>
                <a:cxn ang="0">
                  <a:pos x="T0" y="T1"/>
                </a:cxn>
                <a:cxn ang="0">
                  <a:pos x="T2" y="T3"/>
                </a:cxn>
                <a:cxn ang="0">
                  <a:pos x="T4" y="T5"/>
                </a:cxn>
                <a:cxn ang="0">
                  <a:pos x="T6" y="T7"/>
                </a:cxn>
                <a:cxn ang="0">
                  <a:pos x="T8" y="T9"/>
                </a:cxn>
              </a:cxnLst>
              <a:rect l="0" t="0" r="r" b="b"/>
              <a:pathLst>
                <a:path w="47" h="58">
                  <a:moveTo>
                    <a:pt x="0" y="49"/>
                  </a:moveTo>
                  <a:lnTo>
                    <a:pt x="16" y="58"/>
                  </a:lnTo>
                  <a:lnTo>
                    <a:pt x="47" y="9"/>
                  </a:lnTo>
                  <a:lnTo>
                    <a:pt x="31" y="0"/>
                  </a:lnTo>
                  <a:lnTo>
                    <a:pt x="0" y="49"/>
                  </a:lnTo>
                  <a:close/>
                </a:path>
              </a:pathLst>
            </a:custGeom>
            <a:solidFill>
              <a:srgbClr val="F5F5F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4" name="Freeform 57"/>
            <p:cNvSpPr/>
            <p:nvPr/>
          </p:nvSpPr>
          <p:spPr bwMode="auto">
            <a:xfrm>
              <a:off x="4244008" y="4837052"/>
              <a:ext cx="348178" cy="339443"/>
            </a:xfrm>
            <a:custGeom>
              <a:avLst/>
              <a:gdLst>
                <a:gd name="T0" fmla="*/ 191 w 285"/>
                <a:gd name="T1" fmla="*/ 71 h 278"/>
                <a:gd name="T2" fmla="*/ 167 w 285"/>
                <a:gd name="T3" fmla="*/ 0 h 278"/>
                <a:gd name="T4" fmla="*/ 253 w 285"/>
                <a:gd name="T5" fmla="*/ 278 h 278"/>
                <a:gd name="T6" fmla="*/ 285 w 285"/>
                <a:gd name="T7" fmla="*/ 223 h 278"/>
                <a:gd name="T8" fmla="*/ 191 w 285"/>
                <a:gd name="T9" fmla="*/ 71 h 278"/>
              </a:gdLst>
              <a:ahLst/>
              <a:cxnLst>
                <a:cxn ang="0">
                  <a:pos x="T0" y="T1"/>
                </a:cxn>
                <a:cxn ang="0">
                  <a:pos x="T2" y="T3"/>
                </a:cxn>
                <a:cxn ang="0">
                  <a:pos x="T4" y="T5"/>
                </a:cxn>
                <a:cxn ang="0">
                  <a:pos x="T6" y="T7"/>
                </a:cxn>
                <a:cxn ang="0">
                  <a:pos x="T8" y="T9"/>
                </a:cxn>
              </a:cxnLst>
              <a:rect l="0" t="0" r="r" b="b"/>
              <a:pathLst>
                <a:path w="285" h="278">
                  <a:moveTo>
                    <a:pt x="191" y="71"/>
                  </a:moveTo>
                  <a:cubicBezTo>
                    <a:pt x="167" y="0"/>
                    <a:pt x="167" y="0"/>
                    <a:pt x="167" y="0"/>
                  </a:cubicBezTo>
                  <a:cubicBezTo>
                    <a:pt x="0" y="205"/>
                    <a:pt x="253" y="278"/>
                    <a:pt x="253" y="278"/>
                  </a:cubicBezTo>
                  <a:cubicBezTo>
                    <a:pt x="285" y="223"/>
                    <a:pt x="285" y="223"/>
                    <a:pt x="285" y="223"/>
                  </a:cubicBezTo>
                  <a:cubicBezTo>
                    <a:pt x="219" y="195"/>
                    <a:pt x="130" y="157"/>
                    <a:pt x="191" y="71"/>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65" name="Freeform 58"/>
            <p:cNvSpPr/>
            <p:nvPr/>
          </p:nvSpPr>
          <p:spPr bwMode="auto">
            <a:xfrm>
              <a:off x="4482367" y="5120337"/>
              <a:ext cx="16223" cy="16223"/>
            </a:xfrm>
            <a:custGeom>
              <a:avLst/>
              <a:gdLst>
                <a:gd name="T0" fmla="*/ 3 w 13"/>
                <a:gd name="T1" fmla="*/ 11 h 13"/>
                <a:gd name="T2" fmla="*/ 12 w 13"/>
                <a:gd name="T3" fmla="*/ 10 h 13"/>
                <a:gd name="T4" fmla="*/ 10 w 13"/>
                <a:gd name="T5" fmla="*/ 2 h 13"/>
                <a:gd name="T6" fmla="*/ 2 w 13"/>
                <a:gd name="T7" fmla="*/ 3 h 13"/>
                <a:gd name="T8" fmla="*/ 3 w 13"/>
                <a:gd name="T9" fmla="*/ 11 h 13"/>
              </a:gdLst>
              <a:ahLst/>
              <a:cxnLst>
                <a:cxn ang="0">
                  <a:pos x="T0" y="T1"/>
                </a:cxn>
                <a:cxn ang="0">
                  <a:pos x="T2" y="T3"/>
                </a:cxn>
                <a:cxn ang="0">
                  <a:pos x="T4" y="T5"/>
                </a:cxn>
                <a:cxn ang="0">
                  <a:pos x="T6" y="T7"/>
                </a:cxn>
                <a:cxn ang="0">
                  <a:pos x="T8" y="T9"/>
                </a:cxn>
              </a:cxnLst>
              <a:rect l="0" t="0" r="r" b="b"/>
              <a:pathLst>
                <a:path w="13" h="13">
                  <a:moveTo>
                    <a:pt x="3" y="11"/>
                  </a:moveTo>
                  <a:cubicBezTo>
                    <a:pt x="6" y="13"/>
                    <a:pt x="10" y="13"/>
                    <a:pt x="12" y="10"/>
                  </a:cubicBezTo>
                  <a:cubicBezTo>
                    <a:pt x="13" y="8"/>
                    <a:pt x="13" y="4"/>
                    <a:pt x="10" y="2"/>
                  </a:cubicBezTo>
                  <a:cubicBezTo>
                    <a:pt x="8" y="0"/>
                    <a:pt x="4" y="1"/>
                    <a:pt x="2" y="3"/>
                  </a:cubicBezTo>
                  <a:cubicBezTo>
                    <a:pt x="0" y="6"/>
                    <a:pt x="1" y="9"/>
                    <a:pt x="3" y="11"/>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6" name="Freeform 59"/>
            <p:cNvSpPr/>
            <p:nvPr/>
          </p:nvSpPr>
          <p:spPr bwMode="auto">
            <a:xfrm>
              <a:off x="4503582" y="5131569"/>
              <a:ext cx="17471" cy="16223"/>
            </a:xfrm>
            <a:custGeom>
              <a:avLst/>
              <a:gdLst>
                <a:gd name="T0" fmla="*/ 4 w 14"/>
                <a:gd name="T1" fmla="*/ 11 h 13"/>
                <a:gd name="T2" fmla="*/ 12 w 14"/>
                <a:gd name="T3" fmla="*/ 10 h 13"/>
                <a:gd name="T4" fmla="*/ 11 w 14"/>
                <a:gd name="T5" fmla="*/ 2 h 13"/>
                <a:gd name="T6" fmla="*/ 2 w 14"/>
                <a:gd name="T7" fmla="*/ 3 h 13"/>
                <a:gd name="T8" fmla="*/ 4 w 14"/>
                <a:gd name="T9" fmla="*/ 11 h 13"/>
              </a:gdLst>
              <a:ahLst/>
              <a:cxnLst>
                <a:cxn ang="0">
                  <a:pos x="T0" y="T1"/>
                </a:cxn>
                <a:cxn ang="0">
                  <a:pos x="T2" y="T3"/>
                </a:cxn>
                <a:cxn ang="0">
                  <a:pos x="T4" y="T5"/>
                </a:cxn>
                <a:cxn ang="0">
                  <a:pos x="T6" y="T7"/>
                </a:cxn>
                <a:cxn ang="0">
                  <a:pos x="T8" y="T9"/>
                </a:cxn>
              </a:cxnLst>
              <a:rect l="0" t="0" r="r" b="b"/>
              <a:pathLst>
                <a:path w="14" h="13">
                  <a:moveTo>
                    <a:pt x="4" y="11"/>
                  </a:moveTo>
                  <a:cubicBezTo>
                    <a:pt x="6" y="13"/>
                    <a:pt x="10" y="12"/>
                    <a:pt x="12" y="10"/>
                  </a:cubicBezTo>
                  <a:cubicBezTo>
                    <a:pt x="14" y="7"/>
                    <a:pt x="13" y="3"/>
                    <a:pt x="11" y="2"/>
                  </a:cubicBezTo>
                  <a:cubicBezTo>
                    <a:pt x="8" y="0"/>
                    <a:pt x="4" y="0"/>
                    <a:pt x="2" y="3"/>
                  </a:cubicBezTo>
                  <a:cubicBezTo>
                    <a:pt x="0" y="5"/>
                    <a:pt x="1" y="9"/>
                    <a:pt x="4" y="11"/>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7" name="Freeform 60"/>
            <p:cNvSpPr/>
            <p:nvPr/>
          </p:nvSpPr>
          <p:spPr bwMode="auto">
            <a:xfrm>
              <a:off x="4527293" y="5142800"/>
              <a:ext cx="16223" cy="16223"/>
            </a:xfrm>
            <a:custGeom>
              <a:avLst/>
              <a:gdLst>
                <a:gd name="T0" fmla="*/ 3 w 13"/>
                <a:gd name="T1" fmla="*/ 11 h 13"/>
                <a:gd name="T2" fmla="*/ 11 w 13"/>
                <a:gd name="T3" fmla="*/ 10 h 13"/>
                <a:gd name="T4" fmla="*/ 10 w 13"/>
                <a:gd name="T5" fmla="*/ 2 h 13"/>
                <a:gd name="T6" fmla="*/ 2 w 13"/>
                <a:gd name="T7" fmla="*/ 3 h 13"/>
                <a:gd name="T8" fmla="*/ 3 w 13"/>
                <a:gd name="T9" fmla="*/ 11 h 13"/>
              </a:gdLst>
              <a:ahLst/>
              <a:cxnLst>
                <a:cxn ang="0">
                  <a:pos x="T0" y="T1"/>
                </a:cxn>
                <a:cxn ang="0">
                  <a:pos x="T2" y="T3"/>
                </a:cxn>
                <a:cxn ang="0">
                  <a:pos x="T4" y="T5"/>
                </a:cxn>
                <a:cxn ang="0">
                  <a:pos x="T6" y="T7"/>
                </a:cxn>
                <a:cxn ang="0">
                  <a:pos x="T8" y="T9"/>
                </a:cxn>
              </a:cxnLst>
              <a:rect l="0" t="0" r="r" b="b"/>
              <a:pathLst>
                <a:path w="13" h="13">
                  <a:moveTo>
                    <a:pt x="3" y="11"/>
                  </a:moveTo>
                  <a:cubicBezTo>
                    <a:pt x="5" y="13"/>
                    <a:pt x="9" y="12"/>
                    <a:pt x="11" y="10"/>
                  </a:cubicBezTo>
                  <a:cubicBezTo>
                    <a:pt x="13" y="7"/>
                    <a:pt x="12" y="4"/>
                    <a:pt x="10" y="2"/>
                  </a:cubicBezTo>
                  <a:cubicBezTo>
                    <a:pt x="7" y="0"/>
                    <a:pt x="4" y="0"/>
                    <a:pt x="2" y="3"/>
                  </a:cubicBezTo>
                  <a:cubicBezTo>
                    <a:pt x="0" y="5"/>
                    <a:pt x="0" y="9"/>
                    <a:pt x="3" y="11"/>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8" name="Freeform 61"/>
            <p:cNvSpPr/>
            <p:nvPr/>
          </p:nvSpPr>
          <p:spPr bwMode="auto">
            <a:xfrm>
              <a:off x="3105877" y="4847036"/>
              <a:ext cx="415568" cy="386865"/>
            </a:xfrm>
            <a:custGeom>
              <a:avLst/>
              <a:gdLst>
                <a:gd name="T0" fmla="*/ 302 w 339"/>
                <a:gd name="T1" fmla="*/ 311 h 317"/>
                <a:gd name="T2" fmla="*/ 298 w 339"/>
                <a:gd name="T3" fmla="*/ 299 h 317"/>
                <a:gd name="T4" fmla="*/ 312 w 339"/>
                <a:gd name="T5" fmla="*/ 300 h 317"/>
                <a:gd name="T6" fmla="*/ 308 w 339"/>
                <a:gd name="T7" fmla="*/ 283 h 317"/>
                <a:gd name="T8" fmla="*/ 308 w 339"/>
                <a:gd name="T9" fmla="*/ 283 h 317"/>
                <a:gd name="T10" fmla="*/ 323 w 339"/>
                <a:gd name="T11" fmla="*/ 285 h 317"/>
                <a:gd name="T12" fmla="*/ 318 w 339"/>
                <a:gd name="T13" fmla="*/ 270 h 317"/>
                <a:gd name="T14" fmla="*/ 335 w 339"/>
                <a:gd name="T15" fmla="*/ 272 h 317"/>
                <a:gd name="T16" fmla="*/ 327 w 339"/>
                <a:gd name="T17" fmla="*/ 259 h 317"/>
                <a:gd name="T18" fmla="*/ 266 w 339"/>
                <a:gd name="T19" fmla="*/ 43 h 317"/>
                <a:gd name="T20" fmla="*/ 234 w 339"/>
                <a:gd name="T21" fmla="*/ 0 h 317"/>
                <a:gd name="T22" fmla="*/ 287 w 339"/>
                <a:gd name="T23" fmla="*/ 308 h 317"/>
                <a:gd name="T24" fmla="*/ 302 w 339"/>
                <a:gd name="T25" fmla="*/ 311 h 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9" h="317">
                  <a:moveTo>
                    <a:pt x="302" y="311"/>
                  </a:moveTo>
                  <a:cubicBezTo>
                    <a:pt x="305" y="306"/>
                    <a:pt x="301" y="302"/>
                    <a:pt x="298" y="299"/>
                  </a:cubicBezTo>
                  <a:cubicBezTo>
                    <a:pt x="301" y="302"/>
                    <a:pt x="307" y="306"/>
                    <a:pt x="312" y="300"/>
                  </a:cubicBezTo>
                  <a:cubicBezTo>
                    <a:pt x="318" y="294"/>
                    <a:pt x="311" y="286"/>
                    <a:pt x="308" y="283"/>
                  </a:cubicBezTo>
                  <a:cubicBezTo>
                    <a:pt x="308" y="283"/>
                    <a:pt x="308" y="283"/>
                    <a:pt x="308" y="283"/>
                  </a:cubicBezTo>
                  <a:cubicBezTo>
                    <a:pt x="311" y="285"/>
                    <a:pt x="319" y="291"/>
                    <a:pt x="323" y="285"/>
                  </a:cubicBezTo>
                  <a:cubicBezTo>
                    <a:pt x="328" y="280"/>
                    <a:pt x="321" y="273"/>
                    <a:pt x="318" y="270"/>
                  </a:cubicBezTo>
                  <a:cubicBezTo>
                    <a:pt x="321" y="273"/>
                    <a:pt x="331" y="279"/>
                    <a:pt x="335" y="272"/>
                  </a:cubicBezTo>
                  <a:cubicBezTo>
                    <a:pt x="339" y="266"/>
                    <a:pt x="327" y="259"/>
                    <a:pt x="327" y="259"/>
                  </a:cubicBezTo>
                  <a:cubicBezTo>
                    <a:pt x="81" y="156"/>
                    <a:pt x="266" y="43"/>
                    <a:pt x="266" y="43"/>
                  </a:cubicBezTo>
                  <a:cubicBezTo>
                    <a:pt x="234" y="0"/>
                    <a:pt x="234" y="0"/>
                    <a:pt x="234" y="0"/>
                  </a:cubicBezTo>
                  <a:cubicBezTo>
                    <a:pt x="0" y="175"/>
                    <a:pt x="265" y="293"/>
                    <a:pt x="287" y="308"/>
                  </a:cubicBezTo>
                  <a:cubicBezTo>
                    <a:pt x="287" y="308"/>
                    <a:pt x="298" y="317"/>
                    <a:pt x="302" y="31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9" name="Freeform 62"/>
            <p:cNvSpPr/>
            <p:nvPr/>
          </p:nvSpPr>
          <p:spPr bwMode="auto">
            <a:xfrm>
              <a:off x="3342988" y="4847036"/>
              <a:ext cx="88605" cy="88605"/>
            </a:xfrm>
            <a:custGeom>
              <a:avLst/>
              <a:gdLst>
                <a:gd name="T0" fmla="*/ 72 w 72"/>
                <a:gd name="T1" fmla="*/ 43 h 73"/>
                <a:gd name="T2" fmla="*/ 40 w 72"/>
                <a:gd name="T3" fmla="*/ 0 h 73"/>
                <a:gd name="T4" fmla="*/ 0 w 72"/>
                <a:gd name="T5" fmla="*/ 34 h 73"/>
                <a:gd name="T6" fmla="*/ 36 w 72"/>
                <a:gd name="T7" fmla="*/ 73 h 73"/>
                <a:gd name="T8" fmla="*/ 72 w 72"/>
                <a:gd name="T9" fmla="*/ 43 h 73"/>
              </a:gdLst>
              <a:ahLst/>
              <a:cxnLst>
                <a:cxn ang="0">
                  <a:pos x="T0" y="T1"/>
                </a:cxn>
                <a:cxn ang="0">
                  <a:pos x="T2" y="T3"/>
                </a:cxn>
                <a:cxn ang="0">
                  <a:pos x="T4" y="T5"/>
                </a:cxn>
                <a:cxn ang="0">
                  <a:pos x="T6" y="T7"/>
                </a:cxn>
                <a:cxn ang="0">
                  <a:pos x="T8" y="T9"/>
                </a:cxn>
              </a:cxnLst>
              <a:rect l="0" t="0" r="r" b="b"/>
              <a:pathLst>
                <a:path w="72" h="73">
                  <a:moveTo>
                    <a:pt x="72" y="43"/>
                  </a:moveTo>
                  <a:cubicBezTo>
                    <a:pt x="40" y="0"/>
                    <a:pt x="40" y="0"/>
                    <a:pt x="40" y="0"/>
                  </a:cubicBezTo>
                  <a:cubicBezTo>
                    <a:pt x="24" y="11"/>
                    <a:pt x="11" y="23"/>
                    <a:pt x="0" y="34"/>
                  </a:cubicBezTo>
                  <a:cubicBezTo>
                    <a:pt x="36" y="73"/>
                    <a:pt x="36" y="73"/>
                    <a:pt x="36" y="73"/>
                  </a:cubicBezTo>
                  <a:cubicBezTo>
                    <a:pt x="54" y="54"/>
                    <a:pt x="72" y="43"/>
                    <a:pt x="72" y="43"/>
                  </a:cubicBez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70" name="Freeform 63"/>
            <p:cNvSpPr/>
            <p:nvPr/>
          </p:nvSpPr>
          <p:spPr bwMode="auto">
            <a:xfrm>
              <a:off x="3753564" y="4598694"/>
              <a:ext cx="227127" cy="141018"/>
            </a:xfrm>
            <a:custGeom>
              <a:avLst/>
              <a:gdLst>
                <a:gd name="T0" fmla="*/ 0 w 186"/>
                <a:gd name="T1" fmla="*/ 41 h 115"/>
                <a:gd name="T2" fmla="*/ 104 w 186"/>
                <a:gd name="T3" fmla="*/ 101 h 115"/>
                <a:gd name="T4" fmla="*/ 164 w 186"/>
                <a:gd name="T5" fmla="*/ 7 h 115"/>
                <a:gd name="T6" fmla="*/ 0 w 186"/>
                <a:gd name="T7" fmla="*/ 41 h 115"/>
              </a:gdLst>
              <a:ahLst/>
              <a:cxnLst>
                <a:cxn ang="0">
                  <a:pos x="T0" y="T1"/>
                </a:cxn>
                <a:cxn ang="0">
                  <a:pos x="T2" y="T3"/>
                </a:cxn>
                <a:cxn ang="0">
                  <a:pos x="T4" y="T5"/>
                </a:cxn>
                <a:cxn ang="0">
                  <a:pos x="T6" y="T7"/>
                </a:cxn>
              </a:cxnLst>
              <a:rect l="0" t="0" r="r" b="b"/>
              <a:pathLst>
                <a:path w="186" h="115">
                  <a:moveTo>
                    <a:pt x="0" y="41"/>
                  </a:moveTo>
                  <a:cubicBezTo>
                    <a:pt x="6" y="70"/>
                    <a:pt x="24" y="115"/>
                    <a:pt x="104" y="101"/>
                  </a:cubicBezTo>
                  <a:cubicBezTo>
                    <a:pt x="186" y="86"/>
                    <a:pt x="164" y="7"/>
                    <a:pt x="164" y="7"/>
                  </a:cubicBezTo>
                  <a:cubicBezTo>
                    <a:pt x="164" y="7"/>
                    <a:pt x="72" y="0"/>
                    <a:pt x="0" y="41"/>
                  </a:cubicBezTo>
                  <a:close/>
                </a:path>
              </a:pathLst>
            </a:custGeom>
            <a:solidFill>
              <a:srgbClr val="EB7D8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64"/>
            <p:cNvSpPr/>
            <p:nvPr/>
          </p:nvSpPr>
          <p:spPr bwMode="auto">
            <a:xfrm>
              <a:off x="4815570" y="4573735"/>
              <a:ext cx="229623" cy="142266"/>
            </a:xfrm>
            <a:custGeom>
              <a:avLst/>
              <a:gdLst>
                <a:gd name="T0" fmla="*/ 0 w 188"/>
                <a:gd name="T1" fmla="*/ 43 h 116"/>
                <a:gd name="T2" fmla="*/ 106 w 188"/>
                <a:gd name="T3" fmla="*/ 100 h 116"/>
                <a:gd name="T4" fmla="*/ 164 w 188"/>
                <a:gd name="T5" fmla="*/ 5 h 116"/>
                <a:gd name="T6" fmla="*/ 0 w 188"/>
                <a:gd name="T7" fmla="*/ 43 h 116"/>
              </a:gdLst>
              <a:ahLst/>
              <a:cxnLst>
                <a:cxn ang="0">
                  <a:pos x="T0" y="T1"/>
                </a:cxn>
                <a:cxn ang="0">
                  <a:pos x="T2" y="T3"/>
                </a:cxn>
                <a:cxn ang="0">
                  <a:pos x="T4" y="T5"/>
                </a:cxn>
                <a:cxn ang="0">
                  <a:pos x="T6" y="T7"/>
                </a:cxn>
              </a:cxnLst>
              <a:rect l="0" t="0" r="r" b="b"/>
              <a:pathLst>
                <a:path w="188" h="116">
                  <a:moveTo>
                    <a:pt x="0" y="43"/>
                  </a:moveTo>
                  <a:cubicBezTo>
                    <a:pt x="8" y="71"/>
                    <a:pt x="26" y="116"/>
                    <a:pt x="106" y="100"/>
                  </a:cubicBezTo>
                  <a:cubicBezTo>
                    <a:pt x="188" y="84"/>
                    <a:pt x="164" y="5"/>
                    <a:pt x="164" y="5"/>
                  </a:cubicBezTo>
                  <a:cubicBezTo>
                    <a:pt x="164" y="5"/>
                    <a:pt x="72" y="0"/>
                    <a:pt x="0" y="43"/>
                  </a:cubicBezTo>
                  <a:close/>
                </a:path>
              </a:pathLst>
            </a:custGeom>
            <a:solidFill>
              <a:srgbClr val="EB7D8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65"/>
            <p:cNvSpPr/>
            <p:nvPr/>
          </p:nvSpPr>
          <p:spPr bwMode="auto">
            <a:xfrm>
              <a:off x="3636256" y="4505097"/>
              <a:ext cx="46174" cy="83613"/>
            </a:xfrm>
            <a:custGeom>
              <a:avLst/>
              <a:gdLst>
                <a:gd name="T0" fmla="*/ 33 w 38"/>
                <a:gd name="T1" fmla="*/ 30 h 68"/>
                <a:gd name="T2" fmla="*/ 28 w 38"/>
                <a:gd name="T3" fmla="*/ 66 h 68"/>
                <a:gd name="T4" fmla="*/ 5 w 38"/>
                <a:gd name="T5" fmla="*/ 38 h 68"/>
                <a:gd name="T6" fmla="*/ 10 w 38"/>
                <a:gd name="T7" fmla="*/ 2 h 68"/>
                <a:gd name="T8" fmla="*/ 33 w 38"/>
                <a:gd name="T9" fmla="*/ 30 h 68"/>
              </a:gdLst>
              <a:ahLst/>
              <a:cxnLst>
                <a:cxn ang="0">
                  <a:pos x="T0" y="T1"/>
                </a:cxn>
                <a:cxn ang="0">
                  <a:pos x="T2" y="T3"/>
                </a:cxn>
                <a:cxn ang="0">
                  <a:pos x="T4" y="T5"/>
                </a:cxn>
                <a:cxn ang="0">
                  <a:pos x="T6" y="T7"/>
                </a:cxn>
                <a:cxn ang="0">
                  <a:pos x="T8" y="T9"/>
                </a:cxn>
              </a:cxnLst>
              <a:rect l="0" t="0" r="r" b="b"/>
              <a:pathLst>
                <a:path w="38" h="68">
                  <a:moveTo>
                    <a:pt x="33" y="30"/>
                  </a:moveTo>
                  <a:cubicBezTo>
                    <a:pt x="38" y="47"/>
                    <a:pt x="35" y="64"/>
                    <a:pt x="28" y="66"/>
                  </a:cubicBezTo>
                  <a:cubicBezTo>
                    <a:pt x="20" y="68"/>
                    <a:pt x="10" y="55"/>
                    <a:pt x="5" y="38"/>
                  </a:cubicBezTo>
                  <a:cubicBezTo>
                    <a:pt x="0" y="20"/>
                    <a:pt x="2" y="4"/>
                    <a:pt x="10" y="2"/>
                  </a:cubicBezTo>
                  <a:cubicBezTo>
                    <a:pt x="17" y="0"/>
                    <a:pt x="28" y="12"/>
                    <a:pt x="33" y="30"/>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73" name="Freeform 66"/>
            <p:cNvSpPr/>
            <p:nvPr/>
          </p:nvSpPr>
          <p:spPr bwMode="auto">
            <a:xfrm>
              <a:off x="3919541" y="4423980"/>
              <a:ext cx="46174" cy="83613"/>
            </a:xfrm>
            <a:custGeom>
              <a:avLst/>
              <a:gdLst>
                <a:gd name="T0" fmla="*/ 33 w 38"/>
                <a:gd name="T1" fmla="*/ 30 h 68"/>
                <a:gd name="T2" fmla="*/ 28 w 38"/>
                <a:gd name="T3" fmla="*/ 66 h 68"/>
                <a:gd name="T4" fmla="*/ 5 w 38"/>
                <a:gd name="T5" fmla="*/ 38 h 68"/>
                <a:gd name="T6" fmla="*/ 10 w 38"/>
                <a:gd name="T7" fmla="*/ 2 h 68"/>
                <a:gd name="T8" fmla="*/ 33 w 38"/>
                <a:gd name="T9" fmla="*/ 30 h 68"/>
              </a:gdLst>
              <a:ahLst/>
              <a:cxnLst>
                <a:cxn ang="0">
                  <a:pos x="T0" y="T1"/>
                </a:cxn>
                <a:cxn ang="0">
                  <a:pos x="T2" y="T3"/>
                </a:cxn>
                <a:cxn ang="0">
                  <a:pos x="T4" y="T5"/>
                </a:cxn>
                <a:cxn ang="0">
                  <a:pos x="T6" y="T7"/>
                </a:cxn>
                <a:cxn ang="0">
                  <a:pos x="T8" y="T9"/>
                </a:cxn>
              </a:cxnLst>
              <a:rect l="0" t="0" r="r" b="b"/>
              <a:pathLst>
                <a:path w="38" h="68">
                  <a:moveTo>
                    <a:pt x="33" y="30"/>
                  </a:moveTo>
                  <a:cubicBezTo>
                    <a:pt x="38" y="48"/>
                    <a:pt x="36" y="64"/>
                    <a:pt x="28" y="66"/>
                  </a:cubicBezTo>
                  <a:cubicBezTo>
                    <a:pt x="20" y="68"/>
                    <a:pt x="10" y="56"/>
                    <a:pt x="5" y="38"/>
                  </a:cubicBezTo>
                  <a:cubicBezTo>
                    <a:pt x="0" y="21"/>
                    <a:pt x="2" y="4"/>
                    <a:pt x="10" y="2"/>
                  </a:cubicBezTo>
                  <a:cubicBezTo>
                    <a:pt x="17" y="0"/>
                    <a:pt x="28" y="13"/>
                    <a:pt x="33" y="30"/>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74" name="Freeform 67"/>
            <p:cNvSpPr/>
            <p:nvPr/>
          </p:nvSpPr>
          <p:spPr bwMode="auto">
            <a:xfrm>
              <a:off x="4275207" y="5126577"/>
              <a:ext cx="79869" cy="53662"/>
            </a:xfrm>
            <a:custGeom>
              <a:avLst/>
              <a:gdLst>
                <a:gd name="T0" fmla="*/ 54 w 66"/>
                <a:gd name="T1" fmla="*/ 0 h 44"/>
                <a:gd name="T2" fmla="*/ 47 w 66"/>
                <a:gd name="T3" fmla="*/ 9 h 44"/>
                <a:gd name="T4" fmla="*/ 39 w 66"/>
                <a:gd name="T5" fmla="*/ 2 h 44"/>
                <a:gd name="T6" fmla="*/ 32 w 66"/>
                <a:gd name="T7" fmla="*/ 12 h 44"/>
                <a:gd name="T8" fmla="*/ 23 w 66"/>
                <a:gd name="T9" fmla="*/ 3 h 44"/>
                <a:gd name="T10" fmla="*/ 16 w 66"/>
                <a:gd name="T11" fmla="*/ 12 h 44"/>
                <a:gd name="T12" fmla="*/ 8 w 66"/>
                <a:gd name="T13" fmla="*/ 4 h 44"/>
                <a:gd name="T14" fmla="*/ 1 w 66"/>
                <a:gd name="T15" fmla="*/ 25 h 44"/>
                <a:gd name="T16" fmla="*/ 12 w 66"/>
                <a:gd name="T17" fmla="*/ 44 h 44"/>
                <a:gd name="T18" fmla="*/ 18 w 66"/>
                <a:gd name="T19" fmla="*/ 35 h 44"/>
                <a:gd name="T20" fmla="*/ 26 w 66"/>
                <a:gd name="T21" fmla="*/ 43 h 44"/>
                <a:gd name="T22" fmla="*/ 33 w 66"/>
                <a:gd name="T23" fmla="*/ 32 h 44"/>
                <a:gd name="T24" fmla="*/ 42 w 66"/>
                <a:gd name="T25" fmla="*/ 42 h 44"/>
                <a:gd name="T26" fmla="*/ 49 w 66"/>
                <a:gd name="T27" fmla="*/ 33 h 44"/>
                <a:gd name="T28" fmla="*/ 57 w 66"/>
                <a:gd name="T29" fmla="*/ 40 h 44"/>
                <a:gd name="T30" fmla="*/ 65 w 66"/>
                <a:gd name="T31" fmla="*/ 20 h 44"/>
                <a:gd name="T32" fmla="*/ 54 w 66"/>
                <a:gd name="T33"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6" h="44">
                  <a:moveTo>
                    <a:pt x="54" y="0"/>
                  </a:moveTo>
                  <a:cubicBezTo>
                    <a:pt x="51" y="1"/>
                    <a:pt x="48" y="4"/>
                    <a:pt x="47" y="9"/>
                  </a:cubicBezTo>
                  <a:cubicBezTo>
                    <a:pt x="45" y="4"/>
                    <a:pt x="42" y="1"/>
                    <a:pt x="39" y="2"/>
                  </a:cubicBezTo>
                  <a:cubicBezTo>
                    <a:pt x="36" y="2"/>
                    <a:pt x="33" y="6"/>
                    <a:pt x="32" y="12"/>
                  </a:cubicBezTo>
                  <a:cubicBezTo>
                    <a:pt x="30" y="6"/>
                    <a:pt x="27" y="3"/>
                    <a:pt x="23" y="3"/>
                  </a:cubicBezTo>
                  <a:cubicBezTo>
                    <a:pt x="20" y="3"/>
                    <a:pt x="18" y="7"/>
                    <a:pt x="16" y="12"/>
                  </a:cubicBezTo>
                  <a:cubicBezTo>
                    <a:pt x="14" y="7"/>
                    <a:pt x="11" y="4"/>
                    <a:pt x="8" y="4"/>
                  </a:cubicBezTo>
                  <a:cubicBezTo>
                    <a:pt x="3" y="5"/>
                    <a:pt x="0" y="14"/>
                    <a:pt x="1" y="25"/>
                  </a:cubicBezTo>
                  <a:cubicBezTo>
                    <a:pt x="2" y="36"/>
                    <a:pt x="6" y="44"/>
                    <a:pt x="12" y="44"/>
                  </a:cubicBezTo>
                  <a:cubicBezTo>
                    <a:pt x="15" y="44"/>
                    <a:pt x="17" y="40"/>
                    <a:pt x="18" y="35"/>
                  </a:cubicBezTo>
                  <a:cubicBezTo>
                    <a:pt x="20" y="40"/>
                    <a:pt x="23" y="43"/>
                    <a:pt x="26" y="43"/>
                  </a:cubicBezTo>
                  <a:cubicBezTo>
                    <a:pt x="30" y="43"/>
                    <a:pt x="32" y="38"/>
                    <a:pt x="33" y="32"/>
                  </a:cubicBezTo>
                  <a:cubicBezTo>
                    <a:pt x="36" y="38"/>
                    <a:pt x="39" y="42"/>
                    <a:pt x="42" y="42"/>
                  </a:cubicBezTo>
                  <a:cubicBezTo>
                    <a:pt x="45" y="41"/>
                    <a:pt x="48" y="38"/>
                    <a:pt x="49" y="33"/>
                  </a:cubicBezTo>
                  <a:cubicBezTo>
                    <a:pt x="51" y="38"/>
                    <a:pt x="54" y="41"/>
                    <a:pt x="57" y="40"/>
                  </a:cubicBezTo>
                  <a:cubicBezTo>
                    <a:pt x="62" y="40"/>
                    <a:pt x="66" y="31"/>
                    <a:pt x="65" y="20"/>
                  </a:cubicBezTo>
                  <a:cubicBezTo>
                    <a:pt x="64" y="9"/>
                    <a:pt x="59" y="0"/>
                    <a:pt x="54" y="0"/>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68"/>
            <p:cNvSpPr/>
            <p:nvPr/>
          </p:nvSpPr>
          <p:spPr bwMode="auto">
            <a:xfrm>
              <a:off x="1941539" y="4847036"/>
              <a:ext cx="414320" cy="386865"/>
            </a:xfrm>
            <a:custGeom>
              <a:avLst/>
              <a:gdLst>
                <a:gd name="T0" fmla="*/ 302 w 339"/>
                <a:gd name="T1" fmla="*/ 311 h 317"/>
                <a:gd name="T2" fmla="*/ 298 w 339"/>
                <a:gd name="T3" fmla="*/ 299 h 317"/>
                <a:gd name="T4" fmla="*/ 312 w 339"/>
                <a:gd name="T5" fmla="*/ 300 h 317"/>
                <a:gd name="T6" fmla="*/ 308 w 339"/>
                <a:gd name="T7" fmla="*/ 283 h 317"/>
                <a:gd name="T8" fmla="*/ 308 w 339"/>
                <a:gd name="T9" fmla="*/ 283 h 317"/>
                <a:gd name="T10" fmla="*/ 323 w 339"/>
                <a:gd name="T11" fmla="*/ 285 h 317"/>
                <a:gd name="T12" fmla="*/ 318 w 339"/>
                <a:gd name="T13" fmla="*/ 270 h 317"/>
                <a:gd name="T14" fmla="*/ 335 w 339"/>
                <a:gd name="T15" fmla="*/ 272 h 317"/>
                <a:gd name="T16" fmla="*/ 327 w 339"/>
                <a:gd name="T17" fmla="*/ 259 h 317"/>
                <a:gd name="T18" fmla="*/ 267 w 339"/>
                <a:gd name="T19" fmla="*/ 43 h 317"/>
                <a:gd name="T20" fmla="*/ 234 w 339"/>
                <a:gd name="T21" fmla="*/ 0 h 317"/>
                <a:gd name="T22" fmla="*/ 287 w 339"/>
                <a:gd name="T23" fmla="*/ 308 h 317"/>
                <a:gd name="T24" fmla="*/ 302 w 339"/>
                <a:gd name="T25" fmla="*/ 311 h 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9" h="317">
                  <a:moveTo>
                    <a:pt x="302" y="311"/>
                  </a:moveTo>
                  <a:cubicBezTo>
                    <a:pt x="305" y="306"/>
                    <a:pt x="301" y="302"/>
                    <a:pt x="298" y="299"/>
                  </a:cubicBezTo>
                  <a:cubicBezTo>
                    <a:pt x="301" y="302"/>
                    <a:pt x="308" y="306"/>
                    <a:pt x="312" y="300"/>
                  </a:cubicBezTo>
                  <a:cubicBezTo>
                    <a:pt x="318" y="294"/>
                    <a:pt x="311" y="286"/>
                    <a:pt x="308" y="283"/>
                  </a:cubicBezTo>
                  <a:cubicBezTo>
                    <a:pt x="308" y="283"/>
                    <a:pt x="308" y="283"/>
                    <a:pt x="308" y="283"/>
                  </a:cubicBezTo>
                  <a:cubicBezTo>
                    <a:pt x="311" y="285"/>
                    <a:pt x="319" y="291"/>
                    <a:pt x="323" y="285"/>
                  </a:cubicBezTo>
                  <a:cubicBezTo>
                    <a:pt x="328" y="280"/>
                    <a:pt x="321" y="273"/>
                    <a:pt x="318" y="270"/>
                  </a:cubicBezTo>
                  <a:cubicBezTo>
                    <a:pt x="321" y="273"/>
                    <a:pt x="331" y="279"/>
                    <a:pt x="335" y="272"/>
                  </a:cubicBezTo>
                  <a:cubicBezTo>
                    <a:pt x="339" y="266"/>
                    <a:pt x="327" y="259"/>
                    <a:pt x="327" y="259"/>
                  </a:cubicBezTo>
                  <a:cubicBezTo>
                    <a:pt x="81" y="156"/>
                    <a:pt x="267" y="43"/>
                    <a:pt x="267" y="43"/>
                  </a:cubicBezTo>
                  <a:cubicBezTo>
                    <a:pt x="234" y="0"/>
                    <a:pt x="234" y="0"/>
                    <a:pt x="234" y="0"/>
                  </a:cubicBezTo>
                  <a:cubicBezTo>
                    <a:pt x="0" y="175"/>
                    <a:pt x="265" y="293"/>
                    <a:pt x="287" y="308"/>
                  </a:cubicBezTo>
                  <a:cubicBezTo>
                    <a:pt x="287" y="308"/>
                    <a:pt x="298" y="317"/>
                    <a:pt x="302" y="31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69"/>
            <p:cNvSpPr/>
            <p:nvPr/>
          </p:nvSpPr>
          <p:spPr bwMode="auto">
            <a:xfrm>
              <a:off x="2178649" y="4847036"/>
              <a:ext cx="89852" cy="88605"/>
            </a:xfrm>
            <a:custGeom>
              <a:avLst/>
              <a:gdLst>
                <a:gd name="T0" fmla="*/ 73 w 73"/>
                <a:gd name="T1" fmla="*/ 43 h 73"/>
                <a:gd name="T2" fmla="*/ 40 w 73"/>
                <a:gd name="T3" fmla="*/ 0 h 73"/>
                <a:gd name="T4" fmla="*/ 0 w 73"/>
                <a:gd name="T5" fmla="*/ 34 h 73"/>
                <a:gd name="T6" fmla="*/ 37 w 73"/>
                <a:gd name="T7" fmla="*/ 73 h 73"/>
                <a:gd name="T8" fmla="*/ 73 w 73"/>
                <a:gd name="T9" fmla="*/ 43 h 73"/>
              </a:gdLst>
              <a:ahLst/>
              <a:cxnLst>
                <a:cxn ang="0">
                  <a:pos x="T0" y="T1"/>
                </a:cxn>
                <a:cxn ang="0">
                  <a:pos x="T2" y="T3"/>
                </a:cxn>
                <a:cxn ang="0">
                  <a:pos x="T4" y="T5"/>
                </a:cxn>
                <a:cxn ang="0">
                  <a:pos x="T6" y="T7"/>
                </a:cxn>
                <a:cxn ang="0">
                  <a:pos x="T8" y="T9"/>
                </a:cxn>
              </a:cxnLst>
              <a:rect l="0" t="0" r="r" b="b"/>
              <a:pathLst>
                <a:path w="73" h="73">
                  <a:moveTo>
                    <a:pt x="73" y="43"/>
                  </a:moveTo>
                  <a:cubicBezTo>
                    <a:pt x="40" y="0"/>
                    <a:pt x="40" y="0"/>
                    <a:pt x="40" y="0"/>
                  </a:cubicBezTo>
                  <a:cubicBezTo>
                    <a:pt x="24" y="11"/>
                    <a:pt x="11" y="23"/>
                    <a:pt x="0" y="34"/>
                  </a:cubicBezTo>
                  <a:cubicBezTo>
                    <a:pt x="37" y="73"/>
                    <a:pt x="37" y="73"/>
                    <a:pt x="37" y="73"/>
                  </a:cubicBezTo>
                  <a:cubicBezTo>
                    <a:pt x="54" y="54"/>
                    <a:pt x="73" y="43"/>
                    <a:pt x="73" y="43"/>
                  </a:cubicBez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77" name="Freeform 70"/>
            <p:cNvSpPr/>
            <p:nvPr/>
          </p:nvSpPr>
          <p:spPr bwMode="auto">
            <a:xfrm>
              <a:off x="2587977" y="4598694"/>
              <a:ext cx="228375" cy="141018"/>
            </a:xfrm>
            <a:custGeom>
              <a:avLst/>
              <a:gdLst>
                <a:gd name="T0" fmla="*/ 0 w 186"/>
                <a:gd name="T1" fmla="*/ 41 h 115"/>
                <a:gd name="T2" fmla="*/ 104 w 186"/>
                <a:gd name="T3" fmla="*/ 101 h 115"/>
                <a:gd name="T4" fmla="*/ 164 w 186"/>
                <a:gd name="T5" fmla="*/ 7 h 115"/>
                <a:gd name="T6" fmla="*/ 0 w 186"/>
                <a:gd name="T7" fmla="*/ 41 h 115"/>
              </a:gdLst>
              <a:ahLst/>
              <a:cxnLst>
                <a:cxn ang="0">
                  <a:pos x="T0" y="T1"/>
                </a:cxn>
                <a:cxn ang="0">
                  <a:pos x="T2" y="T3"/>
                </a:cxn>
                <a:cxn ang="0">
                  <a:pos x="T4" y="T5"/>
                </a:cxn>
                <a:cxn ang="0">
                  <a:pos x="T6" y="T7"/>
                </a:cxn>
              </a:cxnLst>
              <a:rect l="0" t="0" r="r" b="b"/>
              <a:pathLst>
                <a:path w="186" h="115">
                  <a:moveTo>
                    <a:pt x="0" y="41"/>
                  </a:moveTo>
                  <a:cubicBezTo>
                    <a:pt x="6" y="70"/>
                    <a:pt x="24" y="115"/>
                    <a:pt x="104" y="101"/>
                  </a:cubicBezTo>
                  <a:cubicBezTo>
                    <a:pt x="186" y="86"/>
                    <a:pt x="164" y="7"/>
                    <a:pt x="164" y="7"/>
                  </a:cubicBezTo>
                  <a:cubicBezTo>
                    <a:pt x="164" y="7"/>
                    <a:pt x="72" y="0"/>
                    <a:pt x="0" y="41"/>
                  </a:cubicBezTo>
                  <a:close/>
                </a:path>
              </a:pathLst>
            </a:custGeom>
            <a:solidFill>
              <a:srgbClr val="EB7D8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71"/>
            <p:cNvSpPr/>
            <p:nvPr/>
          </p:nvSpPr>
          <p:spPr bwMode="auto">
            <a:xfrm>
              <a:off x="2470670" y="4505097"/>
              <a:ext cx="47422" cy="83613"/>
            </a:xfrm>
            <a:custGeom>
              <a:avLst/>
              <a:gdLst>
                <a:gd name="T0" fmla="*/ 33 w 38"/>
                <a:gd name="T1" fmla="*/ 30 h 68"/>
                <a:gd name="T2" fmla="*/ 28 w 38"/>
                <a:gd name="T3" fmla="*/ 66 h 68"/>
                <a:gd name="T4" fmla="*/ 5 w 38"/>
                <a:gd name="T5" fmla="*/ 38 h 68"/>
                <a:gd name="T6" fmla="*/ 10 w 38"/>
                <a:gd name="T7" fmla="*/ 2 h 68"/>
                <a:gd name="T8" fmla="*/ 33 w 38"/>
                <a:gd name="T9" fmla="*/ 30 h 68"/>
              </a:gdLst>
              <a:ahLst/>
              <a:cxnLst>
                <a:cxn ang="0">
                  <a:pos x="T0" y="T1"/>
                </a:cxn>
                <a:cxn ang="0">
                  <a:pos x="T2" y="T3"/>
                </a:cxn>
                <a:cxn ang="0">
                  <a:pos x="T4" y="T5"/>
                </a:cxn>
                <a:cxn ang="0">
                  <a:pos x="T6" y="T7"/>
                </a:cxn>
                <a:cxn ang="0">
                  <a:pos x="T8" y="T9"/>
                </a:cxn>
              </a:cxnLst>
              <a:rect l="0" t="0" r="r" b="b"/>
              <a:pathLst>
                <a:path w="38" h="68">
                  <a:moveTo>
                    <a:pt x="33" y="30"/>
                  </a:moveTo>
                  <a:cubicBezTo>
                    <a:pt x="38" y="47"/>
                    <a:pt x="36" y="64"/>
                    <a:pt x="28" y="66"/>
                  </a:cubicBezTo>
                  <a:cubicBezTo>
                    <a:pt x="20" y="68"/>
                    <a:pt x="10" y="55"/>
                    <a:pt x="5" y="38"/>
                  </a:cubicBezTo>
                  <a:cubicBezTo>
                    <a:pt x="0" y="20"/>
                    <a:pt x="2" y="4"/>
                    <a:pt x="10" y="2"/>
                  </a:cubicBezTo>
                  <a:cubicBezTo>
                    <a:pt x="17" y="0"/>
                    <a:pt x="28" y="12"/>
                    <a:pt x="33" y="30"/>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79" name="Freeform 72"/>
            <p:cNvSpPr/>
            <p:nvPr/>
          </p:nvSpPr>
          <p:spPr bwMode="auto">
            <a:xfrm>
              <a:off x="2755203" y="4423980"/>
              <a:ext cx="46174" cy="83613"/>
            </a:xfrm>
            <a:custGeom>
              <a:avLst/>
              <a:gdLst>
                <a:gd name="T0" fmla="*/ 33 w 38"/>
                <a:gd name="T1" fmla="*/ 30 h 68"/>
                <a:gd name="T2" fmla="*/ 28 w 38"/>
                <a:gd name="T3" fmla="*/ 66 h 68"/>
                <a:gd name="T4" fmla="*/ 5 w 38"/>
                <a:gd name="T5" fmla="*/ 38 h 68"/>
                <a:gd name="T6" fmla="*/ 10 w 38"/>
                <a:gd name="T7" fmla="*/ 2 h 68"/>
                <a:gd name="T8" fmla="*/ 33 w 38"/>
                <a:gd name="T9" fmla="*/ 30 h 68"/>
              </a:gdLst>
              <a:ahLst/>
              <a:cxnLst>
                <a:cxn ang="0">
                  <a:pos x="T0" y="T1"/>
                </a:cxn>
                <a:cxn ang="0">
                  <a:pos x="T2" y="T3"/>
                </a:cxn>
                <a:cxn ang="0">
                  <a:pos x="T4" y="T5"/>
                </a:cxn>
                <a:cxn ang="0">
                  <a:pos x="T6" y="T7"/>
                </a:cxn>
                <a:cxn ang="0">
                  <a:pos x="T8" y="T9"/>
                </a:cxn>
              </a:cxnLst>
              <a:rect l="0" t="0" r="r" b="b"/>
              <a:pathLst>
                <a:path w="38" h="68">
                  <a:moveTo>
                    <a:pt x="33" y="30"/>
                  </a:moveTo>
                  <a:cubicBezTo>
                    <a:pt x="38" y="48"/>
                    <a:pt x="36" y="64"/>
                    <a:pt x="28" y="66"/>
                  </a:cubicBezTo>
                  <a:cubicBezTo>
                    <a:pt x="20" y="68"/>
                    <a:pt x="10" y="56"/>
                    <a:pt x="5" y="38"/>
                  </a:cubicBezTo>
                  <a:cubicBezTo>
                    <a:pt x="0" y="21"/>
                    <a:pt x="2" y="4"/>
                    <a:pt x="10" y="2"/>
                  </a:cubicBezTo>
                  <a:cubicBezTo>
                    <a:pt x="18" y="0"/>
                    <a:pt x="28" y="13"/>
                    <a:pt x="33" y="30"/>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80" name="Freeform 73"/>
            <p:cNvSpPr/>
            <p:nvPr/>
          </p:nvSpPr>
          <p:spPr bwMode="auto">
            <a:xfrm>
              <a:off x="3109621" y="5151536"/>
              <a:ext cx="81117" cy="54910"/>
            </a:xfrm>
            <a:custGeom>
              <a:avLst/>
              <a:gdLst>
                <a:gd name="T0" fmla="*/ 54 w 66"/>
                <a:gd name="T1" fmla="*/ 0 h 45"/>
                <a:gd name="T2" fmla="*/ 47 w 66"/>
                <a:gd name="T3" fmla="*/ 9 h 45"/>
                <a:gd name="T4" fmla="*/ 39 w 66"/>
                <a:gd name="T5" fmla="*/ 2 h 45"/>
                <a:gd name="T6" fmla="*/ 32 w 66"/>
                <a:gd name="T7" fmla="*/ 12 h 45"/>
                <a:gd name="T8" fmla="*/ 23 w 66"/>
                <a:gd name="T9" fmla="*/ 3 h 45"/>
                <a:gd name="T10" fmla="*/ 16 w 66"/>
                <a:gd name="T11" fmla="*/ 12 h 45"/>
                <a:gd name="T12" fmla="*/ 8 w 66"/>
                <a:gd name="T13" fmla="*/ 4 h 45"/>
                <a:gd name="T14" fmla="*/ 1 w 66"/>
                <a:gd name="T15" fmla="*/ 25 h 45"/>
                <a:gd name="T16" fmla="*/ 12 w 66"/>
                <a:gd name="T17" fmla="*/ 44 h 45"/>
                <a:gd name="T18" fmla="*/ 18 w 66"/>
                <a:gd name="T19" fmla="*/ 35 h 45"/>
                <a:gd name="T20" fmla="*/ 26 w 66"/>
                <a:gd name="T21" fmla="*/ 43 h 45"/>
                <a:gd name="T22" fmla="*/ 34 w 66"/>
                <a:gd name="T23" fmla="*/ 32 h 45"/>
                <a:gd name="T24" fmla="*/ 42 w 66"/>
                <a:gd name="T25" fmla="*/ 42 h 45"/>
                <a:gd name="T26" fmla="*/ 49 w 66"/>
                <a:gd name="T27" fmla="*/ 33 h 45"/>
                <a:gd name="T28" fmla="*/ 57 w 66"/>
                <a:gd name="T29" fmla="*/ 40 h 45"/>
                <a:gd name="T30" fmla="*/ 65 w 66"/>
                <a:gd name="T31" fmla="*/ 20 h 45"/>
                <a:gd name="T32" fmla="*/ 54 w 66"/>
                <a:gd name="T33"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6" h="45">
                  <a:moveTo>
                    <a:pt x="54" y="0"/>
                  </a:moveTo>
                  <a:cubicBezTo>
                    <a:pt x="51" y="1"/>
                    <a:pt x="49" y="4"/>
                    <a:pt x="47" y="9"/>
                  </a:cubicBezTo>
                  <a:cubicBezTo>
                    <a:pt x="45" y="4"/>
                    <a:pt x="42" y="1"/>
                    <a:pt x="39" y="2"/>
                  </a:cubicBezTo>
                  <a:cubicBezTo>
                    <a:pt x="36" y="2"/>
                    <a:pt x="33" y="6"/>
                    <a:pt x="32" y="12"/>
                  </a:cubicBezTo>
                  <a:cubicBezTo>
                    <a:pt x="30" y="7"/>
                    <a:pt x="27" y="3"/>
                    <a:pt x="23" y="3"/>
                  </a:cubicBezTo>
                  <a:cubicBezTo>
                    <a:pt x="20" y="3"/>
                    <a:pt x="18" y="7"/>
                    <a:pt x="16" y="12"/>
                  </a:cubicBezTo>
                  <a:cubicBezTo>
                    <a:pt x="14" y="7"/>
                    <a:pt x="11" y="4"/>
                    <a:pt x="8" y="4"/>
                  </a:cubicBezTo>
                  <a:cubicBezTo>
                    <a:pt x="3" y="5"/>
                    <a:pt x="0" y="14"/>
                    <a:pt x="1" y="25"/>
                  </a:cubicBezTo>
                  <a:cubicBezTo>
                    <a:pt x="2" y="36"/>
                    <a:pt x="7" y="45"/>
                    <a:pt x="12" y="44"/>
                  </a:cubicBezTo>
                  <a:cubicBezTo>
                    <a:pt x="15" y="44"/>
                    <a:pt x="17" y="40"/>
                    <a:pt x="18" y="35"/>
                  </a:cubicBezTo>
                  <a:cubicBezTo>
                    <a:pt x="20" y="40"/>
                    <a:pt x="23" y="43"/>
                    <a:pt x="26" y="43"/>
                  </a:cubicBezTo>
                  <a:cubicBezTo>
                    <a:pt x="30" y="43"/>
                    <a:pt x="32" y="38"/>
                    <a:pt x="34" y="32"/>
                  </a:cubicBezTo>
                  <a:cubicBezTo>
                    <a:pt x="36" y="38"/>
                    <a:pt x="39" y="42"/>
                    <a:pt x="42" y="42"/>
                  </a:cubicBezTo>
                  <a:cubicBezTo>
                    <a:pt x="45" y="41"/>
                    <a:pt x="48" y="38"/>
                    <a:pt x="49" y="33"/>
                  </a:cubicBezTo>
                  <a:cubicBezTo>
                    <a:pt x="51" y="38"/>
                    <a:pt x="54" y="41"/>
                    <a:pt x="57" y="40"/>
                  </a:cubicBezTo>
                  <a:cubicBezTo>
                    <a:pt x="62" y="40"/>
                    <a:pt x="66" y="31"/>
                    <a:pt x="65" y="20"/>
                  </a:cubicBezTo>
                  <a:cubicBezTo>
                    <a:pt x="64" y="9"/>
                    <a:pt x="59" y="0"/>
                    <a:pt x="54" y="0"/>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74"/>
            <p:cNvSpPr/>
            <p:nvPr/>
          </p:nvSpPr>
          <p:spPr bwMode="auto">
            <a:xfrm>
              <a:off x="1957762" y="3994685"/>
              <a:ext cx="882301" cy="852350"/>
            </a:xfrm>
            <a:custGeom>
              <a:avLst/>
              <a:gdLst>
                <a:gd name="T0" fmla="*/ 340 w 722"/>
                <a:gd name="T1" fmla="*/ 445 h 696"/>
                <a:gd name="T2" fmla="*/ 340 w 722"/>
                <a:gd name="T3" fmla="*/ 363 h 696"/>
                <a:gd name="T4" fmla="*/ 722 w 722"/>
                <a:gd name="T5" fmla="*/ 264 h 696"/>
                <a:gd name="T6" fmla="*/ 392 w 722"/>
                <a:gd name="T7" fmla="*/ 28 h 696"/>
                <a:gd name="T8" fmla="*/ 184 w 722"/>
                <a:gd name="T9" fmla="*/ 152 h 696"/>
                <a:gd name="T10" fmla="*/ 169 w 722"/>
                <a:gd name="T11" fmla="*/ 120 h 696"/>
                <a:gd name="T12" fmla="*/ 162 w 722"/>
                <a:gd name="T13" fmla="*/ 169 h 696"/>
                <a:gd name="T14" fmla="*/ 124 w 722"/>
                <a:gd name="T15" fmla="*/ 200 h 696"/>
                <a:gd name="T16" fmla="*/ 150 w 722"/>
                <a:gd name="T17" fmla="*/ 197 h 696"/>
                <a:gd name="T18" fmla="*/ 221 w 722"/>
                <a:gd name="T19" fmla="*/ 696 h 696"/>
                <a:gd name="T20" fmla="*/ 334 w 722"/>
                <a:gd name="T21" fmla="*/ 486 h 696"/>
                <a:gd name="T22" fmla="*/ 277 w 722"/>
                <a:gd name="T23" fmla="*/ 460 h 696"/>
                <a:gd name="T24" fmla="*/ 340 w 722"/>
                <a:gd name="T25" fmla="*/ 445 h 6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22" h="696">
                  <a:moveTo>
                    <a:pt x="340" y="445"/>
                  </a:moveTo>
                  <a:cubicBezTo>
                    <a:pt x="340" y="363"/>
                    <a:pt x="340" y="363"/>
                    <a:pt x="340" y="363"/>
                  </a:cubicBezTo>
                  <a:cubicBezTo>
                    <a:pt x="592" y="321"/>
                    <a:pt x="722" y="264"/>
                    <a:pt x="722" y="264"/>
                  </a:cubicBezTo>
                  <a:cubicBezTo>
                    <a:pt x="677" y="49"/>
                    <a:pt x="510" y="0"/>
                    <a:pt x="392" y="28"/>
                  </a:cubicBezTo>
                  <a:cubicBezTo>
                    <a:pt x="241" y="61"/>
                    <a:pt x="196" y="116"/>
                    <a:pt x="184" y="152"/>
                  </a:cubicBezTo>
                  <a:cubicBezTo>
                    <a:pt x="171" y="138"/>
                    <a:pt x="169" y="120"/>
                    <a:pt x="169" y="120"/>
                  </a:cubicBezTo>
                  <a:cubicBezTo>
                    <a:pt x="149" y="147"/>
                    <a:pt x="162" y="169"/>
                    <a:pt x="162" y="169"/>
                  </a:cubicBezTo>
                  <a:cubicBezTo>
                    <a:pt x="132" y="171"/>
                    <a:pt x="124" y="200"/>
                    <a:pt x="124" y="200"/>
                  </a:cubicBezTo>
                  <a:cubicBezTo>
                    <a:pt x="133" y="197"/>
                    <a:pt x="142" y="196"/>
                    <a:pt x="150" y="197"/>
                  </a:cubicBezTo>
                  <a:cubicBezTo>
                    <a:pt x="0" y="277"/>
                    <a:pt x="221" y="696"/>
                    <a:pt x="221" y="696"/>
                  </a:cubicBezTo>
                  <a:cubicBezTo>
                    <a:pt x="283" y="652"/>
                    <a:pt x="334" y="486"/>
                    <a:pt x="334" y="486"/>
                  </a:cubicBezTo>
                  <a:cubicBezTo>
                    <a:pt x="334" y="486"/>
                    <a:pt x="271" y="515"/>
                    <a:pt x="277" y="460"/>
                  </a:cubicBezTo>
                  <a:cubicBezTo>
                    <a:pt x="283" y="404"/>
                    <a:pt x="340" y="445"/>
                    <a:pt x="340" y="445"/>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82" name="Freeform 75"/>
            <p:cNvSpPr/>
            <p:nvPr/>
          </p:nvSpPr>
          <p:spPr bwMode="auto">
            <a:xfrm>
              <a:off x="3070934" y="3936032"/>
              <a:ext cx="984633" cy="911004"/>
            </a:xfrm>
            <a:custGeom>
              <a:avLst/>
              <a:gdLst>
                <a:gd name="T0" fmla="*/ 805 w 805"/>
                <a:gd name="T1" fmla="*/ 386 h 744"/>
                <a:gd name="T2" fmla="*/ 356 w 805"/>
                <a:gd name="T3" fmla="*/ 360 h 744"/>
                <a:gd name="T4" fmla="*/ 368 w 805"/>
                <a:gd name="T5" fmla="*/ 487 h 744"/>
                <a:gd name="T6" fmla="*/ 306 w 805"/>
                <a:gd name="T7" fmla="*/ 505 h 744"/>
                <a:gd name="T8" fmla="*/ 364 w 805"/>
                <a:gd name="T9" fmla="*/ 528 h 744"/>
                <a:gd name="T10" fmla="*/ 263 w 805"/>
                <a:gd name="T11" fmla="*/ 744 h 744"/>
                <a:gd name="T12" fmla="*/ 215 w 805"/>
                <a:gd name="T13" fmla="*/ 233 h 744"/>
                <a:gd name="T14" fmla="*/ 371 w 805"/>
                <a:gd name="T15" fmla="*/ 61 h 744"/>
                <a:gd name="T16" fmla="*/ 805 w 805"/>
                <a:gd name="T17" fmla="*/ 386 h 7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05" h="744">
                  <a:moveTo>
                    <a:pt x="805" y="386"/>
                  </a:moveTo>
                  <a:cubicBezTo>
                    <a:pt x="805" y="386"/>
                    <a:pt x="642" y="289"/>
                    <a:pt x="356" y="360"/>
                  </a:cubicBezTo>
                  <a:cubicBezTo>
                    <a:pt x="368" y="487"/>
                    <a:pt x="368" y="487"/>
                    <a:pt x="368" y="487"/>
                  </a:cubicBezTo>
                  <a:cubicBezTo>
                    <a:pt x="368" y="487"/>
                    <a:pt x="308" y="449"/>
                    <a:pt x="306" y="505"/>
                  </a:cubicBezTo>
                  <a:cubicBezTo>
                    <a:pt x="303" y="560"/>
                    <a:pt x="364" y="528"/>
                    <a:pt x="364" y="528"/>
                  </a:cubicBezTo>
                  <a:cubicBezTo>
                    <a:pt x="364" y="528"/>
                    <a:pt x="323" y="697"/>
                    <a:pt x="263" y="744"/>
                  </a:cubicBezTo>
                  <a:cubicBezTo>
                    <a:pt x="263" y="744"/>
                    <a:pt x="0" y="247"/>
                    <a:pt x="215" y="233"/>
                  </a:cubicBezTo>
                  <a:cubicBezTo>
                    <a:pt x="215" y="233"/>
                    <a:pt x="194" y="116"/>
                    <a:pt x="371" y="61"/>
                  </a:cubicBezTo>
                  <a:cubicBezTo>
                    <a:pt x="568" y="0"/>
                    <a:pt x="768" y="74"/>
                    <a:pt x="805" y="386"/>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grpSp>
      <p:sp>
        <p:nvSpPr>
          <p:cNvPr id="6" name="文本框 5"/>
          <p:cNvSpPr txBox="1"/>
          <p:nvPr/>
        </p:nvSpPr>
        <p:spPr>
          <a:xfrm>
            <a:off x="39370" y="262890"/>
            <a:ext cx="5932170" cy="521970"/>
          </a:xfrm>
          <a:prstGeom prst="rect">
            <a:avLst/>
          </a:prstGeom>
          <a:noFill/>
        </p:spPr>
        <p:txBody>
          <a:bodyPr wrap="square" rtlCol="0">
            <a:spAutoFit/>
          </a:bodyPr>
          <a:lstStyle/>
          <a:p>
            <a:r>
              <a:rPr lang="zh-CN" altLang="en-US" sz="2800" b="1"/>
              <a:t>6. 请假条频现词汇、短语、句型：</a:t>
            </a:r>
            <a:endParaRPr lang="zh-CN" altLang="en-US" sz="2800" b="1"/>
          </a:p>
        </p:txBody>
      </p:sp>
      <p:graphicFrame>
        <p:nvGraphicFramePr>
          <p:cNvPr id="7" name="表格 6"/>
          <p:cNvGraphicFramePr/>
          <p:nvPr>
            <p:custDataLst>
              <p:tags r:id="rId2"/>
            </p:custDataLst>
          </p:nvPr>
        </p:nvGraphicFramePr>
        <p:xfrm>
          <a:off x="411480" y="784860"/>
          <a:ext cx="11170920" cy="4572000"/>
        </p:xfrm>
        <a:graphic>
          <a:graphicData uri="http://schemas.openxmlformats.org/drawingml/2006/table">
            <a:tbl>
              <a:tblPr firstRow="1" bandRow="1">
                <a:tableStyleId>{5940675A-B579-460E-94D1-54222C63F5DA}</a:tableStyleId>
              </a:tblPr>
              <a:tblGrid>
                <a:gridCol w="7028180"/>
                <a:gridCol w="4142740"/>
              </a:tblGrid>
              <a:tr h="365760">
                <a:tc>
                  <a:txBody>
                    <a:bodyPr/>
                    <a:p>
                      <a:pPr>
                        <a:buNone/>
                      </a:pPr>
                      <a:r>
                        <a:rPr lang="zh-CN" altLang="en-US" sz="2800"/>
                        <a:t>have a headache / toothache / stomachache / cold / cough / high fever</a:t>
                      </a:r>
                      <a:endParaRPr lang="zh-CN" altLang="en-US" sz="280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r>
                        <a:rPr lang="zh-CN" altLang="en-US" sz="2800"/>
                        <a:t>头 / 牙 / 胃痛 / 感冒 / 咳嗽 / 发高烧</a:t>
                      </a:r>
                      <a:endParaRPr lang="zh-CN" altLang="en-US" sz="280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518160">
                <a:tc>
                  <a:txBody>
                    <a:bodyPr/>
                    <a:p>
                      <a:pPr>
                        <a:buNone/>
                      </a:pPr>
                      <a:r>
                        <a:rPr lang="zh-CN" altLang="en-US" sz="2800"/>
                        <a:t>be caught in rain</a:t>
                      </a:r>
                      <a:endParaRPr lang="zh-CN" altLang="en-US" sz="280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r>
                        <a:rPr lang="zh-CN" altLang="en-US" sz="2800"/>
                        <a:t>被雨淋湿</a:t>
                      </a:r>
                      <a:endParaRPr lang="zh-CN" altLang="en-US" sz="280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365760">
                <a:tc>
                  <a:txBody>
                    <a:bodyPr/>
                    <a:p>
                      <a:pPr>
                        <a:buNone/>
                      </a:pPr>
                      <a:r>
                        <a:rPr lang="zh-CN" altLang="en-US" sz="2800"/>
                        <a:t>wet through</a:t>
                      </a:r>
                      <a:endParaRPr lang="zh-CN" altLang="en-US" sz="280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r>
                        <a:rPr lang="zh-CN" altLang="en-US" sz="2800"/>
                        <a:t>全身湿透</a:t>
                      </a:r>
                      <a:endParaRPr lang="zh-CN" altLang="en-US" sz="280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365760">
                <a:tc>
                  <a:txBody>
                    <a:bodyPr/>
                    <a:p>
                      <a:pPr>
                        <a:buNone/>
                      </a:pPr>
                      <a:r>
                        <a:rPr lang="zh-CN" altLang="en-US" sz="2800"/>
                        <a:t>be away on business</a:t>
                      </a:r>
                      <a:endParaRPr lang="zh-CN" altLang="en-US" sz="280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r>
                        <a:rPr lang="zh-CN" altLang="en-US" sz="2800"/>
                        <a:t>在外出差</a:t>
                      </a:r>
                      <a:endParaRPr lang="zh-CN" altLang="en-US" sz="280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365760">
                <a:tc>
                  <a:txBody>
                    <a:bodyPr/>
                    <a:p>
                      <a:pPr>
                        <a:buNone/>
                      </a:pPr>
                      <a:r>
                        <a:rPr lang="zh-CN" altLang="en-US" sz="2800"/>
                        <a:t>take care of</a:t>
                      </a:r>
                      <a:endParaRPr lang="zh-CN" altLang="en-US" sz="280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r>
                        <a:rPr lang="zh-CN" altLang="en-US" sz="2800"/>
                        <a:t>照顾</a:t>
                      </a:r>
                      <a:endParaRPr lang="zh-CN" altLang="en-US" sz="280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365760">
                <a:tc>
                  <a:txBody>
                    <a:bodyPr/>
                    <a:p>
                      <a:pPr>
                        <a:buNone/>
                      </a:pPr>
                      <a:r>
                        <a:rPr lang="zh-CN" altLang="en-US" sz="2800"/>
                        <a:t>take one’s temperature</a:t>
                      </a:r>
                      <a:endParaRPr lang="zh-CN" altLang="en-US" sz="280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r>
                        <a:rPr lang="zh-CN" altLang="en-US" sz="2800"/>
                        <a:t>量体温</a:t>
                      </a:r>
                      <a:endParaRPr lang="zh-CN" altLang="en-US" sz="280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365760">
                <a:tc>
                  <a:txBody>
                    <a:bodyPr/>
                    <a:p>
                      <a:pPr>
                        <a:buNone/>
                      </a:pPr>
                      <a:r>
                        <a:rPr lang="zh-CN" altLang="en-US" sz="2800"/>
                        <a:t>take some medicine</a:t>
                      </a:r>
                      <a:endParaRPr lang="zh-CN" altLang="en-US" sz="280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r>
                        <a:rPr lang="zh-CN" altLang="en-US" sz="2800"/>
                        <a:t>吃药</a:t>
                      </a:r>
                      <a:endParaRPr lang="zh-CN" altLang="en-US" sz="280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365760">
                <a:tc>
                  <a:txBody>
                    <a:bodyPr/>
                    <a:p>
                      <a:pPr>
                        <a:buNone/>
                      </a:pPr>
                      <a:r>
                        <a:rPr lang="zh-CN" altLang="en-US" sz="2800"/>
                        <a:t>as soon as possible</a:t>
                      </a:r>
                      <a:endParaRPr lang="zh-CN" altLang="en-US" sz="280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r>
                        <a:rPr lang="zh-CN" altLang="en-US" sz="2800"/>
                        <a:t>尽快</a:t>
                      </a:r>
                      <a:endParaRPr lang="zh-CN" altLang="en-US" sz="280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grpSp>
        <p:nvGrpSpPr>
          <p:cNvPr id="11" name="Group 5"/>
          <p:cNvGrpSpPr/>
          <p:nvPr/>
        </p:nvGrpSpPr>
        <p:grpSpPr>
          <a:xfrm>
            <a:off x="3749838" y="5204653"/>
            <a:ext cx="5072921" cy="1723420"/>
            <a:chOff x="990600" y="3853667"/>
            <a:chExt cx="5072921" cy="1723420"/>
          </a:xfrm>
        </p:grpSpPr>
        <p:sp>
          <p:nvSpPr>
            <p:cNvPr id="12" name="Freeform 5"/>
            <p:cNvSpPr/>
            <p:nvPr/>
          </p:nvSpPr>
          <p:spPr bwMode="auto">
            <a:xfrm>
              <a:off x="990600" y="5374919"/>
              <a:ext cx="5060441" cy="202168"/>
            </a:xfrm>
            <a:custGeom>
              <a:avLst/>
              <a:gdLst>
                <a:gd name="T0" fmla="*/ 4054 w 4136"/>
                <a:gd name="T1" fmla="*/ 0 h 165"/>
                <a:gd name="T2" fmla="*/ 3007 w 4136"/>
                <a:gd name="T3" fmla="*/ 0 h 165"/>
                <a:gd name="T4" fmla="*/ 2995 w 4136"/>
                <a:gd name="T5" fmla="*/ 28 h 165"/>
                <a:gd name="T6" fmla="*/ 2979 w 4136"/>
                <a:gd name="T7" fmla="*/ 30 h 165"/>
                <a:gd name="T8" fmla="*/ 2920 w 4136"/>
                <a:gd name="T9" fmla="*/ 13 h 165"/>
                <a:gd name="T10" fmla="*/ 2910 w 4136"/>
                <a:gd name="T11" fmla="*/ 75 h 165"/>
                <a:gd name="T12" fmla="*/ 2904 w 4136"/>
                <a:gd name="T13" fmla="*/ 74 h 165"/>
                <a:gd name="T14" fmla="*/ 2893 w 4136"/>
                <a:gd name="T15" fmla="*/ 0 h 165"/>
                <a:gd name="T16" fmla="*/ 2144 w 4136"/>
                <a:gd name="T17" fmla="*/ 0 h 165"/>
                <a:gd name="T18" fmla="*/ 2132 w 4136"/>
                <a:gd name="T19" fmla="*/ 36 h 165"/>
                <a:gd name="T20" fmla="*/ 2116 w 4136"/>
                <a:gd name="T21" fmla="*/ 38 h 165"/>
                <a:gd name="T22" fmla="*/ 2057 w 4136"/>
                <a:gd name="T23" fmla="*/ 21 h 165"/>
                <a:gd name="T24" fmla="*/ 2047 w 4136"/>
                <a:gd name="T25" fmla="*/ 83 h 165"/>
                <a:gd name="T26" fmla="*/ 2041 w 4136"/>
                <a:gd name="T27" fmla="*/ 82 h 165"/>
                <a:gd name="T28" fmla="*/ 2033 w 4136"/>
                <a:gd name="T29" fmla="*/ 0 h 165"/>
                <a:gd name="T30" fmla="*/ 1192 w 4136"/>
                <a:gd name="T31" fmla="*/ 0 h 165"/>
                <a:gd name="T32" fmla="*/ 1180 w 4136"/>
                <a:gd name="T33" fmla="*/ 36 h 165"/>
                <a:gd name="T34" fmla="*/ 1164 w 4136"/>
                <a:gd name="T35" fmla="*/ 38 h 165"/>
                <a:gd name="T36" fmla="*/ 1105 w 4136"/>
                <a:gd name="T37" fmla="*/ 21 h 165"/>
                <a:gd name="T38" fmla="*/ 1095 w 4136"/>
                <a:gd name="T39" fmla="*/ 83 h 165"/>
                <a:gd name="T40" fmla="*/ 1090 w 4136"/>
                <a:gd name="T41" fmla="*/ 82 h 165"/>
                <a:gd name="T42" fmla="*/ 1081 w 4136"/>
                <a:gd name="T43" fmla="*/ 0 h 165"/>
                <a:gd name="T44" fmla="*/ 996 w 4136"/>
                <a:gd name="T45" fmla="*/ 0 h 165"/>
                <a:gd name="T46" fmla="*/ 908 w 4136"/>
                <a:gd name="T47" fmla="*/ 73 h 165"/>
                <a:gd name="T48" fmla="*/ 50 w 4136"/>
                <a:gd name="T49" fmla="*/ 92 h 165"/>
                <a:gd name="T50" fmla="*/ 160 w 4136"/>
                <a:gd name="T51" fmla="*/ 0 h 165"/>
                <a:gd name="T52" fmla="*/ 81 w 4136"/>
                <a:gd name="T53" fmla="*/ 0 h 165"/>
                <a:gd name="T54" fmla="*/ 0 w 4136"/>
                <a:gd name="T55" fmla="*/ 82 h 165"/>
                <a:gd name="T56" fmla="*/ 0 w 4136"/>
                <a:gd name="T57" fmla="*/ 84 h 165"/>
                <a:gd name="T58" fmla="*/ 81 w 4136"/>
                <a:gd name="T59" fmla="*/ 165 h 165"/>
                <a:gd name="T60" fmla="*/ 4054 w 4136"/>
                <a:gd name="T61" fmla="*/ 165 h 165"/>
                <a:gd name="T62" fmla="*/ 4136 w 4136"/>
                <a:gd name="T63" fmla="*/ 84 h 165"/>
                <a:gd name="T64" fmla="*/ 4136 w 4136"/>
                <a:gd name="T65" fmla="*/ 82 h 165"/>
                <a:gd name="T66" fmla="*/ 4054 w 4136"/>
                <a:gd name="T67" fmla="*/ 0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136" h="165">
                  <a:moveTo>
                    <a:pt x="4054" y="0"/>
                  </a:moveTo>
                  <a:cubicBezTo>
                    <a:pt x="3007" y="0"/>
                    <a:pt x="3007" y="0"/>
                    <a:pt x="3007" y="0"/>
                  </a:cubicBezTo>
                  <a:cubicBezTo>
                    <a:pt x="3007" y="14"/>
                    <a:pt x="3004" y="26"/>
                    <a:pt x="2995" y="28"/>
                  </a:cubicBezTo>
                  <a:cubicBezTo>
                    <a:pt x="2990" y="30"/>
                    <a:pt x="2985" y="30"/>
                    <a:pt x="2979" y="30"/>
                  </a:cubicBezTo>
                  <a:cubicBezTo>
                    <a:pt x="2951" y="30"/>
                    <a:pt x="2920" y="13"/>
                    <a:pt x="2920" y="13"/>
                  </a:cubicBezTo>
                  <a:cubicBezTo>
                    <a:pt x="2920" y="13"/>
                    <a:pt x="2948" y="75"/>
                    <a:pt x="2910" y="75"/>
                  </a:cubicBezTo>
                  <a:cubicBezTo>
                    <a:pt x="2908" y="75"/>
                    <a:pt x="2906" y="75"/>
                    <a:pt x="2904" y="74"/>
                  </a:cubicBezTo>
                  <a:cubicBezTo>
                    <a:pt x="2873" y="70"/>
                    <a:pt x="2883" y="27"/>
                    <a:pt x="2893" y="0"/>
                  </a:cubicBezTo>
                  <a:cubicBezTo>
                    <a:pt x="2144" y="0"/>
                    <a:pt x="2144" y="0"/>
                    <a:pt x="2144" y="0"/>
                  </a:cubicBezTo>
                  <a:cubicBezTo>
                    <a:pt x="2145" y="18"/>
                    <a:pt x="2143" y="33"/>
                    <a:pt x="2132" y="36"/>
                  </a:cubicBezTo>
                  <a:cubicBezTo>
                    <a:pt x="2127" y="38"/>
                    <a:pt x="2122" y="38"/>
                    <a:pt x="2116" y="38"/>
                  </a:cubicBezTo>
                  <a:cubicBezTo>
                    <a:pt x="2088" y="38"/>
                    <a:pt x="2057" y="21"/>
                    <a:pt x="2057" y="21"/>
                  </a:cubicBezTo>
                  <a:cubicBezTo>
                    <a:pt x="2057" y="21"/>
                    <a:pt x="2085" y="83"/>
                    <a:pt x="2047" y="83"/>
                  </a:cubicBezTo>
                  <a:cubicBezTo>
                    <a:pt x="2045" y="83"/>
                    <a:pt x="2043" y="83"/>
                    <a:pt x="2041" y="82"/>
                  </a:cubicBezTo>
                  <a:cubicBezTo>
                    <a:pt x="2007" y="78"/>
                    <a:pt x="2023" y="26"/>
                    <a:pt x="2033" y="0"/>
                  </a:cubicBezTo>
                  <a:cubicBezTo>
                    <a:pt x="1192" y="0"/>
                    <a:pt x="1192" y="0"/>
                    <a:pt x="1192" y="0"/>
                  </a:cubicBezTo>
                  <a:cubicBezTo>
                    <a:pt x="1193" y="18"/>
                    <a:pt x="1191" y="33"/>
                    <a:pt x="1180" y="36"/>
                  </a:cubicBezTo>
                  <a:cubicBezTo>
                    <a:pt x="1175" y="38"/>
                    <a:pt x="1170" y="38"/>
                    <a:pt x="1164" y="38"/>
                  </a:cubicBezTo>
                  <a:cubicBezTo>
                    <a:pt x="1136" y="38"/>
                    <a:pt x="1105" y="21"/>
                    <a:pt x="1105" y="21"/>
                  </a:cubicBezTo>
                  <a:cubicBezTo>
                    <a:pt x="1105" y="21"/>
                    <a:pt x="1133" y="83"/>
                    <a:pt x="1095" y="83"/>
                  </a:cubicBezTo>
                  <a:cubicBezTo>
                    <a:pt x="1093" y="83"/>
                    <a:pt x="1092" y="83"/>
                    <a:pt x="1090" y="82"/>
                  </a:cubicBezTo>
                  <a:cubicBezTo>
                    <a:pt x="1055" y="78"/>
                    <a:pt x="1071" y="26"/>
                    <a:pt x="1081" y="0"/>
                  </a:cubicBezTo>
                  <a:cubicBezTo>
                    <a:pt x="996" y="0"/>
                    <a:pt x="996" y="0"/>
                    <a:pt x="996" y="0"/>
                  </a:cubicBezTo>
                  <a:cubicBezTo>
                    <a:pt x="908" y="73"/>
                    <a:pt x="908" y="73"/>
                    <a:pt x="908" y="73"/>
                  </a:cubicBezTo>
                  <a:cubicBezTo>
                    <a:pt x="50" y="92"/>
                    <a:pt x="50" y="92"/>
                    <a:pt x="50" y="92"/>
                  </a:cubicBezTo>
                  <a:cubicBezTo>
                    <a:pt x="160" y="0"/>
                    <a:pt x="160" y="0"/>
                    <a:pt x="160" y="0"/>
                  </a:cubicBezTo>
                  <a:cubicBezTo>
                    <a:pt x="81" y="0"/>
                    <a:pt x="81" y="0"/>
                    <a:pt x="81" y="0"/>
                  </a:cubicBezTo>
                  <a:cubicBezTo>
                    <a:pt x="36" y="0"/>
                    <a:pt x="0" y="37"/>
                    <a:pt x="0" y="82"/>
                  </a:cubicBezTo>
                  <a:cubicBezTo>
                    <a:pt x="0" y="84"/>
                    <a:pt x="0" y="84"/>
                    <a:pt x="0" y="84"/>
                  </a:cubicBezTo>
                  <a:cubicBezTo>
                    <a:pt x="0" y="129"/>
                    <a:pt x="36" y="165"/>
                    <a:pt x="81" y="165"/>
                  </a:cubicBezTo>
                  <a:cubicBezTo>
                    <a:pt x="4054" y="165"/>
                    <a:pt x="4054" y="165"/>
                    <a:pt x="4054" y="165"/>
                  </a:cubicBezTo>
                  <a:cubicBezTo>
                    <a:pt x="4099" y="165"/>
                    <a:pt x="4136" y="129"/>
                    <a:pt x="4136" y="84"/>
                  </a:cubicBezTo>
                  <a:cubicBezTo>
                    <a:pt x="4136" y="82"/>
                    <a:pt x="4136" y="82"/>
                    <a:pt x="4136" y="82"/>
                  </a:cubicBezTo>
                  <a:cubicBezTo>
                    <a:pt x="4136" y="37"/>
                    <a:pt x="4099" y="0"/>
                    <a:pt x="4054" y="0"/>
                  </a:cubicBezTo>
                </a:path>
              </a:pathLst>
            </a:custGeom>
            <a:solidFill>
              <a:schemeClr val="tx2">
                <a:alpha val="10000"/>
              </a:schemeClr>
            </a:solidFill>
            <a:ln>
              <a:noFill/>
            </a:ln>
          </p:spPr>
          <p:txBody>
            <a:bodyPr vert="horz" wrap="square" lIns="91440" tIns="45720" rIns="91440" bIns="45720" numCol="1" anchor="t" anchorCtr="0" compatLnSpc="1"/>
            <a:lstStyle/>
            <a:p>
              <a:endParaRPr lang="en-US"/>
            </a:p>
          </p:txBody>
        </p:sp>
        <p:sp>
          <p:nvSpPr>
            <p:cNvPr id="13" name="Freeform 6"/>
            <p:cNvSpPr/>
            <p:nvPr/>
          </p:nvSpPr>
          <p:spPr bwMode="auto">
            <a:xfrm>
              <a:off x="2897469" y="4702273"/>
              <a:ext cx="227127" cy="323219"/>
            </a:xfrm>
            <a:custGeom>
              <a:avLst/>
              <a:gdLst>
                <a:gd name="T0" fmla="*/ 21 w 186"/>
                <a:gd name="T1" fmla="*/ 0 h 264"/>
                <a:gd name="T2" fmla="*/ 0 w 186"/>
                <a:gd name="T3" fmla="*/ 72 h 264"/>
                <a:gd name="T4" fmla="*/ 121 w 186"/>
                <a:gd name="T5" fmla="*/ 264 h 264"/>
                <a:gd name="T6" fmla="*/ 186 w 186"/>
                <a:gd name="T7" fmla="*/ 258 h 264"/>
                <a:gd name="T8" fmla="*/ 21 w 186"/>
                <a:gd name="T9" fmla="*/ 0 h 264"/>
              </a:gdLst>
              <a:ahLst/>
              <a:cxnLst>
                <a:cxn ang="0">
                  <a:pos x="T0" y="T1"/>
                </a:cxn>
                <a:cxn ang="0">
                  <a:pos x="T2" y="T3"/>
                </a:cxn>
                <a:cxn ang="0">
                  <a:pos x="T4" y="T5"/>
                </a:cxn>
                <a:cxn ang="0">
                  <a:pos x="T6" y="T7"/>
                </a:cxn>
                <a:cxn ang="0">
                  <a:pos x="T8" y="T9"/>
                </a:cxn>
              </a:cxnLst>
              <a:rect l="0" t="0" r="r" b="b"/>
              <a:pathLst>
                <a:path w="186" h="264">
                  <a:moveTo>
                    <a:pt x="21" y="0"/>
                  </a:moveTo>
                  <a:cubicBezTo>
                    <a:pt x="0" y="72"/>
                    <a:pt x="0" y="72"/>
                    <a:pt x="0" y="72"/>
                  </a:cubicBezTo>
                  <a:cubicBezTo>
                    <a:pt x="46" y="145"/>
                    <a:pt x="91" y="222"/>
                    <a:pt x="121" y="264"/>
                  </a:cubicBezTo>
                  <a:cubicBezTo>
                    <a:pt x="186" y="258"/>
                    <a:pt x="186" y="258"/>
                    <a:pt x="186" y="258"/>
                  </a:cubicBezTo>
                  <a:cubicBezTo>
                    <a:pt x="79" y="114"/>
                    <a:pt x="21" y="0"/>
                    <a:pt x="21" y="0"/>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4" name="Freeform 7"/>
            <p:cNvSpPr/>
            <p:nvPr/>
          </p:nvSpPr>
          <p:spPr bwMode="auto">
            <a:xfrm>
              <a:off x="2897469" y="4702273"/>
              <a:ext cx="67389" cy="127291"/>
            </a:xfrm>
            <a:custGeom>
              <a:avLst/>
              <a:gdLst>
                <a:gd name="T0" fmla="*/ 21 w 56"/>
                <a:gd name="T1" fmla="*/ 0 h 104"/>
                <a:gd name="T2" fmla="*/ 0 w 56"/>
                <a:gd name="T3" fmla="*/ 72 h 104"/>
                <a:gd name="T4" fmla="*/ 20 w 56"/>
                <a:gd name="T5" fmla="*/ 104 h 104"/>
                <a:gd name="T6" fmla="*/ 56 w 56"/>
                <a:gd name="T7" fmla="*/ 64 h 104"/>
                <a:gd name="T8" fmla="*/ 21 w 56"/>
                <a:gd name="T9" fmla="*/ 0 h 104"/>
              </a:gdLst>
              <a:ahLst/>
              <a:cxnLst>
                <a:cxn ang="0">
                  <a:pos x="T0" y="T1"/>
                </a:cxn>
                <a:cxn ang="0">
                  <a:pos x="T2" y="T3"/>
                </a:cxn>
                <a:cxn ang="0">
                  <a:pos x="T4" y="T5"/>
                </a:cxn>
                <a:cxn ang="0">
                  <a:pos x="T6" y="T7"/>
                </a:cxn>
                <a:cxn ang="0">
                  <a:pos x="T8" y="T9"/>
                </a:cxn>
              </a:cxnLst>
              <a:rect l="0" t="0" r="r" b="b"/>
              <a:pathLst>
                <a:path w="56" h="104">
                  <a:moveTo>
                    <a:pt x="21" y="0"/>
                  </a:moveTo>
                  <a:cubicBezTo>
                    <a:pt x="0" y="72"/>
                    <a:pt x="0" y="72"/>
                    <a:pt x="0" y="72"/>
                  </a:cubicBezTo>
                  <a:cubicBezTo>
                    <a:pt x="7" y="82"/>
                    <a:pt x="13" y="93"/>
                    <a:pt x="20" y="104"/>
                  </a:cubicBezTo>
                  <a:cubicBezTo>
                    <a:pt x="56" y="64"/>
                    <a:pt x="56" y="64"/>
                    <a:pt x="56" y="64"/>
                  </a:cubicBezTo>
                  <a:cubicBezTo>
                    <a:pt x="33" y="24"/>
                    <a:pt x="21" y="0"/>
                    <a:pt x="21" y="0"/>
                  </a:cubicBez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15" name="Freeform 8"/>
            <p:cNvSpPr/>
            <p:nvPr/>
          </p:nvSpPr>
          <p:spPr bwMode="auto">
            <a:xfrm>
              <a:off x="2268502" y="5075411"/>
              <a:ext cx="943451" cy="406832"/>
            </a:xfrm>
            <a:custGeom>
              <a:avLst/>
              <a:gdLst>
                <a:gd name="T0" fmla="*/ 754 w 771"/>
                <a:gd name="T1" fmla="*/ 93 h 333"/>
                <a:gd name="T2" fmla="*/ 676 w 771"/>
                <a:gd name="T3" fmla="*/ 128 h 333"/>
                <a:gd name="T4" fmla="*/ 673 w 771"/>
                <a:gd name="T5" fmla="*/ 25 h 333"/>
                <a:gd name="T6" fmla="*/ 594 w 771"/>
                <a:gd name="T7" fmla="*/ 42 h 333"/>
                <a:gd name="T8" fmla="*/ 82 w 771"/>
                <a:gd name="T9" fmla="*/ 155 h 333"/>
                <a:gd name="T10" fmla="*/ 102 w 771"/>
                <a:gd name="T11" fmla="*/ 237 h 333"/>
                <a:gd name="T12" fmla="*/ 43 w 771"/>
                <a:gd name="T13" fmla="*/ 230 h 333"/>
                <a:gd name="T14" fmla="*/ 46 w 771"/>
                <a:gd name="T15" fmla="*/ 327 h 333"/>
                <a:gd name="T16" fmla="*/ 61 w 771"/>
                <a:gd name="T17" fmla="*/ 266 h 333"/>
                <a:gd name="T18" fmla="*/ 136 w 771"/>
                <a:gd name="T19" fmla="*/ 281 h 333"/>
                <a:gd name="T20" fmla="*/ 138 w 771"/>
                <a:gd name="T21" fmla="*/ 181 h 333"/>
                <a:gd name="T22" fmla="*/ 636 w 771"/>
                <a:gd name="T23" fmla="*/ 66 h 333"/>
                <a:gd name="T24" fmla="*/ 653 w 771"/>
                <a:gd name="T25" fmla="*/ 190 h 333"/>
                <a:gd name="T26" fmla="*/ 754 w 771"/>
                <a:gd name="T27" fmla="*/ 93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71" h="333">
                  <a:moveTo>
                    <a:pt x="754" y="93"/>
                  </a:moveTo>
                  <a:cubicBezTo>
                    <a:pt x="736" y="36"/>
                    <a:pt x="676" y="128"/>
                    <a:pt x="676" y="128"/>
                  </a:cubicBezTo>
                  <a:cubicBezTo>
                    <a:pt x="676" y="128"/>
                    <a:pt x="693" y="51"/>
                    <a:pt x="673" y="25"/>
                  </a:cubicBezTo>
                  <a:cubicBezTo>
                    <a:pt x="654" y="0"/>
                    <a:pt x="607" y="34"/>
                    <a:pt x="594" y="42"/>
                  </a:cubicBezTo>
                  <a:cubicBezTo>
                    <a:pt x="82" y="155"/>
                    <a:pt x="82" y="155"/>
                    <a:pt x="82" y="155"/>
                  </a:cubicBezTo>
                  <a:cubicBezTo>
                    <a:pt x="102" y="237"/>
                    <a:pt x="102" y="237"/>
                    <a:pt x="102" y="237"/>
                  </a:cubicBezTo>
                  <a:cubicBezTo>
                    <a:pt x="43" y="230"/>
                    <a:pt x="43" y="230"/>
                    <a:pt x="43" y="230"/>
                  </a:cubicBezTo>
                  <a:cubicBezTo>
                    <a:pt x="43" y="230"/>
                    <a:pt x="0" y="321"/>
                    <a:pt x="46" y="327"/>
                  </a:cubicBezTo>
                  <a:cubicBezTo>
                    <a:pt x="91" y="333"/>
                    <a:pt x="61" y="266"/>
                    <a:pt x="61" y="266"/>
                  </a:cubicBezTo>
                  <a:cubicBezTo>
                    <a:pt x="61" y="266"/>
                    <a:pt x="105" y="291"/>
                    <a:pt x="136" y="281"/>
                  </a:cubicBezTo>
                  <a:cubicBezTo>
                    <a:pt x="161" y="274"/>
                    <a:pt x="141" y="203"/>
                    <a:pt x="138" y="181"/>
                  </a:cubicBezTo>
                  <a:cubicBezTo>
                    <a:pt x="474" y="161"/>
                    <a:pt x="631" y="69"/>
                    <a:pt x="636" y="66"/>
                  </a:cubicBezTo>
                  <a:cubicBezTo>
                    <a:pt x="636" y="66"/>
                    <a:pt x="644" y="149"/>
                    <a:pt x="653" y="190"/>
                  </a:cubicBezTo>
                  <a:cubicBezTo>
                    <a:pt x="653" y="190"/>
                    <a:pt x="771" y="151"/>
                    <a:pt x="754" y="93"/>
                  </a:cubicBezTo>
                </a:path>
              </a:pathLst>
            </a:custGeom>
            <a:solidFill>
              <a:schemeClr val="tx2"/>
            </a:solidFill>
            <a:ln>
              <a:noFill/>
            </a:ln>
          </p:spPr>
          <p:txBody>
            <a:bodyPr vert="horz" wrap="square" lIns="91440" tIns="45720" rIns="91440" bIns="45720" numCol="1" anchor="t" anchorCtr="0" compatLnSpc="1"/>
            <a:lstStyle/>
            <a:p>
              <a:endParaRPr lang="en-US"/>
            </a:p>
          </p:txBody>
        </p:sp>
        <p:sp>
          <p:nvSpPr>
            <p:cNvPr id="16" name="Freeform 9"/>
            <p:cNvSpPr/>
            <p:nvPr/>
          </p:nvSpPr>
          <p:spPr bwMode="auto">
            <a:xfrm>
              <a:off x="2161178" y="3853667"/>
              <a:ext cx="761250" cy="1000857"/>
            </a:xfrm>
            <a:custGeom>
              <a:avLst/>
              <a:gdLst>
                <a:gd name="T0" fmla="*/ 622 w 622"/>
                <a:gd name="T1" fmla="*/ 693 h 818"/>
                <a:gd name="T2" fmla="*/ 131 w 622"/>
                <a:gd name="T3" fmla="*/ 362 h 818"/>
                <a:gd name="T4" fmla="*/ 54 w 622"/>
                <a:gd name="T5" fmla="*/ 811 h 818"/>
                <a:gd name="T6" fmla="*/ 622 w 622"/>
                <a:gd name="T7" fmla="*/ 693 h 818"/>
              </a:gdLst>
              <a:ahLst/>
              <a:cxnLst>
                <a:cxn ang="0">
                  <a:pos x="T0" y="T1"/>
                </a:cxn>
                <a:cxn ang="0">
                  <a:pos x="T2" y="T3"/>
                </a:cxn>
                <a:cxn ang="0">
                  <a:pos x="T4" y="T5"/>
                </a:cxn>
                <a:cxn ang="0">
                  <a:pos x="T6" y="T7"/>
                </a:cxn>
              </a:cxnLst>
              <a:rect l="0" t="0" r="r" b="b"/>
              <a:pathLst>
                <a:path w="622" h="818">
                  <a:moveTo>
                    <a:pt x="622" y="693"/>
                  </a:moveTo>
                  <a:cubicBezTo>
                    <a:pt x="622" y="693"/>
                    <a:pt x="555" y="0"/>
                    <a:pt x="131" y="362"/>
                  </a:cubicBezTo>
                  <a:cubicBezTo>
                    <a:pt x="131" y="362"/>
                    <a:pt x="0" y="499"/>
                    <a:pt x="54" y="811"/>
                  </a:cubicBezTo>
                  <a:cubicBezTo>
                    <a:pt x="537" y="818"/>
                    <a:pt x="622" y="693"/>
                    <a:pt x="622" y="693"/>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7" name="Freeform 10"/>
            <p:cNvSpPr/>
            <p:nvPr/>
          </p:nvSpPr>
          <p:spPr bwMode="auto">
            <a:xfrm>
              <a:off x="2227319" y="4702273"/>
              <a:ext cx="767490" cy="562826"/>
            </a:xfrm>
            <a:custGeom>
              <a:avLst/>
              <a:gdLst>
                <a:gd name="T0" fmla="*/ 568 w 627"/>
                <a:gd name="T1" fmla="*/ 0 h 460"/>
                <a:gd name="T2" fmla="*/ 627 w 627"/>
                <a:gd name="T3" fmla="*/ 347 h 460"/>
                <a:gd name="T4" fmla="*/ 115 w 627"/>
                <a:gd name="T5" fmla="*/ 460 h 460"/>
                <a:gd name="T6" fmla="*/ 0 w 627"/>
                <a:gd name="T7" fmla="*/ 118 h 460"/>
                <a:gd name="T8" fmla="*/ 568 w 627"/>
                <a:gd name="T9" fmla="*/ 0 h 460"/>
              </a:gdLst>
              <a:ahLst/>
              <a:cxnLst>
                <a:cxn ang="0">
                  <a:pos x="T0" y="T1"/>
                </a:cxn>
                <a:cxn ang="0">
                  <a:pos x="T2" y="T3"/>
                </a:cxn>
                <a:cxn ang="0">
                  <a:pos x="T4" y="T5"/>
                </a:cxn>
                <a:cxn ang="0">
                  <a:pos x="T6" y="T7"/>
                </a:cxn>
                <a:cxn ang="0">
                  <a:pos x="T8" y="T9"/>
                </a:cxn>
              </a:cxnLst>
              <a:rect l="0" t="0" r="r" b="b"/>
              <a:pathLst>
                <a:path w="627" h="460">
                  <a:moveTo>
                    <a:pt x="568" y="0"/>
                  </a:moveTo>
                  <a:cubicBezTo>
                    <a:pt x="627" y="347"/>
                    <a:pt x="627" y="347"/>
                    <a:pt x="627" y="347"/>
                  </a:cubicBezTo>
                  <a:cubicBezTo>
                    <a:pt x="627" y="347"/>
                    <a:pt x="422" y="435"/>
                    <a:pt x="115" y="460"/>
                  </a:cubicBezTo>
                  <a:cubicBezTo>
                    <a:pt x="0" y="118"/>
                    <a:pt x="0" y="118"/>
                    <a:pt x="0" y="118"/>
                  </a:cubicBezTo>
                  <a:cubicBezTo>
                    <a:pt x="0" y="118"/>
                    <a:pt x="389" y="101"/>
                    <a:pt x="568" y="0"/>
                  </a:cubicBezTo>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18" name="Freeform 11"/>
            <p:cNvSpPr/>
            <p:nvPr/>
          </p:nvSpPr>
          <p:spPr bwMode="auto">
            <a:xfrm>
              <a:off x="1761834" y="4964343"/>
              <a:ext cx="2496" cy="0"/>
            </a:xfrm>
            <a:custGeom>
              <a:avLst/>
              <a:gdLst>
                <a:gd name="T0" fmla="*/ 0 w 2"/>
                <a:gd name="T1" fmla="*/ 2 w 2"/>
                <a:gd name="T2" fmla="*/ 0 w 2"/>
              </a:gdLst>
              <a:ahLst/>
              <a:cxnLst>
                <a:cxn ang="0">
                  <a:pos x="T0" y="0"/>
                </a:cxn>
                <a:cxn ang="0">
                  <a:pos x="T1" y="0"/>
                </a:cxn>
                <a:cxn ang="0">
                  <a:pos x="T2" y="0"/>
                </a:cxn>
              </a:cxnLst>
              <a:rect l="0" t="0" r="r" b="b"/>
              <a:pathLst>
                <a:path w="2">
                  <a:moveTo>
                    <a:pt x="0" y="0"/>
                  </a:moveTo>
                  <a:cubicBezTo>
                    <a:pt x="1" y="0"/>
                    <a:pt x="1" y="0"/>
                    <a:pt x="2" y="0"/>
                  </a:cubicBezTo>
                  <a:cubicBezTo>
                    <a:pt x="1" y="0"/>
                    <a:pt x="1" y="0"/>
                    <a:pt x="0" y="0"/>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9" name="Freeform 12"/>
            <p:cNvSpPr/>
            <p:nvPr/>
          </p:nvSpPr>
          <p:spPr bwMode="auto">
            <a:xfrm>
              <a:off x="2681574" y="4818333"/>
              <a:ext cx="136027" cy="333203"/>
            </a:xfrm>
            <a:custGeom>
              <a:avLst/>
              <a:gdLst>
                <a:gd name="T0" fmla="*/ 67 w 109"/>
                <a:gd name="T1" fmla="*/ 0 h 267"/>
                <a:gd name="T2" fmla="*/ 78 w 109"/>
                <a:gd name="T3" fmla="*/ 22 h 267"/>
                <a:gd name="T4" fmla="*/ 63 w 109"/>
                <a:gd name="T5" fmla="*/ 47 h 267"/>
                <a:gd name="T6" fmla="*/ 109 w 109"/>
                <a:gd name="T7" fmla="*/ 201 h 267"/>
                <a:gd name="T8" fmla="*/ 56 w 109"/>
                <a:gd name="T9" fmla="*/ 267 h 267"/>
                <a:gd name="T10" fmla="*/ 0 w 109"/>
                <a:gd name="T11" fmla="*/ 210 h 267"/>
                <a:gd name="T12" fmla="*/ 30 w 109"/>
                <a:gd name="T13" fmla="*/ 50 h 267"/>
                <a:gd name="T14" fmla="*/ 12 w 109"/>
                <a:gd name="T15" fmla="*/ 24 h 267"/>
                <a:gd name="T16" fmla="*/ 22 w 109"/>
                <a:gd name="T17" fmla="*/ 6 h 267"/>
                <a:gd name="T18" fmla="*/ 67 w 109"/>
                <a:gd name="T19" fmla="*/ 0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267">
                  <a:moveTo>
                    <a:pt x="67" y="0"/>
                  </a:moveTo>
                  <a:lnTo>
                    <a:pt x="78" y="22"/>
                  </a:lnTo>
                  <a:lnTo>
                    <a:pt x="63" y="47"/>
                  </a:lnTo>
                  <a:lnTo>
                    <a:pt x="109" y="201"/>
                  </a:lnTo>
                  <a:lnTo>
                    <a:pt x="56" y="267"/>
                  </a:lnTo>
                  <a:lnTo>
                    <a:pt x="0" y="210"/>
                  </a:lnTo>
                  <a:lnTo>
                    <a:pt x="30" y="50"/>
                  </a:lnTo>
                  <a:lnTo>
                    <a:pt x="12" y="24"/>
                  </a:lnTo>
                  <a:lnTo>
                    <a:pt x="22" y="6"/>
                  </a:lnTo>
                  <a:lnTo>
                    <a:pt x="67" y="0"/>
                  </a:lnTo>
                  <a:close/>
                </a:path>
              </a:pathLst>
            </a:custGeom>
            <a:solidFill>
              <a:schemeClr val="tx2"/>
            </a:solidFill>
            <a:ln>
              <a:noFill/>
            </a:ln>
          </p:spPr>
          <p:txBody>
            <a:bodyPr vert="horz" wrap="square" lIns="91440" tIns="45720" rIns="91440" bIns="45720" numCol="1" anchor="t" anchorCtr="0" compatLnSpc="1"/>
            <a:lstStyle/>
            <a:p>
              <a:endParaRPr lang="en-US"/>
            </a:p>
          </p:txBody>
        </p:sp>
        <p:sp>
          <p:nvSpPr>
            <p:cNvPr id="20" name="Freeform 13"/>
            <p:cNvSpPr/>
            <p:nvPr/>
          </p:nvSpPr>
          <p:spPr bwMode="auto">
            <a:xfrm>
              <a:off x="2681574" y="4818333"/>
              <a:ext cx="136027" cy="333203"/>
            </a:xfrm>
            <a:custGeom>
              <a:avLst/>
              <a:gdLst>
                <a:gd name="T0" fmla="*/ 67 w 109"/>
                <a:gd name="T1" fmla="*/ 0 h 267"/>
                <a:gd name="T2" fmla="*/ 78 w 109"/>
                <a:gd name="T3" fmla="*/ 22 h 267"/>
                <a:gd name="T4" fmla="*/ 63 w 109"/>
                <a:gd name="T5" fmla="*/ 47 h 267"/>
                <a:gd name="T6" fmla="*/ 109 w 109"/>
                <a:gd name="T7" fmla="*/ 201 h 267"/>
                <a:gd name="T8" fmla="*/ 56 w 109"/>
                <a:gd name="T9" fmla="*/ 267 h 267"/>
                <a:gd name="T10" fmla="*/ 0 w 109"/>
                <a:gd name="T11" fmla="*/ 210 h 267"/>
                <a:gd name="T12" fmla="*/ 30 w 109"/>
                <a:gd name="T13" fmla="*/ 50 h 267"/>
                <a:gd name="T14" fmla="*/ 12 w 109"/>
                <a:gd name="T15" fmla="*/ 24 h 267"/>
                <a:gd name="T16" fmla="*/ 22 w 109"/>
                <a:gd name="T17" fmla="*/ 6 h 267"/>
                <a:gd name="T18" fmla="*/ 67 w 109"/>
                <a:gd name="T19" fmla="*/ 0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267">
                  <a:moveTo>
                    <a:pt x="67" y="0"/>
                  </a:moveTo>
                  <a:lnTo>
                    <a:pt x="78" y="22"/>
                  </a:lnTo>
                  <a:lnTo>
                    <a:pt x="63" y="47"/>
                  </a:lnTo>
                  <a:lnTo>
                    <a:pt x="109" y="201"/>
                  </a:lnTo>
                  <a:lnTo>
                    <a:pt x="56" y="267"/>
                  </a:lnTo>
                  <a:lnTo>
                    <a:pt x="0" y="210"/>
                  </a:lnTo>
                  <a:lnTo>
                    <a:pt x="30" y="50"/>
                  </a:lnTo>
                  <a:lnTo>
                    <a:pt x="12" y="24"/>
                  </a:lnTo>
                  <a:lnTo>
                    <a:pt x="22" y="6"/>
                  </a:lnTo>
                  <a:lnTo>
                    <a:pt x="6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1" name="Freeform 14"/>
            <p:cNvSpPr/>
            <p:nvPr/>
          </p:nvSpPr>
          <p:spPr bwMode="auto">
            <a:xfrm>
              <a:off x="4061808" y="4702273"/>
              <a:ext cx="227127" cy="323219"/>
            </a:xfrm>
            <a:custGeom>
              <a:avLst/>
              <a:gdLst>
                <a:gd name="T0" fmla="*/ 21 w 186"/>
                <a:gd name="T1" fmla="*/ 0 h 264"/>
                <a:gd name="T2" fmla="*/ 0 w 186"/>
                <a:gd name="T3" fmla="*/ 72 h 264"/>
                <a:gd name="T4" fmla="*/ 121 w 186"/>
                <a:gd name="T5" fmla="*/ 264 h 264"/>
                <a:gd name="T6" fmla="*/ 186 w 186"/>
                <a:gd name="T7" fmla="*/ 258 h 264"/>
                <a:gd name="T8" fmla="*/ 21 w 186"/>
                <a:gd name="T9" fmla="*/ 0 h 264"/>
              </a:gdLst>
              <a:ahLst/>
              <a:cxnLst>
                <a:cxn ang="0">
                  <a:pos x="T0" y="T1"/>
                </a:cxn>
                <a:cxn ang="0">
                  <a:pos x="T2" y="T3"/>
                </a:cxn>
                <a:cxn ang="0">
                  <a:pos x="T4" y="T5"/>
                </a:cxn>
                <a:cxn ang="0">
                  <a:pos x="T6" y="T7"/>
                </a:cxn>
                <a:cxn ang="0">
                  <a:pos x="T8" y="T9"/>
                </a:cxn>
              </a:cxnLst>
              <a:rect l="0" t="0" r="r" b="b"/>
              <a:pathLst>
                <a:path w="186" h="264">
                  <a:moveTo>
                    <a:pt x="21" y="0"/>
                  </a:moveTo>
                  <a:cubicBezTo>
                    <a:pt x="0" y="72"/>
                    <a:pt x="0" y="72"/>
                    <a:pt x="0" y="72"/>
                  </a:cubicBezTo>
                  <a:cubicBezTo>
                    <a:pt x="46" y="145"/>
                    <a:pt x="91" y="222"/>
                    <a:pt x="121" y="264"/>
                  </a:cubicBezTo>
                  <a:cubicBezTo>
                    <a:pt x="186" y="258"/>
                    <a:pt x="186" y="258"/>
                    <a:pt x="186" y="258"/>
                  </a:cubicBezTo>
                  <a:cubicBezTo>
                    <a:pt x="79" y="114"/>
                    <a:pt x="21" y="0"/>
                    <a:pt x="21" y="0"/>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2" name="Freeform 15"/>
            <p:cNvSpPr/>
            <p:nvPr/>
          </p:nvSpPr>
          <p:spPr bwMode="auto">
            <a:xfrm>
              <a:off x="4061808" y="4702273"/>
              <a:ext cx="68637" cy="127291"/>
            </a:xfrm>
            <a:custGeom>
              <a:avLst/>
              <a:gdLst>
                <a:gd name="T0" fmla="*/ 21 w 56"/>
                <a:gd name="T1" fmla="*/ 0 h 104"/>
                <a:gd name="T2" fmla="*/ 0 w 56"/>
                <a:gd name="T3" fmla="*/ 72 h 104"/>
                <a:gd name="T4" fmla="*/ 20 w 56"/>
                <a:gd name="T5" fmla="*/ 104 h 104"/>
                <a:gd name="T6" fmla="*/ 56 w 56"/>
                <a:gd name="T7" fmla="*/ 64 h 104"/>
                <a:gd name="T8" fmla="*/ 21 w 56"/>
                <a:gd name="T9" fmla="*/ 0 h 104"/>
              </a:gdLst>
              <a:ahLst/>
              <a:cxnLst>
                <a:cxn ang="0">
                  <a:pos x="T0" y="T1"/>
                </a:cxn>
                <a:cxn ang="0">
                  <a:pos x="T2" y="T3"/>
                </a:cxn>
                <a:cxn ang="0">
                  <a:pos x="T4" y="T5"/>
                </a:cxn>
                <a:cxn ang="0">
                  <a:pos x="T6" y="T7"/>
                </a:cxn>
                <a:cxn ang="0">
                  <a:pos x="T8" y="T9"/>
                </a:cxn>
              </a:cxnLst>
              <a:rect l="0" t="0" r="r" b="b"/>
              <a:pathLst>
                <a:path w="56" h="104">
                  <a:moveTo>
                    <a:pt x="21" y="0"/>
                  </a:moveTo>
                  <a:cubicBezTo>
                    <a:pt x="0" y="72"/>
                    <a:pt x="0" y="72"/>
                    <a:pt x="0" y="72"/>
                  </a:cubicBezTo>
                  <a:cubicBezTo>
                    <a:pt x="6" y="82"/>
                    <a:pt x="13" y="93"/>
                    <a:pt x="20" y="104"/>
                  </a:cubicBezTo>
                  <a:cubicBezTo>
                    <a:pt x="56" y="64"/>
                    <a:pt x="56" y="64"/>
                    <a:pt x="56" y="64"/>
                  </a:cubicBezTo>
                  <a:cubicBezTo>
                    <a:pt x="33" y="24"/>
                    <a:pt x="21" y="0"/>
                    <a:pt x="21" y="0"/>
                  </a:cubicBez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23" name="Freeform 16"/>
            <p:cNvSpPr/>
            <p:nvPr/>
          </p:nvSpPr>
          <p:spPr bwMode="auto">
            <a:xfrm>
              <a:off x="5483224" y="4416493"/>
              <a:ext cx="89852" cy="133531"/>
            </a:xfrm>
            <a:custGeom>
              <a:avLst/>
              <a:gdLst>
                <a:gd name="T0" fmla="*/ 0 w 73"/>
                <a:gd name="T1" fmla="*/ 66 h 109"/>
                <a:gd name="T2" fmla="*/ 30 w 73"/>
                <a:gd name="T3" fmla="*/ 109 h 109"/>
                <a:gd name="T4" fmla="*/ 56 w 73"/>
                <a:gd name="T5" fmla="*/ 84 h 109"/>
                <a:gd name="T6" fmla="*/ 60 w 73"/>
                <a:gd name="T7" fmla="*/ 68 h 109"/>
                <a:gd name="T8" fmla="*/ 51 w 73"/>
                <a:gd name="T9" fmla="*/ 68 h 109"/>
                <a:gd name="T10" fmla="*/ 51 w 73"/>
                <a:gd name="T11" fmla="*/ 59 h 109"/>
                <a:gd name="T12" fmla="*/ 43 w 73"/>
                <a:gd name="T13" fmla="*/ 58 h 109"/>
                <a:gd name="T14" fmla="*/ 42 w 73"/>
                <a:gd name="T15" fmla="*/ 50 h 109"/>
                <a:gd name="T16" fmla="*/ 34 w 73"/>
                <a:gd name="T17" fmla="*/ 50 h 109"/>
                <a:gd name="T18" fmla="*/ 67 w 73"/>
                <a:gd name="T19" fmla="*/ 5 h 109"/>
                <a:gd name="T20" fmla="*/ 15 w 73"/>
                <a:gd name="T21" fmla="*/ 49 h 109"/>
                <a:gd name="T22" fmla="*/ 0 w 73"/>
                <a:gd name="T23" fmla="*/ 66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3" h="109">
                  <a:moveTo>
                    <a:pt x="0" y="66"/>
                  </a:moveTo>
                  <a:cubicBezTo>
                    <a:pt x="30" y="109"/>
                    <a:pt x="30" y="109"/>
                    <a:pt x="30" y="109"/>
                  </a:cubicBezTo>
                  <a:cubicBezTo>
                    <a:pt x="56" y="84"/>
                    <a:pt x="56" y="84"/>
                    <a:pt x="56" y="84"/>
                  </a:cubicBezTo>
                  <a:cubicBezTo>
                    <a:pt x="58" y="81"/>
                    <a:pt x="65" y="73"/>
                    <a:pt x="60" y="68"/>
                  </a:cubicBezTo>
                  <a:cubicBezTo>
                    <a:pt x="57" y="66"/>
                    <a:pt x="54" y="66"/>
                    <a:pt x="51" y="68"/>
                  </a:cubicBezTo>
                  <a:cubicBezTo>
                    <a:pt x="53" y="65"/>
                    <a:pt x="53" y="61"/>
                    <a:pt x="51" y="59"/>
                  </a:cubicBezTo>
                  <a:cubicBezTo>
                    <a:pt x="49" y="57"/>
                    <a:pt x="46" y="57"/>
                    <a:pt x="43" y="58"/>
                  </a:cubicBezTo>
                  <a:cubicBezTo>
                    <a:pt x="44" y="55"/>
                    <a:pt x="44" y="52"/>
                    <a:pt x="42" y="50"/>
                  </a:cubicBezTo>
                  <a:cubicBezTo>
                    <a:pt x="40" y="48"/>
                    <a:pt x="37" y="48"/>
                    <a:pt x="34" y="50"/>
                  </a:cubicBezTo>
                  <a:cubicBezTo>
                    <a:pt x="35" y="47"/>
                    <a:pt x="73" y="12"/>
                    <a:pt x="67" y="5"/>
                  </a:cubicBezTo>
                  <a:cubicBezTo>
                    <a:pt x="61" y="0"/>
                    <a:pt x="17" y="47"/>
                    <a:pt x="15" y="49"/>
                  </a:cubicBezTo>
                  <a:lnTo>
                    <a:pt x="0" y="66"/>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4" name="Freeform 17"/>
            <p:cNvSpPr/>
            <p:nvPr/>
          </p:nvSpPr>
          <p:spPr bwMode="auto">
            <a:xfrm>
              <a:off x="5470744" y="4496362"/>
              <a:ext cx="61150" cy="68637"/>
            </a:xfrm>
            <a:custGeom>
              <a:avLst/>
              <a:gdLst>
                <a:gd name="T0" fmla="*/ 36 w 49"/>
                <a:gd name="T1" fmla="*/ 55 h 55"/>
                <a:gd name="T2" fmla="*/ 49 w 49"/>
                <a:gd name="T3" fmla="*/ 45 h 55"/>
                <a:gd name="T4" fmla="*/ 14 w 49"/>
                <a:gd name="T5" fmla="*/ 0 h 55"/>
                <a:gd name="T6" fmla="*/ 0 w 49"/>
                <a:gd name="T7" fmla="*/ 11 h 55"/>
                <a:gd name="T8" fmla="*/ 36 w 49"/>
                <a:gd name="T9" fmla="*/ 55 h 55"/>
              </a:gdLst>
              <a:ahLst/>
              <a:cxnLst>
                <a:cxn ang="0">
                  <a:pos x="T0" y="T1"/>
                </a:cxn>
                <a:cxn ang="0">
                  <a:pos x="T2" y="T3"/>
                </a:cxn>
                <a:cxn ang="0">
                  <a:pos x="T4" y="T5"/>
                </a:cxn>
                <a:cxn ang="0">
                  <a:pos x="T6" y="T7"/>
                </a:cxn>
                <a:cxn ang="0">
                  <a:pos x="T8" y="T9"/>
                </a:cxn>
              </a:cxnLst>
              <a:rect l="0" t="0" r="r" b="b"/>
              <a:pathLst>
                <a:path w="49" h="55">
                  <a:moveTo>
                    <a:pt x="36" y="55"/>
                  </a:moveTo>
                  <a:lnTo>
                    <a:pt x="49" y="45"/>
                  </a:lnTo>
                  <a:lnTo>
                    <a:pt x="14" y="0"/>
                  </a:lnTo>
                  <a:lnTo>
                    <a:pt x="0" y="11"/>
                  </a:lnTo>
                  <a:lnTo>
                    <a:pt x="36" y="55"/>
                  </a:lnTo>
                  <a:close/>
                </a:path>
              </a:pathLst>
            </a:custGeom>
            <a:solidFill>
              <a:srgbClr val="F5F5F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5" name="Freeform 18"/>
            <p:cNvSpPr/>
            <p:nvPr/>
          </p:nvSpPr>
          <p:spPr bwMode="auto">
            <a:xfrm>
              <a:off x="5126310" y="4501353"/>
              <a:ext cx="396848" cy="278293"/>
            </a:xfrm>
            <a:custGeom>
              <a:avLst/>
              <a:gdLst>
                <a:gd name="T0" fmla="*/ 0 w 324"/>
                <a:gd name="T1" fmla="*/ 163 h 227"/>
                <a:gd name="T2" fmla="*/ 24 w 324"/>
                <a:gd name="T3" fmla="*/ 227 h 227"/>
                <a:gd name="T4" fmla="*/ 324 w 324"/>
                <a:gd name="T5" fmla="*/ 51 h 227"/>
                <a:gd name="T6" fmla="*/ 287 w 324"/>
                <a:gd name="T7" fmla="*/ 0 h 227"/>
                <a:gd name="T8" fmla="*/ 0 w 324"/>
                <a:gd name="T9" fmla="*/ 163 h 227"/>
              </a:gdLst>
              <a:ahLst/>
              <a:cxnLst>
                <a:cxn ang="0">
                  <a:pos x="T0" y="T1"/>
                </a:cxn>
                <a:cxn ang="0">
                  <a:pos x="T2" y="T3"/>
                </a:cxn>
                <a:cxn ang="0">
                  <a:pos x="T4" y="T5"/>
                </a:cxn>
                <a:cxn ang="0">
                  <a:pos x="T6" y="T7"/>
                </a:cxn>
                <a:cxn ang="0">
                  <a:pos x="T8" y="T9"/>
                </a:cxn>
              </a:cxnLst>
              <a:rect l="0" t="0" r="r" b="b"/>
              <a:pathLst>
                <a:path w="324" h="227">
                  <a:moveTo>
                    <a:pt x="0" y="163"/>
                  </a:moveTo>
                  <a:cubicBezTo>
                    <a:pt x="24" y="227"/>
                    <a:pt x="24" y="227"/>
                    <a:pt x="24" y="227"/>
                  </a:cubicBezTo>
                  <a:cubicBezTo>
                    <a:pt x="207" y="164"/>
                    <a:pt x="324" y="51"/>
                    <a:pt x="324" y="51"/>
                  </a:cubicBezTo>
                  <a:cubicBezTo>
                    <a:pt x="287" y="0"/>
                    <a:pt x="287" y="0"/>
                    <a:pt x="287" y="0"/>
                  </a:cubicBezTo>
                  <a:cubicBezTo>
                    <a:pt x="287" y="0"/>
                    <a:pt x="173" y="111"/>
                    <a:pt x="0" y="163"/>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26" name="Freeform 19"/>
            <p:cNvSpPr/>
            <p:nvPr/>
          </p:nvSpPr>
          <p:spPr bwMode="auto">
            <a:xfrm>
              <a:off x="5454521" y="4586214"/>
              <a:ext cx="14975" cy="14975"/>
            </a:xfrm>
            <a:custGeom>
              <a:avLst/>
              <a:gdLst>
                <a:gd name="T0" fmla="*/ 11 w 13"/>
                <a:gd name="T1" fmla="*/ 11 h 13"/>
                <a:gd name="T2" fmla="*/ 11 w 13"/>
                <a:gd name="T3" fmla="*/ 3 h 13"/>
                <a:gd name="T4" fmla="*/ 2 w 13"/>
                <a:gd name="T5" fmla="*/ 3 h 13"/>
                <a:gd name="T6" fmla="*/ 2 w 13"/>
                <a:gd name="T7" fmla="*/ 11 h 13"/>
                <a:gd name="T8" fmla="*/ 11 w 13"/>
                <a:gd name="T9" fmla="*/ 11 h 13"/>
              </a:gdLst>
              <a:ahLst/>
              <a:cxnLst>
                <a:cxn ang="0">
                  <a:pos x="T0" y="T1"/>
                </a:cxn>
                <a:cxn ang="0">
                  <a:pos x="T2" y="T3"/>
                </a:cxn>
                <a:cxn ang="0">
                  <a:pos x="T4" y="T5"/>
                </a:cxn>
                <a:cxn ang="0">
                  <a:pos x="T6" y="T7"/>
                </a:cxn>
                <a:cxn ang="0">
                  <a:pos x="T8" y="T9"/>
                </a:cxn>
              </a:cxnLst>
              <a:rect l="0" t="0" r="r" b="b"/>
              <a:pathLst>
                <a:path w="13" h="13">
                  <a:moveTo>
                    <a:pt x="11" y="11"/>
                  </a:moveTo>
                  <a:cubicBezTo>
                    <a:pt x="13" y="9"/>
                    <a:pt x="13" y="5"/>
                    <a:pt x="11" y="3"/>
                  </a:cubicBezTo>
                  <a:cubicBezTo>
                    <a:pt x="8" y="0"/>
                    <a:pt x="5" y="0"/>
                    <a:pt x="2" y="3"/>
                  </a:cubicBezTo>
                  <a:cubicBezTo>
                    <a:pt x="0" y="5"/>
                    <a:pt x="0" y="9"/>
                    <a:pt x="2" y="11"/>
                  </a:cubicBezTo>
                  <a:cubicBezTo>
                    <a:pt x="5" y="13"/>
                    <a:pt x="8" y="13"/>
                    <a:pt x="11" y="11"/>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7" name="Freeform 20"/>
            <p:cNvSpPr/>
            <p:nvPr/>
          </p:nvSpPr>
          <p:spPr bwMode="auto">
            <a:xfrm>
              <a:off x="5474488" y="4571239"/>
              <a:ext cx="16223" cy="16223"/>
            </a:xfrm>
            <a:custGeom>
              <a:avLst/>
              <a:gdLst>
                <a:gd name="T0" fmla="*/ 11 w 13"/>
                <a:gd name="T1" fmla="*/ 11 h 13"/>
                <a:gd name="T2" fmla="*/ 11 w 13"/>
                <a:gd name="T3" fmla="*/ 3 h 13"/>
                <a:gd name="T4" fmla="*/ 2 w 13"/>
                <a:gd name="T5" fmla="*/ 3 h 13"/>
                <a:gd name="T6" fmla="*/ 2 w 13"/>
                <a:gd name="T7" fmla="*/ 11 h 13"/>
                <a:gd name="T8" fmla="*/ 11 w 13"/>
                <a:gd name="T9" fmla="*/ 11 h 13"/>
              </a:gdLst>
              <a:ahLst/>
              <a:cxnLst>
                <a:cxn ang="0">
                  <a:pos x="T0" y="T1"/>
                </a:cxn>
                <a:cxn ang="0">
                  <a:pos x="T2" y="T3"/>
                </a:cxn>
                <a:cxn ang="0">
                  <a:pos x="T4" y="T5"/>
                </a:cxn>
                <a:cxn ang="0">
                  <a:pos x="T6" y="T7"/>
                </a:cxn>
                <a:cxn ang="0">
                  <a:pos x="T8" y="T9"/>
                </a:cxn>
              </a:cxnLst>
              <a:rect l="0" t="0" r="r" b="b"/>
              <a:pathLst>
                <a:path w="13" h="13">
                  <a:moveTo>
                    <a:pt x="11" y="11"/>
                  </a:moveTo>
                  <a:cubicBezTo>
                    <a:pt x="13" y="9"/>
                    <a:pt x="13" y="5"/>
                    <a:pt x="11" y="3"/>
                  </a:cubicBezTo>
                  <a:cubicBezTo>
                    <a:pt x="8" y="0"/>
                    <a:pt x="4" y="0"/>
                    <a:pt x="2" y="3"/>
                  </a:cubicBezTo>
                  <a:cubicBezTo>
                    <a:pt x="0" y="5"/>
                    <a:pt x="0" y="9"/>
                    <a:pt x="2" y="11"/>
                  </a:cubicBezTo>
                  <a:cubicBezTo>
                    <a:pt x="5" y="13"/>
                    <a:pt x="8" y="13"/>
                    <a:pt x="11" y="11"/>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8" name="Freeform 21"/>
            <p:cNvSpPr/>
            <p:nvPr/>
          </p:nvSpPr>
          <p:spPr bwMode="auto">
            <a:xfrm>
              <a:off x="5494455" y="4557511"/>
              <a:ext cx="16223" cy="16223"/>
            </a:xfrm>
            <a:custGeom>
              <a:avLst/>
              <a:gdLst>
                <a:gd name="T0" fmla="*/ 11 w 13"/>
                <a:gd name="T1" fmla="*/ 11 h 13"/>
                <a:gd name="T2" fmla="*/ 11 w 13"/>
                <a:gd name="T3" fmla="*/ 2 h 13"/>
                <a:gd name="T4" fmla="*/ 3 w 13"/>
                <a:gd name="T5" fmla="*/ 2 h 13"/>
                <a:gd name="T6" fmla="*/ 3 w 13"/>
                <a:gd name="T7" fmla="*/ 11 h 13"/>
                <a:gd name="T8" fmla="*/ 11 w 13"/>
                <a:gd name="T9" fmla="*/ 11 h 13"/>
              </a:gdLst>
              <a:ahLst/>
              <a:cxnLst>
                <a:cxn ang="0">
                  <a:pos x="T0" y="T1"/>
                </a:cxn>
                <a:cxn ang="0">
                  <a:pos x="T2" y="T3"/>
                </a:cxn>
                <a:cxn ang="0">
                  <a:pos x="T4" y="T5"/>
                </a:cxn>
                <a:cxn ang="0">
                  <a:pos x="T6" y="T7"/>
                </a:cxn>
                <a:cxn ang="0">
                  <a:pos x="T8" y="T9"/>
                </a:cxn>
              </a:cxnLst>
              <a:rect l="0" t="0" r="r" b="b"/>
              <a:pathLst>
                <a:path w="13" h="13">
                  <a:moveTo>
                    <a:pt x="11" y="11"/>
                  </a:moveTo>
                  <a:cubicBezTo>
                    <a:pt x="13" y="8"/>
                    <a:pt x="13" y="5"/>
                    <a:pt x="11" y="2"/>
                  </a:cubicBezTo>
                  <a:cubicBezTo>
                    <a:pt x="9" y="0"/>
                    <a:pt x="5" y="0"/>
                    <a:pt x="3" y="2"/>
                  </a:cubicBezTo>
                  <a:cubicBezTo>
                    <a:pt x="0" y="5"/>
                    <a:pt x="0" y="8"/>
                    <a:pt x="3" y="11"/>
                  </a:cubicBezTo>
                  <a:cubicBezTo>
                    <a:pt x="5" y="13"/>
                    <a:pt x="9" y="13"/>
                    <a:pt x="11" y="11"/>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9" name="Freeform 22"/>
            <p:cNvSpPr/>
            <p:nvPr/>
          </p:nvSpPr>
          <p:spPr bwMode="auto">
            <a:xfrm>
              <a:off x="4488607" y="5065427"/>
              <a:ext cx="943451" cy="408080"/>
            </a:xfrm>
            <a:custGeom>
              <a:avLst/>
              <a:gdLst>
                <a:gd name="T0" fmla="*/ 753 w 771"/>
                <a:gd name="T1" fmla="*/ 93 h 333"/>
                <a:gd name="T2" fmla="*/ 676 w 771"/>
                <a:gd name="T3" fmla="*/ 128 h 333"/>
                <a:gd name="T4" fmla="*/ 673 w 771"/>
                <a:gd name="T5" fmla="*/ 25 h 333"/>
                <a:gd name="T6" fmla="*/ 594 w 771"/>
                <a:gd name="T7" fmla="*/ 42 h 333"/>
                <a:gd name="T8" fmla="*/ 82 w 771"/>
                <a:gd name="T9" fmla="*/ 155 h 333"/>
                <a:gd name="T10" fmla="*/ 102 w 771"/>
                <a:gd name="T11" fmla="*/ 237 h 333"/>
                <a:gd name="T12" fmla="*/ 43 w 771"/>
                <a:gd name="T13" fmla="*/ 230 h 333"/>
                <a:gd name="T14" fmla="*/ 45 w 771"/>
                <a:gd name="T15" fmla="*/ 327 h 333"/>
                <a:gd name="T16" fmla="*/ 61 w 771"/>
                <a:gd name="T17" fmla="*/ 266 h 333"/>
                <a:gd name="T18" fmla="*/ 136 w 771"/>
                <a:gd name="T19" fmla="*/ 281 h 333"/>
                <a:gd name="T20" fmla="*/ 138 w 771"/>
                <a:gd name="T21" fmla="*/ 181 h 333"/>
                <a:gd name="T22" fmla="*/ 636 w 771"/>
                <a:gd name="T23" fmla="*/ 66 h 333"/>
                <a:gd name="T24" fmla="*/ 653 w 771"/>
                <a:gd name="T25" fmla="*/ 190 h 333"/>
                <a:gd name="T26" fmla="*/ 753 w 771"/>
                <a:gd name="T27" fmla="*/ 93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71" h="333">
                  <a:moveTo>
                    <a:pt x="753" y="93"/>
                  </a:moveTo>
                  <a:cubicBezTo>
                    <a:pt x="736" y="36"/>
                    <a:pt x="676" y="128"/>
                    <a:pt x="676" y="128"/>
                  </a:cubicBezTo>
                  <a:cubicBezTo>
                    <a:pt x="676" y="128"/>
                    <a:pt x="693" y="51"/>
                    <a:pt x="673" y="25"/>
                  </a:cubicBezTo>
                  <a:cubicBezTo>
                    <a:pt x="654" y="0"/>
                    <a:pt x="606" y="34"/>
                    <a:pt x="594" y="42"/>
                  </a:cubicBezTo>
                  <a:cubicBezTo>
                    <a:pt x="82" y="155"/>
                    <a:pt x="82" y="155"/>
                    <a:pt x="82" y="155"/>
                  </a:cubicBezTo>
                  <a:cubicBezTo>
                    <a:pt x="102" y="237"/>
                    <a:pt x="102" y="237"/>
                    <a:pt x="102" y="237"/>
                  </a:cubicBezTo>
                  <a:cubicBezTo>
                    <a:pt x="43" y="230"/>
                    <a:pt x="43" y="230"/>
                    <a:pt x="43" y="230"/>
                  </a:cubicBezTo>
                  <a:cubicBezTo>
                    <a:pt x="43" y="230"/>
                    <a:pt x="0" y="321"/>
                    <a:pt x="45" y="327"/>
                  </a:cubicBezTo>
                  <a:cubicBezTo>
                    <a:pt x="91" y="333"/>
                    <a:pt x="61" y="266"/>
                    <a:pt x="61" y="266"/>
                  </a:cubicBezTo>
                  <a:cubicBezTo>
                    <a:pt x="61" y="266"/>
                    <a:pt x="104" y="291"/>
                    <a:pt x="136" y="281"/>
                  </a:cubicBezTo>
                  <a:cubicBezTo>
                    <a:pt x="160" y="274"/>
                    <a:pt x="141" y="203"/>
                    <a:pt x="138" y="181"/>
                  </a:cubicBezTo>
                  <a:cubicBezTo>
                    <a:pt x="474" y="161"/>
                    <a:pt x="631" y="69"/>
                    <a:pt x="636" y="66"/>
                  </a:cubicBezTo>
                  <a:cubicBezTo>
                    <a:pt x="636" y="66"/>
                    <a:pt x="644" y="149"/>
                    <a:pt x="653" y="190"/>
                  </a:cubicBezTo>
                  <a:cubicBezTo>
                    <a:pt x="653" y="190"/>
                    <a:pt x="771" y="151"/>
                    <a:pt x="753" y="93"/>
                  </a:cubicBezTo>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30" name="Freeform 23"/>
            <p:cNvSpPr/>
            <p:nvPr/>
          </p:nvSpPr>
          <p:spPr bwMode="auto">
            <a:xfrm>
              <a:off x="4448672" y="4692290"/>
              <a:ext cx="766242" cy="562826"/>
            </a:xfrm>
            <a:custGeom>
              <a:avLst/>
              <a:gdLst>
                <a:gd name="T0" fmla="*/ 568 w 627"/>
                <a:gd name="T1" fmla="*/ 0 h 460"/>
                <a:gd name="T2" fmla="*/ 627 w 627"/>
                <a:gd name="T3" fmla="*/ 347 h 460"/>
                <a:gd name="T4" fmla="*/ 115 w 627"/>
                <a:gd name="T5" fmla="*/ 460 h 460"/>
                <a:gd name="T6" fmla="*/ 0 w 627"/>
                <a:gd name="T7" fmla="*/ 118 h 460"/>
                <a:gd name="T8" fmla="*/ 568 w 627"/>
                <a:gd name="T9" fmla="*/ 0 h 460"/>
              </a:gdLst>
              <a:ahLst/>
              <a:cxnLst>
                <a:cxn ang="0">
                  <a:pos x="T0" y="T1"/>
                </a:cxn>
                <a:cxn ang="0">
                  <a:pos x="T2" y="T3"/>
                </a:cxn>
                <a:cxn ang="0">
                  <a:pos x="T4" y="T5"/>
                </a:cxn>
                <a:cxn ang="0">
                  <a:pos x="T6" y="T7"/>
                </a:cxn>
                <a:cxn ang="0">
                  <a:pos x="T8" y="T9"/>
                </a:cxn>
              </a:cxnLst>
              <a:rect l="0" t="0" r="r" b="b"/>
              <a:pathLst>
                <a:path w="627" h="460">
                  <a:moveTo>
                    <a:pt x="568" y="0"/>
                  </a:moveTo>
                  <a:cubicBezTo>
                    <a:pt x="627" y="347"/>
                    <a:pt x="627" y="347"/>
                    <a:pt x="627" y="347"/>
                  </a:cubicBezTo>
                  <a:cubicBezTo>
                    <a:pt x="627" y="347"/>
                    <a:pt x="422" y="435"/>
                    <a:pt x="115" y="460"/>
                  </a:cubicBezTo>
                  <a:cubicBezTo>
                    <a:pt x="0" y="118"/>
                    <a:pt x="0" y="118"/>
                    <a:pt x="0" y="118"/>
                  </a:cubicBezTo>
                  <a:cubicBezTo>
                    <a:pt x="0" y="118"/>
                    <a:pt x="389" y="101"/>
                    <a:pt x="568" y="0"/>
                  </a:cubicBezTo>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31" name="Freeform 24"/>
            <p:cNvSpPr/>
            <p:nvPr/>
          </p:nvSpPr>
          <p:spPr bwMode="auto">
            <a:xfrm>
              <a:off x="4819314" y="4707265"/>
              <a:ext cx="297012" cy="244598"/>
            </a:xfrm>
            <a:custGeom>
              <a:avLst/>
              <a:gdLst>
                <a:gd name="T0" fmla="*/ 238 w 238"/>
                <a:gd name="T1" fmla="*/ 0 h 196"/>
                <a:gd name="T2" fmla="*/ 161 w 238"/>
                <a:gd name="T3" fmla="*/ 196 h 196"/>
                <a:gd name="T4" fmla="*/ 0 w 238"/>
                <a:gd name="T5" fmla="*/ 69 h 196"/>
                <a:gd name="T6" fmla="*/ 238 w 238"/>
                <a:gd name="T7" fmla="*/ 0 h 196"/>
              </a:gdLst>
              <a:ahLst/>
              <a:cxnLst>
                <a:cxn ang="0">
                  <a:pos x="T0" y="T1"/>
                </a:cxn>
                <a:cxn ang="0">
                  <a:pos x="T2" y="T3"/>
                </a:cxn>
                <a:cxn ang="0">
                  <a:pos x="T4" y="T5"/>
                </a:cxn>
                <a:cxn ang="0">
                  <a:pos x="T6" y="T7"/>
                </a:cxn>
              </a:cxnLst>
              <a:rect l="0" t="0" r="r" b="b"/>
              <a:pathLst>
                <a:path w="238" h="196">
                  <a:moveTo>
                    <a:pt x="238" y="0"/>
                  </a:moveTo>
                  <a:lnTo>
                    <a:pt x="161" y="196"/>
                  </a:lnTo>
                  <a:lnTo>
                    <a:pt x="0" y="69"/>
                  </a:lnTo>
                  <a:lnTo>
                    <a:pt x="238" y="0"/>
                  </a:ln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32" name="Freeform 25"/>
            <p:cNvSpPr/>
            <p:nvPr/>
          </p:nvSpPr>
          <p:spPr bwMode="auto">
            <a:xfrm>
              <a:off x="4819314" y="4793374"/>
              <a:ext cx="200920" cy="158490"/>
            </a:xfrm>
            <a:custGeom>
              <a:avLst/>
              <a:gdLst>
                <a:gd name="T0" fmla="*/ 161 w 161"/>
                <a:gd name="T1" fmla="*/ 127 h 127"/>
                <a:gd name="T2" fmla="*/ 66 w 161"/>
                <a:gd name="T3" fmla="*/ 107 h 127"/>
                <a:gd name="T4" fmla="*/ 60 w 161"/>
                <a:gd name="T5" fmla="*/ 69 h 127"/>
                <a:gd name="T6" fmla="*/ 16 w 161"/>
                <a:gd name="T7" fmla="*/ 64 h 127"/>
                <a:gd name="T8" fmla="*/ 0 w 161"/>
                <a:gd name="T9" fmla="*/ 0 h 127"/>
                <a:gd name="T10" fmla="*/ 161 w 161"/>
                <a:gd name="T11" fmla="*/ 127 h 127"/>
              </a:gdLst>
              <a:ahLst/>
              <a:cxnLst>
                <a:cxn ang="0">
                  <a:pos x="T0" y="T1"/>
                </a:cxn>
                <a:cxn ang="0">
                  <a:pos x="T2" y="T3"/>
                </a:cxn>
                <a:cxn ang="0">
                  <a:pos x="T4" y="T5"/>
                </a:cxn>
                <a:cxn ang="0">
                  <a:pos x="T6" y="T7"/>
                </a:cxn>
                <a:cxn ang="0">
                  <a:pos x="T8" y="T9"/>
                </a:cxn>
                <a:cxn ang="0">
                  <a:pos x="T10" y="T11"/>
                </a:cxn>
              </a:cxnLst>
              <a:rect l="0" t="0" r="r" b="b"/>
              <a:pathLst>
                <a:path w="161" h="127">
                  <a:moveTo>
                    <a:pt x="161" y="127"/>
                  </a:moveTo>
                  <a:lnTo>
                    <a:pt x="66" y="107"/>
                  </a:lnTo>
                  <a:lnTo>
                    <a:pt x="60" y="69"/>
                  </a:lnTo>
                  <a:lnTo>
                    <a:pt x="16" y="64"/>
                  </a:lnTo>
                  <a:lnTo>
                    <a:pt x="0" y="0"/>
                  </a:lnTo>
                  <a:lnTo>
                    <a:pt x="161" y="127"/>
                  </a:lnTo>
                  <a:close/>
                </a:path>
              </a:pathLst>
            </a:custGeom>
            <a:solidFill>
              <a:schemeClr val="tx2"/>
            </a:solidFill>
            <a:ln>
              <a:noFill/>
            </a:ln>
          </p:spPr>
          <p:txBody>
            <a:bodyPr vert="horz" wrap="square" lIns="91440" tIns="45720" rIns="91440" bIns="45720" numCol="1" anchor="t" anchorCtr="0" compatLnSpc="1"/>
            <a:lstStyle/>
            <a:p>
              <a:endParaRPr lang="en-US"/>
            </a:p>
          </p:txBody>
        </p:sp>
        <p:sp>
          <p:nvSpPr>
            <p:cNvPr id="33" name="Freeform 26"/>
            <p:cNvSpPr/>
            <p:nvPr/>
          </p:nvSpPr>
          <p:spPr bwMode="auto">
            <a:xfrm>
              <a:off x="4954093" y="4773407"/>
              <a:ext cx="91100" cy="178457"/>
            </a:xfrm>
            <a:custGeom>
              <a:avLst/>
              <a:gdLst>
                <a:gd name="T0" fmla="*/ 57 w 73"/>
                <a:gd name="T1" fmla="*/ 15 h 143"/>
                <a:gd name="T2" fmla="*/ 39 w 73"/>
                <a:gd name="T3" fmla="*/ 0 h 143"/>
                <a:gd name="T4" fmla="*/ 6 w 73"/>
                <a:gd name="T5" fmla="*/ 10 h 143"/>
                <a:gd name="T6" fmla="*/ 0 w 73"/>
                <a:gd name="T7" fmla="*/ 36 h 143"/>
                <a:gd name="T8" fmla="*/ 16 w 73"/>
                <a:gd name="T9" fmla="*/ 45 h 143"/>
                <a:gd name="T10" fmla="*/ 16 w 73"/>
                <a:gd name="T11" fmla="*/ 114 h 143"/>
                <a:gd name="T12" fmla="*/ 53 w 73"/>
                <a:gd name="T13" fmla="*/ 143 h 143"/>
                <a:gd name="T14" fmla="*/ 73 w 73"/>
                <a:gd name="T15" fmla="*/ 92 h 143"/>
                <a:gd name="T16" fmla="*/ 46 w 73"/>
                <a:gd name="T17" fmla="*/ 39 h 143"/>
                <a:gd name="T18" fmla="*/ 57 w 73"/>
                <a:gd name="T19" fmla="*/ 15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3" h="143">
                  <a:moveTo>
                    <a:pt x="57" y="15"/>
                  </a:moveTo>
                  <a:lnTo>
                    <a:pt x="39" y="0"/>
                  </a:lnTo>
                  <a:lnTo>
                    <a:pt x="6" y="10"/>
                  </a:lnTo>
                  <a:lnTo>
                    <a:pt x="0" y="36"/>
                  </a:lnTo>
                  <a:lnTo>
                    <a:pt x="16" y="45"/>
                  </a:lnTo>
                  <a:lnTo>
                    <a:pt x="16" y="114"/>
                  </a:lnTo>
                  <a:lnTo>
                    <a:pt x="53" y="143"/>
                  </a:lnTo>
                  <a:lnTo>
                    <a:pt x="73" y="92"/>
                  </a:lnTo>
                  <a:lnTo>
                    <a:pt x="46" y="39"/>
                  </a:lnTo>
                  <a:lnTo>
                    <a:pt x="57" y="15"/>
                  </a:ln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34" name="Freeform 27"/>
            <p:cNvSpPr/>
            <p:nvPr/>
          </p:nvSpPr>
          <p:spPr bwMode="auto">
            <a:xfrm>
              <a:off x="5013994" y="4966839"/>
              <a:ext cx="31199" cy="31199"/>
            </a:xfrm>
            <a:custGeom>
              <a:avLst/>
              <a:gdLst>
                <a:gd name="T0" fmla="*/ 2 w 26"/>
                <a:gd name="T1" fmla="*/ 18 h 26"/>
                <a:gd name="T2" fmla="*/ 18 w 26"/>
                <a:gd name="T3" fmla="*/ 24 h 26"/>
                <a:gd name="T4" fmla="*/ 23 w 26"/>
                <a:gd name="T5" fmla="*/ 8 h 26"/>
                <a:gd name="T6" fmla="*/ 8 w 26"/>
                <a:gd name="T7" fmla="*/ 3 h 26"/>
                <a:gd name="T8" fmla="*/ 2 w 26"/>
                <a:gd name="T9" fmla="*/ 18 h 26"/>
              </a:gdLst>
              <a:ahLst/>
              <a:cxnLst>
                <a:cxn ang="0">
                  <a:pos x="T0" y="T1"/>
                </a:cxn>
                <a:cxn ang="0">
                  <a:pos x="T2" y="T3"/>
                </a:cxn>
                <a:cxn ang="0">
                  <a:pos x="T4" y="T5"/>
                </a:cxn>
                <a:cxn ang="0">
                  <a:pos x="T6" y="T7"/>
                </a:cxn>
                <a:cxn ang="0">
                  <a:pos x="T8" y="T9"/>
                </a:cxn>
              </a:cxnLst>
              <a:rect l="0" t="0" r="r" b="b"/>
              <a:pathLst>
                <a:path w="26" h="26">
                  <a:moveTo>
                    <a:pt x="2" y="18"/>
                  </a:moveTo>
                  <a:cubicBezTo>
                    <a:pt x="5" y="24"/>
                    <a:pt x="12" y="26"/>
                    <a:pt x="18" y="24"/>
                  </a:cubicBezTo>
                  <a:cubicBezTo>
                    <a:pt x="24" y="21"/>
                    <a:pt x="26" y="14"/>
                    <a:pt x="23" y="8"/>
                  </a:cubicBezTo>
                  <a:cubicBezTo>
                    <a:pt x="20" y="2"/>
                    <a:pt x="13" y="0"/>
                    <a:pt x="8" y="3"/>
                  </a:cubicBezTo>
                  <a:cubicBezTo>
                    <a:pt x="2" y="6"/>
                    <a:pt x="0" y="13"/>
                    <a:pt x="2" y="18"/>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5" name="Freeform 28"/>
            <p:cNvSpPr/>
            <p:nvPr/>
          </p:nvSpPr>
          <p:spPr bwMode="auto">
            <a:xfrm>
              <a:off x="5020234" y="4707265"/>
              <a:ext cx="121051" cy="244598"/>
            </a:xfrm>
            <a:custGeom>
              <a:avLst/>
              <a:gdLst>
                <a:gd name="T0" fmla="*/ 77 w 97"/>
                <a:gd name="T1" fmla="*/ 0 h 196"/>
                <a:gd name="T2" fmla="*/ 97 w 97"/>
                <a:gd name="T3" fmla="*/ 73 h 196"/>
                <a:gd name="T4" fmla="*/ 60 w 97"/>
                <a:gd name="T5" fmla="*/ 92 h 196"/>
                <a:gd name="T6" fmla="*/ 79 w 97"/>
                <a:gd name="T7" fmla="*/ 142 h 196"/>
                <a:gd name="T8" fmla="*/ 0 w 97"/>
                <a:gd name="T9" fmla="*/ 196 h 196"/>
                <a:gd name="T10" fmla="*/ 77 w 97"/>
                <a:gd name="T11" fmla="*/ 0 h 196"/>
              </a:gdLst>
              <a:ahLst/>
              <a:cxnLst>
                <a:cxn ang="0">
                  <a:pos x="T0" y="T1"/>
                </a:cxn>
                <a:cxn ang="0">
                  <a:pos x="T2" y="T3"/>
                </a:cxn>
                <a:cxn ang="0">
                  <a:pos x="T4" y="T5"/>
                </a:cxn>
                <a:cxn ang="0">
                  <a:pos x="T6" y="T7"/>
                </a:cxn>
                <a:cxn ang="0">
                  <a:pos x="T8" y="T9"/>
                </a:cxn>
                <a:cxn ang="0">
                  <a:pos x="T10" y="T11"/>
                </a:cxn>
              </a:cxnLst>
              <a:rect l="0" t="0" r="r" b="b"/>
              <a:pathLst>
                <a:path w="97" h="196">
                  <a:moveTo>
                    <a:pt x="77" y="0"/>
                  </a:moveTo>
                  <a:lnTo>
                    <a:pt x="97" y="73"/>
                  </a:lnTo>
                  <a:lnTo>
                    <a:pt x="60" y="92"/>
                  </a:lnTo>
                  <a:lnTo>
                    <a:pt x="79" y="142"/>
                  </a:lnTo>
                  <a:lnTo>
                    <a:pt x="0" y="196"/>
                  </a:lnTo>
                  <a:lnTo>
                    <a:pt x="77" y="0"/>
                  </a:lnTo>
                  <a:close/>
                </a:path>
              </a:pathLst>
            </a:custGeom>
            <a:solidFill>
              <a:schemeClr val="tx2"/>
            </a:solidFill>
            <a:ln>
              <a:noFill/>
            </a:ln>
          </p:spPr>
          <p:txBody>
            <a:bodyPr vert="horz" wrap="square" lIns="91440" tIns="45720" rIns="91440" bIns="45720" numCol="1" anchor="t" anchorCtr="0" compatLnSpc="1"/>
            <a:lstStyle/>
            <a:p>
              <a:endParaRPr lang="en-US"/>
            </a:p>
          </p:txBody>
        </p:sp>
        <p:sp>
          <p:nvSpPr>
            <p:cNvPr id="36" name="Freeform 29"/>
            <p:cNvSpPr/>
            <p:nvPr/>
          </p:nvSpPr>
          <p:spPr bwMode="auto">
            <a:xfrm>
              <a:off x="4382531" y="3934784"/>
              <a:ext cx="761250" cy="902268"/>
            </a:xfrm>
            <a:custGeom>
              <a:avLst/>
              <a:gdLst>
                <a:gd name="T0" fmla="*/ 131 w 622"/>
                <a:gd name="T1" fmla="*/ 288 h 737"/>
                <a:gd name="T2" fmla="*/ 54 w 622"/>
                <a:gd name="T3" fmla="*/ 737 h 737"/>
                <a:gd name="T4" fmla="*/ 622 w 622"/>
                <a:gd name="T5" fmla="*/ 619 h 737"/>
                <a:gd name="T6" fmla="*/ 131 w 622"/>
                <a:gd name="T7" fmla="*/ 288 h 737"/>
              </a:gdLst>
              <a:ahLst/>
              <a:cxnLst>
                <a:cxn ang="0">
                  <a:pos x="T0" y="T1"/>
                </a:cxn>
                <a:cxn ang="0">
                  <a:pos x="T2" y="T3"/>
                </a:cxn>
                <a:cxn ang="0">
                  <a:pos x="T4" y="T5"/>
                </a:cxn>
                <a:cxn ang="0">
                  <a:pos x="T6" y="T7"/>
                </a:cxn>
              </a:cxnLst>
              <a:rect l="0" t="0" r="r" b="b"/>
              <a:pathLst>
                <a:path w="622" h="737">
                  <a:moveTo>
                    <a:pt x="131" y="288"/>
                  </a:moveTo>
                  <a:cubicBezTo>
                    <a:pt x="131" y="288"/>
                    <a:pt x="0" y="426"/>
                    <a:pt x="54" y="737"/>
                  </a:cubicBezTo>
                  <a:cubicBezTo>
                    <a:pt x="54" y="737"/>
                    <a:pt x="443" y="720"/>
                    <a:pt x="622" y="619"/>
                  </a:cubicBezTo>
                  <a:cubicBezTo>
                    <a:pt x="622" y="619"/>
                    <a:pt x="572" y="0"/>
                    <a:pt x="131" y="288"/>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7" name="Freeform 30"/>
            <p:cNvSpPr/>
            <p:nvPr/>
          </p:nvSpPr>
          <p:spPr bwMode="auto">
            <a:xfrm>
              <a:off x="4382531" y="3934784"/>
              <a:ext cx="761250" cy="902268"/>
            </a:xfrm>
            <a:custGeom>
              <a:avLst/>
              <a:gdLst>
                <a:gd name="T0" fmla="*/ 131 w 622"/>
                <a:gd name="T1" fmla="*/ 288 h 737"/>
                <a:gd name="T2" fmla="*/ 54 w 622"/>
                <a:gd name="T3" fmla="*/ 737 h 737"/>
                <a:gd name="T4" fmla="*/ 622 w 622"/>
                <a:gd name="T5" fmla="*/ 619 h 737"/>
                <a:gd name="T6" fmla="*/ 131 w 622"/>
                <a:gd name="T7" fmla="*/ 288 h 737"/>
              </a:gdLst>
              <a:ahLst/>
              <a:cxnLst>
                <a:cxn ang="0">
                  <a:pos x="T0" y="T1"/>
                </a:cxn>
                <a:cxn ang="0">
                  <a:pos x="T2" y="T3"/>
                </a:cxn>
                <a:cxn ang="0">
                  <a:pos x="T4" y="T5"/>
                </a:cxn>
                <a:cxn ang="0">
                  <a:pos x="T6" y="T7"/>
                </a:cxn>
              </a:cxnLst>
              <a:rect l="0" t="0" r="r" b="b"/>
              <a:pathLst>
                <a:path w="622" h="737">
                  <a:moveTo>
                    <a:pt x="131" y="288"/>
                  </a:moveTo>
                  <a:cubicBezTo>
                    <a:pt x="131" y="288"/>
                    <a:pt x="0" y="426"/>
                    <a:pt x="54" y="737"/>
                  </a:cubicBezTo>
                  <a:cubicBezTo>
                    <a:pt x="54" y="737"/>
                    <a:pt x="443" y="720"/>
                    <a:pt x="622" y="619"/>
                  </a:cubicBezTo>
                  <a:cubicBezTo>
                    <a:pt x="622" y="619"/>
                    <a:pt x="572" y="0"/>
                    <a:pt x="131" y="288"/>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8" name="Freeform 31"/>
            <p:cNvSpPr/>
            <p:nvPr/>
          </p:nvSpPr>
          <p:spPr bwMode="auto">
            <a:xfrm>
              <a:off x="4096750" y="3911073"/>
              <a:ext cx="1199281" cy="925979"/>
            </a:xfrm>
            <a:custGeom>
              <a:avLst/>
              <a:gdLst>
                <a:gd name="T0" fmla="*/ 768 w 980"/>
                <a:gd name="T1" fmla="*/ 0 h 756"/>
                <a:gd name="T2" fmla="*/ 406 w 980"/>
                <a:gd name="T3" fmla="*/ 377 h 756"/>
                <a:gd name="T4" fmla="*/ 390 w 980"/>
                <a:gd name="T5" fmla="*/ 509 h 756"/>
                <a:gd name="T6" fmla="*/ 324 w 980"/>
                <a:gd name="T7" fmla="*/ 525 h 756"/>
                <a:gd name="T8" fmla="*/ 384 w 980"/>
                <a:gd name="T9" fmla="*/ 552 h 756"/>
                <a:gd name="T10" fmla="*/ 287 w 980"/>
                <a:gd name="T11" fmla="*/ 756 h 756"/>
                <a:gd name="T12" fmla="*/ 290 w 980"/>
                <a:gd name="T13" fmla="*/ 218 h 756"/>
                <a:gd name="T14" fmla="*/ 442 w 980"/>
                <a:gd name="T15" fmla="*/ 66 h 756"/>
                <a:gd name="T16" fmla="*/ 768 w 980"/>
                <a:gd name="T17" fmla="*/ 0 h 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0" h="756">
                  <a:moveTo>
                    <a:pt x="768" y="0"/>
                  </a:moveTo>
                  <a:cubicBezTo>
                    <a:pt x="768" y="0"/>
                    <a:pt x="980" y="347"/>
                    <a:pt x="406" y="377"/>
                  </a:cubicBezTo>
                  <a:cubicBezTo>
                    <a:pt x="390" y="509"/>
                    <a:pt x="390" y="509"/>
                    <a:pt x="390" y="509"/>
                  </a:cubicBezTo>
                  <a:cubicBezTo>
                    <a:pt x="390" y="509"/>
                    <a:pt x="329" y="467"/>
                    <a:pt x="324" y="525"/>
                  </a:cubicBezTo>
                  <a:cubicBezTo>
                    <a:pt x="319" y="583"/>
                    <a:pt x="384" y="552"/>
                    <a:pt x="384" y="552"/>
                  </a:cubicBezTo>
                  <a:cubicBezTo>
                    <a:pt x="384" y="552"/>
                    <a:pt x="349" y="706"/>
                    <a:pt x="287" y="756"/>
                  </a:cubicBezTo>
                  <a:cubicBezTo>
                    <a:pt x="287" y="756"/>
                    <a:pt x="0" y="211"/>
                    <a:pt x="290" y="218"/>
                  </a:cubicBezTo>
                  <a:cubicBezTo>
                    <a:pt x="290" y="218"/>
                    <a:pt x="287" y="100"/>
                    <a:pt x="442" y="66"/>
                  </a:cubicBezTo>
                  <a:cubicBezTo>
                    <a:pt x="602" y="32"/>
                    <a:pt x="732" y="219"/>
                    <a:pt x="768" y="0"/>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39" name="Freeform 32"/>
            <p:cNvSpPr/>
            <p:nvPr/>
          </p:nvSpPr>
          <p:spPr bwMode="auto">
            <a:xfrm>
              <a:off x="4709494" y="4492618"/>
              <a:ext cx="46174" cy="84861"/>
            </a:xfrm>
            <a:custGeom>
              <a:avLst/>
              <a:gdLst>
                <a:gd name="T0" fmla="*/ 33 w 38"/>
                <a:gd name="T1" fmla="*/ 31 h 69"/>
                <a:gd name="T2" fmla="*/ 28 w 38"/>
                <a:gd name="T3" fmla="*/ 66 h 69"/>
                <a:gd name="T4" fmla="*/ 5 w 38"/>
                <a:gd name="T5" fmla="*/ 39 h 69"/>
                <a:gd name="T6" fmla="*/ 10 w 38"/>
                <a:gd name="T7" fmla="*/ 3 h 69"/>
                <a:gd name="T8" fmla="*/ 33 w 38"/>
                <a:gd name="T9" fmla="*/ 31 h 69"/>
              </a:gdLst>
              <a:ahLst/>
              <a:cxnLst>
                <a:cxn ang="0">
                  <a:pos x="T0" y="T1"/>
                </a:cxn>
                <a:cxn ang="0">
                  <a:pos x="T2" y="T3"/>
                </a:cxn>
                <a:cxn ang="0">
                  <a:pos x="T4" y="T5"/>
                </a:cxn>
                <a:cxn ang="0">
                  <a:pos x="T6" y="T7"/>
                </a:cxn>
                <a:cxn ang="0">
                  <a:pos x="T8" y="T9"/>
                </a:cxn>
              </a:cxnLst>
              <a:rect l="0" t="0" r="r" b="b"/>
              <a:pathLst>
                <a:path w="38" h="69">
                  <a:moveTo>
                    <a:pt x="33" y="31"/>
                  </a:moveTo>
                  <a:cubicBezTo>
                    <a:pt x="38" y="48"/>
                    <a:pt x="36" y="64"/>
                    <a:pt x="28" y="66"/>
                  </a:cubicBezTo>
                  <a:cubicBezTo>
                    <a:pt x="21" y="69"/>
                    <a:pt x="10" y="56"/>
                    <a:pt x="5" y="39"/>
                  </a:cubicBezTo>
                  <a:cubicBezTo>
                    <a:pt x="0" y="21"/>
                    <a:pt x="2" y="5"/>
                    <a:pt x="10" y="3"/>
                  </a:cubicBezTo>
                  <a:cubicBezTo>
                    <a:pt x="18" y="0"/>
                    <a:pt x="28" y="13"/>
                    <a:pt x="33" y="31"/>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40" name="Freeform 33"/>
            <p:cNvSpPr/>
            <p:nvPr/>
          </p:nvSpPr>
          <p:spPr bwMode="auto">
            <a:xfrm>
              <a:off x="4992779" y="4412749"/>
              <a:ext cx="46174" cy="83613"/>
            </a:xfrm>
            <a:custGeom>
              <a:avLst/>
              <a:gdLst>
                <a:gd name="T0" fmla="*/ 33 w 38"/>
                <a:gd name="T1" fmla="*/ 30 h 68"/>
                <a:gd name="T2" fmla="*/ 28 w 38"/>
                <a:gd name="T3" fmla="*/ 66 h 68"/>
                <a:gd name="T4" fmla="*/ 5 w 38"/>
                <a:gd name="T5" fmla="*/ 38 h 68"/>
                <a:gd name="T6" fmla="*/ 10 w 38"/>
                <a:gd name="T7" fmla="*/ 2 h 68"/>
                <a:gd name="T8" fmla="*/ 33 w 38"/>
                <a:gd name="T9" fmla="*/ 30 h 68"/>
              </a:gdLst>
              <a:ahLst/>
              <a:cxnLst>
                <a:cxn ang="0">
                  <a:pos x="T0" y="T1"/>
                </a:cxn>
                <a:cxn ang="0">
                  <a:pos x="T2" y="T3"/>
                </a:cxn>
                <a:cxn ang="0">
                  <a:pos x="T4" y="T5"/>
                </a:cxn>
                <a:cxn ang="0">
                  <a:pos x="T6" y="T7"/>
                </a:cxn>
                <a:cxn ang="0">
                  <a:pos x="T8" y="T9"/>
                </a:cxn>
              </a:cxnLst>
              <a:rect l="0" t="0" r="r" b="b"/>
              <a:pathLst>
                <a:path w="38" h="68">
                  <a:moveTo>
                    <a:pt x="33" y="30"/>
                  </a:moveTo>
                  <a:cubicBezTo>
                    <a:pt x="38" y="48"/>
                    <a:pt x="36" y="64"/>
                    <a:pt x="28" y="66"/>
                  </a:cubicBezTo>
                  <a:cubicBezTo>
                    <a:pt x="21" y="68"/>
                    <a:pt x="10" y="56"/>
                    <a:pt x="5" y="38"/>
                  </a:cubicBezTo>
                  <a:cubicBezTo>
                    <a:pt x="0" y="20"/>
                    <a:pt x="3" y="4"/>
                    <a:pt x="10" y="2"/>
                  </a:cubicBezTo>
                  <a:cubicBezTo>
                    <a:pt x="18" y="0"/>
                    <a:pt x="28" y="12"/>
                    <a:pt x="33" y="30"/>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41" name="Freeform 34"/>
            <p:cNvSpPr/>
            <p:nvPr/>
          </p:nvSpPr>
          <p:spPr bwMode="auto">
            <a:xfrm>
              <a:off x="3432840" y="5075411"/>
              <a:ext cx="943451" cy="406832"/>
            </a:xfrm>
            <a:custGeom>
              <a:avLst/>
              <a:gdLst>
                <a:gd name="T0" fmla="*/ 754 w 771"/>
                <a:gd name="T1" fmla="*/ 93 h 333"/>
                <a:gd name="T2" fmla="*/ 676 w 771"/>
                <a:gd name="T3" fmla="*/ 128 h 333"/>
                <a:gd name="T4" fmla="*/ 673 w 771"/>
                <a:gd name="T5" fmla="*/ 25 h 333"/>
                <a:gd name="T6" fmla="*/ 594 w 771"/>
                <a:gd name="T7" fmla="*/ 42 h 333"/>
                <a:gd name="T8" fmla="*/ 82 w 771"/>
                <a:gd name="T9" fmla="*/ 155 h 333"/>
                <a:gd name="T10" fmla="*/ 102 w 771"/>
                <a:gd name="T11" fmla="*/ 237 h 333"/>
                <a:gd name="T12" fmla="*/ 43 w 771"/>
                <a:gd name="T13" fmla="*/ 230 h 333"/>
                <a:gd name="T14" fmla="*/ 45 w 771"/>
                <a:gd name="T15" fmla="*/ 327 h 333"/>
                <a:gd name="T16" fmla="*/ 61 w 771"/>
                <a:gd name="T17" fmla="*/ 266 h 333"/>
                <a:gd name="T18" fmla="*/ 136 w 771"/>
                <a:gd name="T19" fmla="*/ 281 h 333"/>
                <a:gd name="T20" fmla="*/ 138 w 771"/>
                <a:gd name="T21" fmla="*/ 181 h 333"/>
                <a:gd name="T22" fmla="*/ 636 w 771"/>
                <a:gd name="T23" fmla="*/ 66 h 333"/>
                <a:gd name="T24" fmla="*/ 653 w 771"/>
                <a:gd name="T25" fmla="*/ 190 h 333"/>
                <a:gd name="T26" fmla="*/ 754 w 771"/>
                <a:gd name="T27" fmla="*/ 93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71" h="333">
                  <a:moveTo>
                    <a:pt x="754" y="93"/>
                  </a:moveTo>
                  <a:cubicBezTo>
                    <a:pt x="736" y="36"/>
                    <a:pt x="676" y="128"/>
                    <a:pt x="676" y="128"/>
                  </a:cubicBezTo>
                  <a:cubicBezTo>
                    <a:pt x="676" y="128"/>
                    <a:pt x="693" y="51"/>
                    <a:pt x="673" y="25"/>
                  </a:cubicBezTo>
                  <a:cubicBezTo>
                    <a:pt x="654" y="0"/>
                    <a:pt x="606" y="34"/>
                    <a:pt x="594" y="42"/>
                  </a:cubicBezTo>
                  <a:cubicBezTo>
                    <a:pt x="82" y="155"/>
                    <a:pt x="82" y="155"/>
                    <a:pt x="82" y="155"/>
                  </a:cubicBezTo>
                  <a:cubicBezTo>
                    <a:pt x="102" y="237"/>
                    <a:pt x="102" y="237"/>
                    <a:pt x="102" y="237"/>
                  </a:cubicBezTo>
                  <a:cubicBezTo>
                    <a:pt x="43" y="230"/>
                    <a:pt x="43" y="230"/>
                    <a:pt x="43" y="230"/>
                  </a:cubicBezTo>
                  <a:cubicBezTo>
                    <a:pt x="43" y="230"/>
                    <a:pt x="0" y="321"/>
                    <a:pt x="45" y="327"/>
                  </a:cubicBezTo>
                  <a:cubicBezTo>
                    <a:pt x="91" y="333"/>
                    <a:pt x="61" y="266"/>
                    <a:pt x="61" y="266"/>
                  </a:cubicBezTo>
                  <a:cubicBezTo>
                    <a:pt x="61" y="266"/>
                    <a:pt x="104" y="291"/>
                    <a:pt x="136" y="281"/>
                  </a:cubicBezTo>
                  <a:cubicBezTo>
                    <a:pt x="161" y="274"/>
                    <a:pt x="141" y="203"/>
                    <a:pt x="138" y="181"/>
                  </a:cubicBezTo>
                  <a:cubicBezTo>
                    <a:pt x="474" y="161"/>
                    <a:pt x="631" y="69"/>
                    <a:pt x="636" y="66"/>
                  </a:cubicBezTo>
                  <a:cubicBezTo>
                    <a:pt x="636" y="66"/>
                    <a:pt x="644" y="149"/>
                    <a:pt x="653" y="190"/>
                  </a:cubicBezTo>
                  <a:cubicBezTo>
                    <a:pt x="653" y="190"/>
                    <a:pt x="771" y="151"/>
                    <a:pt x="754" y="93"/>
                  </a:cubicBezTo>
                </a:path>
              </a:pathLst>
            </a:custGeom>
            <a:solidFill>
              <a:schemeClr val="tx2"/>
            </a:solidFill>
            <a:ln>
              <a:noFill/>
            </a:ln>
          </p:spPr>
          <p:txBody>
            <a:bodyPr vert="horz" wrap="square" lIns="91440" tIns="45720" rIns="91440" bIns="45720" numCol="1" anchor="t" anchorCtr="0" compatLnSpc="1"/>
            <a:lstStyle/>
            <a:p>
              <a:endParaRPr lang="en-US"/>
            </a:p>
          </p:txBody>
        </p:sp>
        <p:sp>
          <p:nvSpPr>
            <p:cNvPr id="42" name="Freeform 35"/>
            <p:cNvSpPr/>
            <p:nvPr/>
          </p:nvSpPr>
          <p:spPr bwMode="auto">
            <a:xfrm>
              <a:off x="3326764" y="3944767"/>
              <a:ext cx="761250" cy="909756"/>
            </a:xfrm>
            <a:custGeom>
              <a:avLst/>
              <a:gdLst>
                <a:gd name="T0" fmla="*/ 622 w 622"/>
                <a:gd name="T1" fmla="*/ 619 h 744"/>
                <a:gd name="T2" fmla="*/ 131 w 622"/>
                <a:gd name="T3" fmla="*/ 288 h 744"/>
                <a:gd name="T4" fmla="*/ 54 w 622"/>
                <a:gd name="T5" fmla="*/ 737 h 744"/>
                <a:gd name="T6" fmla="*/ 622 w 622"/>
                <a:gd name="T7" fmla="*/ 619 h 744"/>
              </a:gdLst>
              <a:ahLst/>
              <a:cxnLst>
                <a:cxn ang="0">
                  <a:pos x="T0" y="T1"/>
                </a:cxn>
                <a:cxn ang="0">
                  <a:pos x="T2" y="T3"/>
                </a:cxn>
                <a:cxn ang="0">
                  <a:pos x="T4" y="T5"/>
                </a:cxn>
                <a:cxn ang="0">
                  <a:pos x="T6" y="T7"/>
                </a:cxn>
              </a:cxnLst>
              <a:rect l="0" t="0" r="r" b="b"/>
              <a:pathLst>
                <a:path w="622" h="744">
                  <a:moveTo>
                    <a:pt x="622" y="619"/>
                  </a:moveTo>
                  <a:cubicBezTo>
                    <a:pt x="622" y="619"/>
                    <a:pt x="572" y="0"/>
                    <a:pt x="131" y="288"/>
                  </a:cubicBezTo>
                  <a:cubicBezTo>
                    <a:pt x="131" y="288"/>
                    <a:pt x="0" y="425"/>
                    <a:pt x="54" y="737"/>
                  </a:cubicBezTo>
                  <a:cubicBezTo>
                    <a:pt x="537" y="744"/>
                    <a:pt x="622" y="619"/>
                    <a:pt x="622" y="619"/>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3" name="Freeform 36"/>
            <p:cNvSpPr/>
            <p:nvPr/>
          </p:nvSpPr>
          <p:spPr bwMode="auto">
            <a:xfrm>
              <a:off x="3392906" y="4702273"/>
              <a:ext cx="766242" cy="562826"/>
            </a:xfrm>
            <a:custGeom>
              <a:avLst/>
              <a:gdLst>
                <a:gd name="T0" fmla="*/ 568 w 627"/>
                <a:gd name="T1" fmla="*/ 0 h 460"/>
                <a:gd name="T2" fmla="*/ 627 w 627"/>
                <a:gd name="T3" fmla="*/ 347 h 460"/>
                <a:gd name="T4" fmla="*/ 115 w 627"/>
                <a:gd name="T5" fmla="*/ 460 h 460"/>
                <a:gd name="T6" fmla="*/ 0 w 627"/>
                <a:gd name="T7" fmla="*/ 118 h 460"/>
                <a:gd name="T8" fmla="*/ 568 w 627"/>
                <a:gd name="T9" fmla="*/ 0 h 460"/>
              </a:gdLst>
              <a:ahLst/>
              <a:cxnLst>
                <a:cxn ang="0">
                  <a:pos x="T0" y="T1"/>
                </a:cxn>
                <a:cxn ang="0">
                  <a:pos x="T2" y="T3"/>
                </a:cxn>
                <a:cxn ang="0">
                  <a:pos x="T4" y="T5"/>
                </a:cxn>
                <a:cxn ang="0">
                  <a:pos x="T6" y="T7"/>
                </a:cxn>
                <a:cxn ang="0">
                  <a:pos x="T8" y="T9"/>
                </a:cxn>
              </a:cxnLst>
              <a:rect l="0" t="0" r="r" b="b"/>
              <a:pathLst>
                <a:path w="627" h="460">
                  <a:moveTo>
                    <a:pt x="568" y="0"/>
                  </a:moveTo>
                  <a:cubicBezTo>
                    <a:pt x="627" y="347"/>
                    <a:pt x="627" y="347"/>
                    <a:pt x="627" y="347"/>
                  </a:cubicBezTo>
                  <a:cubicBezTo>
                    <a:pt x="627" y="347"/>
                    <a:pt x="422" y="435"/>
                    <a:pt x="115" y="460"/>
                  </a:cubicBezTo>
                  <a:cubicBezTo>
                    <a:pt x="0" y="118"/>
                    <a:pt x="0" y="118"/>
                    <a:pt x="0" y="118"/>
                  </a:cubicBezTo>
                  <a:cubicBezTo>
                    <a:pt x="0" y="118"/>
                    <a:pt x="389" y="101"/>
                    <a:pt x="568" y="0"/>
                  </a:cubicBezTo>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44" name="Freeform 37"/>
            <p:cNvSpPr/>
            <p:nvPr/>
          </p:nvSpPr>
          <p:spPr bwMode="auto">
            <a:xfrm>
              <a:off x="2926172" y="4964343"/>
              <a:ext cx="2496" cy="0"/>
            </a:xfrm>
            <a:custGeom>
              <a:avLst/>
              <a:gdLst>
                <a:gd name="T0" fmla="*/ 0 w 2"/>
                <a:gd name="T1" fmla="*/ 2 w 2"/>
                <a:gd name="T2" fmla="*/ 0 w 2"/>
              </a:gdLst>
              <a:ahLst/>
              <a:cxnLst>
                <a:cxn ang="0">
                  <a:pos x="T0" y="0"/>
                </a:cxn>
                <a:cxn ang="0">
                  <a:pos x="T1" y="0"/>
                </a:cxn>
                <a:cxn ang="0">
                  <a:pos x="T2" y="0"/>
                </a:cxn>
              </a:cxnLst>
              <a:rect l="0" t="0" r="r" b="b"/>
              <a:pathLst>
                <a:path w="2">
                  <a:moveTo>
                    <a:pt x="0" y="0"/>
                  </a:moveTo>
                  <a:cubicBezTo>
                    <a:pt x="1" y="0"/>
                    <a:pt x="1" y="0"/>
                    <a:pt x="2" y="0"/>
                  </a:cubicBezTo>
                  <a:cubicBezTo>
                    <a:pt x="1" y="0"/>
                    <a:pt x="1" y="0"/>
                    <a:pt x="0" y="0"/>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5" name="Freeform 38"/>
            <p:cNvSpPr/>
            <p:nvPr/>
          </p:nvSpPr>
          <p:spPr bwMode="auto">
            <a:xfrm>
              <a:off x="3845912" y="4818333"/>
              <a:ext cx="136027" cy="333203"/>
            </a:xfrm>
            <a:custGeom>
              <a:avLst/>
              <a:gdLst>
                <a:gd name="T0" fmla="*/ 66 w 109"/>
                <a:gd name="T1" fmla="*/ 0 h 267"/>
                <a:gd name="T2" fmla="*/ 78 w 109"/>
                <a:gd name="T3" fmla="*/ 22 h 267"/>
                <a:gd name="T4" fmla="*/ 62 w 109"/>
                <a:gd name="T5" fmla="*/ 47 h 267"/>
                <a:gd name="T6" fmla="*/ 109 w 109"/>
                <a:gd name="T7" fmla="*/ 201 h 267"/>
                <a:gd name="T8" fmla="*/ 56 w 109"/>
                <a:gd name="T9" fmla="*/ 267 h 267"/>
                <a:gd name="T10" fmla="*/ 0 w 109"/>
                <a:gd name="T11" fmla="*/ 210 h 267"/>
                <a:gd name="T12" fmla="*/ 31 w 109"/>
                <a:gd name="T13" fmla="*/ 50 h 267"/>
                <a:gd name="T14" fmla="*/ 12 w 109"/>
                <a:gd name="T15" fmla="*/ 24 h 267"/>
                <a:gd name="T16" fmla="*/ 22 w 109"/>
                <a:gd name="T17" fmla="*/ 6 h 267"/>
                <a:gd name="T18" fmla="*/ 66 w 109"/>
                <a:gd name="T19" fmla="*/ 0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267">
                  <a:moveTo>
                    <a:pt x="66" y="0"/>
                  </a:moveTo>
                  <a:lnTo>
                    <a:pt x="78" y="22"/>
                  </a:lnTo>
                  <a:lnTo>
                    <a:pt x="62" y="47"/>
                  </a:lnTo>
                  <a:lnTo>
                    <a:pt x="109" y="201"/>
                  </a:lnTo>
                  <a:lnTo>
                    <a:pt x="56" y="267"/>
                  </a:lnTo>
                  <a:lnTo>
                    <a:pt x="0" y="210"/>
                  </a:lnTo>
                  <a:lnTo>
                    <a:pt x="31" y="50"/>
                  </a:lnTo>
                  <a:lnTo>
                    <a:pt x="12" y="24"/>
                  </a:lnTo>
                  <a:lnTo>
                    <a:pt x="22" y="6"/>
                  </a:lnTo>
                  <a:lnTo>
                    <a:pt x="66" y="0"/>
                  </a:lnTo>
                  <a:close/>
                </a:path>
              </a:pathLst>
            </a:custGeom>
            <a:solidFill>
              <a:schemeClr val="tx2"/>
            </a:solidFill>
            <a:ln>
              <a:noFill/>
            </a:ln>
          </p:spPr>
          <p:txBody>
            <a:bodyPr vert="horz" wrap="square" lIns="91440" tIns="45720" rIns="91440" bIns="45720" numCol="1" anchor="t" anchorCtr="0" compatLnSpc="1"/>
            <a:lstStyle/>
            <a:p>
              <a:endParaRPr lang="en-US"/>
            </a:p>
          </p:txBody>
        </p:sp>
        <p:sp>
          <p:nvSpPr>
            <p:cNvPr id="46" name="Freeform 39"/>
            <p:cNvSpPr/>
            <p:nvPr/>
          </p:nvSpPr>
          <p:spPr bwMode="auto">
            <a:xfrm>
              <a:off x="3845912" y="4818333"/>
              <a:ext cx="136027" cy="333203"/>
            </a:xfrm>
            <a:custGeom>
              <a:avLst/>
              <a:gdLst>
                <a:gd name="T0" fmla="*/ 66 w 109"/>
                <a:gd name="T1" fmla="*/ 0 h 267"/>
                <a:gd name="T2" fmla="*/ 78 w 109"/>
                <a:gd name="T3" fmla="*/ 22 h 267"/>
                <a:gd name="T4" fmla="*/ 62 w 109"/>
                <a:gd name="T5" fmla="*/ 47 h 267"/>
                <a:gd name="T6" fmla="*/ 109 w 109"/>
                <a:gd name="T7" fmla="*/ 201 h 267"/>
                <a:gd name="T8" fmla="*/ 56 w 109"/>
                <a:gd name="T9" fmla="*/ 267 h 267"/>
                <a:gd name="T10" fmla="*/ 0 w 109"/>
                <a:gd name="T11" fmla="*/ 210 h 267"/>
                <a:gd name="T12" fmla="*/ 31 w 109"/>
                <a:gd name="T13" fmla="*/ 50 h 267"/>
                <a:gd name="T14" fmla="*/ 12 w 109"/>
                <a:gd name="T15" fmla="*/ 24 h 267"/>
                <a:gd name="T16" fmla="*/ 22 w 109"/>
                <a:gd name="T17" fmla="*/ 6 h 267"/>
                <a:gd name="T18" fmla="*/ 66 w 109"/>
                <a:gd name="T19" fmla="*/ 0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267">
                  <a:moveTo>
                    <a:pt x="66" y="0"/>
                  </a:moveTo>
                  <a:lnTo>
                    <a:pt x="78" y="22"/>
                  </a:lnTo>
                  <a:lnTo>
                    <a:pt x="62" y="47"/>
                  </a:lnTo>
                  <a:lnTo>
                    <a:pt x="109" y="201"/>
                  </a:lnTo>
                  <a:lnTo>
                    <a:pt x="56" y="267"/>
                  </a:lnTo>
                  <a:lnTo>
                    <a:pt x="0" y="210"/>
                  </a:lnTo>
                  <a:lnTo>
                    <a:pt x="31" y="50"/>
                  </a:lnTo>
                  <a:lnTo>
                    <a:pt x="12" y="24"/>
                  </a:lnTo>
                  <a:lnTo>
                    <a:pt x="22" y="6"/>
                  </a:lnTo>
                  <a:lnTo>
                    <a:pt x="6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7" name="Freeform 40"/>
            <p:cNvSpPr/>
            <p:nvPr/>
          </p:nvSpPr>
          <p:spPr bwMode="auto">
            <a:xfrm>
              <a:off x="1316315" y="4968087"/>
              <a:ext cx="4229306" cy="258326"/>
            </a:xfrm>
            <a:custGeom>
              <a:avLst/>
              <a:gdLst>
                <a:gd name="T0" fmla="*/ 3389 w 3389"/>
                <a:gd name="T1" fmla="*/ 132 h 207"/>
                <a:gd name="T2" fmla="*/ 3 w 3389"/>
                <a:gd name="T3" fmla="*/ 207 h 207"/>
                <a:gd name="T4" fmla="*/ 0 w 3389"/>
                <a:gd name="T5" fmla="*/ 74 h 207"/>
                <a:gd name="T6" fmla="*/ 3386 w 3389"/>
                <a:gd name="T7" fmla="*/ 0 h 207"/>
                <a:gd name="T8" fmla="*/ 3389 w 3389"/>
                <a:gd name="T9" fmla="*/ 132 h 207"/>
              </a:gdLst>
              <a:ahLst/>
              <a:cxnLst>
                <a:cxn ang="0">
                  <a:pos x="T0" y="T1"/>
                </a:cxn>
                <a:cxn ang="0">
                  <a:pos x="T2" y="T3"/>
                </a:cxn>
                <a:cxn ang="0">
                  <a:pos x="T4" y="T5"/>
                </a:cxn>
                <a:cxn ang="0">
                  <a:pos x="T6" y="T7"/>
                </a:cxn>
                <a:cxn ang="0">
                  <a:pos x="T8" y="T9"/>
                </a:cxn>
              </a:cxnLst>
              <a:rect l="0" t="0" r="r" b="b"/>
              <a:pathLst>
                <a:path w="3389" h="207">
                  <a:moveTo>
                    <a:pt x="3389" y="132"/>
                  </a:moveTo>
                  <a:lnTo>
                    <a:pt x="3" y="207"/>
                  </a:lnTo>
                  <a:lnTo>
                    <a:pt x="0" y="74"/>
                  </a:lnTo>
                  <a:lnTo>
                    <a:pt x="3386" y="0"/>
                  </a:lnTo>
                  <a:lnTo>
                    <a:pt x="3389" y="132"/>
                  </a:lnTo>
                  <a:close/>
                </a:path>
              </a:pathLst>
            </a:custGeom>
            <a:solidFill>
              <a:schemeClr val="accent4">
                <a:lumMod val="75000"/>
              </a:schemeClr>
            </a:solidFill>
            <a:ln>
              <a:noFill/>
            </a:ln>
          </p:spPr>
          <p:txBody>
            <a:bodyPr vert="horz" wrap="square" lIns="91440" tIns="45720" rIns="91440" bIns="45720" numCol="1" anchor="t" anchorCtr="0" compatLnSpc="1"/>
            <a:lstStyle/>
            <a:p>
              <a:endParaRPr lang="en-US"/>
            </a:p>
          </p:txBody>
        </p:sp>
        <p:sp>
          <p:nvSpPr>
            <p:cNvPr id="48" name="Freeform 41"/>
            <p:cNvSpPr/>
            <p:nvPr/>
          </p:nvSpPr>
          <p:spPr bwMode="auto">
            <a:xfrm>
              <a:off x="1316315" y="4968087"/>
              <a:ext cx="4229306" cy="258326"/>
            </a:xfrm>
            <a:custGeom>
              <a:avLst/>
              <a:gdLst>
                <a:gd name="T0" fmla="*/ 3389 w 3389"/>
                <a:gd name="T1" fmla="*/ 132 h 207"/>
                <a:gd name="T2" fmla="*/ 3 w 3389"/>
                <a:gd name="T3" fmla="*/ 207 h 207"/>
                <a:gd name="T4" fmla="*/ 0 w 3389"/>
                <a:gd name="T5" fmla="*/ 74 h 207"/>
                <a:gd name="T6" fmla="*/ 3386 w 3389"/>
                <a:gd name="T7" fmla="*/ 0 h 207"/>
                <a:gd name="T8" fmla="*/ 3389 w 3389"/>
                <a:gd name="T9" fmla="*/ 132 h 207"/>
              </a:gdLst>
              <a:ahLst/>
              <a:cxnLst>
                <a:cxn ang="0">
                  <a:pos x="T0" y="T1"/>
                </a:cxn>
                <a:cxn ang="0">
                  <a:pos x="T2" y="T3"/>
                </a:cxn>
                <a:cxn ang="0">
                  <a:pos x="T4" y="T5"/>
                </a:cxn>
                <a:cxn ang="0">
                  <a:pos x="T6" y="T7"/>
                </a:cxn>
                <a:cxn ang="0">
                  <a:pos x="T8" y="T9"/>
                </a:cxn>
              </a:cxnLst>
              <a:rect l="0" t="0" r="r" b="b"/>
              <a:pathLst>
                <a:path w="3389" h="207">
                  <a:moveTo>
                    <a:pt x="3389" y="132"/>
                  </a:moveTo>
                  <a:lnTo>
                    <a:pt x="3" y="207"/>
                  </a:lnTo>
                  <a:lnTo>
                    <a:pt x="0" y="74"/>
                  </a:lnTo>
                  <a:lnTo>
                    <a:pt x="3386" y="0"/>
                  </a:lnTo>
                  <a:lnTo>
                    <a:pt x="3389" y="13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9" name="Freeform 42"/>
            <p:cNvSpPr/>
            <p:nvPr/>
          </p:nvSpPr>
          <p:spPr bwMode="auto">
            <a:xfrm>
              <a:off x="1317563" y="5144048"/>
              <a:ext cx="2496" cy="82365"/>
            </a:xfrm>
            <a:custGeom>
              <a:avLst/>
              <a:gdLst>
                <a:gd name="T0" fmla="*/ 0 w 2"/>
                <a:gd name="T1" fmla="*/ 0 h 66"/>
                <a:gd name="T2" fmla="*/ 0 w 2"/>
                <a:gd name="T3" fmla="*/ 0 h 66"/>
                <a:gd name="T4" fmla="*/ 2 w 2"/>
                <a:gd name="T5" fmla="*/ 66 h 66"/>
                <a:gd name="T6" fmla="*/ 0 w 2"/>
                <a:gd name="T7" fmla="*/ 0 h 66"/>
              </a:gdLst>
              <a:ahLst/>
              <a:cxnLst>
                <a:cxn ang="0">
                  <a:pos x="T0" y="T1"/>
                </a:cxn>
                <a:cxn ang="0">
                  <a:pos x="T2" y="T3"/>
                </a:cxn>
                <a:cxn ang="0">
                  <a:pos x="T4" y="T5"/>
                </a:cxn>
                <a:cxn ang="0">
                  <a:pos x="T6" y="T7"/>
                </a:cxn>
              </a:cxnLst>
              <a:rect l="0" t="0" r="r" b="b"/>
              <a:pathLst>
                <a:path w="2" h="66">
                  <a:moveTo>
                    <a:pt x="0" y="0"/>
                  </a:moveTo>
                  <a:lnTo>
                    <a:pt x="0" y="0"/>
                  </a:lnTo>
                  <a:lnTo>
                    <a:pt x="2" y="66"/>
                  </a:lnTo>
                  <a:lnTo>
                    <a:pt x="0" y="0"/>
                  </a:lnTo>
                  <a:close/>
                </a:path>
              </a:pathLst>
            </a:custGeom>
            <a:solidFill>
              <a:srgbClr val="E6E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0" name="Freeform 43"/>
            <p:cNvSpPr/>
            <p:nvPr/>
          </p:nvSpPr>
          <p:spPr bwMode="auto">
            <a:xfrm>
              <a:off x="1317563" y="5144048"/>
              <a:ext cx="2496" cy="82365"/>
            </a:xfrm>
            <a:custGeom>
              <a:avLst/>
              <a:gdLst>
                <a:gd name="T0" fmla="*/ 0 w 2"/>
                <a:gd name="T1" fmla="*/ 0 h 66"/>
                <a:gd name="T2" fmla="*/ 0 w 2"/>
                <a:gd name="T3" fmla="*/ 0 h 66"/>
                <a:gd name="T4" fmla="*/ 2 w 2"/>
                <a:gd name="T5" fmla="*/ 66 h 66"/>
                <a:gd name="T6" fmla="*/ 0 w 2"/>
                <a:gd name="T7" fmla="*/ 0 h 66"/>
              </a:gdLst>
              <a:ahLst/>
              <a:cxnLst>
                <a:cxn ang="0">
                  <a:pos x="T0" y="T1"/>
                </a:cxn>
                <a:cxn ang="0">
                  <a:pos x="T2" y="T3"/>
                </a:cxn>
                <a:cxn ang="0">
                  <a:pos x="T4" y="T5"/>
                </a:cxn>
                <a:cxn ang="0">
                  <a:pos x="T6" y="T7"/>
                </a:cxn>
              </a:cxnLst>
              <a:rect l="0" t="0" r="r" b="b"/>
              <a:pathLst>
                <a:path w="2" h="66">
                  <a:moveTo>
                    <a:pt x="0" y="0"/>
                  </a:moveTo>
                  <a:lnTo>
                    <a:pt x="0" y="0"/>
                  </a:lnTo>
                  <a:lnTo>
                    <a:pt x="2" y="66"/>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1" name="Freeform 44"/>
            <p:cNvSpPr/>
            <p:nvPr/>
          </p:nvSpPr>
          <p:spPr bwMode="auto">
            <a:xfrm>
              <a:off x="1317563" y="5050452"/>
              <a:ext cx="4203099" cy="175961"/>
            </a:xfrm>
            <a:custGeom>
              <a:avLst/>
              <a:gdLst>
                <a:gd name="T0" fmla="*/ 3368 w 3368"/>
                <a:gd name="T1" fmla="*/ 0 h 141"/>
                <a:gd name="T2" fmla="*/ 0 w 3368"/>
                <a:gd name="T3" fmla="*/ 75 h 141"/>
                <a:gd name="T4" fmla="*/ 2 w 3368"/>
                <a:gd name="T5" fmla="*/ 141 h 141"/>
                <a:gd name="T6" fmla="*/ 306 w 3368"/>
                <a:gd name="T7" fmla="*/ 134 h 141"/>
                <a:gd name="T8" fmla="*/ 881 w 3368"/>
                <a:gd name="T9" fmla="*/ 121 h 141"/>
                <a:gd name="T10" fmla="*/ 3361 w 3368"/>
                <a:gd name="T11" fmla="*/ 66 h 141"/>
                <a:gd name="T12" fmla="*/ 3368 w 3368"/>
                <a:gd name="T13" fmla="*/ 0 h 141"/>
              </a:gdLst>
              <a:ahLst/>
              <a:cxnLst>
                <a:cxn ang="0">
                  <a:pos x="T0" y="T1"/>
                </a:cxn>
                <a:cxn ang="0">
                  <a:pos x="T2" y="T3"/>
                </a:cxn>
                <a:cxn ang="0">
                  <a:pos x="T4" y="T5"/>
                </a:cxn>
                <a:cxn ang="0">
                  <a:pos x="T6" y="T7"/>
                </a:cxn>
                <a:cxn ang="0">
                  <a:pos x="T8" y="T9"/>
                </a:cxn>
                <a:cxn ang="0">
                  <a:pos x="T10" y="T11"/>
                </a:cxn>
                <a:cxn ang="0">
                  <a:pos x="T12" y="T13"/>
                </a:cxn>
              </a:cxnLst>
              <a:rect l="0" t="0" r="r" b="b"/>
              <a:pathLst>
                <a:path w="3368" h="141">
                  <a:moveTo>
                    <a:pt x="3368" y="0"/>
                  </a:moveTo>
                  <a:lnTo>
                    <a:pt x="0" y="75"/>
                  </a:lnTo>
                  <a:lnTo>
                    <a:pt x="2" y="141"/>
                  </a:lnTo>
                  <a:lnTo>
                    <a:pt x="306" y="134"/>
                  </a:lnTo>
                  <a:lnTo>
                    <a:pt x="881" y="121"/>
                  </a:lnTo>
                  <a:lnTo>
                    <a:pt x="3361" y="66"/>
                  </a:lnTo>
                  <a:lnTo>
                    <a:pt x="3368" y="0"/>
                  </a:lnTo>
                  <a:close/>
                </a:path>
              </a:pathLst>
            </a:custGeom>
            <a:solidFill>
              <a:schemeClr val="accent4">
                <a:lumMod val="50000"/>
              </a:schemeClr>
            </a:solidFill>
            <a:ln>
              <a:noFill/>
            </a:ln>
          </p:spPr>
          <p:txBody>
            <a:bodyPr vert="horz" wrap="square" lIns="91440" tIns="45720" rIns="91440" bIns="45720" numCol="1" anchor="t" anchorCtr="0" compatLnSpc="1"/>
            <a:lstStyle/>
            <a:p>
              <a:endParaRPr lang="en-US"/>
            </a:p>
          </p:txBody>
        </p:sp>
        <p:sp>
          <p:nvSpPr>
            <p:cNvPr id="52" name="Freeform 45"/>
            <p:cNvSpPr/>
            <p:nvPr/>
          </p:nvSpPr>
          <p:spPr bwMode="auto">
            <a:xfrm>
              <a:off x="1317563" y="5050452"/>
              <a:ext cx="4203099" cy="175961"/>
            </a:xfrm>
            <a:custGeom>
              <a:avLst/>
              <a:gdLst>
                <a:gd name="T0" fmla="*/ 3368 w 3368"/>
                <a:gd name="T1" fmla="*/ 0 h 141"/>
                <a:gd name="T2" fmla="*/ 0 w 3368"/>
                <a:gd name="T3" fmla="*/ 75 h 141"/>
                <a:gd name="T4" fmla="*/ 2 w 3368"/>
                <a:gd name="T5" fmla="*/ 141 h 141"/>
                <a:gd name="T6" fmla="*/ 306 w 3368"/>
                <a:gd name="T7" fmla="*/ 134 h 141"/>
                <a:gd name="T8" fmla="*/ 881 w 3368"/>
                <a:gd name="T9" fmla="*/ 121 h 141"/>
                <a:gd name="T10" fmla="*/ 3361 w 3368"/>
                <a:gd name="T11" fmla="*/ 66 h 141"/>
                <a:gd name="T12" fmla="*/ 3368 w 3368"/>
                <a:gd name="T13" fmla="*/ 0 h 141"/>
              </a:gdLst>
              <a:ahLst/>
              <a:cxnLst>
                <a:cxn ang="0">
                  <a:pos x="T0" y="T1"/>
                </a:cxn>
                <a:cxn ang="0">
                  <a:pos x="T2" y="T3"/>
                </a:cxn>
                <a:cxn ang="0">
                  <a:pos x="T4" y="T5"/>
                </a:cxn>
                <a:cxn ang="0">
                  <a:pos x="T6" y="T7"/>
                </a:cxn>
                <a:cxn ang="0">
                  <a:pos x="T8" y="T9"/>
                </a:cxn>
                <a:cxn ang="0">
                  <a:pos x="T10" y="T11"/>
                </a:cxn>
                <a:cxn ang="0">
                  <a:pos x="T12" y="T13"/>
                </a:cxn>
              </a:cxnLst>
              <a:rect l="0" t="0" r="r" b="b"/>
              <a:pathLst>
                <a:path w="3368" h="141">
                  <a:moveTo>
                    <a:pt x="3368" y="0"/>
                  </a:moveTo>
                  <a:lnTo>
                    <a:pt x="0" y="75"/>
                  </a:lnTo>
                  <a:lnTo>
                    <a:pt x="2" y="141"/>
                  </a:lnTo>
                  <a:lnTo>
                    <a:pt x="306" y="134"/>
                  </a:lnTo>
                  <a:lnTo>
                    <a:pt x="881" y="121"/>
                  </a:lnTo>
                  <a:lnTo>
                    <a:pt x="3361" y="66"/>
                  </a:lnTo>
                  <a:lnTo>
                    <a:pt x="336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3" name="Freeform 46"/>
            <p:cNvSpPr/>
            <p:nvPr/>
          </p:nvSpPr>
          <p:spPr bwMode="auto">
            <a:xfrm>
              <a:off x="5483224" y="4800862"/>
              <a:ext cx="580297" cy="499180"/>
            </a:xfrm>
            <a:custGeom>
              <a:avLst/>
              <a:gdLst>
                <a:gd name="T0" fmla="*/ 0 w 465"/>
                <a:gd name="T1" fmla="*/ 0 h 400"/>
                <a:gd name="T2" fmla="*/ 465 w 465"/>
                <a:gd name="T3" fmla="*/ 191 h 400"/>
                <a:gd name="T4" fmla="*/ 9 w 465"/>
                <a:gd name="T5" fmla="*/ 400 h 400"/>
                <a:gd name="T6" fmla="*/ 30 w 465"/>
                <a:gd name="T7" fmla="*/ 200 h 400"/>
                <a:gd name="T8" fmla="*/ 0 w 465"/>
                <a:gd name="T9" fmla="*/ 0 h 400"/>
              </a:gdLst>
              <a:ahLst/>
              <a:cxnLst>
                <a:cxn ang="0">
                  <a:pos x="T0" y="T1"/>
                </a:cxn>
                <a:cxn ang="0">
                  <a:pos x="T2" y="T3"/>
                </a:cxn>
                <a:cxn ang="0">
                  <a:pos x="T4" y="T5"/>
                </a:cxn>
                <a:cxn ang="0">
                  <a:pos x="T6" y="T7"/>
                </a:cxn>
                <a:cxn ang="0">
                  <a:pos x="T8" y="T9"/>
                </a:cxn>
              </a:cxnLst>
              <a:rect l="0" t="0" r="r" b="b"/>
              <a:pathLst>
                <a:path w="465" h="400">
                  <a:moveTo>
                    <a:pt x="0" y="0"/>
                  </a:moveTo>
                  <a:lnTo>
                    <a:pt x="465" y="191"/>
                  </a:lnTo>
                  <a:lnTo>
                    <a:pt x="9" y="400"/>
                  </a:lnTo>
                  <a:lnTo>
                    <a:pt x="30" y="200"/>
                  </a:lnTo>
                  <a:lnTo>
                    <a:pt x="0" y="0"/>
                  </a:ln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54" name="Freeform 47"/>
            <p:cNvSpPr/>
            <p:nvPr/>
          </p:nvSpPr>
          <p:spPr bwMode="auto">
            <a:xfrm>
              <a:off x="5483224" y="4800862"/>
              <a:ext cx="580297" cy="499180"/>
            </a:xfrm>
            <a:custGeom>
              <a:avLst/>
              <a:gdLst>
                <a:gd name="T0" fmla="*/ 0 w 465"/>
                <a:gd name="T1" fmla="*/ 0 h 400"/>
                <a:gd name="T2" fmla="*/ 465 w 465"/>
                <a:gd name="T3" fmla="*/ 191 h 400"/>
                <a:gd name="T4" fmla="*/ 9 w 465"/>
                <a:gd name="T5" fmla="*/ 400 h 400"/>
                <a:gd name="T6" fmla="*/ 30 w 465"/>
                <a:gd name="T7" fmla="*/ 200 h 400"/>
                <a:gd name="T8" fmla="*/ 0 w 465"/>
                <a:gd name="T9" fmla="*/ 0 h 400"/>
              </a:gdLst>
              <a:ahLst/>
              <a:cxnLst>
                <a:cxn ang="0">
                  <a:pos x="T0" y="T1"/>
                </a:cxn>
                <a:cxn ang="0">
                  <a:pos x="T2" y="T3"/>
                </a:cxn>
                <a:cxn ang="0">
                  <a:pos x="T4" y="T5"/>
                </a:cxn>
                <a:cxn ang="0">
                  <a:pos x="T6" y="T7"/>
                </a:cxn>
                <a:cxn ang="0">
                  <a:pos x="T8" y="T9"/>
                </a:cxn>
              </a:cxnLst>
              <a:rect l="0" t="0" r="r" b="b"/>
              <a:pathLst>
                <a:path w="465" h="400">
                  <a:moveTo>
                    <a:pt x="0" y="0"/>
                  </a:moveTo>
                  <a:lnTo>
                    <a:pt x="465" y="191"/>
                  </a:lnTo>
                  <a:lnTo>
                    <a:pt x="9" y="400"/>
                  </a:lnTo>
                  <a:lnTo>
                    <a:pt x="30" y="20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5" name="Freeform 48"/>
            <p:cNvSpPr/>
            <p:nvPr/>
          </p:nvSpPr>
          <p:spPr bwMode="auto">
            <a:xfrm>
              <a:off x="5494455" y="5039220"/>
              <a:ext cx="569066" cy="260822"/>
            </a:xfrm>
            <a:custGeom>
              <a:avLst/>
              <a:gdLst>
                <a:gd name="T0" fmla="*/ 456 w 456"/>
                <a:gd name="T1" fmla="*/ 0 h 209"/>
                <a:gd name="T2" fmla="*/ 21 w 456"/>
                <a:gd name="T3" fmla="*/ 9 h 209"/>
                <a:gd name="T4" fmla="*/ 0 w 456"/>
                <a:gd name="T5" fmla="*/ 209 h 209"/>
                <a:gd name="T6" fmla="*/ 456 w 456"/>
                <a:gd name="T7" fmla="*/ 0 h 209"/>
              </a:gdLst>
              <a:ahLst/>
              <a:cxnLst>
                <a:cxn ang="0">
                  <a:pos x="T0" y="T1"/>
                </a:cxn>
                <a:cxn ang="0">
                  <a:pos x="T2" y="T3"/>
                </a:cxn>
                <a:cxn ang="0">
                  <a:pos x="T4" y="T5"/>
                </a:cxn>
                <a:cxn ang="0">
                  <a:pos x="T6" y="T7"/>
                </a:cxn>
              </a:cxnLst>
              <a:rect l="0" t="0" r="r" b="b"/>
              <a:pathLst>
                <a:path w="456" h="209">
                  <a:moveTo>
                    <a:pt x="456" y="0"/>
                  </a:moveTo>
                  <a:lnTo>
                    <a:pt x="21" y="9"/>
                  </a:lnTo>
                  <a:lnTo>
                    <a:pt x="0" y="209"/>
                  </a:lnTo>
                  <a:lnTo>
                    <a:pt x="456" y="0"/>
                  </a:lnTo>
                  <a:close/>
                </a:path>
              </a:pathLst>
            </a:custGeom>
            <a:solidFill>
              <a:schemeClr val="bg1">
                <a:lumMod val="85000"/>
              </a:schemeClr>
            </a:solidFill>
            <a:ln>
              <a:noFill/>
            </a:ln>
          </p:spPr>
          <p:txBody>
            <a:bodyPr vert="horz" wrap="square" lIns="91440" tIns="45720" rIns="91440" bIns="45720" numCol="1" anchor="t" anchorCtr="0" compatLnSpc="1"/>
            <a:lstStyle/>
            <a:p>
              <a:endParaRPr lang="en-US"/>
            </a:p>
          </p:txBody>
        </p:sp>
        <p:sp>
          <p:nvSpPr>
            <p:cNvPr id="56" name="Freeform 49"/>
            <p:cNvSpPr/>
            <p:nvPr/>
          </p:nvSpPr>
          <p:spPr bwMode="auto">
            <a:xfrm>
              <a:off x="5494455" y="5039220"/>
              <a:ext cx="569066" cy="260822"/>
            </a:xfrm>
            <a:custGeom>
              <a:avLst/>
              <a:gdLst>
                <a:gd name="T0" fmla="*/ 456 w 456"/>
                <a:gd name="T1" fmla="*/ 0 h 209"/>
                <a:gd name="T2" fmla="*/ 21 w 456"/>
                <a:gd name="T3" fmla="*/ 9 h 209"/>
                <a:gd name="T4" fmla="*/ 0 w 456"/>
                <a:gd name="T5" fmla="*/ 209 h 209"/>
                <a:gd name="T6" fmla="*/ 456 w 456"/>
                <a:gd name="T7" fmla="*/ 0 h 209"/>
              </a:gdLst>
              <a:ahLst/>
              <a:cxnLst>
                <a:cxn ang="0">
                  <a:pos x="T0" y="T1"/>
                </a:cxn>
                <a:cxn ang="0">
                  <a:pos x="T2" y="T3"/>
                </a:cxn>
                <a:cxn ang="0">
                  <a:pos x="T4" y="T5"/>
                </a:cxn>
                <a:cxn ang="0">
                  <a:pos x="T6" y="T7"/>
                </a:cxn>
              </a:cxnLst>
              <a:rect l="0" t="0" r="r" b="b"/>
              <a:pathLst>
                <a:path w="456" h="209">
                  <a:moveTo>
                    <a:pt x="456" y="0"/>
                  </a:moveTo>
                  <a:lnTo>
                    <a:pt x="21" y="9"/>
                  </a:lnTo>
                  <a:lnTo>
                    <a:pt x="0" y="209"/>
                  </a:lnTo>
                  <a:lnTo>
                    <a:pt x="45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7" name="Freeform 50"/>
            <p:cNvSpPr/>
            <p:nvPr/>
          </p:nvSpPr>
          <p:spPr bwMode="auto">
            <a:xfrm>
              <a:off x="1034278" y="4787134"/>
              <a:ext cx="1378986" cy="272053"/>
            </a:xfrm>
            <a:custGeom>
              <a:avLst/>
              <a:gdLst>
                <a:gd name="T0" fmla="*/ 842 w 1105"/>
                <a:gd name="T1" fmla="*/ 0 h 218"/>
                <a:gd name="T2" fmla="*/ 0 w 1105"/>
                <a:gd name="T3" fmla="*/ 19 h 218"/>
                <a:gd name="T4" fmla="*/ 263 w 1105"/>
                <a:gd name="T5" fmla="*/ 218 h 218"/>
                <a:gd name="T6" fmla="*/ 1105 w 1105"/>
                <a:gd name="T7" fmla="*/ 200 h 218"/>
                <a:gd name="T8" fmla="*/ 842 w 1105"/>
                <a:gd name="T9" fmla="*/ 0 h 218"/>
              </a:gdLst>
              <a:ahLst/>
              <a:cxnLst>
                <a:cxn ang="0">
                  <a:pos x="T0" y="T1"/>
                </a:cxn>
                <a:cxn ang="0">
                  <a:pos x="T2" y="T3"/>
                </a:cxn>
                <a:cxn ang="0">
                  <a:pos x="T4" y="T5"/>
                </a:cxn>
                <a:cxn ang="0">
                  <a:pos x="T6" y="T7"/>
                </a:cxn>
                <a:cxn ang="0">
                  <a:pos x="T8" y="T9"/>
                </a:cxn>
              </a:cxnLst>
              <a:rect l="0" t="0" r="r" b="b"/>
              <a:pathLst>
                <a:path w="1105" h="218">
                  <a:moveTo>
                    <a:pt x="842" y="0"/>
                  </a:moveTo>
                  <a:lnTo>
                    <a:pt x="0" y="19"/>
                  </a:lnTo>
                  <a:lnTo>
                    <a:pt x="263" y="218"/>
                  </a:lnTo>
                  <a:lnTo>
                    <a:pt x="1105" y="200"/>
                  </a:lnTo>
                  <a:lnTo>
                    <a:pt x="842" y="0"/>
                  </a:lnTo>
                  <a:close/>
                </a:path>
              </a:pathLst>
            </a:custGeom>
            <a:solidFill>
              <a:schemeClr val="accent5"/>
            </a:solidFill>
            <a:ln>
              <a:noFill/>
            </a:ln>
          </p:spPr>
          <p:txBody>
            <a:bodyPr vert="horz" wrap="square" lIns="91440" tIns="45720" rIns="91440" bIns="45720" numCol="1" anchor="t" anchorCtr="0" compatLnSpc="1"/>
            <a:lstStyle/>
            <a:p>
              <a:endParaRPr lang="en-US"/>
            </a:p>
          </p:txBody>
        </p:sp>
        <p:sp>
          <p:nvSpPr>
            <p:cNvPr id="58" name="Freeform 51"/>
            <p:cNvSpPr/>
            <p:nvPr/>
          </p:nvSpPr>
          <p:spPr bwMode="auto">
            <a:xfrm>
              <a:off x="1051750" y="5201454"/>
              <a:ext cx="1365258" cy="285781"/>
            </a:xfrm>
            <a:custGeom>
              <a:avLst/>
              <a:gdLst>
                <a:gd name="T0" fmla="*/ 252 w 1094"/>
                <a:gd name="T1" fmla="*/ 19 h 229"/>
                <a:gd name="T2" fmla="*/ 1094 w 1094"/>
                <a:gd name="T3" fmla="*/ 0 h 229"/>
                <a:gd name="T4" fmla="*/ 841 w 1094"/>
                <a:gd name="T5" fmla="*/ 211 h 229"/>
                <a:gd name="T6" fmla="*/ 0 w 1094"/>
                <a:gd name="T7" fmla="*/ 229 h 229"/>
                <a:gd name="T8" fmla="*/ 252 w 1094"/>
                <a:gd name="T9" fmla="*/ 19 h 229"/>
              </a:gdLst>
              <a:ahLst/>
              <a:cxnLst>
                <a:cxn ang="0">
                  <a:pos x="T0" y="T1"/>
                </a:cxn>
                <a:cxn ang="0">
                  <a:pos x="T2" y="T3"/>
                </a:cxn>
                <a:cxn ang="0">
                  <a:pos x="T4" y="T5"/>
                </a:cxn>
                <a:cxn ang="0">
                  <a:pos x="T6" y="T7"/>
                </a:cxn>
                <a:cxn ang="0">
                  <a:pos x="T8" y="T9"/>
                </a:cxn>
              </a:cxnLst>
              <a:rect l="0" t="0" r="r" b="b"/>
              <a:pathLst>
                <a:path w="1094" h="229">
                  <a:moveTo>
                    <a:pt x="252" y="19"/>
                  </a:moveTo>
                  <a:lnTo>
                    <a:pt x="1094" y="0"/>
                  </a:lnTo>
                  <a:lnTo>
                    <a:pt x="841" y="211"/>
                  </a:lnTo>
                  <a:lnTo>
                    <a:pt x="0" y="229"/>
                  </a:lnTo>
                  <a:lnTo>
                    <a:pt x="252" y="19"/>
                  </a:lnTo>
                  <a:close/>
                </a:path>
              </a:pathLst>
            </a:custGeom>
            <a:solidFill>
              <a:srgbClr val="B3524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9" name="Freeform 52"/>
            <p:cNvSpPr/>
            <p:nvPr/>
          </p:nvSpPr>
          <p:spPr bwMode="auto">
            <a:xfrm>
              <a:off x="1051750" y="5201454"/>
              <a:ext cx="1365258" cy="285781"/>
            </a:xfrm>
            <a:custGeom>
              <a:avLst/>
              <a:gdLst>
                <a:gd name="T0" fmla="*/ 252 w 1094"/>
                <a:gd name="T1" fmla="*/ 19 h 229"/>
                <a:gd name="T2" fmla="*/ 1094 w 1094"/>
                <a:gd name="T3" fmla="*/ 0 h 229"/>
                <a:gd name="T4" fmla="*/ 841 w 1094"/>
                <a:gd name="T5" fmla="*/ 211 h 229"/>
                <a:gd name="T6" fmla="*/ 0 w 1094"/>
                <a:gd name="T7" fmla="*/ 229 h 229"/>
                <a:gd name="T8" fmla="*/ 252 w 1094"/>
                <a:gd name="T9" fmla="*/ 19 h 229"/>
              </a:gdLst>
              <a:ahLst/>
              <a:cxnLst>
                <a:cxn ang="0">
                  <a:pos x="T0" y="T1"/>
                </a:cxn>
                <a:cxn ang="0">
                  <a:pos x="T2" y="T3"/>
                </a:cxn>
                <a:cxn ang="0">
                  <a:pos x="T4" y="T5"/>
                </a:cxn>
                <a:cxn ang="0">
                  <a:pos x="T6" y="T7"/>
                </a:cxn>
                <a:cxn ang="0">
                  <a:pos x="T8" y="T9"/>
                </a:cxn>
              </a:cxnLst>
              <a:rect l="0" t="0" r="r" b="b"/>
              <a:pathLst>
                <a:path w="1094" h="229">
                  <a:moveTo>
                    <a:pt x="252" y="19"/>
                  </a:moveTo>
                  <a:lnTo>
                    <a:pt x="1094" y="0"/>
                  </a:lnTo>
                  <a:lnTo>
                    <a:pt x="841" y="211"/>
                  </a:lnTo>
                  <a:lnTo>
                    <a:pt x="0" y="229"/>
                  </a:lnTo>
                  <a:lnTo>
                    <a:pt x="252" y="1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0" name="Freeform 53"/>
            <p:cNvSpPr/>
            <p:nvPr/>
          </p:nvSpPr>
          <p:spPr bwMode="auto">
            <a:xfrm>
              <a:off x="1051750" y="5201454"/>
              <a:ext cx="1365258" cy="285781"/>
            </a:xfrm>
            <a:custGeom>
              <a:avLst/>
              <a:gdLst>
                <a:gd name="T0" fmla="*/ 1094 w 1094"/>
                <a:gd name="T1" fmla="*/ 0 h 229"/>
                <a:gd name="T2" fmla="*/ 252 w 1094"/>
                <a:gd name="T3" fmla="*/ 19 h 229"/>
                <a:gd name="T4" fmla="*/ 0 w 1094"/>
                <a:gd name="T5" fmla="*/ 229 h 229"/>
                <a:gd name="T6" fmla="*/ 841 w 1094"/>
                <a:gd name="T7" fmla="*/ 211 h 229"/>
                <a:gd name="T8" fmla="*/ 1094 w 1094"/>
                <a:gd name="T9" fmla="*/ 0 h 229"/>
              </a:gdLst>
              <a:ahLst/>
              <a:cxnLst>
                <a:cxn ang="0">
                  <a:pos x="T0" y="T1"/>
                </a:cxn>
                <a:cxn ang="0">
                  <a:pos x="T2" y="T3"/>
                </a:cxn>
                <a:cxn ang="0">
                  <a:pos x="T4" y="T5"/>
                </a:cxn>
                <a:cxn ang="0">
                  <a:pos x="T6" y="T7"/>
                </a:cxn>
                <a:cxn ang="0">
                  <a:pos x="T8" y="T9"/>
                </a:cxn>
              </a:cxnLst>
              <a:rect l="0" t="0" r="r" b="b"/>
              <a:pathLst>
                <a:path w="1094" h="229">
                  <a:moveTo>
                    <a:pt x="1094" y="0"/>
                  </a:moveTo>
                  <a:lnTo>
                    <a:pt x="252" y="19"/>
                  </a:lnTo>
                  <a:lnTo>
                    <a:pt x="0" y="229"/>
                  </a:lnTo>
                  <a:lnTo>
                    <a:pt x="841" y="211"/>
                  </a:lnTo>
                  <a:lnTo>
                    <a:pt x="1094" y="0"/>
                  </a:lnTo>
                  <a:close/>
                </a:path>
              </a:pathLst>
            </a:custGeom>
            <a:solidFill>
              <a:schemeClr val="accent5"/>
            </a:solidFill>
            <a:ln>
              <a:noFill/>
            </a:ln>
          </p:spPr>
          <p:txBody>
            <a:bodyPr vert="horz" wrap="square" lIns="91440" tIns="45720" rIns="91440" bIns="45720" numCol="1" anchor="t" anchorCtr="0" compatLnSpc="1"/>
            <a:lstStyle/>
            <a:p>
              <a:endParaRPr lang="en-US"/>
            </a:p>
          </p:txBody>
        </p:sp>
        <p:sp>
          <p:nvSpPr>
            <p:cNvPr id="61" name="Freeform 54"/>
            <p:cNvSpPr/>
            <p:nvPr/>
          </p:nvSpPr>
          <p:spPr bwMode="auto">
            <a:xfrm>
              <a:off x="1051750" y="5201454"/>
              <a:ext cx="1365258" cy="285781"/>
            </a:xfrm>
            <a:custGeom>
              <a:avLst/>
              <a:gdLst>
                <a:gd name="T0" fmla="*/ 1094 w 1094"/>
                <a:gd name="T1" fmla="*/ 0 h 229"/>
                <a:gd name="T2" fmla="*/ 252 w 1094"/>
                <a:gd name="T3" fmla="*/ 19 h 229"/>
                <a:gd name="T4" fmla="*/ 0 w 1094"/>
                <a:gd name="T5" fmla="*/ 229 h 229"/>
                <a:gd name="T6" fmla="*/ 841 w 1094"/>
                <a:gd name="T7" fmla="*/ 211 h 229"/>
                <a:gd name="T8" fmla="*/ 1094 w 1094"/>
                <a:gd name="T9" fmla="*/ 0 h 229"/>
              </a:gdLst>
              <a:ahLst/>
              <a:cxnLst>
                <a:cxn ang="0">
                  <a:pos x="T0" y="T1"/>
                </a:cxn>
                <a:cxn ang="0">
                  <a:pos x="T2" y="T3"/>
                </a:cxn>
                <a:cxn ang="0">
                  <a:pos x="T4" y="T5"/>
                </a:cxn>
                <a:cxn ang="0">
                  <a:pos x="T6" y="T7"/>
                </a:cxn>
                <a:cxn ang="0">
                  <a:pos x="T8" y="T9"/>
                </a:cxn>
              </a:cxnLst>
              <a:rect l="0" t="0" r="r" b="b"/>
              <a:pathLst>
                <a:path w="1094" h="229">
                  <a:moveTo>
                    <a:pt x="1094" y="0"/>
                  </a:moveTo>
                  <a:lnTo>
                    <a:pt x="252" y="19"/>
                  </a:lnTo>
                  <a:lnTo>
                    <a:pt x="0" y="229"/>
                  </a:lnTo>
                  <a:lnTo>
                    <a:pt x="841" y="211"/>
                  </a:lnTo>
                  <a:lnTo>
                    <a:pt x="109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2" name="Freeform 55"/>
            <p:cNvSpPr/>
            <p:nvPr/>
          </p:nvSpPr>
          <p:spPr bwMode="auto">
            <a:xfrm>
              <a:off x="4558492" y="5117841"/>
              <a:ext cx="92348" cy="83613"/>
            </a:xfrm>
            <a:custGeom>
              <a:avLst/>
              <a:gdLst>
                <a:gd name="T0" fmla="*/ 34 w 75"/>
                <a:gd name="T1" fmla="*/ 0 h 68"/>
                <a:gd name="T2" fmla="*/ 0 w 75"/>
                <a:gd name="T3" fmla="*/ 45 h 68"/>
                <a:gd name="T4" fmla="*/ 35 w 75"/>
                <a:gd name="T5" fmla="*/ 62 h 68"/>
                <a:gd name="T6" fmla="*/ 52 w 75"/>
                <a:gd name="T7" fmla="*/ 61 h 68"/>
                <a:gd name="T8" fmla="*/ 49 w 75"/>
                <a:gd name="T9" fmla="*/ 53 h 68"/>
                <a:gd name="T10" fmla="*/ 58 w 75"/>
                <a:gd name="T11" fmla="*/ 49 h 68"/>
                <a:gd name="T12" fmla="*/ 57 w 75"/>
                <a:gd name="T13" fmla="*/ 41 h 68"/>
                <a:gd name="T14" fmla="*/ 65 w 75"/>
                <a:gd name="T15" fmla="*/ 38 h 68"/>
                <a:gd name="T16" fmla="*/ 62 w 75"/>
                <a:gd name="T17" fmla="*/ 29 h 68"/>
                <a:gd name="T18" fmla="*/ 71 w 75"/>
                <a:gd name="T19" fmla="*/ 26 h 68"/>
                <a:gd name="T20" fmla="*/ 57 w 75"/>
                <a:gd name="T21" fmla="*/ 9 h 68"/>
                <a:gd name="T22" fmla="*/ 34 w 75"/>
                <a:gd name="T23" fmla="*/ 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5" h="68">
                  <a:moveTo>
                    <a:pt x="34" y="0"/>
                  </a:moveTo>
                  <a:cubicBezTo>
                    <a:pt x="0" y="45"/>
                    <a:pt x="0" y="45"/>
                    <a:pt x="0" y="45"/>
                  </a:cubicBezTo>
                  <a:cubicBezTo>
                    <a:pt x="35" y="62"/>
                    <a:pt x="35" y="62"/>
                    <a:pt x="35" y="62"/>
                  </a:cubicBezTo>
                  <a:cubicBezTo>
                    <a:pt x="38" y="64"/>
                    <a:pt x="48" y="68"/>
                    <a:pt x="52" y="61"/>
                  </a:cubicBezTo>
                  <a:cubicBezTo>
                    <a:pt x="54" y="58"/>
                    <a:pt x="52" y="55"/>
                    <a:pt x="49" y="53"/>
                  </a:cubicBezTo>
                  <a:cubicBezTo>
                    <a:pt x="53" y="53"/>
                    <a:pt x="57" y="53"/>
                    <a:pt x="58" y="49"/>
                  </a:cubicBezTo>
                  <a:cubicBezTo>
                    <a:pt x="60" y="46"/>
                    <a:pt x="59" y="44"/>
                    <a:pt x="57" y="41"/>
                  </a:cubicBezTo>
                  <a:cubicBezTo>
                    <a:pt x="60" y="42"/>
                    <a:pt x="63" y="41"/>
                    <a:pt x="65" y="38"/>
                  </a:cubicBezTo>
                  <a:cubicBezTo>
                    <a:pt x="66" y="35"/>
                    <a:pt x="65" y="32"/>
                    <a:pt x="62" y="29"/>
                  </a:cubicBezTo>
                  <a:cubicBezTo>
                    <a:pt x="66" y="30"/>
                    <a:pt x="69" y="29"/>
                    <a:pt x="71" y="26"/>
                  </a:cubicBezTo>
                  <a:cubicBezTo>
                    <a:pt x="75" y="19"/>
                    <a:pt x="60" y="10"/>
                    <a:pt x="57" y="9"/>
                  </a:cubicBezTo>
                  <a:lnTo>
                    <a:pt x="34" y="0"/>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3" name="Freeform 56"/>
            <p:cNvSpPr/>
            <p:nvPr/>
          </p:nvSpPr>
          <p:spPr bwMode="auto">
            <a:xfrm>
              <a:off x="4544765" y="5106610"/>
              <a:ext cx="58654" cy="72381"/>
            </a:xfrm>
            <a:custGeom>
              <a:avLst/>
              <a:gdLst>
                <a:gd name="T0" fmla="*/ 0 w 47"/>
                <a:gd name="T1" fmla="*/ 49 h 58"/>
                <a:gd name="T2" fmla="*/ 16 w 47"/>
                <a:gd name="T3" fmla="*/ 58 h 58"/>
                <a:gd name="T4" fmla="*/ 47 w 47"/>
                <a:gd name="T5" fmla="*/ 9 h 58"/>
                <a:gd name="T6" fmla="*/ 31 w 47"/>
                <a:gd name="T7" fmla="*/ 0 h 58"/>
                <a:gd name="T8" fmla="*/ 0 w 47"/>
                <a:gd name="T9" fmla="*/ 49 h 58"/>
              </a:gdLst>
              <a:ahLst/>
              <a:cxnLst>
                <a:cxn ang="0">
                  <a:pos x="T0" y="T1"/>
                </a:cxn>
                <a:cxn ang="0">
                  <a:pos x="T2" y="T3"/>
                </a:cxn>
                <a:cxn ang="0">
                  <a:pos x="T4" y="T5"/>
                </a:cxn>
                <a:cxn ang="0">
                  <a:pos x="T6" y="T7"/>
                </a:cxn>
                <a:cxn ang="0">
                  <a:pos x="T8" y="T9"/>
                </a:cxn>
              </a:cxnLst>
              <a:rect l="0" t="0" r="r" b="b"/>
              <a:pathLst>
                <a:path w="47" h="58">
                  <a:moveTo>
                    <a:pt x="0" y="49"/>
                  </a:moveTo>
                  <a:lnTo>
                    <a:pt x="16" y="58"/>
                  </a:lnTo>
                  <a:lnTo>
                    <a:pt x="47" y="9"/>
                  </a:lnTo>
                  <a:lnTo>
                    <a:pt x="31" y="0"/>
                  </a:lnTo>
                  <a:lnTo>
                    <a:pt x="0" y="49"/>
                  </a:lnTo>
                  <a:close/>
                </a:path>
              </a:pathLst>
            </a:custGeom>
            <a:solidFill>
              <a:srgbClr val="F5F5F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4" name="Freeform 57"/>
            <p:cNvSpPr/>
            <p:nvPr/>
          </p:nvSpPr>
          <p:spPr bwMode="auto">
            <a:xfrm>
              <a:off x="4244008" y="4837052"/>
              <a:ext cx="348178" cy="339443"/>
            </a:xfrm>
            <a:custGeom>
              <a:avLst/>
              <a:gdLst>
                <a:gd name="T0" fmla="*/ 191 w 285"/>
                <a:gd name="T1" fmla="*/ 71 h 278"/>
                <a:gd name="T2" fmla="*/ 167 w 285"/>
                <a:gd name="T3" fmla="*/ 0 h 278"/>
                <a:gd name="T4" fmla="*/ 253 w 285"/>
                <a:gd name="T5" fmla="*/ 278 h 278"/>
                <a:gd name="T6" fmla="*/ 285 w 285"/>
                <a:gd name="T7" fmla="*/ 223 h 278"/>
                <a:gd name="T8" fmla="*/ 191 w 285"/>
                <a:gd name="T9" fmla="*/ 71 h 278"/>
              </a:gdLst>
              <a:ahLst/>
              <a:cxnLst>
                <a:cxn ang="0">
                  <a:pos x="T0" y="T1"/>
                </a:cxn>
                <a:cxn ang="0">
                  <a:pos x="T2" y="T3"/>
                </a:cxn>
                <a:cxn ang="0">
                  <a:pos x="T4" y="T5"/>
                </a:cxn>
                <a:cxn ang="0">
                  <a:pos x="T6" y="T7"/>
                </a:cxn>
                <a:cxn ang="0">
                  <a:pos x="T8" y="T9"/>
                </a:cxn>
              </a:cxnLst>
              <a:rect l="0" t="0" r="r" b="b"/>
              <a:pathLst>
                <a:path w="285" h="278">
                  <a:moveTo>
                    <a:pt x="191" y="71"/>
                  </a:moveTo>
                  <a:cubicBezTo>
                    <a:pt x="167" y="0"/>
                    <a:pt x="167" y="0"/>
                    <a:pt x="167" y="0"/>
                  </a:cubicBezTo>
                  <a:cubicBezTo>
                    <a:pt x="0" y="205"/>
                    <a:pt x="253" y="278"/>
                    <a:pt x="253" y="278"/>
                  </a:cubicBezTo>
                  <a:cubicBezTo>
                    <a:pt x="285" y="223"/>
                    <a:pt x="285" y="223"/>
                    <a:pt x="285" y="223"/>
                  </a:cubicBezTo>
                  <a:cubicBezTo>
                    <a:pt x="219" y="195"/>
                    <a:pt x="130" y="157"/>
                    <a:pt x="191" y="71"/>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65" name="Freeform 58"/>
            <p:cNvSpPr/>
            <p:nvPr/>
          </p:nvSpPr>
          <p:spPr bwMode="auto">
            <a:xfrm>
              <a:off x="4482367" y="5120337"/>
              <a:ext cx="16223" cy="16223"/>
            </a:xfrm>
            <a:custGeom>
              <a:avLst/>
              <a:gdLst>
                <a:gd name="T0" fmla="*/ 3 w 13"/>
                <a:gd name="T1" fmla="*/ 11 h 13"/>
                <a:gd name="T2" fmla="*/ 12 w 13"/>
                <a:gd name="T3" fmla="*/ 10 h 13"/>
                <a:gd name="T4" fmla="*/ 10 w 13"/>
                <a:gd name="T5" fmla="*/ 2 h 13"/>
                <a:gd name="T6" fmla="*/ 2 w 13"/>
                <a:gd name="T7" fmla="*/ 3 h 13"/>
                <a:gd name="T8" fmla="*/ 3 w 13"/>
                <a:gd name="T9" fmla="*/ 11 h 13"/>
              </a:gdLst>
              <a:ahLst/>
              <a:cxnLst>
                <a:cxn ang="0">
                  <a:pos x="T0" y="T1"/>
                </a:cxn>
                <a:cxn ang="0">
                  <a:pos x="T2" y="T3"/>
                </a:cxn>
                <a:cxn ang="0">
                  <a:pos x="T4" y="T5"/>
                </a:cxn>
                <a:cxn ang="0">
                  <a:pos x="T6" y="T7"/>
                </a:cxn>
                <a:cxn ang="0">
                  <a:pos x="T8" y="T9"/>
                </a:cxn>
              </a:cxnLst>
              <a:rect l="0" t="0" r="r" b="b"/>
              <a:pathLst>
                <a:path w="13" h="13">
                  <a:moveTo>
                    <a:pt x="3" y="11"/>
                  </a:moveTo>
                  <a:cubicBezTo>
                    <a:pt x="6" y="13"/>
                    <a:pt x="10" y="13"/>
                    <a:pt x="12" y="10"/>
                  </a:cubicBezTo>
                  <a:cubicBezTo>
                    <a:pt x="13" y="8"/>
                    <a:pt x="13" y="4"/>
                    <a:pt x="10" y="2"/>
                  </a:cubicBezTo>
                  <a:cubicBezTo>
                    <a:pt x="8" y="0"/>
                    <a:pt x="4" y="1"/>
                    <a:pt x="2" y="3"/>
                  </a:cubicBezTo>
                  <a:cubicBezTo>
                    <a:pt x="0" y="6"/>
                    <a:pt x="1" y="9"/>
                    <a:pt x="3" y="11"/>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6" name="Freeform 59"/>
            <p:cNvSpPr/>
            <p:nvPr/>
          </p:nvSpPr>
          <p:spPr bwMode="auto">
            <a:xfrm>
              <a:off x="4503582" y="5131569"/>
              <a:ext cx="17471" cy="16223"/>
            </a:xfrm>
            <a:custGeom>
              <a:avLst/>
              <a:gdLst>
                <a:gd name="T0" fmla="*/ 4 w 14"/>
                <a:gd name="T1" fmla="*/ 11 h 13"/>
                <a:gd name="T2" fmla="*/ 12 w 14"/>
                <a:gd name="T3" fmla="*/ 10 h 13"/>
                <a:gd name="T4" fmla="*/ 11 w 14"/>
                <a:gd name="T5" fmla="*/ 2 h 13"/>
                <a:gd name="T6" fmla="*/ 2 w 14"/>
                <a:gd name="T7" fmla="*/ 3 h 13"/>
                <a:gd name="T8" fmla="*/ 4 w 14"/>
                <a:gd name="T9" fmla="*/ 11 h 13"/>
              </a:gdLst>
              <a:ahLst/>
              <a:cxnLst>
                <a:cxn ang="0">
                  <a:pos x="T0" y="T1"/>
                </a:cxn>
                <a:cxn ang="0">
                  <a:pos x="T2" y="T3"/>
                </a:cxn>
                <a:cxn ang="0">
                  <a:pos x="T4" y="T5"/>
                </a:cxn>
                <a:cxn ang="0">
                  <a:pos x="T6" y="T7"/>
                </a:cxn>
                <a:cxn ang="0">
                  <a:pos x="T8" y="T9"/>
                </a:cxn>
              </a:cxnLst>
              <a:rect l="0" t="0" r="r" b="b"/>
              <a:pathLst>
                <a:path w="14" h="13">
                  <a:moveTo>
                    <a:pt x="4" y="11"/>
                  </a:moveTo>
                  <a:cubicBezTo>
                    <a:pt x="6" y="13"/>
                    <a:pt x="10" y="12"/>
                    <a:pt x="12" y="10"/>
                  </a:cubicBezTo>
                  <a:cubicBezTo>
                    <a:pt x="14" y="7"/>
                    <a:pt x="13" y="3"/>
                    <a:pt x="11" y="2"/>
                  </a:cubicBezTo>
                  <a:cubicBezTo>
                    <a:pt x="8" y="0"/>
                    <a:pt x="4" y="0"/>
                    <a:pt x="2" y="3"/>
                  </a:cubicBezTo>
                  <a:cubicBezTo>
                    <a:pt x="0" y="5"/>
                    <a:pt x="1" y="9"/>
                    <a:pt x="4" y="11"/>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7" name="Freeform 60"/>
            <p:cNvSpPr/>
            <p:nvPr/>
          </p:nvSpPr>
          <p:spPr bwMode="auto">
            <a:xfrm>
              <a:off x="4527293" y="5142800"/>
              <a:ext cx="16223" cy="16223"/>
            </a:xfrm>
            <a:custGeom>
              <a:avLst/>
              <a:gdLst>
                <a:gd name="T0" fmla="*/ 3 w 13"/>
                <a:gd name="T1" fmla="*/ 11 h 13"/>
                <a:gd name="T2" fmla="*/ 11 w 13"/>
                <a:gd name="T3" fmla="*/ 10 h 13"/>
                <a:gd name="T4" fmla="*/ 10 w 13"/>
                <a:gd name="T5" fmla="*/ 2 h 13"/>
                <a:gd name="T6" fmla="*/ 2 w 13"/>
                <a:gd name="T7" fmla="*/ 3 h 13"/>
                <a:gd name="T8" fmla="*/ 3 w 13"/>
                <a:gd name="T9" fmla="*/ 11 h 13"/>
              </a:gdLst>
              <a:ahLst/>
              <a:cxnLst>
                <a:cxn ang="0">
                  <a:pos x="T0" y="T1"/>
                </a:cxn>
                <a:cxn ang="0">
                  <a:pos x="T2" y="T3"/>
                </a:cxn>
                <a:cxn ang="0">
                  <a:pos x="T4" y="T5"/>
                </a:cxn>
                <a:cxn ang="0">
                  <a:pos x="T6" y="T7"/>
                </a:cxn>
                <a:cxn ang="0">
                  <a:pos x="T8" y="T9"/>
                </a:cxn>
              </a:cxnLst>
              <a:rect l="0" t="0" r="r" b="b"/>
              <a:pathLst>
                <a:path w="13" h="13">
                  <a:moveTo>
                    <a:pt x="3" y="11"/>
                  </a:moveTo>
                  <a:cubicBezTo>
                    <a:pt x="5" y="13"/>
                    <a:pt x="9" y="12"/>
                    <a:pt x="11" y="10"/>
                  </a:cubicBezTo>
                  <a:cubicBezTo>
                    <a:pt x="13" y="7"/>
                    <a:pt x="12" y="4"/>
                    <a:pt x="10" y="2"/>
                  </a:cubicBezTo>
                  <a:cubicBezTo>
                    <a:pt x="7" y="0"/>
                    <a:pt x="4" y="0"/>
                    <a:pt x="2" y="3"/>
                  </a:cubicBezTo>
                  <a:cubicBezTo>
                    <a:pt x="0" y="5"/>
                    <a:pt x="0" y="9"/>
                    <a:pt x="3" y="11"/>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8" name="Freeform 61"/>
            <p:cNvSpPr/>
            <p:nvPr/>
          </p:nvSpPr>
          <p:spPr bwMode="auto">
            <a:xfrm>
              <a:off x="3105877" y="4847036"/>
              <a:ext cx="415568" cy="386865"/>
            </a:xfrm>
            <a:custGeom>
              <a:avLst/>
              <a:gdLst>
                <a:gd name="T0" fmla="*/ 302 w 339"/>
                <a:gd name="T1" fmla="*/ 311 h 317"/>
                <a:gd name="T2" fmla="*/ 298 w 339"/>
                <a:gd name="T3" fmla="*/ 299 h 317"/>
                <a:gd name="T4" fmla="*/ 312 w 339"/>
                <a:gd name="T5" fmla="*/ 300 h 317"/>
                <a:gd name="T6" fmla="*/ 308 w 339"/>
                <a:gd name="T7" fmla="*/ 283 h 317"/>
                <a:gd name="T8" fmla="*/ 308 w 339"/>
                <a:gd name="T9" fmla="*/ 283 h 317"/>
                <a:gd name="T10" fmla="*/ 323 w 339"/>
                <a:gd name="T11" fmla="*/ 285 h 317"/>
                <a:gd name="T12" fmla="*/ 318 w 339"/>
                <a:gd name="T13" fmla="*/ 270 h 317"/>
                <a:gd name="T14" fmla="*/ 335 w 339"/>
                <a:gd name="T15" fmla="*/ 272 h 317"/>
                <a:gd name="T16" fmla="*/ 327 w 339"/>
                <a:gd name="T17" fmla="*/ 259 h 317"/>
                <a:gd name="T18" fmla="*/ 266 w 339"/>
                <a:gd name="T19" fmla="*/ 43 h 317"/>
                <a:gd name="T20" fmla="*/ 234 w 339"/>
                <a:gd name="T21" fmla="*/ 0 h 317"/>
                <a:gd name="T22" fmla="*/ 287 w 339"/>
                <a:gd name="T23" fmla="*/ 308 h 317"/>
                <a:gd name="T24" fmla="*/ 302 w 339"/>
                <a:gd name="T25" fmla="*/ 311 h 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9" h="317">
                  <a:moveTo>
                    <a:pt x="302" y="311"/>
                  </a:moveTo>
                  <a:cubicBezTo>
                    <a:pt x="305" y="306"/>
                    <a:pt x="301" y="302"/>
                    <a:pt x="298" y="299"/>
                  </a:cubicBezTo>
                  <a:cubicBezTo>
                    <a:pt x="301" y="302"/>
                    <a:pt x="307" y="306"/>
                    <a:pt x="312" y="300"/>
                  </a:cubicBezTo>
                  <a:cubicBezTo>
                    <a:pt x="318" y="294"/>
                    <a:pt x="311" y="286"/>
                    <a:pt x="308" y="283"/>
                  </a:cubicBezTo>
                  <a:cubicBezTo>
                    <a:pt x="308" y="283"/>
                    <a:pt x="308" y="283"/>
                    <a:pt x="308" y="283"/>
                  </a:cubicBezTo>
                  <a:cubicBezTo>
                    <a:pt x="311" y="285"/>
                    <a:pt x="319" y="291"/>
                    <a:pt x="323" y="285"/>
                  </a:cubicBezTo>
                  <a:cubicBezTo>
                    <a:pt x="328" y="280"/>
                    <a:pt x="321" y="273"/>
                    <a:pt x="318" y="270"/>
                  </a:cubicBezTo>
                  <a:cubicBezTo>
                    <a:pt x="321" y="273"/>
                    <a:pt x="331" y="279"/>
                    <a:pt x="335" y="272"/>
                  </a:cubicBezTo>
                  <a:cubicBezTo>
                    <a:pt x="339" y="266"/>
                    <a:pt x="327" y="259"/>
                    <a:pt x="327" y="259"/>
                  </a:cubicBezTo>
                  <a:cubicBezTo>
                    <a:pt x="81" y="156"/>
                    <a:pt x="266" y="43"/>
                    <a:pt x="266" y="43"/>
                  </a:cubicBezTo>
                  <a:cubicBezTo>
                    <a:pt x="234" y="0"/>
                    <a:pt x="234" y="0"/>
                    <a:pt x="234" y="0"/>
                  </a:cubicBezTo>
                  <a:cubicBezTo>
                    <a:pt x="0" y="175"/>
                    <a:pt x="265" y="293"/>
                    <a:pt x="287" y="308"/>
                  </a:cubicBezTo>
                  <a:cubicBezTo>
                    <a:pt x="287" y="308"/>
                    <a:pt x="298" y="317"/>
                    <a:pt x="302" y="31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9" name="Freeform 62"/>
            <p:cNvSpPr/>
            <p:nvPr/>
          </p:nvSpPr>
          <p:spPr bwMode="auto">
            <a:xfrm>
              <a:off x="3342988" y="4847036"/>
              <a:ext cx="88605" cy="88605"/>
            </a:xfrm>
            <a:custGeom>
              <a:avLst/>
              <a:gdLst>
                <a:gd name="T0" fmla="*/ 72 w 72"/>
                <a:gd name="T1" fmla="*/ 43 h 73"/>
                <a:gd name="T2" fmla="*/ 40 w 72"/>
                <a:gd name="T3" fmla="*/ 0 h 73"/>
                <a:gd name="T4" fmla="*/ 0 w 72"/>
                <a:gd name="T5" fmla="*/ 34 h 73"/>
                <a:gd name="T6" fmla="*/ 36 w 72"/>
                <a:gd name="T7" fmla="*/ 73 h 73"/>
                <a:gd name="T8" fmla="*/ 72 w 72"/>
                <a:gd name="T9" fmla="*/ 43 h 73"/>
              </a:gdLst>
              <a:ahLst/>
              <a:cxnLst>
                <a:cxn ang="0">
                  <a:pos x="T0" y="T1"/>
                </a:cxn>
                <a:cxn ang="0">
                  <a:pos x="T2" y="T3"/>
                </a:cxn>
                <a:cxn ang="0">
                  <a:pos x="T4" y="T5"/>
                </a:cxn>
                <a:cxn ang="0">
                  <a:pos x="T6" y="T7"/>
                </a:cxn>
                <a:cxn ang="0">
                  <a:pos x="T8" y="T9"/>
                </a:cxn>
              </a:cxnLst>
              <a:rect l="0" t="0" r="r" b="b"/>
              <a:pathLst>
                <a:path w="72" h="73">
                  <a:moveTo>
                    <a:pt x="72" y="43"/>
                  </a:moveTo>
                  <a:cubicBezTo>
                    <a:pt x="40" y="0"/>
                    <a:pt x="40" y="0"/>
                    <a:pt x="40" y="0"/>
                  </a:cubicBezTo>
                  <a:cubicBezTo>
                    <a:pt x="24" y="11"/>
                    <a:pt x="11" y="23"/>
                    <a:pt x="0" y="34"/>
                  </a:cubicBezTo>
                  <a:cubicBezTo>
                    <a:pt x="36" y="73"/>
                    <a:pt x="36" y="73"/>
                    <a:pt x="36" y="73"/>
                  </a:cubicBezTo>
                  <a:cubicBezTo>
                    <a:pt x="54" y="54"/>
                    <a:pt x="72" y="43"/>
                    <a:pt x="72" y="43"/>
                  </a:cubicBez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70" name="Freeform 63"/>
            <p:cNvSpPr/>
            <p:nvPr/>
          </p:nvSpPr>
          <p:spPr bwMode="auto">
            <a:xfrm>
              <a:off x="3753564" y="4598694"/>
              <a:ext cx="227127" cy="141018"/>
            </a:xfrm>
            <a:custGeom>
              <a:avLst/>
              <a:gdLst>
                <a:gd name="T0" fmla="*/ 0 w 186"/>
                <a:gd name="T1" fmla="*/ 41 h 115"/>
                <a:gd name="T2" fmla="*/ 104 w 186"/>
                <a:gd name="T3" fmla="*/ 101 h 115"/>
                <a:gd name="T4" fmla="*/ 164 w 186"/>
                <a:gd name="T5" fmla="*/ 7 h 115"/>
                <a:gd name="T6" fmla="*/ 0 w 186"/>
                <a:gd name="T7" fmla="*/ 41 h 115"/>
              </a:gdLst>
              <a:ahLst/>
              <a:cxnLst>
                <a:cxn ang="0">
                  <a:pos x="T0" y="T1"/>
                </a:cxn>
                <a:cxn ang="0">
                  <a:pos x="T2" y="T3"/>
                </a:cxn>
                <a:cxn ang="0">
                  <a:pos x="T4" y="T5"/>
                </a:cxn>
                <a:cxn ang="0">
                  <a:pos x="T6" y="T7"/>
                </a:cxn>
              </a:cxnLst>
              <a:rect l="0" t="0" r="r" b="b"/>
              <a:pathLst>
                <a:path w="186" h="115">
                  <a:moveTo>
                    <a:pt x="0" y="41"/>
                  </a:moveTo>
                  <a:cubicBezTo>
                    <a:pt x="6" y="70"/>
                    <a:pt x="24" y="115"/>
                    <a:pt x="104" y="101"/>
                  </a:cubicBezTo>
                  <a:cubicBezTo>
                    <a:pt x="186" y="86"/>
                    <a:pt x="164" y="7"/>
                    <a:pt x="164" y="7"/>
                  </a:cubicBezTo>
                  <a:cubicBezTo>
                    <a:pt x="164" y="7"/>
                    <a:pt x="72" y="0"/>
                    <a:pt x="0" y="41"/>
                  </a:cubicBezTo>
                  <a:close/>
                </a:path>
              </a:pathLst>
            </a:custGeom>
            <a:solidFill>
              <a:srgbClr val="EB7D8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64"/>
            <p:cNvSpPr/>
            <p:nvPr/>
          </p:nvSpPr>
          <p:spPr bwMode="auto">
            <a:xfrm>
              <a:off x="4815570" y="4573735"/>
              <a:ext cx="229623" cy="142266"/>
            </a:xfrm>
            <a:custGeom>
              <a:avLst/>
              <a:gdLst>
                <a:gd name="T0" fmla="*/ 0 w 188"/>
                <a:gd name="T1" fmla="*/ 43 h 116"/>
                <a:gd name="T2" fmla="*/ 106 w 188"/>
                <a:gd name="T3" fmla="*/ 100 h 116"/>
                <a:gd name="T4" fmla="*/ 164 w 188"/>
                <a:gd name="T5" fmla="*/ 5 h 116"/>
                <a:gd name="T6" fmla="*/ 0 w 188"/>
                <a:gd name="T7" fmla="*/ 43 h 116"/>
              </a:gdLst>
              <a:ahLst/>
              <a:cxnLst>
                <a:cxn ang="0">
                  <a:pos x="T0" y="T1"/>
                </a:cxn>
                <a:cxn ang="0">
                  <a:pos x="T2" y="T3"/>
                </a:cxn>
                <a:cxn ang="0">
                  <a:pos x="T4" y="T5"/>
                </a:cxn>
                <a:cxn ang="0">
                  <a:pos x="T6" y="T7"/>
                </a:cxn>
              </a:cxnLst>
              <a:rect l="0" t="0" r="r" b="b"/>
              <a:pathLst>
                <a:path w="188" h="116">
                  <a:moveTo>
                    <a:pt x="0" y="43"/>
                  </a:moveTo>
                  <a:cubicBezTo>
                    <a:pt x="8" y="71"/>
                    <a:pt x="26" y="116"/>
                    <a:pt x="106" y="100"/>
                  </a:cubicBezTo>
                  <a:cubicBezTo>
                    <a:pt x="188" y="84"/>
                    <a:pt x="164" y="5"/>
                    <a:pt x="164" y="5"/>
                  </a:cubicBezTo>
                  <a:cubicBezTo>
                    <a:pt x="164" y="5"/>
                    <a:pt x="72" y="0"/>
                    <a:pt x="0" y="43"/>
                  </a:cubicBezTo>
                  <a:close/>
                </a:path>
              </a:pathLst>
            </a:custGeom>
            <a:solidFill>
              <a:srgbClr val="EB7D8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65"/>
            <p:cNvSpPr/>
            <p:nvPr/>
          </p:nvSpPr>
          <p:spPr bwMode="auto">
            <a:xfrm>
              <a:off x="3636256" y="4505097"/>
              <a:ext cx="46174" cy="83613"/>
            </a:xfrm>
            <a:custGeom>
              <a:avLst/>
              <a:gdLst>
                <a:gd name="T0" fmla="*/ 33 w 38"/>
                <a:gd name="T1" fmla="*/ 30 h 68"/>
                <a:gd name="T2" fmla="*/ 28 w 38"/>
                <a:gd name="T3" fmla="*/ 66 h 68"/>
                <a:gd name="T4" fmla="*/ 5 w 38"/>
                <a:gd name="T5" fmla="*/ 38 h 68"/>
                <a:gd name="T6" fmla="*/ 10 w 38"/>
                <a:gd name="T7" fmla="*/ 2 h 68"/>
                <a:gd name="T8" fmla="*/ 33 w 38"/>
                <a:gd name="T9" fmla="*/ 30 h 68"/>
              </a:gdLst>
              <a:ahLst/>
              <a:cxnLst>
                <a:cxn ang="0">
                  <a:pos x="T0" y="T1"/>
                </a:cxn>
                <a:cxn ang="0">
                  <a:pos x="T2" y="T3"/>
                </a:cxn>
                <a:cxn ang="0">
                  <a:pos x="T4" y="T5"/>
                </a:cxn>
                <a:cxn ang="0">
                  <a:pos x="T6" y="T7"/>
                </a:cxn>
                <a:cxn ang="0">
                  <a:pos x="T8" y="T9"/>
                </a:cxn>
              </a:cxnLst>
              <a:rect l="0" t="0" r="r" b="b"/>
              <a:pathLst>
                <a:path w="38" h="68">
                  <a:moveTo>
                    <a:pt x="33" y="30"/>
                  </a:moveTo>
                  <a:cubicBezTo>
                    <a:pt x="38" y="47"/>
                    <a:pt x="35" y="64"/>
                    <a:pt x="28" y="66"/>
                  </a:cubicBezTo>
                  <a:cubicBezTo>
                    <a:pt x="20" y="68"/>
                    <a:pt x="10" y="55"/>
                    <a:pt x="5" y="38"/>
                  </a:cubicBezTo>
                  <a:cubicBezTo>
                    <a:pt x="0" y="20"/>
                    <a:pt x="2" y="4"/>
                    <a:pt x="10" y="2"/>
                  </a:cubicBezTo>
                  <a:cubicBezTo>
                    <a:pt x="17" y="0"/>
                    <a:pt x="28" y="12"/>
                    <a:pt x="33" y="30"/>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73" name="Freeform 66"/>
            <p:cNvSpPr/>
            <p:nvPr/>
          </p:nvSpPr>
          <p:spPr bwMode="auto">
            <a:xfrm>
              <a:off x="3919541" y="4423980"/>
              <a:ext cx="46174" cy="83613"/>
            </a:xfrm>
            <a:custGeom>
              <a:avLst/>
              <a:gdLst>
                <a:gd name="T0" fmla="*/ 33 w 38"/>
                <a:gd name="T1" fmla="*/ 30 h 68"/>
                <a:gd name="T2" fmla="*/ 28 w 38"/>
                <a:gd name="T3" fmla="*/ 66 h 68"/>
                <a:gd name="T4" fmla="*/ 5 w 38"/>
                <a:gd name="T5" fmla="*/ 38 h 68"/>
                <a:gd name="T6" fmla="*/ 10 w 38"/>
                <a:gd name="T7" fmla="*/ 2 h 68"/>
                <a:gd name="T8" fmla="*/ 33 w 38"/>
                <a:gd name="T9" fmla="*/ 30 h 68"/>
              </a:gdLst>
              <a:ahLst/>
              <a:cxnLst>
                <a:cxn ang="0">
                  <a:pos x="T0" y="T1"/>
                </a:cxn>
                <a:cxn ang="0">
                  <a:pos x="T2" y="T3"/>
                </a:cxn>
                <a:cxn ang="0">
                  <a:pos x="T4" y="T5"/>
                </a:cxn>
                <a:cxn ang="0">
                  <a:pos x="T6" y="T7"/>
                </a:cxn>
                <a:cxn ang="0">
                  <a:pos x="T8" y="T9"/>
                </a:cxn>
              </a:cxnLst>
              <a:rect l="0" t="0" r="r" b="b"/>
              <a:pathLst>
                <a:path w="38" h="68">
                  <a:moveTo>
                    <a:pt x="33" y="30"/>
                  </a:moveTo>
                  <a:cubicBezTo>
                    <a:pt x="38" y="48"/>
                    <a:pt x="36" y="64"/>
                    <a:pt x="28" y="66"/>
                  </a:cubicBezTo>
                  <a:cubicBezTo>
                    <a:pt x="20" y="68"/>
                    <a:pt x="10" y="56"/>
                    <a:pt x="5" y="38"/>
                  </a:cubicBezTo>
                  <a:cubicBezTo>
                    <a:pt x="0" y="21"/>
                    <a:pt x="2" y="4"/>
                    <a:pt x="10" y="2"/>
                  </a:cubicBezTo>
                  <a:cubicBezTo>
                    <a:pt x="17" y="0"/>
                    <a:pt x="28" y="13"/>
                    <a:pt x="33" y="30"/>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74" name="Freeform 67"/>
            <p:cNvSpPr/>
            <p:nvPr/>
          </p:nvSpPr>
          <p:spPr bwMode="auto">
            <a:xfrm>
              <a:off x="4275207" y="5126577"/>
              <a:ext cx="79869" cy="53662"/>
            </a:xfrm>
            <a:custGeom>
              <a:avLst/>
              <a:gdLst>
                <a:gd name="T0" fmla="*/ 54 w 66"/>
                <a:gd name="T1" fmla="*/ 0 h 44"/>
                <a:gd name="T2" fmla="*/ 47 w 66"/>
                <a:gd name="T3" fmla="*/ 9 h 44"/>
                <a:gd name="T4" fmla="*/ 39 w 66"/>
                <a:gd name="T5" fmla="*/ 2 h 44"/>
                <a:gd name="T6" fmla="*/ 32 w 66"/>
                <a:gd name="T7" fmla="*/ 12 h 44"/>
                <a:gd name="T8" fmla="*/ 23 w 66"/>
                <a:gd name="T9" fmla="*/ 3 h 44"/>
                <a:gd name="T10" fmla="*/ 16 w 66"/>
                <a:gd name="T11" fmla="*/ 12 h 44"/>
                <a:gd name="T12" fmla="*/ 8 w 66"/>
                <a:gd name="T13" fmla="*/ 4 h 44"/>
                <a:gd name="T14" fmla="*/ 1 w 66"/>
                <a:gd name="T15" fmla="*/ 25 h 44"/>
                <a:gd name="T16" fmla="*/ 12 w 66"/>
                <a:gd name="T17" fmla="*/ 44 h 44"/>
                <a:gd name="T18" fmla="*/ 18 w 66"/>
                <a:gd name="T19" fmla="*/ 35 h 44"/>
                <a:gd name="T20" fmla="*/ 26 w 66"/>
                <a:gd name="T21" fmla="*/ 43 h 44"/>
                <a:gd name="T22" fmla="*/ 33 w 66"/>
                <a:gd name="T23" fmla="*/ 32 h 44"/>
                <a:gd name="T24" fmla="*/ 42 w 66"/>
                <a:gd name="T25" fmla="*/ 42 h 44"/>
                <a:gd name="T26" fmla="*/ 49 w 66"/>
                <a:gd name="T27" fmla="*/ 33 h 44"/>
                <a:gd name="T28" fmla="*/ 57 w 66"/>
                <a:gd name="T29" fmla="*/ 40 h 44"/>
                <a:gd name="T30" fmla="*/ 65 w 66"/>
                <a:gd name="T31" fmla="*/ 20 h 44"/>
                <a:gd name="T32" fmla="*/ 54 w 66"/>
                <a:gd name="T33"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6" h="44">
                  <a:moveTo>
                    <a:pt x="54" y="0"/>
                  </a:moveTo>
                  <a:cubicBezTo>
                    <a:pt x="51" y="1"/>
                    <a:pt x="48" y="4"/>
                    <a:pt x="47" y="9"/>
                  </a:cubicBezTo>
                  <a:cubicBezTo>
                    <a:pt x="45" y="4"/>
                    <a:pt x="42" y="1"/>
                    <a:pt x="39" y="2"/>
                  </a:cubicBezTo>
                  <a:cubicBezTo>
                    <a:pt x="36" y="2"/>
                    <a:pt x="33" y="6"/>
                    <a:pt x="32" y="12"/>
                  </a:cubicBezTo>
                  <a:cubicBezTo>
                    <a:pt x="30" y="6"/>
                    <a:pt x="27" y="3"/>
                    <a:pt x="23" y="3"/>
                  </a:cubicBezTo>
                  <a:cubicBezTo>
                    <a:pt x="20" y="3"/>
                    <a:pt x="18" y="7"/>
                    <a:pt x="16" y="12"/>
                  </a:cubicBezTo>
                  <a:cubicBezTo>
                    <a:pt x="14" y="7"/>
                    <a:pt x="11" y="4"/>
                    <a:pt x="8" y="4"/>
                  </a:cubicBezTo>
                  <a:cubicBezTo>
                    <a:pt x="3" y="5"/>
                    <a:pt x="0" y="14"/>
                    <a:pt x="1" y="25"/>
                  </a:cubicBezTo>
                  <a:cubicBezTo>
                    <a:pt x="2" y="36"/>
                    <a:pt x="6" y="44"/>
                    <a:pt x="12" y="44"/>
                  </a:cubicBezTo>
                  <a:cubicBezTo>
                    <a:pt x="15" y="44"/>
                    <a:pt x="17" y="40"/>
                    <a:pt x="18" y="35"/>
                  </a:cubicBezTo>
                  <a:cubicBezTo>
                    <a:pt x="20" y="40"/>
                    <a:pt x="23" y="43"/>
                    <a:pt x="26" y="43"/>
                  </a:cubicBezTo>
                  <a:cubicBezTo>
                    <a:pt x="30" y="43"/>
                    <a:pt x="32" y="38"/>
                    <a:pt x="33" y="32"/>
                  </a:cubicBezTo>
                  <a:cubicBezTo>
                    <a:pt x="36" y="38"/>
                    <a:pt x="39" y="42"/>
                    <a:pt x="42" y="42"/>
                  </a:cubicBezTo>
                  <a:cubicBezTo>
                    <a:pt x="45" y="41"/>
                    <a:pt x="48" y="38"/>
                    <a:pt x="49" y="33"/>
                  </a:cubicBezTo>
                  <a:cubicBezTo>
                    <a:pt x="51" y="38"/>
                    <a:pt x="54" y="41"/>
                    <a:pt x="57" y="40"/>
                  </a:cubicBezTo>
                  <a:cubicBezTo>
                    <a:pt x="62" y="40"/>
                    <a:pt x="66" y="31"/>
                    <a:pt x="65" y="20"/>
                  </a:cubicBezTo>
                  <a:cubicBezTo>
                    <a:pt x="64" y="9"/>
                    <a:pt x="59" y="0"/>
                    <a:pt x="54" y="0"/>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68"/>
            <p:cNvSpPr/>
            <p:nvPr/>
          </p:nvSpPr>
          <p:spPr bwMode="auto">
            <a:xfrm>
              <a:off x="1941539" y="4847036"/>
              <a:ext cx="414320" cy="386865"/>
            </a:xfrm>
            <a:custGeom>
              <a:avLst/>
              <a:gdLst>
                <a:gd name="T0" fmla="*/ 302 w 339"/>
                <a:gd name="T1" fmla="*/ 311 h 317"/>
                <a:gd name="T2" fmla="*/ 298 w 339"/>
                <a:gd name="T3" fmla="*/ 299 h 317"/>
                <a:gd name="T4" fmla="*/ 312 w 339"/>
                <a:gd name="T5" fmla="*/ 300 h 317"/>
                <a:gd name="T6" fmla="*/ 308 w 339"/>
                <a:gd name="T7" fmla="*/ 283 h 317"/>
                <a:gd name="T8" fmla="*/ 308 w 339"/>
                <a:gd name="T9" fmla="*/ 283 h 317"/>
                <a:gd name="T10" fmla="*/ 323 w 339"/>
                <a:gd name="T11" fmla="*/ 285 h 317"/>
                <a:gd name="T12" fmla="*/ 318 w 339"/>
                <a:gd name="T13" fmla="*/ 270 h 317"/>
                <a:gd name="T14" fmla="*/ 335 w 339"/>
                <a:gd name="T15" fmla="*/ 272 h 317"/>
                <a:gd name="T16" fmla="*/ 327 w 339"/>
                <a:gd name="T17" fmla="*/ 259 h 317"/>
                <a:gd name="T18" fmla="*/ 267 w 339"/>
                <a:gd name="T19" fmla="*/ 43 h 317"/>
                <a:gd name="T20" fmla="*/ 234 w 339"/>
                <a:gd name="T21" fmla="*/ 0 h 317"/>
                <a:gd name="T22" fmla="*/ 287 w 339"/>
                <a:gd name="T23" fmla="*/ 308 h 317"/>
                <a:gd name="T24" fmla="*/ 302 w 339"/>
                <a:gd name="T25" fmla="*/ 311 h 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9" h="317">
                  <a:moveTo>
                    <a:pt x="302" y="311"/>
                  </a:moveTo>
                  <a:cubicBezTo>
                    <a:pt x="305" y="306"/>
                    <a:pt x="301" y="302"/>
                    <a:pt x="298" y="299"/>
                  </a:cubicBezTo>
                  <a:cubicBezTo>
                    <a:pt x="301" y="302"/>
                    <a:pt x="308" y="306"/>
                    <a:pt x="312" y="300"/>
                  </a:cubicBezTo>
                  <a:cubicBezTo>
                    <a:pt x="318" y="294"/>
                    <a:pt x="311" y="286"/>
                    <a:pt x="308" y="283"/>
                  </a:cubicBezTo>
                  <a:cubicBezTo>
                    <a:pt x="308" y="283"/>
                    <a:pt x="308" y="283"/>
                    <a:pt x="308" y="283"/>
                  </a:cubicBezTo>
                  <a:cubicBezTo>
                    <a:pt x="311" y="285"/>
                    <a:pt x="319" y="291"/>
                    <a:pt x="323" y="285"/>
                  </a:cubicBezTo>
                  <a:cubicBezTo>
                    <a:pt x="328" y="280"/>
                    <a:pt x="321" y="273"/>
                    <a:pt x="318" y="270"/>
                  </a:cubicBezTo>
                  <a:cubicBezTo>
                    <a:pt x="321" y="273"/>
                    <a:pt x="331" y="279"/>
                    <a:pt x="335" y="272"/>
                  </a:cubicBezTo>
                  <a:cubicBezTo>
                    <a:pt x="339" y="266"/>
                    <a:pt x="327" y="259"/>
                    <a:pt x="327" y="259"/>
                  </a:cubicBezTo>
                  <a:cubicBezTo>
                    <a:pt x="81" y="156"/>
                    <a:pt x="267" y="43"/>
                    <a:pt x="267" y="43"/>
                  </a:cubicBezTo>
                  <a:cubicBezTo>
                    <a:pt x="234" y="0"/>
                    <a:pt x="234" y="0"/>
                    <a:pt x="234" y="0"/>
                  </a:cubicBezTo>
                  <a:cubicBezTo>
                    <a:pt x="0" y="175"/>
                    <a:pt x="265" y="293"/>
                    <a:pt x="287" y="308"/>
                  </a:cubicBezTo>
                  <a:cubicBezTo>
                    <a:pt x="287" y="308"/>
                    <a:pt x="298" y="317"/>
                    <a:pt x="302" y="31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69"/>
            <p:cNvSpPr/>
            <p:nvPr/>
          </p:nvSpPr>
          <p:spPr bwMode="auto">
            <a:xfrm>
              <a:off x="2178649" y="4847036"/>
              <a:ext cx="89852" cy="88605"/>
            </a:xfrm>
            <a:custGeom>
              <a:avLst/>
              <a:gdLst>
                <a:gd name="T0" fmla="*/ 73 w 73"/>
                <a:gd name="T1" fmla="*/ 43 h 73"/>
                <a:gd name="T2" fmla="*/ 40 w 73"/>
                <a:gd name="T3" fmla="*/ 0 h 73"/>
                <a:gd name="T4" fmla="*/ 0 w 73"/>
                <a:gd name="T5" fmla="*/ 34 h 73"/>
                <a:gd name="T6" fmla="*/ 37 w 73"/>
                <a:gd name="T7" fmla="*/ 73 h 73"/>
                <a:gd name="T8" fmla="*/ 73 w 73"/>
                <a:gd name="T9" fmla="*/ 43 h 73"/>
              </a:gdLst>
              <a:ahLst/>
              <a:cxnLst>
                <a:cxn ang="0">
                  <a:pos x="T0" y="T1"/>
                </a:cxn>
                <a:cxn ang="0">
                  <a:pos x="T2" y="T3"/>
                </a:cxn>
                <a:cxn ang="0">
                  <a:pos x="T4" y="T5"/>
                </a:cxn>
                <a:cxn ang="0">
                  <a:pos x="T6" y="T7"/>
                </a:cxn>
                <a:cxn ang="0">
                  <a:pos x="T8" y="T9"/>
                </a:cxn>
              </a:cxnLst>
              <a:rect l="0" t="0" r="r" b="b"/>
              <a:pathLst>
                <a:path w="73" h="73">
                  <a:moveTo>
                    <a:pt x="73" y="43"/>
                  </a:moveTo>
                  <a:cubicBezTo>
                    <a:pt x="40" y="0"/>
                    <a:pt x="40" y="0"/>
                    <a:pt x="40" y="0"/>
                  </a:cubicBezTo>
                  <a:cubicBezTo>
                    <a:pt x="24" y="11"/>
                    <a:pt x="11" y="23"/>
                    <a:pt x="0" y="34"/>
                  </a:cubicBezTo>
                  <a:cubicBezTo>
                    <a:pt x="37" y="73"/>
                    <a:pt x="37" y="73"/>
                    <a:pt x="37" y="73"/>
                  </a:cubicBezTo>
                  <a:cubicBezTo>
                    <a:pt x="54" y="54"/>
                    <a:pt x="73" y="43"/>
                    <a:pt x="73" y="43"/>
                  </a:cubicBez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77" name="Freeform 70"/>
            <p:cNvSpPr/>
            <p:nvPr/>
          </p:nvSpPr>
          <p:spPr bwMode="auto">
            <a:xfrm>
              <a:off x="2587977" y="4598694"/>
              <a:ext cx="228375" cy="141018"/>
            </a:xfrm>
            <a:custGeom>
              <a:avLst/>
              <a:gdLst>
                <a:gd name="T0" fmla="*/ 0 w 186"/>
                <a:gd name="T1" fmla="*/ 41 h 115"/>
                <a:gd name="T2" fmla="*/ 104 w 186"/>
                <a:gd name="T3" fmla="*/ 101 h 115"/>
                <a:gd name="T4" fmla="*/ 164 w 186"/>
                <a:gd name="T5" fmla="*/ 7 h 115"/>
                <a:gd name="T6" fmla="*/ 0 w 186"/>
                <a:gd name="T7" fmla="*/ 41 h 115"/>
              </a:gdLst>
              <a:ahLst/>
              <a:cxnLst>
                <a:cxn ang="0">
                  <a:pos x="T0" y="T1"/>
                </a:cxn>
                <a:cxn ang="0">
                  <a:pos x="T2" y="T3"/>
                </a:cxn>
                <a:cxn ang="0">
                  <a:pos x="T4" y="T5"/>
                </a:cxn>
                <a:cxn ang="0">
                  <a:pos x="T6" y="T7"/>
                </a:cxn>
              </a:cxnLst>
              <a:rect l="0" t="0" r="r" b="b"/>
              <a:pathLst>
                <a:path w="186" h="115">
                  <a:moveTo>
                    <a:pt x="0" y="41"/>
                  </a:moveTo>
                  <a:cubicBezTo>
                    <a:pt x="6" y="70"/>
                    <a:pt x="24" y="115"/>
                    <a:pt x="104" y="101"/>
                  </a:cubicBezTo>
                  <a:cubicBezTo>
                    <a:pt x="186" y="86"/>
                    <a:pt x="164" y="7"/>
                    <a:pt x="164" y="7"/>
                  </a:cubicBezTo>
                  <a:cubicBezTo>
                    <a:pt x="164" y="7"/>
                    <a:pt x="72" y="0"/>
                    <a:pt x="0" y="41"/>
                  </a:cubicBezTo>
                  <a:close/>
                </a:path>
              </a:pathLst>
            </a:custGeom>
            <a:solidFill>
              <a:srgbClr val="EB7D8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71"/>
            <p:cNvSpPr/>
            <p:nvPr/>
          </p:nvSpPr>
          <p:spPr bwMode="auto">
            <a:xfrm>
              <a:off x="2470670" y="4505097"/>
              <a:ext cx="47422" cy="83613"/>
            </a:xfrm>
            <a:custGeom>
              <a:avLst/>
              <a:gdLst>
                <a:gd name="T0" fmla="*/ 33 w 38"/>
                <a:gd name="T1" fmla="*/ 30 h 68"/>
                <a:gd name="T2" fmla="*/ 28 w 38"/>
                <a:gd name="T3" fmla="*/ 66 h 68"/>
                <a:gd name="T4" fmla="*/ 5 w 38"/>
                <a:gd name="T5" fmla="*/ 38 h 68"/>
                <a:gd name="T6" fmla="*/ 10 w 38"/>
                <a:gd name="T7" fmla="*/ 2 h 68"/>
                <a:gd name="T8" fmla="*/ 33 w 38"/>
                <a:gd name="T9" fmla="*/ 30 h 68"/>
              </a:gdLst>
              <a:ahLst/>
              <a:cxnLst>
                <a:cxn ang="0">
                  <a:pos x="T0" y="T1"/>
                </a:cxn>
                <a:cxn ang="0">
                  <a:pos x="T2" y="T3"/>
                </a:cxn>
                <a:cxn ang="0">
                  <a:pos x="T4" y="T5"/>
                </a:cxn>
                <a:cxn ang="0">
                  <a:pos x="T6" y="T7"/>
                </a:cxn>
                <a:cxn ang="0">
                  <a:pos x="T8" y="T9"/>
                </a:cxn>
              </a:cxnLst>
              <a:rect l="0" t="0" r="r" b="b"/>
              <a:pathLst>
                <a:path w="38" h="68">
                  <a:moveTo>
                    <a:pt x="33" y="30"/>
                  </a:moveTo>
                  <a:cubicBezTo>
                    <a:pt x="38" y="47"/>
                    <a:pt x="36" y="64"/>
                    <a:pt x="28" y="66"/>
                  </a:cubicBezTo>
                  <a:cubicBezTo>
                    <a:pt x="20" y="68"/>
                    <a:pt x="10" y="55"/>
                    <a:pt x="5" y="38"/>
                  </a:cubicBezTo>
                  <a:cubicBezTo>
                    <a:pt x="0" y="20"/>
                    <a:pt x="2" y="4"/>
                    <a:pt x="10" y="2"/>
                  </a:cubicBezTo>
                  <a:cubicBezTo>
                    <a:pt x="17" y="0"/>
                    <a:pt x="28" y="12"/>
                    <a:pt x="33" y="30"/>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79" name="Freeform 72"/>
            <p:cNvSpPr/>
            <p:nvPr/>
          </p:nvSpPr>
          <p:spPr bwMode="auto">
            <a:xfrm>
              <a:off x="2755203" y="4423980"/>
              <a:ext cx="46174" cy="83613"/>
            </a:xfrm>
            <a:custGeom>
              <a:avLst/>
              <a:gdLst>
                <a:gd name="T0" fmla="*/ 33 w 38"/>
                <a:gd name="T1" fmla="*/ 30 h 68"/>
                <a:gd name="T2" fmla="*/ 28 w 38"/>
                <a:gd name="T3" fmla="*/ 66 h 68"/>
                <a:gd name="T4" fmla="*/ 5 w 38"/>
                <a:gd name="T5" fmla="*/ 38 h 68"/>
                <a:gd name="T6" fmla="*/ 10 w 38"/>
                <a:gd name="T7" fmla="*/ 2 h 68"/>
                <a:gd name="T8" fmla="*/ 33 w 38"/>
                <a:gd name="T9" fmla="*/ 30 h 68"/>
              </a:gdLst>
              <a:ahLst/>
              <a:cxnLst>
                <a:cxn ang="0">
                  <a:pos x="T0" y="T1"/>
                </a:cxn>
                <a:cxn ang="0">
                  <a:pos x="T2" y="T3"/>
                </a:cxn>
                <a:cxn ang="0">
                  <a:pos x="T4" y="T5"/>
                </a:cxn>
                <a:cxn ang="0">
                  <a:pos x="T6" y="T7"/>
                </a:cxn>
                <a:cxn ang="0">
                  <a:pos x="T8" y="T9"/>
                </a:cxn>
              </a:cxnLst>
              <a:rect l="0" t="0" r="r" b="b"/>
              <a:pathLst>
                <a:path w="38" h="68">
                  <a:moveTo>
                    <a:pt x="33" y="30"/>
                  </a:moveTo>
                  <a:cubicBezTo>
                    <a:pt x="38" y="48"/>
                    <a:pt x="36" y="64"/>
                    <a:pt x="28" y="66"/>
                  </a:cubicBezTo>
                  <a:cubicBezTo>
                    <a:pt x="20" y="68"/>
                    <a:pt x="10" y="56"/>
                    <a:pt x="5" y="38"/>
                  </a:cubicBezTo>
                  <a:cubicBezTo>
                    <a:pt x="0" y="21"/>
                    <a:pt x="2" y="4"/>
                    <a:pt x="10" y="2"/>
                  </a:cubicBezTo>
                  <a:cubicBezTo>
                    <a:pt x="18" y="0"/>
                    <a:pt x="28" y="13"/>
                    <a:pt x="33" y="30"/>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80" name="Freeform 73"/>
            <p:cNvSpPr/>
            <p:nvPr/>
          </p:nvSpPr>
          <p:spPr bwMode="auto">
            <a:xfrm>
              <a:off x="3109621" y="5151536"/>
              <a:ext cx="81117" cy="54910"/>
            </a:xfrm>
            <a:custGeom>
              <a:avLst/>
              <a:gdLst>
                <a:gd name="T0" fmla="*/ 54 w 66"/>
                <a:gd name="T1" fmla="*/ 0 h 45"/>
                <a:gd name="T2" fmla="*/ 47 w 66"/>
                <a:gd name="T3" fmla="*/ 9 h 45"/>
                <a:gd name="T4" fmla="*/ 39 w 66"/>
                <a:gd name="T5" fmla="*/ 2 h 45"/>
                <a:gd name="T6" fmla="*/ 32 w 66"/>
                <a:gd name="T7" fmla="*/ 12 h 45"/>
                <a:gd name="T8" fmla="*/ 23 w 66"/>
                <a:gd name="T9" fmla="*/ 3 h 45"/>
                <a:gd name="T10" fmla="*/ 16 w 66"/>
                <a:gd name="T11" fmla="*/ 12 h 45"/>
                <a:gd name="T12" fmla="*/ 8 w 66"/>
                <a:gd name="T13" fmla="*/ 4 h 45"/>
                <a:gd name="T14" fmla="*/ 1 w 66"/>
                <a:gd name="T15" fmla="*/ 25 h 45"/>
                <a:gd name="T16" fmla="*/ 12 w 66"/>
                <a:gd name="T17" fmla="*/ 44 h 45"/>
                <a:gd name="T18" fmla="*/ 18 w 66"/>
                <a:gd name="T19" fmla="*/ 35 h 45"/>
                <a:gd name="T20" fmla="*/ 26 w 66"/>
                <a:gd name="T21" fmla="*/ 43 h 45"/>
                <a:gd name="T22" fmla="*/ 34 w 66"/>
                <a:gd name="T23" fmla="*/ 32 h 45"/>
                <a:gd name="T24" fmla="*/ 42 w 66"/>
                <a:gd name="T25" fmla="*/ 42 h 45"/>
                <a:gd name="T26" fmla="*/ 49 w 66"/>
                <a:gd name="T27" fmla="*/ 33 h 45"/>
                <a:gd name="T28" fmla="*/ 57 w 66"/>
                <a:gd name="T29" fmla="*/ 40 h 45"/>
                <a:gd name="T30" fmla="*/ 65 w 66"/>
                <a:gd name="T31" fmla="*/ 20 h 45"/>
                <a:gd name="T32" fmla="*/ 54 w 66"/>
                <a:gd name="T33"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6" h="45">
                  <a:moveTo>
                    <a:pt x="54" y="0"/>
                  </a:moveTo>
                  <a:cubicBezTo>
                    <a:pt x="51" y="1"/>
                    <a:pt x="49" y="4"/>
                    <a:pt x="47" y="9"/>
                  </a:cubicBezTo>
                  <a:cubicBezTo>
                    <a:pt x="45" y="4"/>
                    <a:pt x="42" y="1"/>
                    <a:pt x="39" y="2"/>
                  </a:cubicBezTo>
                  <a:cubicBezTo>
                    <a:pt x="36" y="2"/>
                    <a:pt x="33" y="6"/>
                    <a:pt x="32" y="12"/>
                  </a:cubicBezTo>
                  <a:cubicBezTo>
                    <a:pt x="30" y="7"/>
                    <a:pt x="27" y="3"/>
                    <a:pt x="23" y="3"/>
                  </a:cubicBezTo>
                  <a:cubicBezTo>
                    <a:pt x="20" y="3"/>
                    <a:pt x="18" y="7"/>
                    <a:pt x="16" y="12"/>
                  </a:cubicBezTo>
                  <a:cubicBezTo>
                    <a:pt x="14" y="7"/>
                    <a:pt x="11" y="4"/>
                    <a:pt x="8" y="4"/>
                  </a:cubicBezTo>
                  <a:cubicBezTo>
                    <a:pt x="3" y="5"/>
                    <a:pt x="0" y="14"/>
                    <a:pt x="1" y="25"/>
                  </a:cubicBezTo>
                  <a:cubicBezTo>
                    <a:pt x="2" y="36"/>
                    <a:pt x="7" y="45"/>
                    <a:pt x="12" y="44"/>
                  </a:cubicBezTo>
                  <a:cubicBezTo>
                    <a:pt x="15" y="44"/>
                    <a:pt x="17" y="40"/>
                    <a:pt x="18" y="35"/>
                  </a:cubicBezTo>
                  <a:cubicBezTo>
                    <a:pt x="20" y="40"/>
                    <a:pt x="23" y="43"/>
                    <a:pt x="26" y="43"/>
                  </a:cubicBezTo>
                  <a:cubicBezTo>
                    <a:pt x="30" y="43"/>
                    <a:pt x="32" y="38"/>
                    <a:pt x="34" y="32"/>
                  </a:cubicBezTo>
                  <a:cubicBezTo>
                    <a:pt x="36" y="38"/>
                    <a:pt x="39" y="42"/>
                    <a:pt x="42" y="42"/>
                  </a:cubicBezTo>
                  <a:cubicBezTo>
                    <a:pt x="45" y="41"/>
                    <a:pt x="48" y="38"/>
                    <a:pt x="49" y="33"/>
                  </a:cubicBezTo>
                  <a:cubicBezTo>
                    <a:pt x="51" y="38"/>
                    <a:pt x="54" y="41"/>
                    <a:pt x="57" y="40"/>
                  </a:cubicBezTo>
                  <a:cubicBezTo>
                    <a:pt x="62" y="40"/>
                    <a:pt x="66" y="31"/>
                    <a:pt x="65" y="20"/>
                  </a:cubicBezTo>
                  <a:cubicBezTo>
                    <a:pt x="64" y="9"/>
                    <a:pt x="59" y="0"/>
                    <a:pt x="54" y="0"/>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74"/>
            <p:cNvSpPr/>
            <p:nvPr/>
          </p:nvSpPr>
          <p:spPr bwMode="auto">
            <a:xfrm>
              <a:off x="1957762" y="3994685"/>
              <a:ext cx="882301" cy="852350"/>
            </a:xfrm>
            <a:custGeom>
              <a:avLst/>
              <a:gdLst>
                <a:gd name="T0" fmla="*/ 340 w 722"/>
                <a:gd name="T1" fmla="*/ 445 h 696"/>
                <a:gd name="T2" fmla="*/ 340 w 722"/>
                <a:gd name="T3" fmla="*/ 363 h 696"/>
                <a:gd name="T4" fmla="*/ 722 w 722"/>
                <a:gd name="T5" fmla="*/ 264 h 696"/>
                <a:gd name="T6" fmla="*/ 392 w 722"/>
                <a:gd name="T7" fmla="*/ 28 h 696"/>
                <a:gd name="T8" fmla="*/ 184 w 722"/>
                <a:gd name="T9" fmla="*/ 152 h 696"/>
                <a:gd name="T10" fmla="*/ 169 w 722"/>
                <a:gd name="T11" fmla="*/ 120 h 696"/>
                <a:gd name="T12" fmla="*/ 162 w 722"/>
                <a:gd name="T13" fmla="*/ 169 h 696"/>
                <a:gd name="T14" fmla="*/ 124 w 722"/>
                <a:gd name="T15" fmla="*/ 200 h 696"/>
                <a:gd name="T16" fmla="*/ 150 w 722"/>
                <a:gd name="T17" fmla="*/ 197 h 696"/>
                <a:gd name="T18" fmla="*/ 221 w 722"/>
                <a:gd name="T19" fmla="*/ 696 h 696"/>
                <a:gd name="T20" fmla="*/ 334 w 722"/>
                <a:gd name="T21" fmla="*/ 486 h 696"/>
                <a:gd name="T22" fmla="*/ 277 w 722"/>
                <a:gd name="T23" fmla="*/ 460 h 696"/>
                <a:gd name="T24" fmla="*/ 340 w 722"/>
                <a:gd name="T25" fmla="*/ 445 h 6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22" h="696">
                  <a:moveTo>
                    <a:pt x="340" y="445"/>
                  </a:moveTo>
                  <a:cubicBezTo>
                    <a:pt x="340" y="363"/>
                    <a:pt x="340" y="363"/>
                    <a:pt x="340" y="363"/>
                  </a:cubicBezTo>
                  <a:cubicBezTo>
                    <a:pt x="592" y="321"/>
                    <a:pt x="722" y="264"/>
                    <a:pt x="722" y="264"/>
                  </a:cubicBezTo>
                  <a:cubicBezTo>
                    <a:pt x="677" y="49"/>
                    <a:pt x="510" y="0"/>
                    <a:pt x="392" y="28"/>
                  </a:cubicBezTo>
                  <a:cubicBezTo>
                    <a:pt x="241" y="61"/>
                    <a:pt x="196" y="116"/>
                    <a:pt x="184" y="152"/>
                  </a:cubicBezTo>
                  <a:cubicBezTo>
                    <a:pt x="171" y="138"/>
                    <a:pt x="169" y="120"/>
                    <a:pt x="169" y="120"/>
                  </a:cubicBezTo>
                  <a:cubicBezTo>
                    <a:pt x="149" y="147"/>
                    <a:pt x="162" y="169"/>
                    <a:pt x="162" y="169"/>
                  </a:cubicBezTo>
                  <a:cubicBezTo>
                    <a:pt x="132" y="171"/>
                    <a:pt x="124" y="200"/>
                    <a:pt x="124" y="200"/>
                  </a:cubicBezTo>
                  <a:cubicBezTo>
                    <a:pt x="133" y="197"/>
                    <a:pt x="142" y="196"/>
                    <a:pt x="150" y="197"/>
                  </a:cubicBezTo>
                  <a:cubicBezTo>
                    <a:pt x="0" y="277"/>
                    <a:pt x="221" y="696"/>
                    <a:pt x="221" y="696"/>
                  </a:cubicBezTo>
                  <a:cubicBezTo>
                    <a:pt x="283" y="652"/>
                    <a:pt x="334" y="486"/>
                    <a:pt x="334" y="486"/>
                  </a:cubicBezTo>
                  <a:cubicBezTo>
                    <a:pt x="334" y="486"/>
                    <a:pt x="271" y="515"/>
                    <a:pt x="277" y="460"/>
                  </a:cubicBezTo>
                  <a:cubicBezTo>
                    <a:pt x="283" y="404"/>
                    <a:pt x="340" y="445"/>
                    <a:pt x="340" y="445"/>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82" name="Freeform 75"/>
            <p:cNvSpPr/>
            <p:nvPr/>
          </p:nvSpPr>
          <p:spPr bwMode="auto">
            <a:xfrm>
              <a:off x="3070934" y="3936032"/>
              <a:ext cx="984633" cy="911004"/>
            </a:xfrm>
            <a:custGeom>
              <a:avLst/>
              <a:gdLst>
                <a:gd name="T0" fmla="*/ 805 w 805"/>
                <a:gd name="T1" fmla="*/ 386 h 744"/>
                <a:gd name="T2" fmla="*/ 356 w 805"/>
                <a:gd name="T3" fmla="*/ 360 h 744"/>
                <a:gd name="T4" fmla="*/ 368 w 805"/>
                <a:gd name="T5" fmla="*/ 487 h 744"/>
                <a:gd name="T6" fmla="*/ 306 w 805"/>
                <a:gd name="T7" fmla="*/ 505 h 744"/>
                <a:gd name="T8" fmla="*/ 364 w 805"/>
                <a:gd name="T9" fmla="*/ 528 h 744"/>
                <a:gd name="T10" fmla="*/ 263 w 805"/>
                <a:gd name="T11" fmla="*/ 744 h 744"/>
                <a:gd name="T12" fmla="*/ 215 w 805"/>
                <a:gd name="T13" fmla="*/ 233 h 744"/>
                <a:gd name="T14" fmla="*/ 371 w 805"/>
                <a:gd name="T15" fmla="*/ 61 h 744"/>
                <a:gd name="T16" fmla="*/ 805 w 805"/>
                <a:gd name="T17" fmla="*/ 386 h 7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05" h="744">
                  <a:moveTo>
                    <a:pt x="805" y="386"/>
                  </a:moveTo>
                  <a:cubicBezTo>
                    <a:pt x="805" y="386"/>
                    <a:pt x="642" y="289"/>
                    <a:pt x="356" y="360"/>
                  </a:cubicBezTo>
                  <a:cubicBezTo>
                    <a:pt x="368" y="487"/>
                    <a:pt x="368" y="487"/>
                    <a:pt x="368" y="487"/>
                  </a:cubicBezTo>
                  <a:cubicBezTo>
                    <a:pt x="368" y="487"/>
                    <a:pt x="308" y="449"/>
                    <a:pt x="306" y="505"/>
                  </a:cubicBezTo>
                  <a:cubicBezTo>
                    <a:pt x="303" y="560"/>
                    <a:pt x="364" y="528"/>
                    <a:pt x="364" y="528"/>
                  </a:cubicBezTo>
                  <a:cubicBezTo>
                    <a:pt x="364" y="528"/>
                    <a:pt x="323" y="697"/>
                    <a:pt x="263" y="744"/>
                  </a:cubicBezTo>
                  <a:cubicBezTo>
                    <a:pt x="263" y="744"/>
                    <a:pt x="0" y="247"/>
                    <a:pt x="215" y="233"/>
                  </a:cubicBezTo>
                  <a:cubicBezTo>
                    <a:pt x="215" y="233"/>
                    <a:pt x="194" y="116"/>
                    <a:pt x="371" y="61"/>
                  </a:cubicBezTo>
                  <a:cubicBezTo>
                    <a:pt x="568" y="0"/>
                    <a:pt x="768" y="74"/>
                    <a:pt x="805" y="386"/>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grpSp>
      <p:sp>
        <p:nvSpPr>
          <p:cNvPr id="6" name="文本框 5"/>
          <p:cNvSpPr txBox="1"/>
          <p:nvPr/>
        </p:nvSpPr>
        <p:spPr>
          <a:xfrm>
            <a:off x="39370" y="262890"/>
            <a:ext cx="5932170" cy="521970"/>
          </a:xfrm>
          <a:prstGeom prst="rect">
            <a:avLst/>
          </a:prstGeom>
          <a:noFill/>
        </p:spPr>
        <p:txBody>
          <a:bodyPr wrap="square" rtlCol="0">
            <a:spAutoFit/>
          </a:bodyPr>
          <a:lstStyle/>
          <a:p>
            <a:r>
              <a:rPr lang="zh-CN" altLang="en-US" sz="2800" b="1"/>
              <a:t>7. 留言条频现词汇、短语、句型</a:t>
            </a:r>
            <a:endParaRPr lang="zh-CN" altLang="en-US" sz="2800" b="1"/>
          </a:p>
        </p:txBody>
      </p:sp>
      <p:graphicFrame>
        <p:nvGraphicFramePr>
          <p:cNvPr id="7" name="表格 6"/>
          <p:cNvGraphicFramePr/>
          <p:nvPr>
            <p:custDataLst>
              <p:tags r:id="rId2"/>
            </p:custDataLst>
          </p:nvPr>
        </p:nvGraphicFramePr>
        <p:xfrm>
          <a:off x="411480" y="1282065"/>
          <a:ext cx="11170920" cy="3108960"/>
        </p:xfrm>
        <a:graphic>
          <a:graphicData uri="http://schemas.openxmlformats.org/drawingml/2006/table">
            <a:tbl>
              <a:tblPr firstRow="1" bandRow="1">
                <a:tableStyleId>{5940675A-B579-460E-94D1-54222C63F5DA}</a:tableStyleId>
              </a:tblPr>
              <a:tblGrid>
                <a:gridCol w="7028180"/>
                <a:gridCol w="4142740"/>
              </a:tblGrid>
              <a:tr h="365760">
                <a:tc>
                  <a:txBody>
                    <a:bodyPr/>
                    <a:p>
                      <a:pPr>
                        <a:buNone/>
                      </a:pPr>
                      <a:r>
                        <a:rPr lang="zh-CN" altLang="en-US" sz="2800"/>
                        <a:t>have something important to talk with you</a:t>
                      </a:r>
                      <a:endParaRPr lang="zh-CN" altLang="en-US" sz="280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r>
                        <a:rPr lang="zh-CN" altLang="en-US" sz="2800"/>
                        <a:t>有重要的事情与你商量</a:t>
                      </a:r>
                      <a:endParaRPr lang="zh-CN" altLang="en-US" sz="280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518160">
                <a:tc>
                  <a:txBody>
                    <a:bodyPr/>
                    <a:p>
                      <a:pPr>
                        <a:buNone/>
                      </a:pPr>
                      <a:r>
                        <a:rPr lang="zh-CN" altLang="en-US" sz="2800"/>
                        <a:t>go back to get it</a:t>
                      </a:r>
                      <a:endParaRPr lang="zh-CN" altLang="en-US" sz="280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r>
                        <a:rPr lang="zh-CN" altLang="en-US" sz="2800"/>
                        <a:t>回去拿</a:t>
                      </a:r>
                      <a:endParaRPr lang="zh-CN" altLang="en-US" sz="280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365760">
                <a:tc>
                  <a:txBody>
                    <a:bodyPr/>
                    <a:p>
                      <a:pPr>
                        <a:buNone/>
                      </a:pPr>
                      <a:r>
                        <a:rPr lang="zh-CN" altLang="en-US" sz="2800"/>
                        <a:t>return it as soon as finish using it</a:t>
                      </a:r>
                      <a:endParaRPr lang="zh-CN" altLang="en-US" sz="280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r>
                        <a:rPr lang="zh-CN" altLang="en-US" sz="2800"/>
                        <a:t>一用完马上归还</a:t>
                      </a:r>
                      <a:endParaRPr lang="zh-CN" altLang="en-US" sz="280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grpSp>
        <p:nvGrpSpPr>
          <p:cNvPr id="11" name="Group 5"/>
          <p:cNvGrpSpPr/>
          <p:nvPr/>
        </p:nvGrpSpPr>
        <p:grpSpPr>
          <a:xfrm>
            <a:off x="3749838" y="5204653"/>
            <a:ext cx="5072921" cy="1723420"/>
            <a:chOff x="990600" y="3853667"/>
            <a:chExt cx="5072921" cy="1723420"/>
          </a:xfrm>
        </p:grpSpPr>
        <p:sp>
          <p:nvSpPr>
            <p:cNvPr id="12" name="Freeform 5"/>
            <p:cNvSpPr/>
            <p:nvPr/>
          </p:nvSpPr>
          <p:spPr bwMode="auto">
            <a:xfrm>
              <a:off x="990600" y="5374919"/>
              <a:ext cx="5060441" cy="202168"/>
            </a:xfrm>
            <a:custGeom>
              <a:avLst/>
              <a:gdLst>
                <a:gd name="T0" fmla="*/ 4054 w 4136"/>
                <a:gd name="T1" fmla="*/ 0 h 165"/>
                <a:gd name="T2" fmla="*/ 3007 w 4136"/>
                <a:gd name="T3" fmla="*/ 0 h 165"/>
                <a:gd name="T4" fmla="*/ 2995 w 4136"/>
                <a:gd name="T5" fmla="*/ 28 h 165"/>
                <a:gd name="T6" fmla="*/ 2979 w 4136"/>
                <a:gd name="T7" fmla="*/ 30 h 165"/>
                <a:gd name="T8" fmla="*/ 2920 w 4136"/>
                <a:gd name="T9" fmla="*/ 13 h 165"/>
                <a:gd name="T10" fmla="*/ 2910 w 4136"/>
                <a:gd name="T11" fmla="*/ 75 h 165"/>
                <a:gd name="T12" fmla="*/ 2904 w 4136"/>
                <a:gd name="T13" fmla="*/ 74 h 165"/>
                <a:gd name="T14" fmla="*/ 2893 w 4136"/>
                <a:gd name="T15" fmla="*/ 0 h 165"/>
                <a:gd name="T16" fmla="*/ 2144 w 4136"/>
                <a:gd name="T17" fmla="*/ 0 h 165"/>
                <a:gd name="T18" fmla="*/ 2132 w 4136"/>
                <a:gd name="T19" fmla="*/ 36 h 165"/>
                <a:gd name="T20" fmla="*/ 2116 w 4136"/>
                <a:gd name="T21" fmla="*/ 38 h 165"/>
                <a:gd name="T22" fmla="*/ 2057 w 4136"/>
                <a:gd name="T23" fmla="*/ 21 h 165"/>
                <a:gd name="T24" fmla="*/ 2047 w 4136"/>
                <a:gd name="T25" fmla="*/ 83 h 165"/>
                <a:gd name="T26" fmla="*/ 2041 w 4136"/>
                <a:gd name="T27" fmla="*/ 82 h 165"/>
                <a:gd name="T28" fmla="*/ 2033 w 4136"/>
                <a:gd name="T29" fmla="*/ 0 h 165"/>
                <a:gd name="T30" fmla="*/ 1192 w 4136"/>
                <a:gd name="T31" fmla="*/ 0 h 165"/>
                <a:gd name="T32" fmla="*/ 1180 w 4136"/>
                <a:gd name="T33" fmla="*/ 36 h 165"/>
                <a:gd name="T34" fmla="*/ 1164 w 4136"/>
                <a:gd name="T35" fmla="*/ 38 h 165"/>
                <a:gd name="T36" fmla="*/ 1105 w 4136"/>
                <a:gd name="T37" fmla="*/ 21 h 165"/>
                <a:gd name="T38" fmla="*/ 1095 w 4136"/>
                <a:gd name="T39" fmla="*/ 83 h 165"/>
                <a:gd name="T40" fmla="*/ 1090 w 4136"/>
                <a:gd name="T41" fmla="*/ 82 h 165"/>
                <a:gd name="T42" fmla="*/ 1081 w 4136"/>
                <a:gd name="T43" fmla="*/ 0 h 165"/>
                <a:gd name="T44" fmla="*/ 996 w 4136"/>
                <a:gd name="T45" fmla="*/ 0 h 165"/>
                <a:gd name="T46" fmla="*/ 908 w 4136"/>
                <a:gd name="T47" fmla="*/ 73 h 165"/>
                <a:gd name="T48" fmla="*/ 50 w 4136"/>
                <a:gd name="T49" fmla="*/ 92 h 165"/>
                <a:gd name="T50" fmla="*/ 160 w 4136"/>
                <a:gd name="T51" fmla="*/ 0 h 165"/>
                <a:gd name="T52" fmla="*/ 81 w 4136"/>
                <a:gd name="T53" fmla="*/ 0 h 165"/>
                <a:gd name="T54" fmla="*/ 0 w 4136"/>
                <a:gd name="T55" fmla="*/ 82 h 165"/>
                <a:gd name="T56" fmla="*/ 0 w 4136"/>
                <a:gd name="T57" fmla="*/ 84 h 165"/>
                <a:gd name="T58" fmla="*/ 81 w 4136"/>
                <a:gd name="T59" fmla="*/ 165 h 165"/>
                <a:gd name="T60" fmla="*/ 4054 w 4136"/>
                <a:gd name="T61" fmla="*/ 165 h 165"/>
                <a:gd name="T62" fmla="*/ 4136 w 4136"/>
                <a:gd name="T63" fmla="*/ 84 h 165"/>
                <a:gd name="T64" fmla="*/ 4136 w 4136"/>
                <a:gd name="T65" fmla="*/ 82 h 165"/>
                <a:gd name="T66" fmla="*/ 4054 w 4136"/>
                <a:gd name="T67" fmla="*/ 0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136" h="165">
                  <a:moveTo>
                    <a:pt x="4054" y="0"/>
                  </a:moveTo>
                  <a:cubicBezTo>
                    <a:pt x="3007" y="0"/>
                    <a:pt x="3007" y="0"/>
                    <a:pt x="3007" y="0"/>
                  </a:cubicBezTo>
                  <a:cubicBezTo>
                    <a:pt x="3007" y="14"/>
                    <a:pt x="3004" y="26"/>
                    <a:pt x="2995" y="28"/>
                  </a:cubicBezTo>
                  <a:cubicBezTo>
                    <a:pt x="2990" y="30"/>
                    <a:pt x="2985" y="30"/>
                    <a:pt x="2979" y="30"/>
                  </a:cubicBezTo>
                  <a:cubicBezTo>
                    <a:pt x="2951" y="30"/>
                    <a:pt x="2920" y="13"/>
                    <a:pt x="2920" y="13"/>
                  </a:cubicBezTo>
                  <a:cubicBezTo>
                    <a:pt x="2920" y="13"/>
                    <a:pt x="2948" y="75"/>
                    <a:pt x="2910" y="75"/>
                  </a:cubicBezTo>
                  <a:cubicBezTo>
                    <a:pt x="2908" y="75"/>
                    <a:pt x="2906" y="75"/>
                    <a:pt x="2904" y="74"/>
                  </a:cubicBezTo>
                  <a:cubicBezTo>
                    <a:pt x="2873" y="70"/>
                    <a:pt x="2883" y="27"/>
                    <a:pt x="2893" y="0"/>
                  </a:cubicBezTo>
                  <a:cubicBezTo>
                    <a:pt x="2144" y="0"/>
                    <a:pt x="2144" y="0"/>
                    <a:pt x="2144" y="0"/>
                  </a:cubicBezTo>
                  <a:cubicBezTo>
                    <a:pt x="2145" y="18"/>
                    <a:pt x="2143" y="33"/>
                    <a:pt x="2132" y="36"/>
                  </a:cubicBezTo>
                  <a:cubicBezTo>
                    <a:pt x="2127" y="38"/>
                    <a:pt x="2122" y="38"/>
                    <a:pt x="2116" y="38"/>
                  </a:cubicBezTo>
                  <a:cubicBezTo>
                    <a:pt x="2088" y="38"/>
                    <a:pt x="2057" y="21"/>
                    <a:pt x="2057" y="21"/>
                  </a:cubicBezTo>
                  <a:cubicBezTo>
                    <a:pt x="2057" y="21"/>
                    <a:pt x="2085" y="83"/>
                    <a:pt x="2047" y="83"/>
                  </a:cubicBezTo>
                  <a:cubicBezTo>
                    <a:pt x="2045" y="83"/>
                    <a:pt x="2043" y="83"/>
                    <a:pt x="2041" y="82"/>
                  </a:cubicBezTo>
                  <a:cubicBezTo>
                    <a:pt x="2007" y="78"/>
                    <a:pt x="2023" y="26"/>
                    <a:pt x="2033" y="0"/>
                  </a:cubicBezTo>
                  <a:cubicBezTo>
                    <a:pt x="1192" y="0"/>
                    <a:pt x="1192" y="0"/>
                    <a:pt x="1192" y="0"/>
                  </a:cubicBezTo>
                  <a:cubicBezTo>
                    <a:pt x="1193" y="18"/>
                    <a:pt x="1191" y="33"/>
                    <a:pt x="1180" y="36"/>
                  </a:cubicBezTo>
                  <a:cubicBezTo>
                    <a:pt x="1175" y="38"/>
                    <a:pt x="1170" y="38"/>
                    <a:pt x="1164" y="38"/>
                  </a:cubicBezTo>
                  <a:cubicBezTo>
                    <a:pt x="1136" y="38"/>
                    <a:pt x="1105" y="21"/>
                    <a:pt x="1105" y="21"/>
                  </a:cubicBezTo>
                  <a:cubicBezTo>
                    <a:pt x="1105" y="21"/>
                    <a:pt x="1133" y="83"/>
                    <a:pt x="1095" y="83"/>
                  </a:cubicBezTo>
                  <a:cubicBezTo>
                    <a:pt x="1093" y="83"/>
                    <a:pt x="1092" y="83"/>
                    <a:pt x="1090" y="82"/>
                  </a:cubicBezTo>
                  <a:cubicBezTo>
                    <a:pt x="1055" y="78"/>
                    <a:pt x="1071" y="26"/>
                    <a:pt x="1081" y="0"/>
                  </a:cubicBezTo>
                  <a:cubicBezTo>
                    <a:pt x="996" y="0"/>
                    <a:pt x="996" y="0"/>
                    <a:pt x="996" y="0"/>
                  </a:cubicBezTo>
                  <a:cubicBezTo>
                    <a:pt x="908" y="73"/>
                    <a:pt x="908" y="73"/>
                    <a:pt x="908" y="73"/>
                  </a:cubicBezTo>
                  <a:cubicBezTo>
                    <a:pt x="50" y="92"/>
                    <a:pt x="50" y="92"/>
                    <a:pt x="50" y="92"/>
                  </a:cubicBezTo>
                  <a:cubicBezTo>
                    <a:pt x="160" y="0"/>
                    <a:pt x="160" y="0"/>
                    <a:pt x="160" y="0"/>
                  </a:cubicBezTo>
                  <a:cubicBezTo>
                    <a:pt x="81" y="0"/>
                    <a:pt x="81" y="0"/>
                    <a:pt x="81" y="0"/>
                  </a:cubicBezTo>
                  <a:cubicBezTo>
                    <a:pt x="36" y="0"/>
                    <a:pt x="0" y="37"/>
                    <a:pt x="0" y="82"/>
                  </a:cubicBezTo>
                  <a:cubicBezTo>
                    <a:pt x="0" y="84"/>
                    <a:pt x="0" y="84"/>
                    <a:pt x="0" y="84"/>
                  </a:cubicBezTo>
                  <a:cubicBezTo>
                    <a:pt x="0" y="129"/>
                    <a:pt x="36" y="165"/>
                    <a:pt x="81" y="165"/>
                  </a:cubicBezTo>
                  <a:cubicBezTo>
                    <a:pt x="4054" y="165"/>
                    <a:pt x="4054" y="165"/>
                    <a:pt x="4054" y="165"/>
                  </a:cubicBezTo>
                  <a:cubicBezTo>
                    <a:pt x="4099" y="165"/>
                    <a:pt x="4136" y="129"/>
                    <a:pt x="4136" y="84"/>
                  </a:cubicBezTo>
                  <a:cubicBezTo>
                    <a:pt x="4136" y="82"/>
                    <a:pt x="4136" y="82"/>
                    <a:pt x="4136" y="82"/>
                  </a:cubicBezTo>
                  <a:cubicBezTo>
                    <a:pt x="4136" y="37"/>
                    <a:pt x="4099" y="0"/>
                    <a:pt x="4054" y="0"/>
                  </a:cubicBezTo>
                </a:path>
              </a:pathLst>
            </a:custGeom>
            <a:solidFill>
              <a:schemeClr val="tx2">
                <a:alpha val="10000"/>
              </a:schemeClr>
            </a:solidFill>
            <a:ln>
              <a:noFill/>
            </a:ln>
          </p:spPr>
          <p:txBody>
            <a:bodyPr vert="horz" wrap="square" lIns="91440" tIns="45720" rIns="91440" bIns="45720" numCol="1" anchor="t" anchorCtr="0" compatLnSpc="1"/>
            <a:lstStyle/>
            <a:p>
              <a:endParaRPr lang="en-US"/>
            </a:p>
          </p:txBody>
        </p:sp>
        <p:sp>
          <p:nvSpPr>
            <p:cNvPr id="13" name="Freeform 6"/>
            <p:cNvSpPr/>
            <p:nvPr/>
          </p:nvSpPr>
          <p:spPr bwMode="auto">
            <a:xfrm>
              <a:off x="2897469" y="4702273"/>
              <a:ext cx="227127" cy="323219"/>
            </a:xfrm>
            <a:custGeom>
              <a:avLst/>
              <a:gdLst>
                <a:gd name="T0" fmla="*/ 21 w 186"/>
                <a:gd name="T1" fmla="*/ 0 h 264"/>
                <a:gd name="T2" fmla="*/ 0 w 186"/>
                <a:gd name="T3" fmla="*/ 72 h 264"/>
                <a:gd name="T4" fmla="*/ 121 w 186"/>
                <a:gd name="T5" fmla="*/ 264 h 264"/>
                <a:gd name="T6" fmla="*/ 186 w 186"/>
                <a:gd name="T7" fmla="*/ 258 h 264"/>
                <a:gd name="T8" fmla="*/ 21 w 186"/>
                <a:gd name="T9" fmla="*/ 0 h 264"/>
              </a:gdLst>
              <a:ahLst/>
              <a:cxnLst>
                <a:cxn ang="0">
                  <a:pos x="T0" y="T1"/>
                </a:cxn>
                <a:cxn ang="0">
                  <a:pos x="T2" y="T3"/>
                </a:cxn>
                <a:cxn ang="0">
                  <a:pos x="T4" y="T5"/>
                </a:cxn>
                <a:cxn ang="0">
                  <a:pos x="T6" y="T7"/>
                </a:cxn>
                <a:cxn ang="0">
                  <a:pos x="T8" y="T9"/>
                </a:cxn>
              </a:cxnLst>
              <a:rect l="0" t="0" r="r" b="b"/>
              <a:pathLst>
                <a:path w="186" h="264">
                  <a:moveTo>
                    <a:pt x="21" y="0"/>
                  </a:moveTo>
                  <a:cubicBezTo>
                    <a:pt x="0" y="72"/>
                    <a:pt x="0" y="72"/>
                    <a:pt x="0" y="72"/>
                  </a:cubicBezTo>
                  <a:cubicBezTo>
                    <a:pt x="46" y="145"/>
                    <a:pt x="91" y="222"/>
                    <a:pt x="121" y="264"/>
                  </a:cubicBezTo>
                  <a:cubicBezTo>
                    <a:pt x="186" y="258"/>
                    <a:pt x="186" y="258"/>
                    <a:pt x="186" y="258"/>
                  </a:cubicBezTo>
                  <a:cubicBezTo>
                    <a:pt x="79" y="114"/>
                    <a:pt x="21" y="0"/>
                    <a:pt x="21" y="0"/>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4" name="Freeform 7"/>
            <p:cNvSpPr/>
            <p:nvPr/>
          </p:nvSpPr>
          <p:spPr bwMode="auto">
            <a:xfrm>
              <a:off x="2897469" y="4702273"/>
              <a:ext cx="67389" cy="127291"/>
            </a:xfrm>
            <a:custGeom>
              <a:avLst/>
              <a:gdLst>
                <a:gd name="T0" fmla="*/ 21 w 56"/>
                <a:gd name="T1" fmla="*/ 0 h 104"/>
                <a:gd name="T2" fmla="*/ 0 w 56"/>
                <a:gd name="T3" fmla="*/ 72 h 104"/>
                <a:gd name="T4" fmla="*/ 20 w 56"/>
                <a:gd name="T5" fmla="*/ 104 h 104"/>
                <a:gd name="T6" fmla="*/ 56 w 56"/>
                <a:gd name="T7" fmla="*/ 64 h 104"/>
                <a:gd name="T8" fmla="*/ 21 w 56"/>
                <a:gd name="T9" fmla="*/ 0 h 104"/>
              </a:gdLst>
              <a:ahLst/>
              <a:cxnLst>
                <a:cxn ang="0">
                  <a:pos x="T0" y="T1"/>
                </a:cxn>
                <a:cxn ang="0">
                  <a:pos x="T2" y="T3"/>
                </a:cxn>
                <a:cxn ang="0">
                  <a:pos x="T4" y="T5"/>
                </a:cxn>
                <a:cxn ang="0">
                  <a:pos x="T6" y="T7"/>
                </a:cxn>
                <a:cxn ang="0">
                  <a:pos x="T8" y="T9"/>
                </a:cxn>
              </a:cxnLst>
              <a:rect l="0" t="0" r="r" b="b"/>
              <a:pathLst>
                <a:path w="56" h="104">
                  <a:moveTo>
                    <a:pt x="21" y="0"/>
                  </a:moveTo>
                  <a:cubicBezTo>
                    <a:pt x="0" y="72"/>
                    <a:pt x="0" y="72"/>
                    <a:pt x="0" y="72"/>
                  </a:cubicBezTo>
                  <a:cubicBezTo>
                    <a:pt x="7" y="82"/>
                    <a:pt x="13" y="93"/>
                    <a:pt x="20" y="104"/>
                  </a:cubicBezTo>
                  <a:cubicBezTo>
                    <a:pt x="56" y="64"/>
                    <a:pt x="56" y="64"/>
                    <a:pt x="56" y="64"/>
                  </a:cubicBezTo>
                  <a:cubicBezTo>
                    <a:pt x="33" y="24"/>
                    <a:pt x="21" y="0"/>
                    <a:pt x="21" y="0"/>
                  </a:cubicBez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15" name="Freeform 8"/>
            <p:cNvSpPr/>
            <p:nvPr/>
          </p:nvSpPr>
          <p:spPr bwMode="auto">
            <a:xfrm>
              <a:off x="2268502" y="5075411"/>
              <a:ext cx="943451" cy="406832"/>
            </a:xfrm>
            <a:custGeom>
              <a:avLst/>
              <a:gdLst>
                <a:gd name="T0" fmla="*/ 754 w 771"/>
                <a:gd name="T1" fmla="*/ 93 h 333"/>
                <a:gd name="T2" fmla="*/ 676 w 771"/>
                <a:gd name="T3" fmla="*/ 128 h 333"/>
                <a:gd name="T4" fmla="*/ 673 w 771"/>
                <a:gd name="T5" fmla="*/ 25 h 333"/>
                <a:gd name="T6" fmla="*/ 594 w 771"/>
                <a:gd name="T7" fmla="*/ 42 h 333"/>
                <a:gd name="T8" fmla="*/ 82 w 771"/>
                <a:gd name="T9" fmla="*/ 155 h 333"/>
                <a:gd name="T10" fmla="*/ 102 w 771"/>
                <a:gd name="T11" fmla="*/ 237 h 333"/>
                <a:gd name="T12" fmla="*/ 43 w 771"/>
                <a:gd name="T13" fmla="*/ 230 h 333"/>
                <a:gd name="T14" fmla="*/ 46 w 771"/>
                <a:gd name="T15" fmla="*/ 327 h 333"/>
                <a:gd name="T16" fmla="*/ 61 w 771"/>
                <a:gd name="T17" fmla="*/ 266 h 333"/>
                <a:gd name="T18" fmla="*/ 136 w 771"/>
                <a:gd name="T19" fmla="*/ 281 h 333"/>
                <a:gd name="T20" fmla="*/ 138 w 771"/>
                <a:gd name="T21" fmla="*/ 181 h 333"/>
                <a:gd name="T22" fmla="*/ 636 w 771"/>
                <a:gd name="T23" fmla="*/ 66 h 333"/>
                <a:gd name="T24" fmla="*/ 653 w 771"/>
                <a:gd name="T25" fmla="*/ 190 h 333"/>
                <a:gd name="T26" fmla="*/ 754 w 771"/>
                <a:gd name="T27" fmla="*/ 93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71" h="333">
                  <a:moveTo>
                    <a:pt x="754" y="93"/>
                  </a:moveTo>
                  <a:cubicBezTo>
                    <a:pt x="736" y="36"/>
                    <a:pt x="676" y="128"/>
                    <a:pt x="676" y="128"/>
                  </a:cubicBezTo>
                  <a:cubicBezTo>
                    <a:pt x="676" y="128"/>
                    <a:pt x="693" y="51"/>
                    <a:pt x="673" y="25"/>
                  </a:cubicBezTo>
                  <a:cubicBezTo>
                    <a:pt x="654" y="0"/>
                    <a:pt x="607" y="34"/>
                    <a:pt x="594" y="42"/>
                  </a:cubicBezTo>
                  <a:cubicBezTo>
                    <a:pt x="82" y="155"/>
                    <a:pt x="82" y="155"/>
                    <a:pt x="82" y="155"/>
                  </a:cubicBezTo>
                  <a:cubicBezTo>
                    <a:pt x="102" y="237"/>
                    <a:pt x="102" y="237"/>
                    <a:pt x="102" y="237"/>
                  </a:cubicBezTo>
                  <a:cubicBezTo>
                    <a:pt x="43" y="230"/>
                    <a:pt x="43" y="230"/>
                    <a:pt x="43" y="230"/>
                  </a:cubicBezTo>
                  <a:cubicBezTo>
                    <a:pt x="43" y="230"/>
                    <a:pt x="0" y="321"/>
                    <a:pt x="46" y="327"/>
                  </a:cubicBezTo>
                  <a:cubicBezTo>
                    <a:pt x="91" y="333"/>
                    <a:pt x="61" y="266"/>
                    <a:pt x="61" y="266"/>
                  </a:cubicBezTo>
                  <a:cubicBezTo>
                    <a:pt x="61" y="266"/>
                    <a:pt x="105" y="291"/>
                    <a:pt x="136" y="281"/>
                  </a:cubicBezTo>
                  <a:cubicBezTo>
                    <a:pt x="161" y="274"/>
                    <a:pt x="141" y="203"/>
                    <a:pt x="138" y="181"/>
                  </a:cubicBezTo>
                  <a:cubicBezTo>
                    <a:pt x="474" y="161"/>
                    <a:pt x="631" y="69"/>
                    <a:pt x="636" y="66"/>
                  </a:cubicBezTo>
                  <a:cubicBezTo>
                    <a:pt x="636" y="66"/>
                    <a:pt x="644" y="149"/>
                    <a:pt x="653" y="190"/>
                  </a:cubicBezTo>
                  <a:cubicBezTo>
                    <a:pt x="653" y="190"/>
                    <a:pt x="771" y="151"/>
                    <a:pt x="754" y="93"/>
                  </a:cubicBezTo>
                </a:path>
              </a:pathLst>
            </a:custGeom>
            <a:solidFill>
              <a:schemeClr val="tx2"/>
            </a:solidFill>
            <a:ln>
              <a:noFill/>
            </a:ln>
          </p:spPr>
          <p:txBody>
            <a:bodyPr vert="horz" wrap="square" lIns="91440" tIns="45720" rIns="91440" bIns="45720" numCol="1" anchor="t" anchorCtr="0" compatLnSpc="1"/>
            <a:lstStyle/>
            <a:p>
              <a:endParaRPr lang="en-US"/>
            </a:p>
          </p:txBody>
        </p:sp>
        <p:sp>
          <p:nvSpPr>
            <p:cNvPr id="16" name="Freeform 9"/>
            <p:cNvSpPr/>
            <p:nvPr/>
          </p:nvSpPr>
          <p:spPr bwMode="auto">
            <a:xfrm>
              <a:off x="2161178" y="3853667"/>
              <a:ext cx="761250" cy="1000857"/>
            </a:xfrm>
            <a:custGeom>
              <a:avLst/>
              <a:gdLst>
                <a:gd name="T0" fmla="*/ 622 w 622"/>
                <a:gd name="T1" fmla="*/ 693 h 818"/>
                <a:gd name="T2" fmla="*/ 131 w 622"/>
                <a:gd name="T3" fmla="*/ 362 h 818"/>
                <a:gd name="T4" fmla="*/ 54 w 622"/>
                <a:gd name="T5" fmla="*/ 811 h 818"/>
                <a:gd name="T6" fmla="*/ 622 w 622"/>
                <a:gd name="T7" fmla="*/ 693 h 818"/>
              </a:gdLst>
              <a:ahLst/>
              <a:cxnLst>
                <a:cxn ang="0">
                  <a:pos x="T0" y="T1"/>
                </a:cxn>
                <a:cxn ang="0">
                  <a:pos x="T2" y="T3"/>
                </a:cxn>
                <a:cxn ang="0">
                  <a:pos x="T4" y="T5"/>
                </a:cxn>
                <a:cxn ang="0">
                  <a:pos x="T6" y="T7"/>
                </a:cxn>
              </a:cxnLst>
              <a:rect l="0" t="0" r="r" b="b"/>
              <a:pathLst>
                <a:path w="622" h="818">
                  <a:moveTo>
                    <a:pt x="622" y="693"/>
                  </a:moveTo>
                  <a:cubicBezTo>
                    <a:pt x="622" y="693"/>
                    <a:pt x="555" y="0"/>
                    <a:pt x="131" y="362"/>
                  </a:cubicBezTo>
                  <a:cubicBezTo>
                    <a:pt x="131" y="362"/>
                    <a:pt x="0" y="499"/>
                    <a:pt x="54" y="811"/>
                  </a:cubicBezTo>
                  <a:cubicBezTo>
                    <a:pt x="537" y="818"/>
                    <a:pt x="622" y="693"/>
                    <a:pt x="622" y="693"/>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7" name="Freeform 10"/>
            <p:cNvSpPr/>
            <p:nvPr/>
          </p:nvSpPr>
          <p:spPr bwMode="auto">
            <a:xfrm>
              <a:off x="2227319" y="4702273"/>
              <a:ext cx="767490" cy="562826"/>
            </a:xfrm>
            <a:custGeom>
              <a:avLst/>
              <a:gdLst>
                <a:gd name="T0" fmla="*/ 568 w 627"/>
                <a:gd name="T1" fmla="*/ 0 h 460"/>
                <a:gd name="T2" fmla="*/ 627 w 627"/>
                <a:gd name="T3" fmla="*/ 347 h 460"/>
                <a:gd name="T4" fmla="*/ 115 w 627"/>
                <a:gd name="T5" fmla="*/ 460 h 460"/>
                <a:gd name="T6" fmla="*/ 0 w 627"/>
                <a:gd name="T7" fmla="*/ 118 h 460"/>
                <a:gd name="T8" fmla="*/ 568 w 627"/>
                <a:gd name="T9" fmla="*/ 0 h 460"/>
              </a:gdLst>
              <a:ahLst/>
              <a:cxnLst>
                <a:cxn ang="0">
                  <a:pos x="T0" y="T1"/>
                </a:cxn>
                <a:cxn ang="0">
                  <a:pos x="T2" y="T3"/>
                </a:cxn>
                <a:cxn ang="0">
                  <a:pos x="T4" y="T5"/>
                </a:cxn>
                <a:cxn ang="0">
                  <a:pos x="T6" y="T7"/>
                </a:cxn>
                <a:cxn ang="0">
                  <a:pos x="T8" y="T9"/>
                </a:cxn>
              </a:cxnLst>
              <a:rect l="0" t="0" r="r" b="b"/>
              <a:pathLst>
                <a:path w="627" h="460">
                  <a:moveTo>
                    <a:pt x="568" y="0"/>
                  </a:moveTo>
                  <a:cubicBezTo>
                    <a:pt x="627" y="347"/>
                    <a:pt x="627" y="347"/>
                    <a:pt x="627" y="347"/>
                  </a:cubicBezTo>
                  <a:cubicBezTo>
                    <a:pt x="627" y="347"/>
                    <a:pt x="422" y="435"/>
                    <a:pt x="115" y="460"/>
                  </a:cubicBezTo>
                  <a:cubicBezTo>
                    <a:pt x="0" y="118"/>
                    <a:pt x="0" y="118"/>
                    <a:pt x="0" y="118"/>
                  </a:cubicBezTo>
                  <a:cubicBezTo>
                    <a:pt x="0" y="118"/>
                    <a:pt x="389" y="101"/>
                    <a:pt x="568" y="0"/>
                  </a:cubicBezTo>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18" name="Freeform 11"/>
            <p:cNvSpPr/>
            <p:nvPr/>
          </p:nvSpPr>
          <p:spPr bwMode="auto">
            <a:xfrm>
              <a:off x="1761834" y="4964343"/>
              <a:ext cx="2496" cy="0"/>
            </a:xfrm>
            <a:custGeom>
              <a:avLst/>
              <a:gdLst>
                <a:gd name="T0" fmla="*/ 0 w 2"/>
                <a:gd name="T1" fmla="*/ 2 w 2"/>
                <a:gd name="T2" fmla="*/ 0 w 2"/>
              </a:gdLst>
              <a:ahLst/>
              <a:cxnLst>
                <a:cxn ang="0">
                  <a:pos x="T0" y="0"/>
                </a:cxn>
                <a:cxn ang="0">
                  <a:pos x="T1" y="0"/>
                </a:cxn>
                <a:cxn ang="0">
                  <a:pos x="T2" y="0"/>
                </a:cxn>
              </a:cxnLst>
              <a:rect l="0" t="0" r="r" b="b"/>
              <a:pathLst>
                <a:path w="2">
                  <a:moveTo>
                    <a:pt x="0" y="0"/>
                  </a:moveTo>
                  <a:cubicBezTo>
                    <a:pt x="1" y="0"/>
                    <a:pt x="1" y="0"/>
                    <a:pt x="2" y="0"/>
                  </a:cubicBezTo>
                  <a:cubicBezTo>
                    <a:pt x="1" y="0"/>
                    <a:pt x="1" y="0"/>
                    <a:pt x="0" y="0"/>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9" name="Freeform 12"/>
            <p:cNvSpPr/>
            <p:nvPr/>
          </p:nvSpPr>
          <p:spPr bwMode="auto">
            <a:xfrm>
              <a:off x="2681574" y="4818333"/>
              <a:ext cx="136027" cy="333203"/>
            </a:xfrm>
            <a:custGeom>
              <a:avLst/>
              <a:gdLst>
                <a:gd name="T0" fmla="*/ 67 w 109"/>
                <a:gd name="T1" fmla="*/ 0 h 267"/>
                <a:gd name="T2" fmla="*/ 78 w 109"/>
                <a:gd name="T3" fmla="*/ 22 h 267"/>
                <a:gd name="T4" fmla="*/ 63 w 109"/>
                <a:gd name="T5" fmla="*/ 47 h 267"/>
                <a:gd name="T6" fmla="*/ 109 w 109"/>
                <a:gd name="T7" fmla="*/ 201 h 267"/>
                <a:gd name="T8" fmla="*/ 56 w 109"/>
                <a:gd name="T9" fmla="*/ 267 h 267"/>
                <a:gd name="T10" fmla="*/ 0 w 109"/>
                <a:gd name="T11" fmla="*/ 210 h 267"/>
                <a:gd name="T12" fmla="*/ 30 w 109"/>
                <a:gd name="T13" fmla="*/ 50 h 267"/>
                <a:gd name="T14" fmla="*/ 12 w 109"/>
                <a:gd name="T15" fmla="*/ 24 h 267"/>
                <a:gd name="T16" fmla="*/ 22 w 109"/>
                <a:gd name="T17" fmla="*/ 6 h 267"/>
                <a:gd name="T18" fmla="*/ 67 w 109"/>
                <a:gd name="T19" fmla="*/ 0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267">
                  <a:moveTo>
                    <a:pt x="67" y="0"/>
                  </a:moveTo>
                  <a:lnTo>
                    <a:pt x="78" y="22"/>
                  </a:lnTo>
                  <a:lnTo>
                    <a:pt x="63" y="47"/>
                  </a:lnTo>
                  <a:lnTo>
                    <a:pt x="109" y="201"/>
                  </a:lnTo>
                  <a:lnTo>
                    <a:pt x="56" y="267"/>
                  </a:lnTo>
                  <a:lnTo>
                    <a:pt x="0" y="210"/>
                  </a:lnTo>
                  <a:lnTo>
                    <a:pt x="30" y="50"/>
                  </a:lnTo>
                  <a:lnTo>
                    <a:pt x="12" y="24"/>
                  </a:lnTo>
                  <a:lnTo>
                    <a:pt x="22" y="6"/>
                  </a:lnTo>
                  <a:lnTo>
                    <a:pt x="67" y="0"/>
                  </a:lnTo>
                  <a:close/>
                </a:path>
              </a:pathLst>
            </a:custGeom>
            <a:solidFill>
              <a:schemeClr val="tx2"/>
            </a:solidFill>
            <a:ln>
              <a:noFill/>
            </a:ln>
          </p:spPr>
          <p:txBody>
            <a:bodyPr vert="horz" wrap="square" lIns="91440" tIns="45720" rIns="91440" bIns="45720" numCol="1" anchor="t" anchorCtr="0" compatLnSpc="1"/>
            <a:lstStyle/>
            <a:p>
              <a:endParaRPr lang="en-US"/>
            </a:p>
          </p:txBody>
        </p:sp>
        <p:sp>
          <p:nvSpPr>
            <p:cNvPr id="20" name="Freeform 13"/>
            <p:cNvSpPr/>
            <p:nvPr/>
          </p:nvSpPr>
          <p:spPr bwMode="auto">
            <a:xfrm>
              <a:off x="2681574" y="4818333"/>
              <a:ext cx="136027" cy="333203"/>
            </a:xfrm>
            <a:custGeom>
              <a:avLst/>
              <a:gdLst>
                <a:gd name="T0" fmla="*/ 67 w 109"/>
                <a:gd name="T1" fmla="*/ 0 h 267"/>
                <a:gd name="T2" fmla="*/ 78 w 109"/>
                <a:gd name="T3" fmla="*/ 22 h 267"/>
                <a:gd name="T4" fmla="*/ 63 w 109"/>
                <a:gd name="T5" fmla="*/ 47 h 267"/>
                <a:gd name="T6" fmla="*/ 109 w 109"/>
                <a:gd name="T7" fmla="*/ 201 h 267"/>
                <a:gd name="T8" fmla="*/ 56 w 109"/>
                <a:gd name="T9" fmla="*/ 267 h 267"/>
                <a:gd name="T10" fmla="*/ 0 w 109"/>
                <a:gd name="T11" fmla="*/ 210 h 267"/>
                <a:gd name="T12" fmla="*/ 30 w 109"/>
                <a:gd name="T13" fmla="*/ 50 h 267"/>
                <a:gd name="T14" fmla="*/ 12 w 109"/>
                <a:gd name="T15" fmla="*/ 24 h 267"/>
                <a:gd name="T16" fmla="*/ 22 w 109"/>
                <a:gd name="T17" fmla="*/ 6 h 267"/>
                <a:gd name="T18" fmla="*/ 67 w 109"/>
                <a:gd name="T19" fmla="*/ 0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267">
                  <a:moveTo>
                    <a:pt x="67" y="0"/>
                  </a:moveTo>
                  <a:lnTo>
                    <a:pt x="78" y="22"/>
                  </a:lnTo>
                  <a:lnTo>
                    <a:pt x="63" y="47"/>
                  </a:lnTo>
                  <a:lnTo>
                    <a:pt x="109" y="201"/>
                  </a:lnTo>
                  <a:lnTo>
                    <a:pt x="56" y="267"/>
                  </a:lnTo>
                  <a:lnTo>
                    <a:pt x="0" y="210"/>
                  </a:lnTo>
                  <a:lnTo>
                    <a:pt x="30" y="50"/>
                  </a:lnTo>
                  <a:lnTo>
                    <a:pt x="12" y="24"/>
                  </a:lnTo>
                  <a:lnTo>
                    <a:pt x="22" y="6"/>
                  </a:lnTo>
                  <a:lnTo>
                    <a:pt x="6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1" name="Freeform 14"/>
            <p:cNvSpPr/>
            <p:nvPr/>
          </p:nvSpPr>
          <p:spPr bwMode="auto">
            <a:xfrm>
              <a:off x="4061808" y="4702273"/>
              <a:ext cx="227127" cy="323219"/>
            </a:xfrm>
            <a:custGeom>
              <a:avLst/>
              <a:gdLst>
                <a:gd name="T0" fmla="*/ 21 w 186"/>
                <a:gd name="T1" fmla="*/ 0 h 264"/>
                <a:gd name="T2" fmla="*/ 0 w 186"/>
                <a:gd name="T3" fmla="*/ 72 h 264"/>
                <a:gd name="T4" fmla="*/ 121 w 186"/>
                <a:gd name="T5" fmla="*/ 264 h 264"/>
                <a:gd name="T6" fmla="*/ 186 w 186"/>
                <a:gd name="T7" fmla="*/ 258 h 264"/>
                <a:gd name="T8" fmla="*/ 21 w 186"/>
                <a:gd name="T9" fmla="*/ 0 h 264"/>
              </a:gdLst>
              <a:ahLst/>
              <a:cxnLst>
                <a:cxn ang="0">
                  <a:pos x="T0" y="T1"/>
                </a:cxn>
                <a:cxn ang="0">
                  <a:pos x="T2" y="T3"/>
                </a:cxn>
                <a:cxn ang="0">
                  <a:pos x="T4" y="T5"/>
                </a:cxn>
                <a:cxn ang="0">
                  <a:pos x="T6" y="T7"/>
                </a:cxn>
                <a:cxn ang="0">
                  <a:pos x="T8" y="T9"/>
                </a:cxn>
              </a:cxnLst>
              <a:rect l="0" t="0" r="r" b="b"/>
              <a:pathLst>
                <a:path w="186" h="264">
                  <a:moveTo>
                    <a:pt x="21" y="0"/>
                  </a:moveTo>
                  <a:cubicBezTo>
                    <a:pt x="0" y="72"/>
                    <a:pt x="0" y="72"/>
                    <a:pt x="0" y="72"/>
                  </a:cubicBezTo>
                  <a:cubicBezTo>
                    <a:pt x="46" y="145"/>
                    <a:pt x="91" y="222"/>
                    <a:pt x="121" y="264"/>
                  </a:cubicBezTo>
                  <a:cubicBezTo>
                    <a:pt x="186" y="258"/>
                    <a:pt x="186" y="258"/>
                    <a:pt x="186" y="258"/>
                  </a:cubicBezTo>
                  <a:cubicBezTo>
                    <a:pt x="79" y="114"/>
                    <a:pt x="21" y="0"/>
                    <a:pt x="21" y="0"/>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2" name="Freeform 15"/>
            <p:cNvSpPr/>
            <p:nvPr/>
          </p:nvSpPr>
          <p:spPr bwMode="auto">
            <a:xfrm>
              <a:off x="4061808" y="4702273"/>
              <a:ext cx="68637" cy="127291"/>
            </a:xfrm>
            <a:custGeom>
              <a:avLst/>
              <a:gdLst>
                <a:gd name="T0" fmla="*/ 21 w 56"/>
                <a:gd name="T1" fmla="*/ 0 h 104"/>
                <a:gd name="T2" fmla="*/ 0 w 56"/>
                <a:gd name="T3" fmla="*/ 72 h 104"/>
                <a:gd name="T4" fmla="*/ 20 w 56"/>
                <a:gd name="T5" fmla="*/ 104 h 104"/>
                <a:gd name="T6" fmla="*/ 56 w 56"/>
                <a:gd name="T7" fmla="*/ 64 h 104"/>
                <a:gd name="T8" fmla="*/ 21 w 56"/>
                <a:gd name="T9" fmla="*/ 0 h 104"/>
              </a:gdLst>
              <a:ahLst/>
              <a:cxnLst>
                <a:cxn ang="0">
                  <a:pos x="T0" y="T1"/>
                </a:cxn>
                <a:cxn ang="0">
                  <a:pos x="T2" y="T3"/>
                </a:cxn>
                <a:cxn ang="0">
                  <a:pos x="T4" y="T5"/>
                </a:cxn>
                <a:cxn ang="0">
                  <a:pos x="T6" y="T7"/>
                </a:cxn>
                <a:cxn ang="0">
                  <a:pos x="T8" y="T9"/>
                </a:cxn>
              </a:cxnLst>
              <a:rect l="0" t="0" r="r" b="b"/>
              <a:pathLst>
                <a:path w="56" h="104">
                  <a:moveTo>
                    <a:pt x="21" y="0"/>
                  </a:moveTo>
                  <a:cubicBezTo>
                    <a:pt x="0" y="72"/>
                    <a:pt x="0" y="72"/>
                    <a:pt x="0" y="72"/>
                  </a:cubicBezTo>
                  <a:cubicBezTo>
                    <a:pt x="6" y="82"/>
                    <a:pt x="13" y="93"/>
                    <a:pt x="20" y="104"/>
                  </a:cubicBezTo>
                  <a:cubicBezTo>
                    <a:pt x="56" y="64"/>
                    <a:pt x="56" y="64"/>
                    <a:pt x="56" y="64"/>
                  </a:cubicBezTo>
                  <a:cubicBezTo>
                    <a:pt x="33" y="24"/>
                    <a:pt x="21" y="0"/>
                    <a:pt x="21" y="0"/>
                  </a:cubicBez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23" name="Freeform 16"/>
            <p:cNvSpPr/>
            <p:nvPr/>
          </p:nvSpPr>
          <p:spPr bwMode="auto">
            <a:xfrm>
              <a:off x="5483224" y="4416493"/>
              <a:ext cx="89852" cy="133531"/>
            </a:xfrm>
            <a:custGeom>
              <a:avLst/>
              <a:gdLst>
                <a:gd name="T0" fmla="*/ 0 w 73"/>
                <a:gd name="T1" fmla="*/ 66 h 109"/>
                <a:gd name="T2" fmla="*/ 30 w 73"/>
                <a:gd name="T3" fmla="*/ 109 h 109"/>
                <a:gd name="T4" fmla="*/ 56 w 73"/>
                <a:gd name="T5" fmla="*/ 84 h 109"/>
                <a:gd name="T6" fmla="*/ 60 w 73"/>
                <a:gd name="T7" fmla="*/ 68 h 109"/>
                <a:gd name="T8" fmla="*/ 51 w 73"/>
                <a:gd name="T9" fmla="*/ 68 h 109"/>
                <a:gd name="T10" fmla="*/ 51 w 73"/>
                <a:gd name="T11" fmla="*/ 59 h 109"/>
                <a:gd name="T12" fmla="*/ 43 w 73"/>
                <a:gd name="T13" fmla="*/ 58 h 109"/>
                <a:gd name="T14" fmla="*/ 42 w 73"/>
                <a:gd name="T15" fmla="*/ 50 h 109"/>
                <a:gd name="T16" fmla="*/ 34 w 73"/>
                <a:gd name="T17" fmla="*/ 50 h 109"/>
                <a:gd name="T18" fmla="*/ 67 w 73"/>
                <a:gd name="T19" fmla="*/ 5 h 109"/>
                <a:gd name="T20" fmla="*/ 15 w 73"/>
                <a:gd name="T21" fmla="*/ 49 h 109"/>
                <a:gd name="T22" fmla="*/ 0 w 73"/>
                <a:gd name="T23" fmla="*/ 66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3" h="109">
                  <a:moveTo>
                    <a:pt x="0" y="66"/>
                  </a:moveTo>
                  <a:cubicBezTo>
                    <a:pt x="30" y="109"/>
                    <a:pt x="30" y="109"/>
                    <a:pt x="30" y="109"/>
                  </a:cubicBezTo>
                  <a:cubicBezTo>
                    <a:pt x="56" y="84"/>
                    <a:pt x="56" y="84"/>
                    <a:pt x="56" y="84"/>
                  </a:cubicBezTo>
                  <a:cubicBezTo>
                    <a:pt x="58" y="81"/>
                    <a:pt x="65" y="73"/>
                    <a:pt x="60" y="68"/>
                  </a:cubicBezTo>
                  <a:cubicBezTo>
                    <a:pt x="57" y="66"/>
                    <a:pt x="54" y="66"/>
                    <a:pt x="51" y="68"/>
                  </a:cubicBezTo>
                  <a:cubicBezTo>
                    <a:pt x="53" y="65"/>
                    <a:pt x="53" y="61"/>
                    <a:pt x="51" y="59"/>
                  </a:cubicBezTo>
                  <a:cubicBezTo>
                    <a:pt x="49" y="57"/>
                    <a:pt x="46" y="57"/>
                    <a:pt x="43" y="58"/>
                  </a:cubicBezTo>
                  <a:cubicBezTo>
                    <a:pt x="44" y="55"/>
                    <a:pt x="44" y="52"/>
                    <a:pt x="42" y="50"/>
                  </a:cubicBezTo>
                  <a:cubicBezTo>
                    <a:pt x="40" y="48"/>
                    <a:pt x="37" y="48"/>
                    <a:pt x="34" y="50"/>
                  </a:cubicBezTo>
                  <a:cubicBezTo>
                    <a:pt x="35" y="47"/>
                    <a:pt x="73" y="12"/>
                    <a:pt x="67" y="5"/>
                  </a:cubicBezTo>
                  <a:cubicBezTo>
                    <a:pt x="61" y="0"/>
                    <a:pt x="17" y="47"/>
                    <a:pt x="15" y="49"/>
                  </a:cubicBezTo>
                  <a:lnTo>
                    <a:pt x="0" y="66"/>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4" name="Freeform 17"/>
            <p:cNvSpPr/>
            <p:nvPr/>
          </p:nvSpPr>
          <p:spPr bwMode="auto">
            <a:xfrm>
              <a:off x="5470744" y="4496362"/>
              <a:ext cx="61150" cy="68637"/>
            </a:xfrm>
            <a:custGeom>
              <a:avLst/>
              <a:gdLst>
                <a:gd name="T0" fmla="*/ 36 w 49"/>
                <a:gd name="T1" fmla="*/ 55 h 55"/>
                <a:gd name="T2" fmla="*/ 49 w 49"/>
                <a:gd name="T3" fmla="*/ 45 h 55"/>
                <a:gd name="T4" fmla="*/ 14 w 49"/>
                <a:gd name="T5" fmla="*/ 0 h 55"/>
                <a:gd name="T6" fmla="*/ 0 w 49"/>
                <a:gd name="T7" fmla="*/ 11 h 55"/>
                <a:gd name="T8" fmla="*/ 36 w 49"/>
                <a:gd name="T9" fmla="*/ 55 h 55"/>
              </a:gdLst>
              <a:ahLst/>
              <a:cxnLst>
                <a:cxn ang="0">
                  <a:pos x="T0" y="T1"/>
                </a:cxn>
                <a:cxn ang="0">
                  <a:pos x="T2" y="T3"/>
                </a:cxn>
                <a:cxn ang="0">
                  <a:pos x="T4" y="T5"/>
                </a:cxn>
                <a:cxn ang="0">
                  <a:pos x="T6" y="T7"/>
                </a:cxn>
                <a:cxn ang="0">
                  <a:pos x="T8" y="T9"/>
                </a:cxn>
              </a:cxnLst>
              <a:rect l="0" t="0" r="r" b="b"/>
              <a:pathLst>
                <a:path w="49" h="55">
                  <a:moveTo>
                    <a:pt x="36" y="55"/>
                  </a:moveTo>
                  <a:lnTo>
                    <a:pt x="49" y="45"/>
                  </a:lnTo>
                  <a:lnTo>
                    <a:pt x="14" y="0"/>
                  </a:lnTo>
                  <a:lnTo>
                    <a:pt x="0" y="11"/>
                  </a:lnTo>
                  <a:lnTo>
                    <a:pt x="36" y="55"/>
                  </a:lnTo>
                  <a:close/>
                </a:path>
              </a:pathLst>
            </a:custGeom>
            <a:solidFill>
              <a:srgbClr val="F5F5F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5" name="Freeform 18"/>
            <p:cNvSpPr/>
            <p:nvPr/>
          </p:nvSpPr>
          <p:spPr bwMode="auto">
            <a:xfrm>
              <a:off x="5126310" y="4501353"/>
              <a:ext cx="396848" cy="278293"/>
            </a:xfrm>
            <a:custGeom>
              <a:avLst/>
              <a:gdLst>
                <a:gd name="T0" fmla="*/ 0 w 324"/>
                <a:gd name="T1" fmla="*/ 163 h 227"/>
                <a:gd name="T2" fmla="*/ 24 w 324"/>
                <a:gd name="T3" fmla="*/ 227 h 227"/>
                <a:gd name="T4" fmla="*/ 324 w 324"/>
                <a:gd name="T5" fmla="*/ 51 h 227"/>
                <a:gd name="T6" fmla="*/ 287 w 324"/>
                <a:gd name="T7" fmla="*/ 0 h 227"/>
                <a:gd name="T8" fmla="*/ 0 w 324"/>
                <a:gd name="T9" fmla="*/ 163 h 227"/>
              </a:gdLst>
              <a:ahLst/>
              <a:cxnLst>
                <a:cxn ang="0">
                  <a:pos x="T0" y="T1"/>
                </a:cxn>
                <a:cxn ang="0">
                  <a:pos x="T2" y="T3"/>
                </a:cxn>
                <a:cxn ang="0">
                  <a:pos x="T4" y="T5"/>
                </a:cxn>
                <a:cxn ang="0">
                  <a:pos x="T6" y="T7"/>
                </a:cxn>
                <a:cxn ang="0">
                  <a:pos x="T8" y="T9"/>
                </a:cxn>
              </a:cxnLst>
              <a:rect l="0" t="0" r="r" b="b"/>
              <a:pathLst>
                <a:path w="324" h="227">
                  <a:moveTo>
                    <a:pt x="0" y="163"/>
                  </a:moveTo>
                  <a:cubicBezTo>
                    <a:pt x="24" y="227"/>
                    <a:pt x="24" y="227"/>
                    <a:pt x="24" y="227"/>
                  </a:cubicBezTo>
                  <a:cubicBezTo>
                    <a:pt x="207" y="164"/>
                    <a:pt x="324" y="51"/>
                    <a:pt x="324" y="51"/>
                  </a:cubicBezTo>
                  <a:cubicBezTo>
                    <a:pt x="287" y="0"/>
                    <a:pt x="287" y="0"/>
                    <a:pt x="287" y="0"/>
                  </a:cubicBezTo>
                  <a:cubicBezTo>
                    <a:pt x="287" y="0"/>
                    <a:pt x="173" y="111"/>
                    <a:pt x="0" y="163"/>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26" name="Freeform 19"/>
            <p:cNvSpPr/>
            <p:nvPr/>
          </p:nvSpPr>
          <p:spPr bwMode="auto">
            <a:xfrm>
              <a:off x="5454521" y="4586214"/>
              <a:ext cx="14975" cy="14975"/>
            </a:xfrm>
            <a:custGeom>
              <a:avLst/>
              <a:gdLst>
                <a:gd name="T0" fmla="*/ 11 w 13"/>
                <a:gd name="T1" fmla="*/ 11 h 13"/>
                <a:gd name="T2" fmla="*/ 11 w 13"/>
                <a:gd name="T3" fmla="*/ 3 h 13"/>
                <a:gd name="T4" fmla="*/ 2 w 13"/>
                <a:gd name="T5" fmla="*/ 3 h 13"/>
                <a:gd name="T6" fmla="*/ 2 w 13"/>
                <a:gd name="T7" fmla="*/ 11 h 13"/>
                <a:gd name="T8" fmla="*/ 11 w 13"/>
                <a:gd name="T9" fmla="*/ 11 h 13"/>
              </a:gdLst>
              <a:ahLst/>
              <a:cxnLst>
                <a:cxn ang="0">
                  <a:pos x="T0" y="T1"/>
                </a:cxn>
                <a:cxn ang="0">
                  <a:pos x="T2" y="T3"/>
                </a:cxn>
                <a:cxn ang="0">
                  <a:pos x="T4" y="T5"/>
                </a:cxn>
                <a:cxn ang="0">
                  <a:pos x="T6" y="T7"/>
                </a:cxn>
                <a:cxn ang="0">
                  <a:pos x="T8" y="T9"/>
                </a:cxn>
              </a:cxnLst>
              <a:rect l="0" t="0" r="r" b="b"/>
              <a:pathLst>
                <a:path w="13" h="13">
                  <a:moveTo>
                    <a:pt x="11" y="11"/>
                  </a:moveTo>
                  <a:cubicBezTo>
                    <a:pt x="13" y="9"/>
                    <a:pt x="13" y="5"/>
                    <a:pt x="11" y="3"/>
                  </a:cubicBezTo>
                  <a:cubicBezTo>
                    <a:pt x="8" y="0"/>
                    <a:pt x="5" y="0"/>
                    <a:pt x="2" y="3"/>
                  </a:cubicBezTo>
                  <a:cubicBezTo>
                    <a:pt x="0" y="5"/>
                    <a:pt x="0" y="9"/>
                    <a:pt x="2" y="11"/>
                  </a:cubicBezTo>
                  <a:cubicBezTo>
                    <a:pt x="5" y="13"/>
                    <a:pt x="8" y="13"/>
                    <a:pt x="11" y="11"/>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7" name="Freeform 20"/>
            <p:cNvSpPr/>
            <p:nvPr/>
          </p:nvSpPr>
          <p:spPr bwMode="auto">
            <a:xfrm>
              <a:off x="5474488" y="4571239"/>
              <a:ext cx="16223" cy="16223"/>
            </a:xfrm>
            <a:custGeom>
              <a:avLst/>
              <a:gdLst>
                <a:gd name="T0" fmla="*/ 11 w 13"/>
                <a:gd name="T1" fmla="*/ 11 h 13"/>
                <a:gd name="T2" fmla="*/ 11 w 13"/>
                <a:gd name="T3" fmla="*/ 3 h 13"/>
                <a:gd name="T4" fmla="*/ 2 w 13"/>
                <a:gd name="T5" fmla="*/ 3 h 13"/>
                <a:gd name="T6" fmla="*/ 2 w 13"/>
                <a:gd name="T7" fmla="*/ 11 h 13"/>
                <a:gd name="T8" fmla="*/ 11 w 13"/>
                <a:gd name="T9" fmla="*/ 11 h 13"/>
              </a:gdLst>
              <a:ahLst/>
              <a:cxnLst>
                <a:cxn ang="0">
                  <a:pos x="T0" y="T1"/>
                </a:cxn>
                <a:cxn ang="0">
                  <a:pos x="T2" y="T3"/>
                </a:cxn>
                <a:cxn ang="0">
                  <a:pos x="T4" y="T5"/>
                </a:cxn>
                <a:cxn ang="0">
                  <a:pos x="T6" y="T7"/>
                </a:cxn>
                <a:cxn ang="0">
                  <a:pos x="T8" y="T9"/>
                </a:cxn>
              </a:cxnLst>
              <a:rect l="0" t="0" r="r" b="b"/>
              <a:pathLst>
                <a:path w="13" h="13">
                  <a:moveTo>
                    <a:pt x="11" y="11"/>
                  </a:moveTo>
                  <a:cubicBezTo>
                    <a:pt x="13" y="9"/>
                    <a:pt x="13" y="5"/>
                    <a:pt x="11" y="3"/>
                  </a:cubicBezTo>
                  <a:cubicBezTo>
                    <a:pt x="8" y="0"/>
                    <a:pt x="4" y="0"/>
                    <a:pt x="2" y="3"/>
                  </a:cubicBezTo>
                  <a:cubicBezTo>
                    <a:pt x="0" y="5"/>
                    <a:pt x="0" y="9"/>
                    <a:pt x="2" y="11"/>
                  </a:cubicBezTo>
                  <a:cubicBezTo>
                    <a:pt x="5" y="13"/>
                    <a:pt x="8" y="13"/>
                    <a:pt x="11" y="11"/>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8" name="Freeform 21"/>
            <p:cNvSpPr/>
            <p:nvPr/>
          </p:nvSpPr>
          <p:spPr bwMode="auto">
            <a:xfrm>
              <a:off x="5494455" y="4557511"/>
              <a:ext cx="16223" cy="16223"/>
            </a:xfrm>
            <a:custGeom>
              <a:avLst/>
              <a:gdLst>
                <a:gd name="T0" fmla="*/ 11 w 13"/>
                <a:gd name="T1" fmla="*/ 11 h 13"/>
                <a:gd name="T2" fmla="*/ 11 w 13"/>
                <a:gd name="T3" fmla="*/ 2 h 13"/>
                <a:gd name="T4" fmla="*/ 3 w 13"/>
                <a:gd name="T5" fmla="*/ 2 h 13"/>
                <a:gd name="T6" fmla="*/ 3 w 13"/>
                <a:gd name="T7" fmla="*/ 11 h 13"/>
                <a:gd name="T8" fmla="*/ 11 w 13"/>
                <a:gd name="T9" fmla="*/ 11 h 13"/>
              </a:gdLst>
              <a:ahLst/>
              <a:cxnLst>
                <a:cxn ang="0">
                  <a:pos x="T0" y="T1"/>
                </a:cxn>
                <a:cxn ang="0">
                  <a:pos x="T2" y="T3"/>
                </a:cxn>
                <a:cxn ang="0">
                  <a:pos x="T4" y="T5"/>
                </a:cxn>
                <a:cxn ang="0">
                  <a:pos x="T6" y="T7"/>
                </a:cxn>
                <a:cxn ang="0">
                  <a:pos x="T8" y="T9"/>
                </a:cxn>
              </a:cxnLst>
              <a:rect l="0" t="0" r="r" b="b"/>
              <a:pathLst>
                <a:path w="13" h="13">
                  <a:moveTo>
                    <a:pt x="11" y="11"/>
                  </a:moveTo>
                  <a:cubicBezTo>
                    <a:pt x="13" y="8"/>
                    <a:pt x="13" y="5"/>
                    <a:pt x="11" y="2"/>
                  </a:cubicBezTo>
                  <a:cubicBezTo>
                    <a:pt x="9" y="0"/>
                    <a:pt x="5" y="0"/>
                    <a:pt x="3" y="2"/>
                  </a:cubicBezTo>
                  <a:cubicBezTo>
                    <a:pt x="0" y="5"/>
                    <a:pt x="0" y="8"/>
                    <a:pt x="3" y="11"/>
                  </a:cubicBezTo>
                  <a:cubicBezTo>
                    <a:pt x="5" y="13"/>
                    <a:pt x="9" y="13"/>
                    <a:pt x="11" y="11"/>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9" name="Freeform 22"/>
            <p:cNvSpPr/>
            <p:nvPr/>
          </p:nvSpPr>
          <p:spPr bwMode="auto">
            <a:xfrm>
              <a:off x="4488607" y="5065427"/>
              <a:ext cx="943451" cy="408080"/>
            </a:xfrm>
            <a:custGeom>
              <a:avLst/>
              <a:gdLst>
                <a:gd name="T0" fmla="*/ 753 w 771"/>
                <a:gd name="T1" fmla="*/ 93 h 333"/>
                <a:gd name="T2" fmla="*/ 676 w 771"/>
                <a:gd name="T3" fmla="*/ 128 h 333"/>
                <a:gd name="T4" fmla="*/ 673 w 771"/>
                <a:gd name="T5" fmla="*/ 25 h 333"/>
                <a:gd name="T6" fmla="*/ 594 w 771"/>
                <a:gd name="T7" fmla="*/ 42 h 333"/>
                <a:gd name="T8" fmla="*/ 82 w 771"/>
                <a:gd name="T9" fmla="*/ 155 h 333"/>
                <a:gd name="T10" fmla="*/ 102 w 771"/>
                <a:gd name="T11" fmla="*/ 237 h 333"/>
                <a:gd name="T12" fmla="*/ 43 w 771"/>
                <a:gd name="T13" fmla="*/ 230 h 333"/>
                <a:gd name="T14" fmla="*/ 45 w 771"/>
                <a:gd name="T15" fmla="*/ 327 h 333"/>
                <a:gd name="T16" fmla="*/ 61 w 771"/>
                <a:gd name="T17" fmla="*/ 266 h 333"/>
                <a:gd name="T18" fmla="*/ 136 w 771"/>
                <a:gd name="T19" fmla="*/ 281 h 333"/>
                <a:gd name="T20" fmla="*/ 138 w 771"/>
                <a:gd name="T21" fmla="*/ 181 h 333"/>
                <a:gd name="T22" fmla="*/ 636 w 771"/>
                <a:gd name="T23" fmla="*/ 66 h 333"/>
                <a:gd name="T24" fmla="*/ 653 w 771"/>
                <a:gd name="T25" fmla="*/ 190 h 333"/>
                <a:gd name="T26" fmla="*/ 753 w 771"/>
                <a:gd name="T27" fmla="*/ 93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71" h="333">
                  <a:moveTo>
                    <a:pt x="753" y="93"/>
                  </a:moveTo>
                  <a:cubicBezTo>
                    <a:pt x="736" y="36"/>
                    <a:pt x="676" y="128"/>
                    <a:pt x="676" y="128"/>
                  </a:cubicBezTo>
                  <a:cubicBezTo>
                    <a:pt x="676" y="128"/>
                    <a:pt x="693" y="51"/>
                    <a:pt x="673" y="25"/>
                  </a:cubicBezTo>
                  <a:cubicBezTo>
                    <a:pt x="654" y="0"/>
                    <a:pt x="606" y="34"/>
                    <a:pt x="594" y="42"/>
                  </a:cubicBezTo>
                  <a:cubicBezTo>
                    <a:pt x="82" y="155"/>
                    <a:pt x="82" y="155"/>
                    <a:pt x="82" y="155"/>
                  </a:cubicBezTo>
                  <a:cubicBezTo>
                    <a:pt x="102" y="237"/>
                    <a:pt x="102" y="237"/>
                    <a:pt x="102" y="237"/>
                  </a:cubicBezTo>
                  <a:cubicBezTo>
                    <a:pt x="43" y="230"/>
                    <a:pt x="43" y="230"/>
                    <a:pt x="43" y="230"/>
                  </a:cubicBezTo>
                  <a:cubicBezTo>
                    <a:pt x="43" y="230"/>
                    <a:pt x="0" y="321"/>
                    <a:pt x="45" y="327"/>
                  </a:cubicBezTo>
                  <a:cubicBezTo>
                    <a:pt x="91" y="333"/>
                    <a:pt x="61" y="266"/>
                    <a:pt x="61" y="266"/>
                  </a:cubicBezTo>
                  <a:cubicBezTo>
                    <a:pt x="61" y="266"/>
                    <a:pt x="104" y="291"/>
                    <a:pt x="136" y="281"/>
                  </a:cubicBezTo>
                  <a:cubicBezTo>
                    <a:pt x="160" y="274"/>
                    <a:pt x="141" y="203"/>
                    <a:pt x="138" y="181"/>
                  </a:cubicBezTo>
                  <a:cubicBezTo>
                    <a:pt x="474" y="161"/>
                    <a:pt x="631" y="69"/>
                    <a:pt x="636" y="66"/>
                  </a:cubicBezTo>
                  <a:cubicBezTo>
                    <a:pt x="636" y="66"/>
                    <a:pt x="644" y="149"/>
                    <a:pt x="653" y="190"/>
                  </a:cubicBezTo>
                  <a:cubicBezTo>
                    <a:pt x="653" y="190"/>
                    <a:pt x="771" y="151"/>
                    <a:pt x="753" y="93"/>
                  </a:cubicBezTo>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30" name="Freeform 23"/>
            <p:cNvSpPr/>
            <p:nvPr/>
          </p:nvSpPr>
          <p:spPr bwMode="auto">
            <a:xfrm>
              <a:off x="4448672" y="4692290"/>
              <a:ext cx="766242" cy="562826"/>
            </a:xfrm>
            <a:custGeom>
              <a:avLst/>
              <a:gdLst>
                <a:gd name="T0" fmla="*/ 568 w 627"/>
                <a:gd name="T1" fmla="*/ 0 h 460"/>
                <a:gd name="T2" fmla="*/ 627 w 627"/>
                <a:gd name="T3" fmla="*/ 347 h 460"/>
                <a:gd name="T4" fmla="*/ 115 w 627"/>
                <a:gd name="T5" fmla="*/ 460 h 460"/>
                <a:gd name="T6" fmla="*/ 0 w 627"/>
                <a:gd name="T7" fmla="*/ 118 h 460"/>
                <a:gd name="T8" fmla="*/ 568 w 627"/>
                <a:gd name="T9" fmla="*/ 0 h 460"/>
              </a:gdLst>
              <a:ahLst/>
              <a:cxnLst>
                <a:cxn ang="0">
                  <a:pos x="T0" y="T1"/>
                </a:cxn>
                <a:cxn ang="0">
                  <a:pos x="T2" y="T3"/>
                </a:cxn>
                <a:cxn ang="0">
                  <a:pos x="T4" y="T5"/>
                </a:cxn>
                <a:cxn ang="0">
                  <a:pos x="T6" y="T7"/>
                </a:cxn>
                <a:cxn ang="0">
                  <a:pos x="T8" y="T9"/>
                </a:cxn>
              </a:cxnLst>
              <a:rect l="0" t="0" r="r" b="b"/>
              <a:pathLst>
                <a:path w="627" h="460">
                  <a:moveTo>
                    <a:pt x="568" y="0"/>
                  </a:moveTo>
                  <a:cubicBezTo>
                    <a:pt x="627" y="347"/>
                    <a:pt x="627" y="347"/>
                    <a:pt x="627" y="347"/>
                  </a:cubicBezTo>
                  <a:cubicBezTo>
                    <a:pt x="627" y="347"/>
                    <a:pt x="422" y="435"/>
                    <a:pt x="115" y="460"/>
                  </a:cubicBezTo>
                  <a:cubicBezTo>
                    <a:pt x="0" y="118"/>
                    <a:pt x="0" y="118"/>
                    <a:pt x="0" y="118"/>
                  </a:cubicBezTo>
                  <a:cubicBezTo>
                    <a:pt x="0" y="118"/>
                    <a:pt x="389" y="101"/>
                    <a:pt x="568" y="0"/>
                  </a:cubicBezTo>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31" name="Freeform 24"/>
            <p:cNvSpPr/>
            <p:nvPr/>
          </p:nvSpPr>
          <p:spPr bwMode="auto">
            <a:xfrm>
              <a:off x="4819314" y="4707265"/>
              <a:ext cx="297012" cy="244598"/>
            </a:xfrm>
            <a:custGeom>
              <a:avLst/>
              <a:gdLst>
                <a:gd name="T0" fmla="*/ 238 w 238"/>
                <a:gd name="T1" fmla="*/ 0 h 196"/>
                <a:gd name="T2" fmla="*/ 161 w 238"/>
                <a:gd name="T3" fmla="*/ 196 h 196"/>
                <a:gd name="T4" fmla="*/ 0 w 238"/>
                <a:gd name="T5" fmla="*/ 69 h 196"/>
                <a:gd name="T6" fmla="*/ 238 w 238"/>
                <a:gd name="T7" fmla="*/ 0 h 196"/>
              </a:gdLst>
              <a:ahLst/>
              <a:cxnLst>
                <a:cxn ang="0">
                  <a:pos x="T0" y="T1"/>
                </a:cxn>
                <a:cxn ang="0">
                  <a:pos x="T2" y="T3"/>
                </a:cxn>
                <a:cxn ang="0">
                  <a:pos x="T4" y="T5"/>
                </a:cxn>
                <a:cxn ang="0">
                  <a:pos x="T6" y="T7"/>
                </a:cxn>
              </a:cxnLst>
              <a:rect l="0" t="0" r="r" b="b"/>
              <a:pathLst>
                <a:path w="238" h="196">
                  <a:moveTo>
                    <a:pt x="238" y="0"/>
                  </a:moveTo>
                  <a:lnTo>
                    <a:pt x="161" y="196"/>
                  </a:lnTo>
                  <a:lnTo>
                    <a:pt x="0" y="69"/>
                  </a:lnTo>
                  <a:lnTo>
                    <a:pt x="238" y="0"/>
                  </a:ln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32" name="Freeform 25"/>
            <p:cNvSpPr/>
            <p:nvPr/>
          </p:nvSpPr>
          <p:spPr bwMode="auto">
            <a:xfrm>
              <a:off x="4819314" y="4793374"/>
              <a:ext cx="200920" cy="158490"/>
            </a:xfrm>
            <a:custGeom>
              <a:avLst/>
              <a:gdLst>
                <a:gd name="T0" fmla="*/ 161 w 161"/>
                <a:gd name="T1" fmla="*/ 127 h 127"/>
                <a:gd name="T2" fmla="*/ 66 w 161"/>
                <a:gd name="T3" fmla="*/ 107 h 127"/>
                <a:gd name="T4" fmla="*/ 60 w 161"/>
                <a:gd name="T5" fmla="*/ 69 h 127"/>
                <a:gd name="T6" fmla="*/ 16 w 161"/>
                <a:gd name="T7" fmla="*/ 64 h 127"/>
                <a:gd name="T8" fmla="*/ 0 w 161"/>
                <a:gd name="T9" fmla="*/ 0 h 127"/>
                <a:gd name="T10" fmla="*/ 161 w 161"/>
                <a:gd name="T11" fmla="*/ 127 h 127"/>
              </a:gdLst>
              <a:ahLst/>
              <a:cxnLst>
                <a:cxn ang="0">
                  <a:pos x="T0" y="T1"/>
                </a:cxn>
                <a:cxn ang="0">
                  <a:pos x="T2" y="T3"/>
                </a:cxn>
                <a:cxn ang="0">
                  <a:pos x="T4" y="T5"/>
                </a:cxn>
                <a:cxn ang="0">
                  <a:pos x="T6" y="T7"/>
                </a:cxn>
                <a:cxn ang="0">
                  <a:pos x="T8" y="T9"/>
                </a:cxn>
                <a:cxn ang="0">
                  <a:pos x="T10" y="T11"/>
                </a:cxn>
              </a:cxnLst>
              <a:rect l="0" t="0" r="r" b="b"/>
              <a:pathLst>
                <a:path w="161" h="127">
                  <a:moveTo>
                    <a:pt x="161" y="127"/>
                  </a:moveTo>
                  <a:lnTo>
                    <a:pt x="66" y="107"/>
                  </a:lnTo>
                  <a:lnTo>
                    <a:pt x="60" y="69"/>
                  </a:lnTo>
                  <a:lnTo>
                    <a:pt x="16" y="64"/>
                  </a:lnTo>
                  <a:lnTo>
                    <a:pt x="0" y="0"/>
                  </a:lnTo>
                  <a:lnTo>
                    <a:pt x="161" y="127"/>
                  </a:lnTo>
                  <a:close/>
                </a:path>
              </a:pathLst>
            </a:custGeom>
            <a:solidFill>
              <a:schemeClr val="tx2"/>
            </a:solidFill>
            <a:ln>
              <a:noFill/>
            </a:ln>
          </p:spPr>
          <p:txBody>
            <a:bodyPr vert="horz" wrap="square" lIns="91440" tIns="45720" rIns="91440" bIns="45720" numCol="1" anchor="t" anchorCtr="0" compatLnSpc="1"/>
            <a:lstStyle/>
            <a:p>
              <a:endParaRPr lang="en-US"/>
            </a:p>
          </p:txBody>
        </p:sp>
        <p:sp>
          <p:nvSpPr>
            <p:cNvPr id="33" name="Freeform 26"/>
            <p:cNvSpPr/>
            <p:nvPr/>
          </p:nvSpPr>
          <p:spPr bwMode="auto">
            <a:xfrm>
              <a:off x="4954093" y="4773407"/>
              <a:ext cx="91100" cy="178457"/>
            </a:xfrm>
            <a:custGeom>
              <a:avLst/>
              <a:gdLst>
                <a:gd name="T0" fmla="*/ 57 w 73"/>
                <a:gd name="T1" fmla="*/ 15 h 143"/>
                <a:gd name="T2" fmla="*/ 39 w 73"/>
                <a:gd name="T3" fmla="*/ 0 h 143"/>
                <a:gd name="T4" fmla="*/ 6 w 73"/>
                <a:gd name="T5" fmla="*/ 10 h 143"/>
                <a:gd name="T6" fmla="*/ 0 w 73"/>
                <a:gd name="T7" fmla="*/ 36 h 143"/>
                <a:gd name="T8" fmla="*/ 16 w 73"/>
                <a:gd name="T9" fmla="*/ 45 h 143"/>
                <a:gd name="T10" fmla="*/ 16 w 73"/>
                <a:gd name="T11" fmla="*/ 114 h 143"/>
                <a:gd name="T12" fmla="*/ 53 w 73"/>
                <a:gd name="T13" fmla="*/ 143 h 143"/>
                <a:gd name="T14" fmla="*/ 73 w 73"/>
                <a:gd name="T15" fmla="*/ 92 h 143"/>
                <a:gd name="T16" fmla="*/ 46 w 73"/>
                <a:gd name="T17" fmla="*/ 39 h 143"/>
                <a:gd name="T18" fmla="*/ 57 w 73"/>
                <a:gd name="T19" fmla="*/ 15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3" h="143">
                  <a:moveTo>
                    <a:pt x="57" y="15"/>
                  </a:moveTo>
                  <a:lnTo>
                    <a:pt x="39" y="0"/>
                  </a:lnTo>
                  <a:lnTo>
                    <a:pt x="6" y="10"/>
                  </a:lnTo>
                  <a:lnTo>
                    <a:pt x="0" y="36"/>
                  </a:lnTo>
                  <a:lnTo>
                    <a:pt x="16" y="45"/>
                  </a:lnTo>
                  <a:lnTo>
                    <a:pt x="16" y="114"/>
                  </a:lnTo>
                  <a:lnTo>
                    <a:pt x="53" y="143"/>
                  </a:lnTo>
                  <a:lnTo>
                    <a:pt x="73" y="92"/>
                  </a:lnTo>
                  <a:lnTo>
                    <a:pt x="46" y="39"/>
                  </a:lnTo>
                  <a:lnTo>
                    <a:pt x="57" y="15"/>
                  </a:ln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34" name="Freeform 27"/>
            <p:cNvSpPr/>
            <p:nvPr/>
          </p:nvSpPr>
          <p:spPr bwMode="auto">
            <a:xfrm>
              <a:off x="5013994" y="4966839"/>
              <a:ext cx="31199" cy="31199"/>
            </a:xfrm>
            <a:custGeom>
              <a:avLst/>
              <a:gdLst>
                <a:gd name="T0" fmla="*/ 2 w 26"/>
                <a:gd name="T1" fmla="*/ 18 h 26"/>
                <a:gd name="T2" fmla="*/ 18 w 26"/>
                <a:gd name="T3" fmla="*/ 24 h 26"/>
                <a:gd name="T4" fmla="*/ 23 w 26"/>
                <a:gd name="T5" fmla="*/ 8 h 26"/>
                <a:gd name="T6" fmla="*/ 8 w 26"/>
                <a:gd name="T7" fmla="*/ 3 h 26"/>
                <a:gd name="T8" fmla="*/ 2 w 26"/>
                <a:gd name="T9" fmla="*/ 18 h 26"/>
              </a:gdLst>
              <a:ahLst/>
              <a:cxnLst>
                <a:cxn ang="0">
                  <a:pos x="T0" y="T1"/>
                </a:cxn>
                <a:cxn ang="0">
                  <a:pos x="T2" y="T3"/>
                </a:cxn>
                <a:cxn ang="0">
                  <a:pos x="T4" y="T5"/>
                </a:cxn>
                <a:cxn ang="0">
                  <a:pos x="T6" y="T7"/>
                </a:cxn>
                <a:cxn ang="0">
                  <a:pos x="T8" y="T9"/>
                </a:cxn>
              </a:cxnLst>
              <a:rect l="0" t="0" r="r" b="b"/>
              <a:pathLst>
                <a:path w="26" h="26">
                  <a:moveTo>
                    <a:pt x="2" y="18"/>
                  </a:moveTo>
                  <a:cubicBezTo>
                    <a:pt x="5" y="24"/>
                    <a:pt x="12" y="26"/>
                    <a:pt x="18" y="24"/>
                  </a:cubicBezTo>
                  <a:cubicBezTo>
                    <a:pt x="24" y="21"/>
                    <a:pt x="26" y="14"/>
                    <a:pt x="23" y="8"/>
                  </a:cubicBezTo>
                  <a:cubicBezTo>
                    <a:pt x="20" y="2"/>
                    <a:pt x="13" y="0"/>
                    <a:pt x="8" y="3"/>
                  </a:cubicBezTo>
                  <a:cubicBezTo>
                    <a:pt x="2" y="6"/>
                    <a:pt x="0" y="13"/>
                    <a:pt x="2" y="18"/>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5" name="Freeform 28"/>
            <p:cNvSpPr/>
            <p:nvPr/>
          </p:nvSpPr>
          <p:spPr bwMode="auto">
            <a:xfrm>
              <a:off x="5020234" y="4707265"/>
              <a:ext cx="121051" cy="244598"/>
            </a:xfrm>
            <a:custGeom>
              <a:avLst/>
              <a:gdLst>
                <a:gd name="T0" fmla="*/ 77 w 97"/>
                <a:gd name="T1" fmla="*/ 0 h 196"/>
                <a:gd name="T2" fmla="*/ 97 w 97"/>
                <a:gd name="T3" fmla="*/ 73 h 196"/>
                <a:gd name="T4" fmla="*/ 60 w 97"/>
                <a:gd name="T5" fmla="*/ 92 h 196"/>
                <a:gd name="T6" fmla="*/ 79 w 97"/>
                <a:gd name="T7" fmla="*/ 142 h 196"/>
                <a:gd name="T8" fmla="*/ 0 w 97"/>
                <a:gd name="T9" fmla="*/ 196 h 196"/>
                <a:gd name="T10" fmla="*/ 77 w 97"/>
                <a:gd name="T11" fmla="*/ 0 h 196"/>
              </a:gdLst>
              <a:ahLst/>
              <a:cxnLst>
                <a:cxn ang="0">
                  <a:pos x="T0" y="T1"/>
                </a:cxn>
                <a:cxn ang="0">
                  <a:pos x="T2" y="T3"/>
                </a:cxn>
                <a:cxn ang="0">
                  <a:pos x="T4" y="T5"/>
                </a:cxn>
                <a:cxn ang="0">
                  <a:pos x="T6" y="T7"/>
                </a:cxn>
                <a:cxn ang="0">
                  <a:pos x="T8" y="T9"/>
                </a:cxn>
                <a:cxn ang="0">
                  <a:pos x="T10" y="T11"/>
                </a:cxn>
              </a:cxnLst>
              <a:rect l="0" t="0" r="r" b="b"/>
              <a:pathLst>
                <a:path w="97" h="196">
                  <a:moveTo>
                    <a:pt x="77" y="0"/>
                  </a:moveTo>
                  <a:lnTo>
                    <a:pt x="97" y="73"/>
                  </a:lnTo>
                  <a:lnTo>
                    <a:pt x="60" y="92"/>
                  </a:lnTo>
                  <a:lnTo>
                    <a:pt x="79" y="142"/>
                  </a:lnTo>
                  <a:lnTo>
                    <a:pt x="0" y="196"/>
                  </a:lnTo>
                  <a:lnTo>
                    <a:pt x="77" y="0"/>
                  </a:lnTo>
                  <a:close/>
                </a:path>
              </a:pathLst>
            </a:custGeom>
            <a:solidFill>
              <a:schemeClr val="tx2"/>
            </a:solidFill>
            <a:ln>
              <a:noFill/>
            </a:ln>
          </p:spPr>
          <p:txBody>
            <a:bodyPr vert="horz" wrap="square" lIns="91440" tIns="45720" rIns="91440" bIns="45720" numCol="1" anchor="t" anchorCtr="0" compatLnSpc="1"/>
            <a:lstStyle/>
            <a:p>
              <a:endParaRPr lang="en-US"/>
            </a:p>
          </p:txBody>
        </p:sp>
        <p:sp>
          <p:nvSpPr>
            <p:cNvPr id="36" name="Freeform 29"/>
            <p:cNvSpPr/>
            <p:nvPr/>
          </p:nvSpPr>
          <p:spPr bwMode="auto">
            <a:xfrm>
              <a:off x="4382531" y="3934784"/>
              <a:ext cx="761250" cy="902268"/>
            </a:xfrm>
            <a:custGeom>
              <a:avLst/>
              <a:gdLst>
                <a:gd name="T0" fmla="*/ 131 w 622"/>
                <a:gd name="T1" fmla="*/ 288 h 737"/>
                <a:gd name="T2" fmla="*/ 54 w 622"/>
                <a:gd name="T3" fmla="*/ 737 h 737"/>
                <a:gd name="T4" fmla="*/ 622 w 622"/>
                <a:gd name="T5" fmla="*/ 619 h 737"/>
                <a:gd name="T6" fmla="*/ 131 w 622"/>
                <a:gd name="T7" fmla="*/ 288 h 737"/>
              </a:gdLst>
              <a:ahLst/>
              <a:cxnLst>
                <a:cxn ang="0">
                  <a:pos x="T0" y="T1"/>
                </a:cxn>
                <a:cxn ang="0">
                  <a:pos x="T2" y="T3"/>
                </a:cxn>
                <a:cxn ang="0">
                  <a:pos x="T4" y="T5"/>
                </a:cxn>
                <a:cxn ang="0">
                  <a:pos x="T6" y="T7"/>
                </a:cxn>
              </a:cxnLst>
              <a:rect l="0" t="0" r="r" b="b"/>
              <a:pathLst>
                <a:path w="622" h="737">
                  <a:moveTo>
                    <a:pt x="131" y="288"/>
                  </a:moveTo>
                  <a:cubicBezTo>
                    <a:pt x="131" y="288"/>
                    <a:pt x="0" y="426"/>
                    <a:pt x="54" y="737"/>
                  </a:cubicBezTo>
                  <a:cubicBezTo>
                    <a:pt x="54" y="737"/>
                    <a:pt x="443" y="720"/>
                    <a:pt x="622" y="619"/>
                  </a:cubicBezTo>
                  <a:cubicBezTo>
                    <a:pt x="622" y="619"/>
                    <a:pt x="572" y="0"/>
                    <a:pt x="131" y="288"/>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7" name="Freeform 30"/>
            <p:cNvSpPr/>
            <p:nvPr/>
          </p:nvSpPr>
          <p:spPr bwMode="auto">
            <a:xfrm>
              <a:off x="4382531" y="3934784"/>
              <a:ext cx="761250" cy="902268"/>
            </a:xfrm>
            <a:custGeom>
              <a:avLst/>
              <a:gdLst>
                <a:gd name="T0" fmla="*/ 131 w 622"/>
                <a:gd name="T1" fmla="*/ 288 h 737"/>
                <a:gd name="T2" fmla="*/ 54 w 622"/>
                <a:gd name="T3" fmla="*/ 737 h 737"/>
                <a:gd name="T4" fmla="*/ 622 w 622"/>
                <a:gd name="T5" fmla="*/ 619 h 737"/>
                <a:gd name="T6" fmla="*/ 131 w 622"/>
                <a:gd name="T7" fmla="*/ 288 h 737"/>
              </a:gdLst>
              <a:ahLst/>
              <a:cxnLst>
                <a:cxn ang="0">
                  <a:pos x="T0" y="T1"/>
                </a:cxn>
                <a:cxn ang="0">
                  <a:pos x="T2" y="T3"/>
                </a:cxn>
                <a:cxn ang="0">
                  <a:pos x="T4" y="T5"/>
                </a:cxn>
                <a:cxn ang="0">
                  <a:pos x="T6" y="T7"/>
                </a:cxn>
              </a:cxnLst>
              <a:rect l="0" t="0" r="r" b="b"/>
              <a:pathLst>
                <a:path w="622" h="737">
                  <a:moveTo>
                    <a:pt x="131" y="288"/>
                  </a:moveTo>
                  <a:cubicBezTo>
                    <a:pt x="131" y="288"/>
                    <a:pt x="0" y="426"/>
                    <a:pt x="54" y="737"/>
                  </a:cubicBezTo>
                  <a:cubicBezTo>
                    <a:pt x="54" y="737"/>
                    <a:pt x="443" y="720"/>
                    <a:pt x="622" y="619"/>
                  </a:cubicBezTo>
                  <a:cubicBezTo>
                    <a:pt x="622" y="619"/>
                    <a:pt x="572" y="0"/>
                    <a:pt x="131" y="288"/>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8" name="Freeform 31"/>
            <p:cNvSpPr/>
            <p:nvPr/>
          </p:nvSpPr>
          <p:spPr bwMode="auto">
            <a:xfrm>
              <a:off x="4096750" y="3911073"/>
              <a:ext cx="1199281" cy="925979"/>
            </a:xfrm>
            <a:custGeom>
              <a:avLst/>
              <a:gdLst>
                <a:gd name="T0" fmla="*/ 768 w 980"/>
                <a:gd name="T1" fmla="*/ 0 h 756"/>
                <a:gd name="T2" fmla="*/ 406 w 980"/>
                <a:gd name="T3" fmla="*/ 377 h 756"/>
                <a:gd name="T4" fmla="*/ 390 w 980"/>
                <a:gd name="T5" fmla="*/ 509 h 756"/>
                <a:gd name="T6" fmla="*/ 324 w 980"/>
                <a:gd name="T7" fmla="*/ 525 h 756"/>
                <a:gd name="T8" fmla="*/ 384 w 980"/>
                <a:gd name="T9" fmla="*/ 552 h 756"/>
                <a:gd name="T10" fmla="*/ 287 w 980"/>
                <a:gd name="T11" fmla="*/ 756 h 756"/>
                <a:gd name="T12" fmla="*/ 290 w 980"/>
                <a:gd name="T13" fmla="*/ 218 h 756"/>
                <a:gd name="T14" fmla="*/ 442 w 980"/>
                <a:gd name="T15" fmla="*/ 66 h 756"/>
                <a:gd name="T16" fmla="*/ 768 w 980"/>
                <a:gd name="T17" fmla="*/ 0 h 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0" h="756">
                  <a:moveTo>
                    <a:pt x="768" y="0"/>
                  </a:moveTo>
                  <a:cubicBezTo>
                    <a:pt x="768" y="0"/>
                    <a:pt x="980" y="347"/>
                    <a:pt x="406" y="377"/>
                  </a:cubicBezTo>
                  <a:cubicBezTo>
                    <a:pt x="390" y="509"/>
                    <a:pt x="390" y="509"/>
                    <a:pt x="390" y="509"/>
                  </a:cubicBezTo>
                  <a:cubicBezTo>
                    <a:pt x="390" y="509"/>
                    <a:pt x="329" y="467"/>
                    <a:pt x="324" y="525"/>
                  </a:cubicBezTo>
                  <a:cubicBezTo>
                    <a:pt x="319" y="583"/>
                    <a:pt x="384" y="552"/>
                    <a:pt x="384" y="552"/>
                  </a:cubicBezTo>
                  <a:cubicBezTo>
                    <a:pt x="384" y="552"/>
                    <a:pt x="349" y="706"/>
                    <a:pt x="287" y="756"/>
                  </a:cubicBezTo>
                  <a:cubicBezTo>
                    <a:pt x="287" y="756"/>
                    <a:pt x="0" y="211"/>
                    <a:pt x="290" y="218"/>
                  </a:cubicBezTo>
                  <a:cubicBezTo>
                    <a:pt x="290" y="218"/>
                    <a:pt x="287" y="100"/>
                    <a:pt x="442" y="66"/>
                  </a:cubicBezTo>
                  <a:cubicBezTo>
                    <a:pt x="602" y="32"/>
                    <a:pt x="732" y="219"/>
                    <a:pt x="768" y="0"/>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39" name="Freeform 32"/>
            <p:cNvSpPr/>
            <p:nvPr/>
          </p:nvSpPr>
          <p:spPr bwMode="auto">
            <a:xfrm>
              <a:off x="4709494" y="4492618"/>
              <a:ext cx="46174" cy="84861"/>
            </a:xfrm>
            <a:custGeom>
              <a:avLst/>
              <a:gdLst>
                <a:gd name="T0" fmla="*/ 33 w 38"/>
                <a:gd name="T1" fmla="*/ 31 h 69"/>
                <a:gd name="T2" fmla="*/ 28 w 38"/>
                <a:gd name="T3" fmla="*/ 66 h 69"/>
                <a:gd name="T4" fmla="*/ 5 w 38"/>
                <a:gd name="T5" fmla="*/ 39 h 69"/>
                <a:gd name="T6" fmla="*/ 10 w 38"/>
                <a:gd name="T7" fmla="*/ 3 h 69"/>
                <a:gd name="T8" fmla="*/ 33 w 38"/>
                <a:gd name="T9" fmla="*/ 31 h 69"/>
              </a:gdLst>
              <a:ahLst/>
              <a:cxnLst>
                <a:cxn ang="0">
                  <a:pos x="T0" y="T1"/>
                </a:cxn>
                <a:cxn ang="0">
                  <a:pos x="T2" y="T3"/>
                </a:cxn>
                <a:cxn ang="0">
                  <a:pos x="T4" y="T5"/>
                </a:cxn>
                <a:cxn ang="0">
                  <a:pos x="T6" y="T7"/>
                </a:cxn>
                <a:cxn ang="0">
                  <a:pos x="T8" y="T9"/>
                </a:cxn>
              </a:cxnLst>
              <a:rect l="0" t="0" r="r" b="b"/>
              <a:pathLst>
                <a:path w="38" h="69">
                  <a:moveTo>
                    <a:pt x="33" y="31"/>
                  </a:moveTo>
                  <a:cubicBezTo>
                    <a:pt x="38" y="48"/>
                    <a:pt x="36" y="64"/>
                    <a:pt x="28" y="66"/>
                  </a:cubicBezTo>
                  <a:cubicBezTo>
                    <a:pt x="21" y="69"/>
                    <a:pt x="10" y="56"/>
                    <a:pt x="5" y="39"/>
                  </a:cubicBezTo>
                  <a:cubicBezTo>
                    <a:pt x="0" y="21"/>
                    <a:pt x="2" y="5"/>
                    <a:pt x="10" y="3"/>
                  </a:cubicBezTo>
                  <a:cubicBezTo>
                    <a:pt x="18" y="0"/>
                    <a:pt x="28" y="13"/>
                    <a:pt x="33" y="31"/>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40" name="Freeform 33"/>
            <p:cNvSpPr/>
            <p:nvPr/>
          </p:nvSpPr>
          <p:spPr bwMode="auto">
            <a:xfrm>
              <a:off x="4992779" y="4412749"/>
              <a:ext cx="46174" cy="83613"/>
            </a:xfrm>
            <a:custGeom>
              <a:avLst/>
              <a:gdLst>
                <a:gd name="T0" fmla="*/ 33 w 38"/>
                <a:gd name="T1" fmla="*/ 30 h 68"/>
                <a:gd name="T2" fmla="*/ 28 w 38"/>
                <a:gd name="T3" fmla="*/ 66 h 68"/>
                <a:gd name="T4" fmla="*/ 5 w 38"/>
                <a:gd name="T5" fmla="*/ 38 h 68"/>
                <a:gd name="T6" fmla="*/ 10 w 38"/>
                <a:gd name="T7" fmla="*/ 2 h 68"/>
                <a:gd name="T8" fmla="*/ 33 w 38"/>
                <a:gd name="T9" fmla="*/ 30 h 68"/>
              </a:gdLst>
              <a:ahLst/>
              <a:cxnLst>
                <a:cxn ang="0">
                  <a:pos x="T0" y="T1"/>
                </a:cxn>
                <a:cxn ang="0">
                  <a:pos x="T2" y="T3"/>
                </a:cxn>
                <a:cxn ang="0">
                  <a:pos x="T4" y="T5"/>
                </a:cxn>
                <a:cxn ang="0">
                  <a:pos x="T6" y="T7"/>
                </a:cxn>
                <a:cxn ang="0">
                  <a:pos x="T8" y="T9"/>
                </a:cxn>
              </a:cxnLst>
              <a:rect l="0" t="0" r="r" b="b"/>
              <a:pathLst>
                <a:path w="38" h="68">
                  <a:moveTo>
                    <a:pt x="33" y="30"/>
                  </a:moveTo>
                  <a:cubicBezTo>
                    <a:pt x="38" y="48"/>
                    <a:pt x="36" y="64"/>
                    <a:pt x="28" y="66"/>
                  </a:cubicBezTo>
                  <a:cubicBezTo>
                    <a:pt x="21" y="68"/>
                    <a:pt x="10" y="56"/>
                    <a:pt x="5" y="38"/>
                  </a:cubicBezTo>
                  <a:cubicBezTo>
                    <a:pt x="0" y="20"/>
                    <a:pt x="3" y="4"/>
                    <a:pt x="10" y="2"/>
                  </a:cubicBezTo>
                  <a:cubicBezTo>
                    <a:pt x="18" y="0"/>
                    <a:pt x="28" y="12"/>
                    <a:pt x="33" y="30"/>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41" name="Freeform 34"/>
            <p:cNvSpPr/>
            <p:nvPr/>
          </p:nvSpPr>
          <p:spPr bwMode="auto">
            <a:xfrm>
              <a:off x="3432840" y="5075411"/>
              <a:ext cx="943451" cy="406832"/>
            </a:xfrm>
            <a:custGeom>
              <a:avLst/>
              <a:gdLst>
                <a:gd name="T0" fmla="*/ 754 w 771"/>
                <a:gd name="T1" fmla="*/ 93 h 333"/>
                <a:gd name="T2" fmla="*/ 676 w 771"/>
                <a:gd name="T3" fmla="*/ 128 h 333"/>
                <a:gd name="T4" fmla="*/ 673 w 771"/>
                <a:gd name="T5" fmla="*/ 25 h 333"/>
                <a:gd name="T6" fmla="*/ 594 w 771"/>
                <a:gd name="T7" fmla="*/ 42 h 333"/>
                <a:gd name="T8" fmla="*/ 82 w 771"/>
                <a:gd name="T9" fmla="*/ 155 h 333"/>
                <a:gd name="T10" fmla="*/ 102 w 771"/>
                <a:gd name="T11" fmla="*/ 237 h 333"/>
                <a:gd name="T12" fmla="*/ 43 w 771"/>
                <a:gd name="T13" fmla="*/ 230 h 333"/>
                <a:gd name="T14" fmla="*/ 45 w 771"/>
                <a:gd name="T15" fmla="*/ 327 h 333"/>
                <a:gd name="T16" fmla="*/ 61 w 771"/>
                <a:gd name="T17" fmla="*/ 266 h 333"/>
                <a:gd name="T18" fmla="*/ 136 w 771"/>
                <a:gd name="T19" fmla="*/ 281 h 333"/>
                <a:gd name="T20" fmla="*/ 138 w 771"/>
                <a:gd name="T21" fmla="*/ 181 h 333"/>
                <a:gd name="T22" fmla="*/ 636 w 771"/>
                <a:gd name="T23" fmla="*/ 66 h 333"/>
                <a:gd name="T24" fmla="*/ 653 w 771"/>
                <a:gd name="T25" fmla="*/ 190 h 333"/>
                <a:gd name="T26" fmla="*/ 754 w 771"/>
                <a:gd name="T27" fmla="*/ 93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71" h="333">
                  <a:moveTo>
                    <a:pt x="754" y="93"/>
                  </a:moveTo>
                  <a:cubicBezTo>
                    <a:pt x="736" y="36"/>
                    <a:pt x="676" y="128"/>
                    <a:pt x="676" y="128"/>
                  </a:cubicBezTo>
                  <a:cubicBezTo>
                    <a:pt x="676" y="128"/>
                    <a:pt x="693" y="51"/>
                    <a:pt x="673" y="25"/>
                  </a:cubicBezTo>
                  <a:cubicBezTo>
                    <a:pt x="654" y="0"/>
                    <a:pt x="606" y="34"/>
                    <a:pt x="594" y="42"/>
                  </a:cubicBezTo>
                  <a:cubicBezTo>
                    <a:pt x="82" y="155"/>
                    <a:pt x="82" y="155"/>
                    <a:pt x="82" y="155"/>
                  </a:cubicBezTo>
                  <a:cubicBezTo>
                    <a:pt x="102" y="237"/>
                    <a:pt x="102" y="237"/>
                    <a:pt x="102" y="237"/>
                  </a:cubicBezTo>
                  <a:cubicBezTo>
                    <a:pt x="43" y="230"/>
                    <a:pt x="43" y="230"/>
                    <a:pt x="43" y="230"/>
                  </a:cubicBezTo>
                  <a:cubicBezTo>
                    <a:pt x="43" y="230"/>
                    <a:pt x="0" y="321"/>
                    <a:pt x="45" y="327"/>
                  </a:cubicBezTo>
                  <a:cubicBezTo>
                    <a:pt x="91" y="333"/>
                    <a:pt x="61" y="266"/>
                    <a:pt x="61" y="266"/>
                  </a:cubicBezTo>
                  <a:cubicBezTo>
                    <a:pt x="61" y="266"/>
                    <a:pt x="104" y="291"/>
                    <a:pt x="136" y="281"/>
                  </a:cubicBezTo>
                  <a:cubicBezTo>
                    <a:pt x="161" y="274"/>
                    <a:pt x="141" y="203"/>
                    <a:pt x="138" y="181"/>
                  </a:cubicBezTo>
                  <a:cubicBezTo>
                    <a:pt x="474" y="161"/>
                    <a:pt x="631" y="69"/>
                    <a:pt x="636" y="66"/>
                  </a:cubicBezTo>
                  <a:cubicBezTo>
                    <a:pt x="636" y="66"/>
                    <a:pt x="644" y="149"/>
                    <a:pt x="653" y="190"/>
                  </a:cubicBezTo>
                  <a:cubicBezTo>
                    <a:pt x="653" y="190"/>
                    <a:pt x="771" y="151"/>
                    <a:pt x="754" y="93"/>
                  </a:cubicBezTo>
                </a:path>
              </a:pathLst>
            </a:custGeom>
            <a:solidFill>
              <a:schemeClr val="tx2"/>
            </a:solidFill>
            <a:ln>
              <a:noFill/>
            </a:ln>
          </p:spPr>
          <p:txBody>
            <a:bodyPr vert="horz" wrap="square" lIns="91440" tIns="45720" rIns="91440" bIns="45720" numCol="1" anchor="t" anchorCtr="0" compatLnSpc="1"/>
            <a:lstStyle/>
            <a:p>
              <a:endParaRPr lang="en-US"/>
            </a:p>
          </p:txBody>
        </p:sp>
        <p:sp>
          <p:nvSpPr>
            <p:cNvPr id="42" name="Freeform 35"/>
            <p:cNvSpPr/>
            <p:nvPr/>
          </p:nvSpPr>
          <p:spPr bwMode="auto">
            <a:xfrm>
              <a:off x="3326764" y="3944767"/>
              <a:ext cx="761250" cy="909756"/>
            </a:xfrm>
            <a:custGeom>
              <a:avLst/>
              <a:gdLst>
                <a:gd name="T0" fmla="*/ 622 w 622"/>
                <a:gd name="T1" fmla="*/ 619 h 744"/>
                <a:gd name="T2" fmla="*/ 131 w 622"/>
                <a:gd name="T3" fmla="*/ 288 h 744"/>
                <a:gd name="T4" fmla="*/ 54 w 622"/>
                <a:gd name="T5" fmla="*/ 737 h 744"/>
                <a:gd name="T6" fmla="*/ 622 w 622"/>
                <a:gd name="T7" fmla="*/ 619 h 744"/>
              </a:gdLst>
              <a:ahLst/>
              <a:cxnLst>
                <a:cxn ang="0">
                  <a:pos x="T0" y="T1"/>
                </a:cxn>
                <a:cxn ang="0">
                  <a:pos x="T2" y="T3"/>
                </a:cxn>
                <a:cxn ang="0">
                  <a:pos x="T4" y="T5"/>
                </a:cxn>
                <a:cxn ang="0">
                  <a:pos x="T6" y="T7"/>
                </a:cxn>
              </a:cxnLst>
              <a:rect l="0" t="0" r="r" b="b"/>
              <a:pathLst>
                <a:path w="622" h="744">
                  <a:moveTo>
                    <a:pt x="622" y="619"/>
                  </a:moveTo>
                  <a:cubicBezTo>
                    <a:pt x="622" y="619"/>
                    <a:pt x="572" y="0"/>
                    <a:pt x="131" y="288"/>
                  </a:cubicBezTo>
                  <a:cubicBezTo>
                    <a:pt x="131" y="288"/>
                    <a:pt x="0" y="425"/>
                    <a:pt x="54" y="737"/>
                  </a:cubicBezTo>
                  <a:cubicBezTo>
                    <a:pt x="537" y="744"/>
                    <a:pt x="622" y="619"/>
                    <a:pt x="622" y="619"/>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3" name="Freeform 36"/>
            <p:cNvSpPr/>
            <p:nvPr/>
          </p:nvSpPr>
          <p:spPr bwMode="auto">
            <a:xfrm>
              <a:off x="3392906" y="4702273"/>
              <a:ext cx="766242" cy="562826"/>
            </a:xfrm>
            <a:custGeom>
              <a:avLst/>
              <a:gdLst>
                <a:gd name="T0" fmla="*/ 568 w 627"/>
                <a:gd name="T1" fmla="*/ 0 h 460"/>
                <a:gd name="T2" fmla="*/ 627 w 627"/>
                <a:gd name="T3" fmla="*/ 347 h 460"/>
                <a:gd name="T4" fmla="*/ 115 w 627"/>
                <a:gd name="T5" fmla="*/ 460 h 460"/>
                <a:gd name="T6" fmla="*/ 0 w 627"/>
                <a:gd name="T7" fmla="*/ 118 h 460"/>
                <a:gd name="T8" fmla="*/ 568 w 627"/>
                <a:gd name="T9" fmla="*/ 0 h 460"/>
              </a:gdLst>
              <a:ahLst/>
              <a:cxnLst>
                <a:cxn ang="0">
                  <a:pos x="T0" y="T1"/>
                </a:cxn>
                <a:cxn ang="0">
                  <a:pos x="T2" y="T3"/>
                </a:cxn>
                <a:cxn ang="0">
                  <a:pos x="T4" y="T5"/>
                </a:cxn>
                <a:cxn ang="0">
                  <a:pos x="T6" y="T7"/>
                </a:cxn>
                <a:cxn ang="0">
                  <a:pos x="T8" y="T9"/>
                </a:cxn>
              </a:cxnLst>
              <a:rect l="0" t="0" r="r" b="b"/>
              <a:pathLst>
                <a:path w="627" h="460">
                  <a:moveTo>
                    <a:pt x="568" y="0"/>
                  </a:moveTo>
                  <a:cubicBezTo>
                    <a:pt x="627" y="347"/>
                    <a:pt x="627" y="347"/>
                    <a:pt x="627" y="347"/>
                  </a:cubicBezTo>
                  <a:cubicBezTo>
                    <a:pt x="627" y="347"/>
                    <a:pt x="422" y="435"/>
                    <a:pt x="115" y="460"/>
                  </a:cubicBezTo>
                  <a:cubicBezTo>
                    <a:pt x="0" y="118"/>
                    <a:pt x="0" y="118"/>
                    <a:pt x="0" y="118"/>
                  </a:cubicBezTo>
                  <a:cubicBezTo>
                    <a:pt x="0" y="118"/>
                    <a:pt x="389" y="101"/>
                    <a:pt x="568" y="0"/>
                  </a:cubicBezTo>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44" name="Freeform 37"/>
            <p:cNvSpPr/>
            <p:nvPr/>
          </p:nvSpPr>
          <p:spPr bwMode="auto">
            <a:xfrm>
              <a:off x="2926172" y="4964343"/>
              <a:ext cx="2496" cy="0"/>
            </a:xfrm>
            <a:custGeom>
              <a:avLst/>
              <a:gdLst>
                <a:gd name="T0" fmla="*/ 0 w 2"/>
                <a:gd name="T1" fmla="*/ 2 w 2"/>
                <a:gd name="T2" fmla="*/ 0 w 2"/>
              </a:gdLst>
              <a:ahLst/>
              <a:cxnLst>
                <a:cxn ang="0">
                  <a:pos x="T0" y="0"/>
                </a:cxn>
                <a:cxn ang="0">
                  <a:pos x="T1" y="0"/>
                </a:cxn>
                <a:cxn ang="0">
                  <a:pos x="T2" y="0"/>
                </a:cxn>
              </a:cxnLst>
              <a:rect l="0" t="0" r="r" b="b"/>
              <a:pathLst>
                <a:path w="2">
                  <a:moveTo>
                    <a:pt x="0" y="0"/>
                  </a:moveTo>
                  <a:cubicBezTo>
                    <a:pt x="1" y="0"/>
                    <a:pt x="1" y="0"/>
                    <a:pt x="2" y="0"/>
                  </a:cubicBezTo>
                  <a:cubicBezTo>
                    <a:pt x="1" y="0"/>
                    <a:pt x="1" y="0"/>
                    <a:pt x="0" y="0"/>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5" name="Freeform 38"/>
            <p:cNvSpPr/>
            <p:nvPr/>
          </p:nvSpPr>
          <p:spPr bwMode="auto">
            <a:xfrm>
              <a:off x="3845912" y="4818333"/>
              <a:ext cx="136027" cy="333203"/>
            </a:xfrm>
            <a:custGeom>
              <a:avLst/>
              <a:gdLst>
                <a:gd name="T0" fmla="*/ 66 w 109"/>
                <a:gd name="T1" fmla="*/ 0 h 267"/>
                <a:gd name="T2" fmla="*/ 78 w 109"/>
                <a:gd name="T3" fmla="*/ 22 h 267"/>
                <a:gd name="T4" fmla="*/ 62 w 109"/>
                <a:gd name="T5" fmla="*/ 47 h 267"/>
                <a:gd name="T6" fmla="*/ 109 w 109"/>
                <a:gd name="T7" fmla="*/ 201 h 267"/>
                <a:gd name="T8" fmla="*/ 56 w 109"/>
                <a:gd name="T9" fmla="*/ 267 h 267"/>
                <a:gd name="T10" fmla="*/ 0 w 109"/>
                <a:gd name="T11" fmla="*/ 210 h 267"/>
                <a:gd name="T12" fmla="*/ 31 w 109"/>
                <a:gd name="T13" fmla="*/ 50 h 267"/>
                <a:gd name="T14" fmla="*/ 12 w 109"/>
                <a:gd name="T15" fmla="*/ 24 h 267"/>
                <a:gd name="T16" fmla="*/ 22 w 109"/>
                <a:gd name="T17" fmla="*/ 6 h 267"/>
                <a:gd name="T18" fmla="*/ 66 w 109"/>
                <a:gd name="T19" fmla="*/ 0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267">
                  <a:moveTo>
                    <a:pt x="66" y="0"/>
                  </a:moveTo>
                  <a:lnTo>
                    <a:pt x="78" y="22"/>
                  </a:lnTo>
                  <a:lnTo>
                    <a:pt x="62" y="47"/>
                  </a:lnTo>
                  <a:lnTo>
                    <a:pt x="109" y="201"/>
                  </a:lnTo>
                  <a:lnTo>
                    <a:pt x="56" y="267"/>
                  </a:lnTo>
                  <a:lnTo>
                    <a:pt x="0" y="210"/>
                  </a:lnTo>
                  <a:lnTo>
                    <a:pt x="31" y="50"/>
                  </a:lnTo>
                  <a:lnTo>
                    <a:pt x="12" y="24"/>
                  </a:lnTo>
                  <a:lnTo>
                    <a:pt x="22" y="6"/>
                  </a:lnTo>
                  <a:lnTo>
                    <a:pt x="66" y="0"/>
                  </a:lnTo>
                  <a:close/>
                </a:path>
              </a:pathLst>
            </a:custGeom>
            <a:solidFill>
              <a:schemeClr val="tx2"/>
            </a:solidFill>
            <a:ln>
              <a:noFill/>
            </a:ln>
          </p:spPr>
          <p:txBody>
            <a:bodyPr vert="horz" wrap="square" lIns="91440" tIns="45720" rIns="91440" bIns="45720" numCol="1" anchor="t" anchorCtr="0" compatLnSpc="1"/>
            <a:lstStyle/>
            <a:p>
              <a:endParaRPr lang="en-US"/>
            </a:p>
          </p:txBody>
        </p:sp>
        <p:sp>
          <p:nvSpPr>
            <p:cNvPr id="46" name="Freeform 39"/>
            <p:cNvSpPr/>
            <p:nvPr/>
          </p:nvSpPr>
          <p:spPr bwMode="auto">
            <a:xfrm>
              <a:off x="3845912" y="4818333"/>
              <a:ext cx="136027" cy="333203"/>
            </a:xfrm>
            <a:custGeom>
              <a:avLst/>
              <a:gdLst>
                <a:gd name="T0" fmla="*/ 66 w 109"/>
                <a:gd name="T1" fmla="*/ 0 h 267"/>
                <a:gd name="T2" fmla="*/ 78 w 109"/>
                <a:gd name="T3" fmla="*/ 22 h 267"/>
                <a:gd name="T4" fmla="*/ 62 w 109"/>
                <a:gd name="T5" fmla="*/ 47 h 267"/>
                <a:gd name="T6" fmla="*/ 109 w 109"/>
                <a:gd name="T7" fmla="*/ 201 h 267"/>
                <a:gd name="T8" fmla="*/ 56 w 109"/>
                <a:gd name="T9" fmla="*/ 267 h 267"/>
                <a:gd name="T10" fmla="*/ 0 w 109"/>
                <a:gd name="T11" fmla="*/ 210 h 267"/>
                <a:gd name="T12" fmla="*/ 31 w 109"/>
                <a:gd name="T13" fmla="*/ 50 h 267"/>
                <a:gd name="T14" fmla="*/ 12 w 109"/>
                <a:gd name="T15" fmla="*/ 24 h 267"/>
                <a:gd name="T16" fmla="*/ 22 w 109"/>
                <a:gd name="T17" fmla="*/ 6 h 267"/>
                <a:gd name="T18" fmla="*/ 66 w 109"/>
                <a:gd name="T19" fmla="*/ 0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267">
                  <a:moveTo>
                    <a:pt x="66" y="0"/>
                  </a:moveTo>
                  <a:lnTo>
                    <a:pt x="78" y="22"/>
                  </a:lnTo>
                  <a:lnTo>
                    <a:pt x="62" y="47"/>
                  </a:lnTo>
                  <a:lnTo>
                    <a:pt x="109" y="201"/>
                  </a:lnTo>
                  <a:lnTo>
                    <a:pt x="56" y="267"/>
                  </a:lnTo>
                  <a:lnTo>
                    <a:pt x="0" y="210"/>
                  </a:lnTo>
                  <a:lnTo>
                    <a:pt x="31" y="50"/>
                  </a:lnTo>
                  <a:lnTo>
                    <a:pt x="12" y="24"/>
                  </a:lnTo>
                  <a:lnTo>
                    <a:pt x="22" y="6"/>
                  </a:lnTo>
                  <a:lnTo>
                    <a:pt x="6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7" name="Freeform 40"/>
            <p:cNvSpPr/>
            <p:nvPr/>
          </p:nvSpPr>
          <p:spPr bwMode="auto">
            <a:xfrm>
              <a:off x="1316315" y="4968087"/>
              <a:ext cx="4229306" cy="258326"/>
            </a:xfrm>
            <a:custGeom>
              <a:avLst/>
              <a:gdLst>
                <a:gd name="T0" fmla="*/ 3389 w 3389"/>
                <a:gd name="T1" fmla="*/ 132 h 207"/>
                <a:gd name="T2" fmla="*/ 3 w 3389"/>
                <a:gd name="T3" fmla="*/ 207 h 207"/>
                <a:gd name="T4" fmla="*/ 0 w 3389"/>
                <a:gd name="T5" fmla="*/ 74 h 207"/>
                <a:gd name="T6" fmla="*/ 3386 w 3389"/>
                <a:gd name="T7" fmla="*/ 0 h 207"/>
                <a:gd name="T8" fmla="*/ 3389 w 3389"/>
                <a:gd name="T9" fmla="*/ 132 h 207"/>
              </a:gdLst>
              <a:ahLst/>
              <a:cxnLst>
                <a:cxn ang="0">
                  <a:pos x="T0" y="T1"/>
                </a:cxn>
                <a:cxn ang="0">
                  <a:pos x="T2" y="T3"/>
                </a:cxn>
                <a:cxn ang="0">
                  <a:pos x="T4" y="T5"/>
                </a:cxn>
                <a:cxn ang="0">
                  <a:pos x="T6" y="T7"/>
                </a:cxn>
                <a:cxn ang="0">
                  <a:pos x="T8" y="T9"/>
                </a:cxn>
              </a:cxnLst>
              <a:rect l="0" t="0" r="r" b="b"/>
              <a:pathLst>
                <a:path w="3389" h="207">
                  <a:moveTo>
                    <a:pt x="3389" y="132"/>
                  </a:moveTo>
                  <a:lnTo>
                    <a:pt x="3" y="207"/>
                  </a:lnTo>
                  <a:lnTo>
                    <a:pt x="0" y="74"/>
                  </a:lnTo>
                  <a:lnTo>
                    <a:pt x="3386" y="0"/>
                  </a:lnTo>
                  <a:lnTo>
                    <a:pt x="3389" y="132"/>
                  </a:lnTo>
                  <a:close/>
                </a:path>
              </a:pathLst>
            </a:custGeom>
            <a:solidFill>
              <a:schemeClr val="accent4">
                <a:lumMod val="75000"/>
              </a:schemeClr>
            </a:solidFill>
            <a:ln>
              <a:noFill/>
            </a:ln>
          </p:spPr>
          <p:txBody>
            <a:bodyPr vert="horz" wrap="square" lIns="91440" tIns="45720" rIns="91440" bIns="45720" numCol="1" anchor="t" anchorCtr="0" compatLnSpc="1"/>
            <a:lstStyle/>
            <a:p>
              <a:endParaRPr lang="en-US"/>
            </a:p>
          </p:txBody>
        </p:sp>
        <p:sp>
          <p:nvSpPr>
            <p:cNvPr id="48" name="Freeform 41"/>
            <p:cNvSpPr/>
            <p:nvPr/>
          </p:nvSpPr>
          <p:spPr bwMode="auto">
            <a:xfrm>
              <a:off x="1316315" y="4968087"/>
              <a:ext cx="4229306" cy="258326"/>
            </a:xfrm>
            <a:custGeom>
              <a:avLst/>
              <a:gdLst>
                <a:gd name="T0" fmla="*/ 3389 w 3389"/>
                <a:gd name="T1" fmla="*/ 132 h 207"/>
                <a:gd name="T2" fmla="*/ 3 w 3389"/>
                <a:gd name="T3" fmla="*/ 207 h 207"/>
                <a:gd name="T4" fmla="*/ 0 w 3389"/>
                <a:gd name="T5" fmla="*/ 74 h 207"/>
                <a:gd name="T6" fmla="*/ 3386 w 3389"/>
                <a:gd name="T7" fmla="*/ 0 h 207"/>
                <a:gd name="T8" fmla="*/ 3389 w 3389"/>
                <a:gd name="T9" fmla="*/ 132 h 207"/>
              </a:gdLst>
              <a:ahLst/>
              <a:cxnLst>
                <a:cxn ang="0">
                  <a:pos x="T0" y="T1"/>
                </a:cxn>
                <a:cxn ang="0">
                  <a:pos x="T2" y="T3"/>
                </a:cxn>
                <a:cxn ang="0">
                  <a:pos x="T4" y="T5"/>
                </a:cxn>
                <a:cxn ang="0">
                  <a:pos x="T6" y="T7"/>
                </a:cxn>
                <a:cxn ang="0">
                  <a:pos x="T8" y="T9"/>
                </a:cxn>
              </a:cxnLst>
              <a:rect l="0" t="0" r="r" b="b"/>
              <a:pathLst>
                <a:path w="3389" h="207">
                  <a:moveTo>
                    <a:pt x="3389" y="132"/>
                  </a:moveTo>
                  <a:lnTo>
                    <a:pt x="3" y="207"/>
                  </a:lnTo>
                  <a:lnTo>
                    <a:pt x="0" y="74"/>
                  </a:lnTo>
                  <a:lnTo>
                    <a:pt x="3386" y="0"/>
                  </a:lnTo>
                  <a:lnTo>
                    <a:pt x="3389" y="13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9" name="Freeform 42"/>
            <p:cNvSpPr/>
            <p:nvPr/>
          </p:nvSpPr>
          <p:spPr bwMode="auto">
            <a:xfrm>
              <a:off x="1317563" y="5144048"/>
              <a:ext cx="2496" cy="82365"/>
            </a:xfrm>
            <a:custGeom>
              <a:avLst/>
              <a:gdLst>
                <a:gd name="T0" fmla="*/ 0 w 2"/>
                <a:gd name="T1" fmla="*/ 0 h 66"/>
                <a:gd name="T2" fmla="*/ 0 w 2"/>
                <a:gd name="T3" fmla="*/ 0 h 66"/>
                <a:gd name="T4" fmla="*/ 2 w 2"/>
                <a:gd name="T5" fmla="*/ 66 h 66"/>
                <a:gd name="T6" fmla="*/ 0 w 2"/>
                <a:gd name="T7" fmla="*/ 0 h 66"/>
              </a:gdLst>
              <a:ahLst/>
              <a:cxnLst>
                <a:cxn ang="0">
                  <a:pos x="T0" y="T1"/>
                </a:cxn>
                <a:cxn ang="0">
                  <a:pos x="T2" y="T3"/>
                </a:cxn>
                <a:cxn ang="0">
                  <a:pos x="T4" y="T5"/>
                </a:cxn>
                <a:cxn ang="0">
                  <a:pos x="T6" y="T7"/>
                </a:cxn>
              </a:cxnLst>
              <a:rect l="0" t="0" r="r" b="b"/>
              <a:pathLst>
                <a:path w="2" h="66">
                  <a:moveTo>
                    <a:pt x="0" y="0"/>
                  </a:moveTo>
                  <a:lnTo>
                    <a:pt x="0" y="0"/>
                  </a:lnTo>
                  <a:lnTo>
                    <a:pt x="2" y="66"/>
                  </a:lnTo>
                  <a:lnTo>
                    <a:pt x="0" y="0"/>
                  </a:lnTo>
                  <a:close/>
                </a:path>
              </a:pathLst>
            </a:custGeom>
            <a:solidFill>
              <a:srgbClr val="E6E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0" name="Freeform 43"/>
            <p:cNvSpPr/>
            <p:nvPr/>
          </p:nvSpPr>
          <p:spPr bwMode="auto">
            <a:xfrm>
              <a:off x="1317563" y="5144048"/>
              <a:ext cx="2496" cy="82365"/>
            </a:xfrm>
            <a:custGeom>
              <a:avLst/>
              <a:gdLst>
                <a:gd name="T0" fmla="*/ 0 w 2"/>
                <a:gd name="T1" fmla="*/ 0 h 66"/>
                <a:gd name="T2" fmla="*/ 0 w 2"/>
                <a:gd name="T3" fmla="*/ 0 h 66"/>
                <a:gd name="T4" fmla="*/ 2 w 2"/>
                <a:gd name="T5" fmla="*/ 66 h 66"/>
                <a:gd name="T6" fmla="*/ 0 w 2"/>
                <a:gd name="T7" fmla="*/ 0 h 66"/>
              </a:gdLst>
              <a:ahLst/>
              <a:cxnLst>
                <a:cxn ang="0">
                  <a:pos x="T0" y="T1"/>
                </a:cxn>
                <a:cxn ang="0">
                  <a:pos x="T2" y="T3"/>
                </a:cxn>
                <a:cxn ang="0">
                  <a:pos x="T4" y="T5"/>
                </a:cxn>
                <a:cxn ang="0">
                  <a:pos x="T6" y="T7"/>
                </a:cxn>
              </a:cxnLst>
              <a:rect l="0" t="0" r="r" b="b"/>
              <a:pathLst>
                <a:path w="2" h="66">
                  <a:moveTo>
                    <a:pt x="0" y="0"/>
                  </a:moveTo>
                  <a:lnTo>
                    <a:pt x="0" y="0"/>
                  </a:lnTo>
                  <a:lnTo>
                    <a:pt x="2" y="66"/>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1" name="Freeform 44"/>
            <p:cNvSpPr/>
            <p:nvPr/>
          </p:nvSpPr>
          <p:spPr bwMode="auto">
            <a:xfrm>
              <a:off x="1317563" y="5050452"/>
              <a:ext cx="4203099" cy="175961"/>
            </a:xfrm>
            <a:custGeom>
              <a:avLst/>
              <a:gdLst>
                <a:gd name="T0" fmla="*/ 3368 w 3368"/>
                <a:gd name="T1" fmla="*/ 0 h 141"/>
                <a:gd name="T2" fmla="*/ 0 w 3368"/>
                <a:gd name="T3" fmla="*/ 75 h 141"/>
                <a:gd name="T4" fmla="*/ 2 w 3368"/>
                <a:gd name="T5" fmla="*/ 141 h 141"/>
                <a:gd name="T6" fmla="*/ 306 w 3368"/>
                <a:gd name="T7" fmla="*/ 134 h 141"/>
                <a:gd name="T8" fmla="*/ 881 w 3368"/>
                <a:gd name="T9" fmla="*/ 121 h 141"/>
                <a:gd name="T10" fmla="*/ 3361 w 3368"/>
                <a:gd name="T11" fmla="*/ 66 h 141"/>
                <a:gd name="T12" fmla="*/ 3368 w 3368"/>
                <a:gd name="T13" fmla="*/ 0 h 141"/>
              </a:gdLst>
              <a:ahLst/>
              <a:cxnLst>
                <a:cxn ang="0">
                  <a:pos x="T0" y="T1"/>
                </a:cxn>
                <a:cxn ang="0">
                  <a:pos x="T2" y="T3"/>
                </a:cxn>
                <a:cxn ang="0">
                  <a:pos x="T4" y="T5"/>
                </a:cxn>
                <a:cxn ang="0">
                  <a:pos x="T6" y="T7"/>
                </a:cxn>
                <a:cxn ang="0">
                  <a:pos x="T8" y="T9"/>
                </a:cxn>
                <a:cxn ang="0">
                  <a:pos x="T10" y="T11"/>
                </a:cxn>
                <a:cxn ang="0">
                  <a:pos x="T12" y="T13"/>
                </a:cxn>
              </a:cxnLst>
              <a:rect l="0" t="0" r="r" b="b"/>
              <a:pathLst>
                <a:path w="3368" h="141">
                  <a:moveTo>
                    <a:pt x="3368" y="0"/>
                  </a:moveTo>
                  <a:lnTo>
                    <a:pt x="0" y="75"/>
                  </a:lnTo>
                  <a:lnTo>
                    <a:pt x="2" y="141"/>
                  </a:lnTo>
                  <a:lnTo>
                    <a:pt x="306" y="134"/>
                  </a:lnTo>
                  <a:lnTo>
                    <a:pt x="881" y="121"/>
                  </a:lnTo>
                  <a:lnTo>
                    <a:pt x="3361" y="66"/>
                  </a:lnTo>
                  <a:lnTo>
                    <a:pt x="3368" y="0"/>
                  </a:lnTo>
                  <a:close/>
                </a:path>
              </a:pathLst>
            </a:custGeom>
            <a:solidFill>
              <a:schemeClr val="accent4">
                <a:lumMod val="50000"/>
              </a:schemeClr>
            </a:solidFill>
            <a:ln>
              <a:noFill/>
            </a:ln>
          </p:spPr>
          <p:txBody>
            <a:bodyPr vert="horz" wrap="square" lIns="91440" tIns="45720" rIns="91440" bIns="45720" numCol="1" anchor="t" anchorCtr="0" compatLnSpc="1"/>
            <a:lstStyle/>
            <a:p>
              <a:endParaRPr lang="en-US"/>
            </a:p>
          </p:txBody>
        </p:sp>
        <p:sp>
          <p:nvSpPr>
            <p:cNvPr id="52" name="Freeform 45"/>
            <p:cNvSpPr/>
            <p:nvPr/>
          </p:nvSpPr>
          <p:spPr bwMode="auto">
            <a:xfrm>
              <a:off x="1317563" y="5050452"/>
              <a:ext cx="4203099" cy="175961"/>
            </a:xfrm>
            <a:custGeom>
              <a:avLst/>
              <a:gdLst>
                <a:gd name="T0" fmla="*/ 3368 w 3368"/>
                <a:gd name="T1" fmla="*/ 0 h 141"/>
                <a:gd name="T2" fmla="*/ 0 w 3368"/>
                <a:gd name="T3" fmla="*/ 75 h 141"/>
                <a:gd name="T4" fmla="*/ 2 w 3368"/>
                <a:gd name="T5" fmla="*/ 141 h 141"/>
                <a:gd name="T6" fmla="*/ 306 w 3368"/>
                <a:gd name="T7" fmla="*/ 134 h 141"/>
                <a:gd name="T8" fmla="*/ 881 w 3368"/>
                <a:gd name="T9" fmla="*/ 121 h 141"/>
                <a:gd name="T10" fmla="*/ 3361 w 3368"/>
                <a:gd name="T11" fmla="*/ 66 h 141"/>
                <a:gd name="T12" fmla="*/ 3368 w 3368"/>
                <a:gd name="T13" fmla="*/ 0 h 141"/>
              </a:gdLst>
              <a:ahLst/>
              <a:cxnLst>
                <a:cxn ang="0">
                  <a:pos x="T0" y="T1"/>
                </a:cxn>
                <a:cxn ang="0">
                  <a:pos x="T2" y="T3"/>
                </a:cxn>
                <a:cxn ang="0">
                  <a:pos x="T4" y="T5"/>
                </a:cxn>
                <a:cxn ang="0">
                  <a:pos x="T6" y="T7"/>
                </a:cxn>
                <a:cxn ang="0">
                  <a:pos x="T8" y="T9"/>
                </a:cxn>
                <a:cxn ang="0">
                  <a:pos x="T10" y="T11"/>
                </a:cxn>
                <a:cxn ang="0">
                  <a:pos x="T12" y="T13"/>
                </a:cxn>
              </a:cxnLst>
              <a:rect l="0" t="0" r="r" b="b"/>
              <a:pathLst>
                <a:path w="3368" h="141">
                  <a:moveTo>
                    <a:pt x="3368" y="0"/>
                  </a:moveTo>
                  <a:lnTo>
                    <a:pt x="0" y="75"/>
                  </a:lnTo>
                  <a:lnTo>
                    <a:pt x="2" y="141"/>
                  </a:lnTo>
                  <a:lnTo>
                    <a:pt x="306" y="134"/>
                  </a:lnTo>
                  <a:lnTo>
                    <a:pt x="881" y="121"/>
                  </a:lnTo>
                  <a:lnTo>
                    <a:pt x="3361" y="66"/>
                  </a:lnTo>
                  <a:lnTo>
                    <a:pt x="336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3" name="Freeform 46"/>
            <p:cNvSpPr/>
            <p:nvPr/>
          </p:nvSpPr>
          <p:spPr bwMode="auto">
            <a:xfrm>
              <a:off x="5483224" y="4800862"/>
              <a:ext cx="580297" cy="499180"/>
            </a:xfrm>
            <a:custGeom>
              <a:avLst/>
              <a:gdLst>
                <a:gd name="T0" fmla="*/ 0 w 465"/>
                <a:gd name="T1" fmla="*/ 0 h 400"/>
                <a:gd name="T2" fmla="*/ 465 w 465"/>
                <a:gd name="T3" fmla="*/ 191 h 400"/>
                <a:gd name="T4" fmla="*/ 9 w 465"/>
                <a:gd name="T5" fmla="*/ 400 h 400"/>
                <a:gd name="T6" fmla="*/ 30 w 465"/>
                <a:gd name="T7" fmla="*/ 200 h 400"/>
                <a:gd name="T8" fmla="*/ 0 w 465"/>
                <a:gd name="T9" fmla="*/ 0 h 400"/>
              </a:gdLst>
              <a:ahLst/>
              <a:cxnLst>
                <a:cxn ang="0">
                  <a:pos x="T0" y="T1"/>
                </a:cxn>
                <a:cxn ang="0">
                  <a:pos x="T2" y="T3"/>
                </a:cxn>
                <a:cxn ang="0">
                  <a:pos x="T4" y="T5"/>
                </a:cxn>
                <a:cxn ang="0">
                  <a:pos x="T6" y="T7"/>
                </a:cxn>
                <a:cxn ang="0">
                  <a:pos x="T8" y="T9"/>
                </a:cxn>
              </a:cxnLst>
              <a:rect l="0" t="0" r="r" b="b"/>
              <a:pathLst>
                <a:path w="465" h="400">
                  <a:moveTo>
                    <a:pt x="0" y="0"/>
                  </a:moveTo>
                  <a:lnTo>
                    <a:pt x="465" y="191"/>
                  </a:lnTo>
                  <a:lnTo>
                    <a:pt x="9" y="400"/>
                  </a:lnTo>
                  <a:lnTo>
                    <a:pt x="30" y="200"/>
                  </a:lnTo>
                  <a:lnTo>
                    <a:pt x="0" y="0"/>
                  </a:ln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54" name="Freeform 47"/>
            <p:cNvSpPr/>
            <p:nvPr/>
          </p:nvSpPr>
          <p:spPr bwMode="auto">
            <a:xfrm>
              <a:off x="5483224" y="4800862"/>
              <a:ext cx="580297" cy="499180"/>
            </a:xfrm>
            <a:custGeom>
              <a:avLst/>
              <a:gdLst>
                <a:gd name="T0" fmla="*/ 0 w 465"/>
                <a:gd name="T1" fmla="*/ 0 h 400"/>
                <a:gd name="T2" fmla="*/ 465 w 465"/>
                <a:gd name="T3" fmla="*/ 191 h 400"/>
                <a:gd name="T4" fmla="*/ 9 w 465"/>
                <a:gd name="T5" fmla="*/ 400 h 400"/>
                <a:gd name="T6" fmla="*/ 30 w 465"/>
                <a:gd name="T7" fmla="*/ 200 h 400"/>
                <a:gd name="T8" fmla="*/ 0 w 465"/>
                <a:gd name="T9" fmla="*/ 0 h 400"/>
              </a:gdLst>
              <a:ahLst/>
              <a:cxnLst>
                <a:cxn ang="0">
                  <a:pos x="T0" y="T1"/>
                </a:cxn>
                <a:cxn ang="0">
                  <a:pos x="T2" y="T3"/>
                </a:cxn>
                <a:cxn ang="0">
                  <a:pos x="T4" y="T5"/>
                </a:cxn>
                <a:cxn ang="0">
                  <a:pos x="T6" y="T7"/>
                </a:cxn>
                <a:cxn ang="0">
                  <a:pos x="T8" y="T9"/>
                </a:cxn>
              </a:cxnLst>
              <a:rect l="0" t="0" r="r" b="b"/>
              <a:pathLst>
                <a:path w="465" h="400">
                  <a:moveTo>
                    <a:pt x="0" y="0"/>
                  </a:moveTo>
                  <a:lnTo>
                    <a:pt x="465" y="191"/>
                  </a:lnTo>
                  <a:lnTo>
                    <a:pt x="9" y="400"/>
                  </a:lnTo>
                  <a:lnTo>
                    <a:pt x="30" y="20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5" name="Freeform 48"/>
            <p:cNvSpPr/>
            <p:nvPr/>
          </p:nvSpPr>
          <p:spPr bwMode="auto">
            <a:xfrm>
              <a:off x="5494455" y="5039220"/>
              <a:ext cx="569066" cy="260822"/>
            </a:xfrm>
            <a:custGeom>
              <a:avLst/>
              <a:gdLst>
                <a:gd name="T0" fmla="*/ 456 w 456"/>
                <a:gd name="T1" fmla="*/ 0 h 209"/>
                <a:gd name="T2" fmla="*/ 21 w 456"/>
                <a:gd name="T3" fmla="*/ 9 h 209"/>
                <a:gd name="T4" fmla="*/ 0 w 456"/>
                <a:gd name="T5" fmla="*/ 209 h 209"/>
                <a:gd name="T6" fmla="*/ 456 w 456"/>
                <a:gd name="T7" fmla="*/ 0 h 209"/>
              </a:gdLst>
              <a:ahLst/>
              <a:cxnLst>
                <a:cxn ang="0">
                  <a:pos x="T0" y="T1"/>
                </a:cxn>
                <a:cxn ang="0">
                  <a:pos x="T2" y="T3"/>
                </a:cxn>
                <a:cxn ang="0">
                  <a:pos x="T4" y="T5"/>
                </a:cxn>
                <a:cxn ang="0">
                  <a:pos x="T6" y="T7"/>
                </a:cxn>
              </a:cxnLst>
              <a:rect l="0" t="0" r="r" b="b"/>
              <a:pathLst>
                <a:path w="456" h="209">
                  <a:moveTo>
                    <a:pt x="456" y="0"/>
                  </a:moveTo>
                  <a:lnTo>
                    <a:pt x="21" y="9"/>
                  </a:lnTo>
                  <a:lnTo>
                    <a:pt x="0" y="209"/>
                  </a:lnTo>
                  <a:lnTo>
                    <a:pt x="456" y="0"/>
                  </a:lnTo>
                  <a:close/>
                </a:path>
              </a:pathLst>
            </a:custGeom>
            <a:solidFill>
              <a:schemeClr val="bg1">
                <a:lumMod val="85000"/>
              </a:schemeClr>
            </a:solidFill>
            <a:ln>
              <a:noFill/>
            </a:ln>
          </p:spPr>
          <p:txBody>
            <a:bodyPr vert="horz" wrap="square" lIns="91440" tIns="45720" rIns="91440" bIns="45720" numCol="1" anchor="t" anchorCtr="0" compatLnSpc="1"/>
            <a:lstStyle/>
            <a:p>
              <a:endParaRPr lang="en-US"/>
            </a:p>
          </p:txBody>
        </p:sp>
        <p:sp>
          <p:nvSpPr>
            <p:cNvPr id="56" name="Freeform 49"/>
            <p:cNvSpPr/>
            <p:nvPr/>
          </p:nvSpPr>
          <p:spPr bwMode="auto">
            <a:xfrm>
              <a:off x="5494455" y="5039220"/>
              <a:ext cx="569066" cy="260822"/>
            </a:xfrm>
            <a:custGeom>
              <a:avLst/>
              <a:gdLst>
                <a:gd name="T0" fmla="*/ 456 w 456"/>
                <a:gd name="T1" fmla="*/ 0 h 209"/>
                <a:gd name="T2" fmla="*/ 21 w 456"/>
                <a:gd name="T3" fmla="*/ 9 h 209"/>
                <a:gd name="T4" fmla="*/ 0 w 456"/>
                <a:gd name="T5" fmla="*/ 209 h 209"/>
                <a:gd name="T6" fmla="*/ 456 w 456"/>
                <a:gd name="T7" fmla="*/ 0 h 209"/>
              </a:gdLst>
              <a:ahLst/>
              <a:cxnLst>
                <a:cxn ang="0">
                  <a:pos x="T0" y="T1"/>
                </a:cxn>
                <a:cxn ang="0">
                  <a:pos x="T2" y="T3"/>
                </a:cxn>
                <a:cxn ang="0">
                  <a:pos x="T4" y="T5"/>
                </a:cxn>
                <a:cxn ang="0">
                  <a:pos x="T6" y="T7"/>
                </a:cxn>
              </a:cxnLst>
              <a:rect l="0" t="0" r="r" b="b"/>
              <a:pathLst>
                <a:path w="456" h="209">
                  <a:moveTo>
                    <a:pt x="456" y="0"/>
                  </a:moveTo>
                  <a:lnTo>
                    <a:pt x="21" y="9"/>
                  </a:lnTo>
                  <a:lnTo>
                    <a:pt x="0" y="209"/>
                  </a:lnTo>
                  <a:lnTo>
                    <a:pt x="45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7" name="Freeform 50"/>
            <p:cNvSpPr/>
            <p:nvPr/>
          </p:nvSpPr>
          <p:spPr bwMode="auto">
            <a:xfrm>
              <a:off x="1034278" y="4787134"/>
              <a:ext cx="1378986" cy="272053"/>
            </a:xfrm>
            <a:custGeom>
              <a:avLst/>
              <a:gdLst>
                <a:gd name="T0" fmla="*/ 842 w 1105"/>
                <a:gd name="T1" fmla="*/ 0 h 218"/>
                <a:gd name="T2" fmla="*/ 0 w 1105"/>
                <a:gd name="T3" fmla="*/ 19 h 218"/>
                <a:gd name="T4" fmla="*/ 263 w 1105"/>
                <a:gd name="T5" fmla="*/ 218 h 218"/>
                <a:gd name="T6" fmla="*/ 1105 w 1105"/>
                <a:gd name="T7" fmla="*/ 200 h 218"/>
                <a:gd name="T8" fmla="*/ 842 w 1105"/>
                <a:gd name="T9" fmla="*/ 0 h 218"/>
              </a:gdLst>
              <a:ahLst/>
              <a:cxnLst>
                <a:cxn ang="0">
                  <a:pos x="T0" y="T1"/>
                </a:cxn>
                <a:cxn ang="0">
                  <a:pos x="T2" y="T3"/>
                </a:cxn>
                <a:cxn ang="0">
                  <a:pos x="T4" y="T5"/>
                </a:cxn>
                <a:cxn ang="0">
                  <a:pos x="T6" y="T7"/>
                </a:cxn>
                <a:cxn ang="0">
                  <a:pos x="T8" y="T9"/>
                </a:cxn>
              </a:cxnLst>
              <a:rect l="0" t="0" r="r" b="b"/>
              <a:pathLst>
                <a:path w="1105" h="218">
                  <a:moveTo>
                    <a:pt x="842" y="0"/>
                  </a:moveTo>
                  <a:lnTo>
                    <a:pt x="0" y="19"/>
                  </a:lnTo>
                  <a:lnTo>
                    <a:pt x="263" y="218"/>
                  </a:lnTo>
                  <a:lnTo>
                    <a:pt x="1105" y="200"/>
                  </a:lnTo>
                  <a:lnTo>
                    <a:pt x="842" y="0"/>
                  </a:lnTo>
                  <a:close/>
                </a:path>
              </a:pathLst>
            </a:custGeom>
            <a:solidFill>
              <a:schemeClr val="accent5"/>
            </a:solidFill>
            <a:ln>
              <a:noFill/>
            </a:ln>
          </p:spPr>
          <p:txBody>
            <a:bodyPr vert="horz" wrap="square" lIns="91440" tIns="45720" rIns="91440" bIns="45720" numCol="1" anchor="t" anchorCtr="0" compatLnSpc="1"/>
            <a:lstStyle/>
            <a:p>
              <a:endParaRPr lang="en-US"/>
            </a:p>
          </p:txBody>
        </p:sp>
        <p:sp>
          <p:nvSpPr>
            <p:cNvPr id="58" name="Freeform 51"/>
            <p:cNvSpPr/>
            <p:nvPr/>
          </p:nvSpPr>
          <p:spPr bwMode="auto">
            <a:xfrm>
              <a:off x="1051750" y="5201454"/>
              <a:ext cx="1365258" cy="285781"/>
            </a:xfrm>
            <a:custGeom>
              <a:avLst/>
              <a:gdLst>
                <a:gd name="T0" fmla="*/ 252 w 1094"/>
                <a:gd name="T1" fmla="*/ 19 h 229"/>
                <a:gd name="T2" fmla="*/ 1094 w 1094"/>
                <a:gd name="T3" fmla="*/ 0 h 229"/>
                <a:gd name="T4" fmla="*/ 841 w 1094"/>
                <a:gd name="T5" fmla="*/ 211 h 229"/>
                <a:gd name="T6" fmla="*/ 0 w 1094"/>
                <a:gd name="T7" fmla="*/ 229 h 229"/>
                <a:gd name="T8" fmla="*/ 252 w 1094"/>
                <a:gd name="T9" fmla="*/ 19 h 229"/>
              </a:gdLst>
              <a:ahLst/>
              <a:cxnLst>
                <a:cxn ang="0">
                  <a:pos x="T0" y="T1"/>
                </a:cxn>
                <a:cxn ang="0">
                  <a:pos x="T2" y="T3"/>
                </a:cxn>
                <a:cxn ang="0">
                  <a:pos x="T4" y="T5"/>
                </a:cxn>
                <a:cxn ang="0">
                  <a:pos x="T6" y="T7"/>
                </a:cxn>
                <a:cxn ang="0">
                  <a:pos x="T8" y="T9"/>
                </a:cxn>
              </a:cxnLst>
              <a:rect l="0" t="0" r="r" b="b"/>
              <a:pathLst>
                <a:path w="1094" h="229">
                  <a:moveTo>
                    <a:pt x="252" y="19"/>
                  </a:moveTo>
                  <a:lnTo>
                    <a:pt x="1094" y="0"/>
                  </a:lnTo>
                  <a:lnTo>
                    <a:pt x="841" y="211"/>
                  </a:lnTo>
                  <a:lnTo>
                    <a:pt x="0" y="229"/>
                  </a:lnTo>
                  <a:lnTo>
                    <a:pt x="252" y="19"/>
                  </a:lnTo>
                  <a:close/>
                </a:path>
              </a:pathLst>
            </a:custGeom>
            <a:solidFill>
              <a:srgbClr val="B3524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9" name="Freeform 52"/>
            <p:cNvSpPr/>
            <p:nvPr/>
          </p:nvSpPr>
          <p:spPr bwMode="auto">
            <a:xfrm>
              <a:off x="1051750" y="5201454"/>
              <a:ext cx="1365258" cy="285781"/>
            </a:xfrm>
            <a:custGeom>
              <a:avLst/>
              <a:gdLst>
                <a:gd name="T0" fmla="*/ 252 w 1094"/>
                <a:gd name="T1" fmla="*/ 19 h 229"/>
                <a:gd name="T2" fmla="*/ 1094 w 1094"/>
                <a:gd name="T3" fmla="*/ 0 h 229"/>
                <a:gd name="T4" fmla="*/ 841 w 1094"/>
                <a:gd name="T5" fmla="*/ 211 h 229"/>
                <a:gd name="T6" fmla="*/ 0 w 1094"/>
                <a:gd name="T7" fmla="*/ 229 h 229"/>
                <a:gd name="T8" fmla="*/ 252 w 1094"/>
                <a:gd name="T9" fmla="*/ 19 h 229"/>
              </a:gdLst>
              <a:ahLst/>
              <a:cxnLst>
                <a:cxn ang="0">
                  <a:pos x="T0" y="T1"/>
                </a:cxn>
                <a:cxn ang="0">
                  <a:pos x="T2" y="T3"/>
                </a:cxn>
                <a:cxn ang="0">
                  <a:pos x="T4" y="T5"/>
                </a:cxn>
                <a:cxn ang="0">
                  <a:pos x="T6" y="T7"/>
                </a:cxn>
                <a:cxn ang="0">
                  <a:pos x="T8" y="T9"/>
                </a:cxn>
              </a:cxnLst>
              <a:rect l="0" t="0" r="r" b="b"/>
              <a:pathLst>
                <a:path w="1094" h="229">
                  <a:moveTo>
                    <a:pt x="252" y="19"/>
                  </a:moveTo>
                  <a:lnTo>
                    <a:pt x="1094" y="0"/>
                  </a:lnTo>
                  <a:lnTo>
                    <a:pt x="841" y="211"/>
                  </a:lnTo>
                  <a:lnTo>
                    <a:pt x="0" y="229"/>
                  </a:lnTo>
                  <a:lnTo>
                    <a:pt x="252" y="1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0" name="Freeform 53"/>
            <p:cNvSpPr/>
            <p:nvPr/>
          </p:nvSpPr>
          <p:spPr bwMode="auto">
            <a:xfrm>
              <a:off x="1051750" y="5201454"/>
              <a:ext cx="1365258" cy="285781"/>
            </a:xfrm>
            <a:custGeom>
              <a:avLst/>
              <a:gdLst>
                <a:gd name="T0" fmla="*/ 1094 w 1094"/>
                <a:gd name="T1" fmla="*/ 0 h 229"/>
                <a:gd name="T2" fmla="*/ 252 w 1094"/>
                <a:gd name="T3" fmla="*/ 19 h 229"/>
                <a:gd name="T4" fmla="*/ 0 w 1094"/>
                <a:gd name="T5" fmla="*/ 229 h 229"/>
                <a:gd name="T6" fmla="*/ 841 w 1094"/>
                <a:gd name="T7" fmla="*/ 211 h 229"/>
                <a:gd name="T8" fmla="*/ 1094 w 1094"/>
                <a:gd name="T9" fmla="*/ 0 h 229"/>
              </a:gdLst>
              <a:ahLst/>
              <a:cxnLst>
                <a:cxn ang="0">
                  <a:pos x="T0" y="T1"/>
                </a:cxn>
                <a:cxn ang="0">
                  <a:pos x="T2" y="T3"/>
                </a:cxn>
                <a:cxn ang="0">
                  <a:pos x="T4" y="T5"/>
                </a:cxn>
                <a:cxn ang="0">
                  <a:pos x="T6" y="T7"/>
                </a:cxn>
                <a:cxn ang="0">
                  <a:pos x="T8" y="T9"/>
                </a:cxn>
              </a:cxnLst>
              <a:rect l="0" t="0" r="r" b="b"/>
              <a:pathLst>
                <a:path w="1094" h="229">
                  <a:moveTo>
                    <a:pt x="1094" y="0"/>
                  </a:moveTo>
                  <a:lnTo>
                    <a:pt x="252" y="19"/>
                  </a:lnTo>
                  <a:lnTo>
                    <a:pt x="0" y="229"/>
                  </a:lnTo>
                  <a:lnTo>
                    <a:pt x="841" y="211"/>
                  </a:lnTo>
                  <a:lnTo>
                    <a:pt x="1094" y="0"/>
                  </a:lnTo>
                  <a:close/>
                </a:path>
              </a:pathLst>
            </a:custGeom>
            <a:solidFill>
              <a:schemeClr val="accent5"/>
            </a:solidFill>
            <a:ln>
              <a:noFill/>
            </a:ln>
          </p:spPr>
          <p:txBody>
            <a:bodyPr vert="horz" wrap="square" lIns="91440" tIns="45720" rIns="91440" bIns="45720" numCol="1" anchor="t" anchorCtr="0" compatLnSpc="1"/>
            <a:lstStyle/>
            <a:p>
              <a:endParaRPr lang="en-US"/>
            </a:p>
          </p:txBody>
        </p:sp>
        <p:sp>
          <p:nvSpPr>
            <p:cNvPr id="61" name="Freeform 54"/>
            <p:cNvSpPr/>
            <p:nvPr/>
          </p:nvSpPr>
          <p:spPr bwMode="auto">
            <a:xfrm>
              <a:off x="1051750" y="5201454"/>
              <a:ext cx="1365258" cy="285781"/>
            </a:xfrm>
            <a:custGeom>
              <a:avLst/>
              <a:gdLst>
                <a:gd name="T0" fmla="*/ 1094 w 1094"/>
                <a:gd name="T1" fmla="*/ 0 h 229"/>
                <a:gd name="T2" fmla="*/ 252 w 1094"/>
                <a:gd name="T3" fmla="*/ 19 h 229"/>
                <a:gd name="T4" fmla="*/ 0 w 1094"/>
                <a:gd name="T5" fmla="*/ 229 h 229"/>
                <a:gd name="T6" fmla="*/ 841 w 1094"/>
                <a:gd name="T7" fmla="*/ 211 h 229"/>
                <a:gd name="T8" fmla="*/ 1094 w 1094"/>
                <a:gd name="T9" fmla="*/ 0 h 229"/>
              </a:gdLst>
              <a:ahLst/>
              <a:cxnLst>
                <a:cxn ang="0">
                  <a:pos x="T0" y="T1"/>
                </a:cxn>
                <a:cxn ang="0">
                  <a:pos x="T2" y="T3"/>
                </a:cxn>
                <a:cxn ang="0">
                  <a:pos x="T4" y="T5"/>
                </a:cxn>
                <a:cxn ang="0">
                  <a:pos x="T6" y="T7"/>
                </a:cxn>
                <a:cxn ang="0">
                  <a:pos x="T8" y="T9"/>
                </a:cxn>
              </a:cxnLst>
              <a:rect l="0" t="0" r="r" b="b"/>
              <a:pathLst>
                <a:path w="1094" h="229">
                  <a:moveTo>
                    <a:pt x="1094" y="0"/>
                  </a:moveTo>
                  <a:lnTo>
                    <a:pt x="252" y="19"/>
                  </a:lnTo>
                  <a:lnTo>
                    <a:pt x="0" y="229"/>
                  </a:lnTo>
                  <a:lnTo>
                    <a:pt x="841" y="211"/>
                  </a:lnTo>
                  <a:lnTo>
                    <a:pt x="109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2" name="Freeform 55"/>
            <p:cNvSpPr/>
            <p:nvPr/>
          </p:nvSpPr>
          <p:spPr bwMode="auto">
            <a:xfrm>
              <a:off x="4558492" y="5117841"/>
              <a:ext cx="92348" cy="83613"/>
            </a:xfrm>
            <a:custGeom>
              <a:avLst/>
              <a:gdLst>
                <a:gd name="T0" fmla="*/ 34 w 75"/>
                <a:gd name="T1" fmla="*/ 0 h 68"/>
                <a:gd name="T2" fmla="*/ 0 w 75"/>
                <a:gd name="T3" fmla="*/ 45 h 68"/>
                <a:gd name="T4" fmla="*/ 35 w 75"/>
                <a:gd name="T5" fmla="*/ 62 h 68"/>
                <a:gd name="T6" fmla="*/ 52 w 75"/>
                <a:gd name="T7" fmla="*/ 61 h 68"/>
                <a:gd name="T8" fmla="*/ 49 w 75"/>
                <a:gd name="T9" fmla="*/ 53 h 68"/>
                <a:gd name="T10" fmla="*/ 58 w 75"/>
                <a:gd name="T11" fmla="*/ 49 h 68"/>
                <a:gd name="T12" fmla="*/ 57 w 75"/>
                <a:gd name="T13" fmla="*/ 41 h 68"/>
                <a:gd name="T14" fmla="*/ 65 w 75"/>
                <a:gd name="T15" fmla="*/ 38 h 68"/>
                <a:gd name="T16" fmla="*/ 62 w 75"/>
                <a:gd name="T17" fmla="*/ 29 h 68"/>
                <a:gd name="T18" fmla="*/ 71 w 75"/>
                <a:gd name="T19" fmla="*/ 26 h 68"/>
                <a:gd name="T20" fmla="*/ 57 w 75"/>
                <a:gd name="T21" fmla="*/ 9 h 68"/>
                <a:gd name="T22" fmla="*/ 34 w 75"/>
                <a:gd name="T23" fmla="*/ 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5" h="68">
                  <a:moveTo>
                    <a:pt x="34" y="0"/>
                  </a:moveTo>
                  <a:cubicBezTo>
                    <a:pt x="0" y="45"/>
                    <a:pt x="0" y="45"/>
                    <a:pt x="0" y="45"/>
                  </a:cubicBezTo>
                  <a:cubicBezTo>
                    <a:pt x="35" y="62"/>
                    <a:pt x="35" y="62"/>
                    <a:pt x="35" y="62"/>
                  </a:cubicBezTo>
                  <a:cubicBezTo>
                    <a:pt x="38" y="64"/>
                    <a:pt x="48" y="68"/>
                    <a:pt x="52" y="61"/>
                  </a:cubicBezTo>
                  <a:cubicBezTo>
                    <a:pt x="54" y="58"/>
                    <a:pt x="52" y="55"/>
                    <a:pt x="49" y="53"/>
                  </a:cubicBezTo>
                  <a:cubicBezTo>
                    <a:pt x="53" y="53"/>
                    <a:pt x="57" y="53"/>
                    <a:pt x="58" y="49"/>
                  </a:cubicBezTo>
                  <a:cubicBezTo>
                    <a:pt x="60" y="46"/>
                    <a:pt x="59" y="44"/>
                    <a:pt x="57" y="41"/>
                  </a:cubicBezTo>
                  <a:cubicBezTo>
                    <a:pt x="60" y="42"/>
                    <a:pt x="63" y="41"/>
                    <a:pt x="65" y="38"/>
                  </a:cubicBezTo>
                  <a:cubicBezTo>
                    <a:pt x="66" y="35"/>
                    <a:pt x="65" y="32"/>
                    <a:pt x="62" y="29"/>
                  </a:cubicBezTo>
                  <a:cubicBezTo>
                    <a:pt x="66" y="30"/>
                    <a:pt x="69" y="29"/>
                    <a:pt x="71" y="26"/>
                  </a:cubicBezTo>
                  <a:cubicBezTo>
                    <a:pt x="75" y="19"/>
                    <a:pt x="60" y="10"/>
                    <a:pt x="57" y="9"/>
                  </a:cubicBezTo>
                  <a:lnTo>
                    <a:pt x="34" y="0"/>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3" name="Freeform 56"/>
            <p:cNvSpPr/>
            <p:nvPr/>
          </p:nvSpPr>
          <p:spPr bwMode="auto">
            <a:xfrm>
              <a:off x="4544765" y="5106610"/>
              <a:ext cx="58654" cy="72381"/>
            </a:xfrm>
            <a:custGeom>
              <a:avLst/>
              <a:gdLst>
                <a:gd name="T0" fmla="*/ 0 w 47"/>
                <a:gd name="T1" fmla="*/ 49 h 58"/>
                <a:gd name="T2" fmla="*/ 16 w 47"/>
                <a:gd name="T3" fmla="*/ 58 h 58"/>
                <a:gd name="T4" fmla="*/ 47 w 47"/>
                <a:gd name="T5" fmla="*/ 9 h 58"/>
                <a:gd name="T6" fmla="*/ 31 w 47"/>
                <a:gd name="T7" fmla="*/ 0 h 58"/>
                <a:gd name="T8" fmla="*/ 0 w 47"/>
                <a:gd name="T9" fmla="*/ 49 h 58"/>
              </a:gdLst>
              <a:ahLst/>
              <a:cxnLst>
                <a:cxn ang="0">
                  <a:pos x="T0" y="T1"/>
                </a:cxn>
                <a:cxn ang="0">
                  <a:pos x="T2" y="T3"/>
                </a:cxn>
                <a:cxn ang="0">
                  <a:pos x="T4" y="T5"/>
                </a:cxn>
                <a:cxn ang="0">
                  <a:pos x="T6" y="T7"/>
                </a:cxn>
                <a:cxn ang="0">
                  <a:pos x="T8" y="T9"/>
                </a:cxn>
              </a:cxnLst>
              <a:rect l="0" t="0" r="r" b="b"/>
              <a:pathLst>
                <a:path w="47" h="58">
                  <a:moveTo>
                    <a:pt x="0" y="49"/>
                  </a:moveTo>
                  <a:lnTo>
                    <a:pt x="16" y="58"/>
                  </a:lnTo>
                  <a:lnTo>
                    <a:pt x="47" y="9"/>
                  </a:lnTo>
                  <a:lnTo>
                    <a:pt x="31" y="0"/>
                  </a:lnTo>
                  <a:lnTo>
                    <a:pt x="0" y="49"/>
                  </a:lnTo>
                  <a:close/>
                </a:path>
              </a:pathLst>
            </a:custGeom>
            <a:solidFill>
              <a:srgbClr val="F5F5F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4" name="Freeform 57"/>
            <p:cNvSpPr/>
            <p:nvPr/>
          </p:nvSpPr>
          <p:spPr bwMode="auto">
            <a:xfrm>
              <a:off x="4244008" y="4837052"/>
              <a:ext cx="348178" cy="339443"/>
            </a:xfrm>
            <a:custGeom>
              <a:avLst/>
              <a:gdLst>
                <a:gd name="T0" fmla="*/ 191 w 285"/>
                <a:gd name="T1" fmla="*/ 71 h 278"/>
                <a:gd name="T2" fmla="*/ 167 w 285"/>
                <a:gd name="T3" fmla="*/ 0 h 278"/>
                <a:gd name="T4" fmla="*/ 253 w 285"/>
                <a:gd name="T5" fmla="*/ 278 h 278"/>
                <a:gd name="T6" fmla="*/ 285 w 285"/>
                <a:gd name="T7" fmla="*/ 223 h 278"/>
                <a:gd name="T8" fmla="*/ 191 w 285"/>
                <a:gd name="T9" fmla="*/ 71 h 278"/>
              </a:gdLst>
              <a:ahLst/>
              <a:cxnLst>
                <a:cxn ang="0">
                  <a:pos x="T0" y="T1"/>
                </a:cxn>
                <a:cxn ang="0">
                  <a:pos x="T2" y="T3"/>
                </a:cxn>
                <a:cxn ang="0">
                  <a:pos x="T4" y="T5"/>
                </a:cxn>
                <a:cxn ang="0">
                  <a:pos x="T6" y="T7"/>
                </a:cxn>
                <a:cxn ang="0">
                  <a:pos x="T8" y="T9"/>
                </a:cxn>
              </a:cxnLst>
              <a:rect l="0" t="0" r="r" b="b"/>
              <a:pathLst>
                <a:path w="285" h="278">
                  <a:moveTo>
                    <a:pt x="191" y="71"/>
                  </a:moveTo>
                  <a:cubicBezTo>
                    <a:pt x="167" y="0"/>
                    <a:pt x="167" y="0"/>
                    <a:pt x="167" y="0"/>
                  </a:cubicBezTo>
                  <a:cubicBezTo>
                    <a:pt x="0" y="205"/>
                    <a:pt x="253" y="278"/>
                    <a:pt x="253" y="278"/>
                  </a:cubicBezTo>
                  <a:cubicBezTo>
                    <a:pt x="285" y="223"/>
                    <a:pt x="285" y="223"/>
                    <a:pt x="285" y="223"/>
                  </a:cubicBezTo>
                  <a:cubicBezTo>
                    <a:pt x="219" y="195"/>
                    <a:pt x="130" y="157"/>
                    <a:pt x="191" y="71"/>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65" name="Freeform 58"/>
            <p:cNvSpPr/>
            <p:nvPr/>
          </p:nvSpPr>
          <p:spPr bwMode="auto">
            <a:xfrm>
              <a:off x="4482367" y="5120337"/>
              <a:ext cx="16223" cy="16223"/>
            </a:xfrm>
            <a:custGeom>
              <a:avLst/>
              <a:gdLst>
                <a:gd name="T0" fmla="*/ 3 w 13"/>
                <a:gd name="T1" fmla="*/ 11 h 13"/>
                <a:gd name="T2" fmla="*/ 12 w 13"/>
                <a:gd name="T3" fmla="*/ 10 h 13"/>
                <a:gd name="T4" fmla="*/ 10 w 13"/>
                <a:gd name="T5" fmla="*/ 2 h 13"/>
                <a:gd name="T6" fmla="*/ 2 w 13"/>
                <a:gd name="T7" fmla="*/ 3 h 13"/>
                <a:gd name="T8" fmla="*/ 3 w 13"/>
                <a:gd name="T9" fmla="*/ 11 h 13"/>
              </a:gdLst>
              <a:ahLst/>
              <a:cxnLst>
                <a:cxn ang="0">
                  <a:pos x="T0" y="T1"/>
                </a:cxn>
                <a:cxn ang="0">
                  <a:pos x="T2" y="T3"/>
                </a:cxn>
                <a:cxn ang="0">
                  <a:pos x="T4" y="T5"/>
                </a:cxn>
                <a:cxn ang="0">
                  <a:pos x="T6" y="T7"/>
                </a:cxn>
                <a:cxn ang="0">
                  <a:pos x="T8" y="T9"/>
                </a:cxn>
              </a:cxnLst>
              <a:rect l="0" t="0" r="r" b="b"/>
              <a:pathLst>
                <a:path w="13" h="13">
                  <a:moveTo>
                    <a:pt x="3" y="11"/>
                  </a:moveTo>
                  <a:cubicBezTo>
                    <a:pt x="6" y="13"/>
                    <a:pt x="10" y="13"/>
                    <a:pt x="12" y="10"/>
                  </a:cubicBezTo>
                  <a:cubicBezTo>
                    <a:pt x="13" y="8"/>
                    <a:pt x="13" y="4"/>
                    <a:pt x="10" y="2"/>
                  </a:cubicBezTo>
                  <a:cubicBezTo>
                    <a:pt x="8" y="0"/>
                    <a:pt x="4" y="1"/>
                    <a:pt x="2" y="3"/>
                  </a:cubicBezTo>
                  <a:cubicBezTo>
                    <a:pt x="0" y="6"/>
                    <a:pt x="1" y="9"/>
                    <a:pt x="3" y="11"/>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6" name="Freeform 59"/>
            <p:cNvSpPr/>
            <p:nvPr/>
          </p:nvSpPr>
          <p:spPr bwMode="auto">
            <a:xfrm>
              <a:off x="4503582" y="5131569"/>
              <a:ext cx="17471" cy="16223"/>
            </a:xfrm>
            <a:custGeom>
              <a:avLst/>
              <a:gdLst>
                <a:gd name="T0" fmla="*/ 4 w 14"/>
                <a:gd name="T1" fmla="*/ 11 h 13"/>
                <a:gd name="T2" fmla="*/ 12 w 14"/>
                <a:gd name="T3" fmla="*/ 10 h 13"/>
                <a:gd name="T4" fmla="*/ 11 w 14"/>
                <a:gd name="T5" fmla="*/ 2 h 13"/>
                <a:gd name="T6" fmla="*/ 2 w 14"/>
                <a:gd name="T7" fmla="*/ 3 h 13"/>
                <a:gd name="T8" fmla="*/ 4 w 14"/>
                <a:gd name="T9" fmla="*/ 11 h 13"/>
              </a:gdLst>
              <a:ahLst/>
              <a:cxnLst>
                <a:cxn ang="0">
                  <a:pos x="T0" y="T1"/>
                </a:cxn>
                <a:cxn ang="0">
                  <a:pos x="T2" y="T3"/>
                </a:cxn>
                <a:cxn ang="0">
                  <a:pos x="T4" y="T5"/>
                </a:cxn>
                <a:cxn ang="0">
                  <a:pos x="T6" y="T7"/>
                </a:cxn>
                <a:cxn ang="0">
                  <a:pos x="T8" y="T9"/>
                </a:cxn>
              </a:cxnLst>
              <a:rect l="0" t="0" r="r" b="b"/>
              <a:pathLst>
                <a:path w="14" h="13">
                  <a:moveTo>
                    <a:pt x="4" y="11"/>
                  </a:moveTo>
                  <a:cubicBezTo>
                    <a:pt x="6" y="13"/>
                    <a:pt x="10" y="12"/>
                    <a:pt x="12" y="10"/>
                  </a:cubicBezTo>
                  <a:cubicBezTo>
                    <a:pt x="14" y="7"/>
                    <a:pt x="13" y="3"/>
                    <a:pt x="11" y="2"/>
                  </a:cubicBezTo>
                  <a:cubicBezTo>
                    <a:pt x="8" y="0"/>
                    <a:pt x="4" y="0"/>
                    <a:pt x="2" y="3"/>
                  </a:cubicBezTo>
                  <a:cubicBezTo>
                    <a:pt x="0" y="5"/>
                    <a:pt x="1" y="9"/>
                    <a:pt x="4" y="11"/>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7" name="Freeform 60"/>
            <p:cNvSpPr/>
            <p:nvPr/>
          </p:nvSpPr>
          <p:spPr bwMode="auto">
            <a:xfrm>
              <a:off x="4527293" y="5142800"/>
              <a:ext cx="16223" cy="16223"/>
            </a:xfrm>
            <a:custGeom>
              <a:avLst/>
              <a:gdLst>
                <a:gd name="T0" fmla="*/ 3 w 13"/>
                <a:gd name="T1" fmla="*/ 11 h 13"/>
                <a:gd name="T2" fmla="*/ 11 w 13"/>
                <a:gd name="T3" fmla="*/ 10 h 13"/>
                <a:gd name="T4" fmla="*/ 10 w 13"/>
                <a:gd name="T5" fmla="*/ 2 h 13"/>
                <a:gd name="T6" fmla="*/ 2 w 13"/>
                <a:gd name="T7" fmla="*/ 3 h 13"/>
                <a:gd name="T8" fmla="*/ 3 w 13"/>
                <a:gd name="T9" fmla="*/ 11 h 13"/>
              </a:gdLst>
              <a:ahLst/>
              <a:cxnLst>
                <a:cxn ang="0">
                  <a:pos x="T0" y="T1"/>
                </a:cxn>
                <a:cxn ang="0">
                  <a:pos x="T2" y="T3"/>
                </a:cxn>
                <a:cxn ang="0">
                  <a:pos x="T4" y="T5"/>
                </a:cxn>
                <a:cxn ang="0">
                  <a:pos x="T6" y="T7"/>
                </a:cxn>
                <a:cxn ang="0">
                  <a:pos x="T8" y="T9"/>
                </a:cxn>
              </a:cxnLst>
              <a:rect l="0" t="0" r="r" b="b"/>
              <a:pathLst>
                <a:path w="13" h="13">
                  <a:moveTo>
                    <a:pt x="3" y="11"/>
                  </a:moveTo>
                  <a:cubicBezTo>
                    <a:pt x="5" y="13"/>
                    <a:pt x="9" y="12"/>
                    <a:pt x="11" y="10"/>
                  </a:cubicBezTo>
                  <a:cubicBezTo>
                    <a:pt x="13" y="7"/>
                    <a:pt x="12" y="4"/>
                    <a:pt x="10" y="2"/>
                  </a:cubicBezTo>
                  <a:cubicBezTo>
                    <a:pt x="7" y="0"/>
                    <a:pt x="4" y="0"/>
                    <a:pt x="2" y="3"/>
                  </a:cubicBezTo>
                  <a:cubicBezTo>
                    <a:pt x="0" y="5"/>
                    <a:pt x="0" y="9"/>
                    <a:pt x="3" y="11"/>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8" name="Freeform 61"/>
            <p:cNvSpPr/>
            <p:nvPr/>
          </p:nvSpPr>
          <p:spPr bwMode="auto">
            <a:xfrm>
              <a:off x="3105877" y="4847036"/>
              <a:ext cx="415568" cy="386865"/>
            </a:xfrm>
            <a:custGeom>
              <a:avLst/>
              <a:gdLst>
                <a:gd name="T0" fmla="*/ 302 w 339"/>
                <a:gd name="T1" fmla="*/ 311 h 317"/>
                <a:gd name="T2" fmla="*/ 298 w 339"/>
                <a:gd name="T3" fmla="*/ 299 h 317"/>
                <a:gd name="T4" fmla="*/ 312 w 339"/>
                <a:gd name="T5" fmla="*/ 300 h 317"/>
                <a:gd name="T6" fmla="*/ 308 w 339"/>
                <a:gd name="T7" fmla="*/ 283 h 317"/>
                <a:gd name="T8" fmla="*/ 308 w 339"/>
                <a:gd name="T9" fmla="*/ 283 h 317"/>
                <a:gd name="T10" fmla="*/ 323 w 339"/>
                <a:gd name="T11" fmla="*/ 285 h 317"/>
                <a:gd name="T12" fmla="*/ 318 w 339"/>
                <a:gd name="T13" fmla="*/ 270 h 317"/>
                <a:gd name="T14" fmla="*/ 335 w 339"/>
                <a:gd name="T15" fmla="*/ 272 h 317"/>
                <a:gd name="T16" fmla="*/ 327 w 339"/>
                <a:gd name="T17" fmla="*/ 259 h 317"/>
                <a:gd name="T18" fmla="*/ 266 w 339"/>
                <a:gd name="T19" fmla="*/ 43 h 317"/>
                <a:gd name="T20" fmla="*/ 234 w 339"/>
                <a:gd name="T21" fmla="*/ 0 h 317"/>
                <a:gd name="T22" fmla="*/ 287 w 339"/>
                <a:gd name="T23" fmla="*/ 308 h 317"/>
                <a:gd name="T24" fmla="*/ 302 w 339"/>
                <a:gd name="T25" fmla="*/ 311 h 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9" h="317">
                  <a:moveTo>
                    <a:pt x="302" y="311"/>
                  </a:moveTo>
                  <a:cubicBezTo>
                    <a:pt x="305" y="306"/>
                    <a:pt x="301" y="302"/>
                    <a:pt x="298" y="299"/>
                  </a:cubicBezTo>
                  <a:cubicBezTo>
                    <a:pt x="301" y="302"/>
                    <a:pt x="307" y="306"/>
                    <a:pt x="312" y="300"/>
                  </a:cubicBezTo>
                  <a:cubicBezTo>
                    <a:pt x="318" y="294"/>
                    <a:pt x="311" y="286"/>
                    <a:pt x="308" y="283"/>
                  </a:cubicBezTo>
                  <a:cubicBezTo>
                    <a:pt x="308" y="283"/>
                    <a:pt x="308" y="283"/>
                    <a:pt x="308" y="283"/>
                  </a:cubicBezTo>
                  <a:cubicBezTo>
                    <a:pt x="311" y="285"/>
                    <a:pt x="319" y="291"/>
                    <a:pt x="323" y="285"/>
                  </a:cubicBezTo>
                  <a:cubicBezTo>
                    <a:pt x="328" y="280"/>
                    <a:pt x="321" y="273"/>
                    <a:pt x="318" y="270"/>
                  </a:cubicBezTo>
                  <a:cubicBezTo>
                    <a:pt x="321" y="273"/>
                    <a:pt x="331" y="279"/>
                    <a:pt x="335" y="272"/>
                  </a:cubicBezTo>
                  <a:cubicBezTo>
                    <a:pt x="339" y="266"/>
                    <a:pt x="327" y="259"/>
                    <a:pt x="327" y="259"/>
                  </a:cubicBezTo>
                  <a:cubicBezTo>
                    <a:pt x="81" y="156"/>
                    <a:pt x="266" y="43"/>
                    <a:pt x="266" y="43"/>
                  </a:cubicBezTo>
                  <a:cubicBezTo>
                    <a:pt x="234" y="0"/>
                    <a:pt x="234" y="0"/>
                    <a:pt x="234" y="0"/>
                  </a:cubicBezTo>
                  <a:cubicBezTo>
                    <a:pt x="0" y="175"/>
                    <a:pt x="265" y="293"/>
                    <a:pt x="287" y="308"/>
                  </a:cubicBezTo>
                  <a:cubicBezTo>
                    <a:pt x="287" y="308"/>
                    <a:pt x="298" y="317"/>
                    <a:pt x="302" y="31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9" name="Freeform 62"/>
            <p:cNvSpPr/>
            <p:nvPr/>
          </p:nvSpPr>
          <p:spPr bwMode="auto">
            <a:xfrm>
              <a:off x="3342988" y="4847036"/>
              <a:ext cx="88605" cy="88605"/>
            </a:xfrm>
            <a:custGeom>
              <a:avLst/>
              <a:gdLst>
                <a:gd name="T0" fmla="*/ 72 w 72"/>
                <a:gd name="T1" fmla="*/ 43 h 73"/>
                <a:gd name="T2" fmla="*/ 40 w 72"/>
                <a:gd name="T3" fmla="*/ 0 h 73"/>
                <a:gd name="T4" fmla="*/ 0 w 72"/>
                <a:gd name="T5" fmla="*/ 34 h 73"/>
                <a:gd name="T6" fmla="*/ 36 w 72"/>
                <a:gd name="T7" fmla="*/ 73 h 73"/>
                <a:gd name="T8" fmla="*/ 72 w 72"/>
                <a:gd name="T9" fmla="*/ 43 h 73"/>
              </a:gdLst>
              <a:ahLst/>
              <a:cxnLst>
                <a:cxn ang="0">
                  <a:pos x="T0" y="T1"/>
                </a:cxn>
                <a:cxn ang="0">
                  <a:pos x="T2" y="T3"/>
                </a:cxn>
                <a:cxn ang="0">
                  <a:pos x="T4" y="T5"/>
                </a:cxn>
                <a:cxn ang="0">
                  <a:pos x="T6" y="T7"/>
                </a:cxn>
                <a:cxn ang="0">
                  <a:pos x="T8" y="T9"/>
                </a:cxn>
              </a:cxnLst>
              <a:rect l="0" t="0" r="r" b="b"/>
              <a:pathLst>
                <a:path w="72" h="73">
                  <a:moveTo>
                    <a:pt x="72" y="43"/>
                  </a:moveTo>
                  <a:cubicBezTo>
                    <a:pt x="40" y="0"/>
                    <a:pt x="40" y="0"/>
                    <a:pt x="40" y="0"/>
                  </a:cubicBezTo>
                  <a:cubicBezTo>
                    <a:pt x="24" y="11"/>
                    <a:pt x="11" y="23"/>
                    <a:pt x="0" y="34"/>
                  </a:cubicBezTo>
                  <a:cubicBezTo>
                    <a:pt x="36" y="73"/>
                    <a:pt x="36" y="73"/>
                    <a:pt x="36" y="73"/>
                  </a:cubicBezTo>
                  <a:cubicBezTo>
                    <a:pt x="54" y="54"/>
                    <a:pt x="72" y="43"/>
                    <a:pt x="72" y="43"/>
                  </a:cubicBez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70" name="Freeform 63"/>
            <p:cNvSpPr/>
            <p:nvPr/>
          </p:nvSpPr>
          <p:spPr bwMode="auto">
            <a:xfrm>
              <a:off x="3753564" y="4598694"/>
              <a:ext cx="227127" cy="141018"/>
            </a:xfrm>
            <a:custGeom>
              <a:avLst/>
              <a:gdLst>
                <a:gd name="T0" fmla="*/ 0 w 186"/>
                <a:gd name="T1" fmla="*/ 41 h 115"/>
                <a:gd name="T2" fmla="*/ 104 w 186"/>
                <a:gd name="T3" fmla="*/ 101 h 115"/>
                <a:gd name="T4" fmla="*/ 164 w 186"/>
                <a:gd name="T5" fmla="*/ 7 h 115"/>
                <a:gd name="T6" fmla="*/ 0 w 186"/>
                <a:gd name="T7" fmla="*/ 41 h 115"/>
              </a:gdLst>
              <a:ahLst/>
              <a:cxnLst>
                <a:cxn ang="0">
                  <a:pos x="T0" y="T1"/>
                </a:cxn>
                <a:cxn ang="0">
                  <a:pos x="T2" y="T3"/>
                </a:cxn>
                <a:cxn ang="0">
                  <a:pos x="T4" y="T5"/>
                </a:cxn>
                <a:cxn ang="0">
                  <a:pos x="T6" y="T7"/>
                </a:cxn>
              </a:cxnLst>
              <a:rect l="0" t="0" r="r" b="b"/>
              <a:pathLst>
                <a:path w="186" h="115">
                  <a:moveTo>
                    <a:pt x="0" y="41"/>
                  </a:moveTo>
                  <a:cubicBezTo>
                    <a:pt x="6" y="70"/>
                    <a:pt x="24" y="115"/>
                    <a:pt x="104" y="101"/>
                  </a:cubicBezTo>
                  <a:cubicBezTo>
                    <a:pt x="186" y="86"/>
                    <a:pt x="164" y="7"/>
                    <a:pt x="164" y="7"/>
                  </a:cubicBezTo>
                  <a:cubicBezTo>
                    <a:pt x="164" y="7"/>
                    <a:pt x="72" y="0"/>
                    <a:pt x="0" y="41"/>
                  </a:cubicBezTo>
                  <a:close/>
                </a:path>
              </a:pathLst>
            </a:custGeom>
            <a:solidFill>
              <a:srgbClr val="EB7D8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64"/>
            <p:cNvSpPr/>
            <p:nvPr/>
          </p:nvSpPr>
          <p:spPr bwMode="auto">
            <a:xfrm>
              <a:off x="4815570" y="4573735"/>
              <a:ext cx="229623" cy="142266"/>
            </a:xfrm>
            <a:custGeom>
              <a:avLst/>
              <a:gdLst>
                <a:gd name="T0" fmla="*/ 0 w 188"/>
                <a:gd name="T1" fmla="*/ 43 h 116"/>
                <a:gd name="T2" fmla="*/ 106 w 188"/>
                <a:gd name="T3" fmla="*/ 100 h 116"/>
                <a:gd name="T4" fmla="*/ 164 w 188"/>
                <a:gd name="T5" fmla="*/ 5 h 116"/>
                <a:gd name="T6" fmla="*/ 0 w 188"/>
                <a:gd name="T7" fmla="*/ 43 h 116"/>
              </a:gdLst>
              <a:ahLst/>
              <a:cxnLst>
                <a:cxn ang="0">
                  <a:pos x="T0" y="T1"/>
                </a:cxn>
                <a:cxn ang="0">
                  <a:pos x="T2" y="T3"/>
                </a:cxn>
                <a:cxn ang="0">
                  <a:pos x="T4" y="T5"/>
                </a:cxn>
                <a:cxn ang="0">
                  <a:pos x="T6" y="T7"/>
                </a:cxn>
              </a:cxnLst>
              <a:rect l="0" t="0" r="r" b="b"/>
              <a:pathLst>
                <a:path w="188" h="116">
                  <a:moveTo>
                    <a:pt x="0" y="43"/>
                  </a:moveTo>
                  <a:cubicBezTo>
                    <a:pt x="8" y="71"/>
                    <a:pt x="26" y="116"/>
                    <a:pt x="106" y="100"/>
                  </a:cubicBezTo>
                  <a:cubicBezTo>
                    <a:pt x="188" y="84"/>
                    <a:pt x="164" y="5"/>
                    <a:pt x="164" y="5"/>
                  </a:cubicBezTo>
                  <a:cubicBezTo>
                    <a:pt x="164" y="5"/>
                    <a:pt x="72" y="0"/>
                    <a:pt x="0" y="43"/>
                  </a:cubicBezTo>
                  <a:close/>
                </a:path>
              </a:pathLst>
            </a:custGeom>
            <a:solidFill>
              <a:srgbClr val="EB7D8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65"/>
            <p:cNvSpPr/>
            <p:nvPr/>
          </p:nvSpPr>
          <p:spPr bwMode="auto">
            <a:xfrm>
              <a:off x="3636256" y="4505097"/>
              <a:ext cx="46174" cy="83613"/>
            </a:xfrm>
            <a:custGeom>
              <a:avLst/>
              <a:gdLst>
                <a:gd name="T0" fmla="*/ 33 w 38"/>
                <a:gd name="T1" fmla="*/ 30 h 68"/>
                <a:gd name="T2" fmla="*/ 28 w 38"/>
                <a:gd name="T3" fmla="*/ 66 h 68"/>
                <a:gd name="T4" fmla="*/ 5 w 38"/>
                <a:gd name="T5" fmla="*/ 38 h 68"/>
                <a:gd name="T6" fmla="*/ 10 w 38"/>
                <a:gd name="T7" fmla="*/ 2 h 68"/>
                <a:gd name="T8" fmla="*/ 33 w 38"/>
                <a:gd name="T9" fmla="*/ 30 h 68"/>
              </a:gdLst>
              <a:ahLst/>
              <a:cxnLst>
                <a:cxn ang="0">
                  <a:pos x="T0" y="T1"/>
                </a:cxn>
                <a:cxn ang="0">
                  <a:pos x="T2" y="T3"/>
                </a:cxn>
                <a:cxn ang="0">
                  <a:pos x="T4" y="T5"/>
                </a:cxn>
                <a:cxn ang="0">
                  <a:pos x="T6" y="T7"/>
                </a:cxn>
                <a:cxn ang="0">
                  <a:pos x="T8" y="T9"/>
                </a:cxn>
              </a:cxnLst>
              <a:rect l="0" t="0" r="r" b="b"/>
              <a:pathLst>
                <a:path w="38" h="68">
                  <a:moveTo>
                    <a:pt x="33" y="30"/>
                  </a:moveTo>
                  <a:cubicBezTo>
                    <a:pt x="38" y="47"/>
                    <a:pt x="35" y="64"/>
                    <a:pt x="28" y="66"/>
                  </a:cubicBezTo>
                  <a:cubicBezTo>
                    <a:pt x="20" y="68"/>
                    <a:pt x="10" y="55"/>
                    <a:pt x="5" y="38"/>
                  </a:cubicBezTo>
                  <a:cubicBezTo>
                    <a:pt x="0" y="20"/>
                    <a:pt x="2" y="4"/>
                    <a:pt x="10" y="2"/>
                  </a:cubicBezTo>
                  <a:cubicBezTo>
                    <a:pt x="17" y="0"/>
                    <a:pt x="28" y="12"/>
                    <a:pt x="33" y="30"/>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73" name="Freeform 66"/>
            <p:cNvSpPr/>
            <p:nvPr/>
          </p:nvSpPr>
          <p:spPr bwMode="auto">
            <a:xfrm>
              <a:off x="3919541" y="4423980"/>
              <a:ext cx="46174" cy="83613"/>
            </a:xfrm>
            <a:custGeom>
              <a:avLst/>
              <a:gdLst>
                <a:gd name="T0" fmla="*/ 33 w 38"/>
                <a:gd name="T1" fmla="*/ 30 h 68"/>
                <a:gd name="T2" fmla="*/ 28 w 38"/>
                <a:gd name="T3" fmla="*/ 66 h 68"/>
                <a:gd name="T4" fmla="*/ 5 w 38"/>
                <a:gd name="T5" fmla="*/ 38 h 68"/>
                <a:gd name="T6" fmla="*/ 10 w 38"/>
                <a:gd name="T7" fmla="*/ 2 h 68"/>
                <a:gd name="T8" fmla="*/ 33 w 38"/>
                <a:gd name="T9" fmla="*/ 30 h 68"/>
              </a:gdLst>
              <a:ahLst/>
              <a:cxnLst>
                <a:cxn ang="0">
                  <a:pos x="T0" y="T1"/>
                </a:cxn>
                <a:cxn ang="0">
                  <a:pos x="T2" y="T3"/>
                </a:cxn>
                <a:cxn ang="0">
                  <a:pos x="T4" y="T5"/>
                </a:cxn>
                <a:cxn ang="0">
                  <a:pos x="T6" y="T7"/>
                </a:cxn>
                <a:cxn ang="0">
                  <a:pos x="T8" y="T9"/>
                </a:cxn>
              </a:cxnLst>
              <a:rect l="0" t="0" r="r" b="b"/>
              <a:pathLst>
                <a:path w="38" h="68">
                  <a:moveTo>
                    <a:pt x="33" y="30"/>
                  </a:moveTo>
                  <a:cubicBezTo>
                    <a:pt x="38" y="48"/>
                    <a:pt x="36" y="64"/>
                    <a:pt x="28" y="66"/>
                  </a:cubicBezTo>
                  <a:cubicBezTo>
                    <a:pt x="20" y="68"/>
                    <a:pt x="10" y="56"/>
                    <a:pt x="5" y="38"/>
                  </a:cubicBezTo>
                  <a:cubicBezTo>
                    <a:pt x="0" y="21"/>
                    <a:pt x="2" y="4"/>
                    <a:pt x="10" y="2"/>
                  </a:cubicBezTo>
                  <a:cubicBezTo>
                    <a:pt x="17" y="0"/>
                    <a:pt x="28" y="13"/>
                    <a:pt x="33" y="30"/>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74" name="Freeform 67"/>
            <p:cNvSpPr/>
            <p:nvPr/>
          </p:nvSpPr>
          <p:spPr bwMode="auto">
            <a:xfrm>
              <a:off x="4275207" y="5126577"/>
              <a:ext cx="79869" cy="53662"/>
            </a:xfrm>
            <a:custGeom>
              <a:avLst/>
              <a:gdLst>
                <a:gd name="T0" fmla="*/ 54 w 66"/>
                <a:gd name="T1" fmla="*/ 0 h 44"/>
                <a:gd name="T2" fmla="*/ 47 w 66"/>
                <a:gd name="T3" fmla="*/ 9 h 44"/>
                <a:gd name="T4" fmla="*/ 39 w 66"/>
                <a:gd name="T5" fmla="*/ 2 h 44"/>
                <a:gd name="T6" fmla="*/ 32 w 66"/>
                <a:gd name="T7" fmla="*/ 12 h 44"/>
                <a:gd name="T8" fmla="*/ 23 w 66"/>
                <a:gd name="T9" fmla="*/ 3 h 44"/>
                <a:gd name="T10" fmla="*/ 16 w 66"/>
                <a:gd name="T11" fmla="*/ 12 h 44"/>
                <a:gd name="T12" fmla="*/ 8 w 66"/>
                <a:gd name="T13" fmla="*/ 4 h 44"/>
                <a:gd name="T14" fmla="*/ 1 w 66"/>
                <a:gd name="T15" fmla="*/ 25 h 44"/>
                <a:gd name="T16" fmla="*/ 12 w 66"/>
                <a:gd name="T17" fmla="*/ 44 h 44"/>
                <a:gd name="T18" fmla="*/ 18 w 66"/>
                <a:gd name="T19" fmla="*/ 35 h 44"/>
                <a:gd name="T20" fmla="*/ 26 w 66"/>
                <a:gd name="T21" fmla="*/ 43 h 44"/>
                <a:gd name="T22" fmla="*/ 33 w 66"/>
                <a:gd name="T23" fmla="*/ 32 h 44"/>
                <a:gd name="T24" fmla="*/ 42 w 66"/>
                <a:gd name="T25" fmla="*/ 42 h 44"/>
                <a:gd name="T26" fmla="*/ 49 w 66"/>
                <a:gd name="T27" fmla="*/ 33 h 44"/>
                <a:gd name="T28" fmla="*/ 57 w 66"/>
                <a:gd name="T29" fmla="*/ 40 h 44"/>
                <a:gd name="T30" fmla="*/ 65 w 66"/>
                <a:gd name="T31" fmla="*/ 20 h 44"/>
                <a:gd name="T32" fmla="*/ 54 w 66"/>
                <a:gd name="T33"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6" h="44">
                  <a:moveTo>
                    <a:pt x="54" y="0"/>
                  </a:moveTo>
                  <a:cubicBezTo>
                    <a:pt x="51" y="1"/>
                    <a:pt x="48" y="4"/>
                    <a:pt x="47" y="9"/>
                  </a:cubicBezTo>
                  <a:cubicBezTo>
                    <a:pt x="45" y="4"/>
                    <a:pt x="42" y="1"/>
                    <a:pt x="39" y="2"/>
                  </a:cubicBezTo>
                  <a:cubicBezTo>
                    <a:pt x="36" y="2"/>
                    <a:pt x="33" y="6"/>
                    <a:pt x="32" y="12"/>
                  </a:cubicBezTo>
                  <a:cubicBezTo>
                    <a:pt x="30" y="6"/>
                    <a:pt x="27" y="3"/>
                    <a:pt x="23" y="3"/>
                  </a:cubicBezTo>
                  <a:cubicBezTo>
                    <a:pt x="20" y="3"/>
                    <a:pt x="18" y="7"/>
                    <a:pt x="16" y="12"/>
                  </a:cubicBezTo>
                  <a:cubicBezTo>
                    <a:pt x="14" y="7"/>
                    <a:pt x="11" y="4"/>
                    <a:pt x="8" y="4"/>
                  </a:cubicBezTo>
                  <a:cubicBezTo>
                    <a:pt x="3" y="5"/>
                    <a:pt x="0" y="14"/>
                    <a:pt x="1" y="25"/>
                  </a:cubicBezTo>
                  <a:cubicBezTo>
                    <a:pt x="2" y="36"/>
                    <a:pt x="6" y="44"/>
                    <a:pt x="12" y="44"/>
                  </a:cubicBezTo>
                  <a:cubicBezTo>
                    <a:pt x="15" y="44"/>
                    <a:pt x="17" y="40"/>
                    <a:pt x="18" y="35"/>
                  </a:cubicBezTo>
                  <a:cubicBezTo>
                    <a:pt x="20" y="40"/>
                    <a:pt x="23" y="43"/>
                    <a:pt x="26" y="43"/>
                  </a:cubicBezTo>
                  <a:cubicBezTo>
                    <a:pt x="30" y="43"/>
                    <a:pt x="32" y="38"/>
                    <a:pt x="33" y="32"/>
                  </a:cubicBezTo>
                  <a:cubicBezTo>
                    <a:pt x="36" y="38"/>
                    <a:pt x="39" y="42"/>
                    <a:pt x="42" y="42"/>
                  </a:cubicBezTo>
                  <a:cubicBezTo>
                    <a:pt x="45" y="41"/>
                    <a:pt x="48" y="38"/>
                    <a:pt x="49" y="33"/>
                  </a:cubicBezTo>
                  <a:cubicBezTo>
                    <a:pt x="51" y="38"/>
                    <a:pt x="54" y="41"/>
                    <a:pt x="57" y="40"/>
                  </a:cubicBezTo>
                  <a:cubicBezTo>
                    <a:pt x="62" y="40"/>
                    <a:pt x="66" y="31"/>
                    <a:pt x="65" y="20"/>
                  </a:cubicBezTo>
                  <a:cubicBezTo>
                    <a:pt x="64" y="9"/>
                    <a:pt x="59" y="0"/>
                    <a:pt x="54" y="0"/>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68"/>
            <p:cNvSpPr/>
            <p:nvPr/>
          </p:nvSpPr>
          <p:spPr bwMode="auto">
            <a:xfrm>
              <a:off x="1941539" y="4847036"/>
              <a:ext cx="414320" cy="386865"/>
            </a:xfrm>
            <a:custGeom>
              <a:avLst/>
              <a:gdLst>
                <a:gd name="T0" fmla="*/ 302 w 339"/>
                <a:gd name="T1" fmla="*/ 311 h 317"/>
                <a:gd name="T2" fmla="*/ 298 w 339"/>
                <a:gd name="T3" fmla="*/ 299 h 317"/>
                <a:gd name="T4" fmla="*/ 312 w 339"/>
                <a:gd name="T5" fmla="*/ 300 h 317"/>
                <a:gd name="T6" fmla="*/ 308 w 339"/>
                <a:gd name="T7" fmla="*/ 283 h 317"/>
                <a:gd name="T8" fmla="*/ 308 w 339"/>
                <a:gd name="T9" fmla="*/ 283 h 317"/>
                <a:gd name="T10" fmla="*/ 323 w 339"/>
                <a:gd name="T11" fmla="*/ 285 h 317"/>
                <a:gd name="T12" fmla="*/ 318 w 339"/>
                <a:gd name="T13" fmla="*/ 270 h 317"/>
                <a:gd name="T14" fmla="*/ 335 w 339"/>
                <a:gd name="T15" fmla="*/ 272 h 317"/>
                <a:gd name="T16" fmla="*/ 327 w 339"/>
                <a:gd name="T17" fmla="*/ 259 h 317"/>
                <a:gd name="T18" fmla="*/ 267 w 339"/>
                <a:gd name="T19" fmla="*/ 43 h 317"/>
                <a:gd name="T20" fmla="*/ 234 w 339"/>
                <a:gd name="T21" fmla="*/ 0 h 317"/>
                <a:gd name="T22" fmla="*/ 287 w 339"/>
                <a:gd name="T23" fmla="*/ 308 h 317"/>
                <a:gd name="T24" fmla="*/ 302 w 339"/>
                <a:gd name="T25" fmla="*/ 311 h 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9" h="317">
                  <a:moveTo>
                    <a:pt x="302" y="311"/>
                  </a:moveTo>
                  <a:cubicBezTo>
                    <a:pt x="305" y="306"/>
                    <a:pt x="301" y="302"/>
                    <a:pt x="298" y="299"/>
                  </a:cubicBezTo>
                  <a:cubicBezTo>
                    <a:pt x="301" y="302"/>
                    <a:pt x="308" y="306"/>
                    <a:pt x="312" y="300"/>
                  </a:cubicBezTo>
                  <a:cubicBezTo>
                    <a:pt x="318" y="294"/>
                    <a:pt x="311" y="286"/>
                    <a:pt x="308" y="283"/>
                  </a:cubicBezTo>
                  <a:cubicBezTo>
                    <a:pt x="308" y="283"/>
                    <a:pt x="308" y="283"/>
                    <a:pt x="308" y="283"/>
                  </a:cubicBezTo>
                  <a:cubicBezTo>
                    <a:pt x="311" y="285"/>
                    <a:pt x="319" y="291"/>
                    <a:pt x="323" y="285"/>
                  </a:cubicBezTo>
                  <a:cubicBezTo>
                    <a:pt x="328" y="280"/>
                    <a:pt x="321" y="273"/>
                    <a:pt x="318" y="270"/>
                  </a:cubicBezTo>
                  <a:cubicBezTo>
                    <a:pt x="321" y="273"/>
                    <a:pt x="331" y="279"/>
                    <a:pt x="335" y="272"/>
                  </a:cubicBezTo>
                  <a:cubicBezTo>
                    <a:pt x="339" y="266"/>
                    <a:pt x="327" y="259"/>
                    <a:pt x="327" y="259"/>
                  </a:cubicBezTo>
                  <a:cubicBezTo>
                    <a:pt x="81" y="156"/>
                    <a:pt x="267" y="43"/>
                    <a:pt x="267" y="43"/>
                  </a:cubicBezTo>
                  <a:cubicBezTo>
                    <a:pt x="234" y="0"/>
                    <a:pt x="234" y="0"/>
                    <a:pt x="234" y="0"/>
                  </a:cubicBezTo>
                  <a:cubicBezTo>
                    <a:pt x="0" y="175"/>
                    <a:pt x="265" y="293"/>
                    <a:pt x="287" y="308"/>
                  </a:cubicBezTo>
                  <a:cubicBezTo>
                    <a:pt x="287" y="308"/>
                    <a:pt x="298" y="317"/>
                    <a:pt x="302" y="31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69"/>
            <p:cNvSpPr/>
            <p:nvPr/>
          </p:nvSpPr>
          <p:spPr bwMode="auto">
            <a:xfrm>
              <a:off x="2178649" y="4847036"/>
              <a:ext cx="89852" cy="88605"/>
            </a:xfrm>
            <a:custGeom>
              <a:avLst/>
              <a:gdLst>
                <a:gd name="T0" fmla="*/ 73 w 73"/>
                <a:gd name="T1" fmla="*/ 43 h 73"/>
                <a:gd name="T2" fmla="*/ 40 w 73"/>
                <a:gd name="T3" fmla="*/ 0 h 73"/>
                <a:gd name="T4" fmla="*/ 0 w 73"/>
                <a:gd name="T5" fmla="*/ 34 h 73"/>
                <a:gd name="T6" fmla="*/ 37 w 73"/>
                <a:gd name="T7" fmla="*/ 73 h 73"/>
                <a:gd name="T8" fmla="*/ 73 w 73"/>
                <a:gd name="T9" fmla="*/ 43 h 73"/>
              </a:gdLst>
              <a:ahLst/>
              <a:cxnLst>
                <a:cxn ang="0">
                  <a:pos x="T0" y="T1"/>
                </a:cxn>
                <a:cxn ang="0">
                  <a:pos x="T2" y="T3"/>
                </a:cxn>
                <a:cxn ang="0">
                  <a:pos x="T4" y="T5"/>
                </a:cxn>
                <a:cxn ang="0">
                  <a:pos x="T6" y="T7"/>
                </a:cxn>
                <a:cxn ang="0">
                  <a:pos x="T8" y="T9"/>
                </a:cxn>
              </a:cxnLst>
              <a:rect l="0" t="0" r="r" b="b"/>
              <a:pathLst>
                <a:path w="73" h="73">
                  <a:moveTo>
                    <a:pt x="73" y="43"/>
                  </a:moveTo>
                  <a:cubicBezTo>
                    <a:pt x="40" y="0"/>
                    <a:pt x="40" y="0"/>
                    <a:pt x="40" y="0"/>
                  </a:cubicBezTo>
                  <a:cubicBezTo>
                    <a:pt x="24" y="11"/>
                    <a:pt x="11" y="23"/>
                    <a:pt x="0" y="34"/>
                  </a:cubicBezTo>
                  <a:cubicBezTo>
                    <a:pt x="37" y="73"/>
                    <a:pt x="37" y="73"/>
                    <a:pt x="37" y="73"/>
                  </a:cubicBezTo>
                  <a:cubicBezTo>
                    <a:pt x="54" y="54"/>
                    <a:pt x="73" y="43"/>
                    <a:pt x="73" y="43"/>
                  </a:cubicBez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77" name="Freeform 70"/>
            <p:cNvSpPr/>
            <p:nvPr/>
          </p:nvSpPr>
          <p:spPr bwMode="auto">
            <a:xfrm>
              <a:off x="2587977" y="4598694"/>
              <a:ext cx="228375" cy="141018"/>
            </a:xfrm>
            <a:custGeom>
              <a:avLst/>
              <a:gdLst>
                <a:gd name="T0" fmla="*/ 0 w 186"/>
                <a:gd name="T1" fmla="*/ 41 h 115"/>
                <a:gd name="T2" fmla="*/ 104 w 186"/>
                <a:gd name="T3" fmla="*/ 101 h 115"/>
                <a:gd name="T4" fmla="*/ 164 w 186"/>
                <a:gd name="T5" fmla="*/ 7 h 115"/>
                <a:gd name="T6" fmla="*/ 0 w 186"/>
                <a:gd name="T7" fmla="*/ 41 h 115"/>
              </a:gdLst>
              <a:ahLst/>
              <a:cxnLst>
                <a:cxn ang="0">
                  <a:pos x="T0" y="T1"/>
                </a:cxn>
                <a:cxn ang="0">
                  <a:pos x="T2" y="T3"/>
                </a:cxn>
                <a:cxn ang="0">
                  <a:pos x="T4" y="T5"/>
                </a:cxn>
                <a:cxn ang="0">
                  <a:pos x="T6" y="T7"/>
                </a:cxn>
              </a:cxnLst>
              <a:rect l="0" t="0" r="r" b="b"/>
              <a:pathLst>
                <a:path w="186" h="115">
                  <a:moveTo>
                    <a:pt x="0" y="41"/>
                  </a:moveTo>
                  <a:cubicBezTo>
                    <a:pt x="6" y="70"/>
                    <a:pt x="24" y="115"/>
                    <a:pt x="104" y="101"/>
                  </a:cubicBezTo>
                  <a:cubicBezTo>
                    <a:pt x="186" y="86"/>
                    <a:pt x="164" y="7"/>
                    <a:pt x="164" y="7"/>
                  </a:cubicBezTo>
                  <a:cubicBezTo>
                    <a:pt x="164" y="7"/>
                    <a:pt x="72" y="0"/>
                    <a:pt x="0" y="41"/>
                  </a:cubicBezTo>
                  <a:close/>
                </a:path>
              </a:pathLst>
            </a:custGeom>
            <a:solidFill>
              <a:srgbClr val="EB7D8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71"/>
            <p:cNvSpPr/>
            <p:nvPr/>
          </p:nvSpPr>
          <p:spPr bwMode="auto">
            <a:xfrm>
              <a:off x="2470670" y="4505097"/>
              <a:ext cx="47422" cy="83613"/>
            </a:xfrm>
            <a:custGeom>
              <a:avLst/>
              <a:gdLst>
                <a:gd name="T0" fmla="*/ 33 w 38"/>
                <a:gd name="T1" fmla="*/ 30 h 68"/>
                <a:gd name="T2" fmla="*/ 28 w 38"/>
                <a:gd name="T3" fmla="*/ 66 h 68"/>
                <a:gd name="T4" fmla="*/ 5 w 38"/>
                <a:gd name="T5" fmla="*/ 38 h 68"/>
                <a:gd name="T6" fmla="*/ 10 w 38"/>
                <a:gd name="T7" fmla="*/ 2 h 68"/>
                <a:gd name="T8" fmla="*/ 33 w 38"/>
                <a:gd name="T9" fmla="*/ 30 h 68"/>
              </a:gdLst>
              <a:ahLst/>
              <a:cxnLst>
                <a:cxn ang="0">
                  <a:pos x="T0" y="T1"/>
                </a:cxn>
                <a:cxn ang="0">
                  <a:pos x="T2" y="T3"/>
                </a:cxn>
                <a:cxn ang="0">
                  <a:pos x="T4" y="T5"/>
                </a:cxn>
                <a:cxn ang="0">
                  <a:pos x="T6" y="T7"/>
                </a:cxn>
                <a:cxn ang="0">
                  <a:pos x="T8" y="T9"/>
                </a:cxn>
              </a:cxnLst>
              <a:rect l="0" t="0" r="r" b="b"/>
              <a:pathLst>
                <a:path w="38" h="68">
                  <a:moveTo>
                    <a:pt x="33" y="30"/>
                  </a:moveTo>
                  <a:cubicBezTo>
                    <a:pt x="38" y="47"/>
                    <a:pt x="36" y="64"/>
                    <a:pt x="28" y="66"/>
                  </a:cubicBezTo>
                  <a:cubicBezTo>
                    <a:pt x="20" y="68"/>
                    <a:pt x="10" y="55"/>
                    <a:pt x="5" y="38"/>
                  </a:cubicBezTo>
                  <a:cubicBezTo>
                    <a:pt x="0" y="20"/>
                    <a:pt x="2" y="4"/>
                    <a:pt x="10" y="2"/>
                  </a:cubicBezTo>
                  <a:cubicBezTo>
                    <a:pt x="17" y="0"/>
                    <a:pt x="28" y="12"/>
                    <a:pt x="33" y="30"/>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79" name="Freeform 72"/>
            <p:cNvSpPr/>
            <p:nvPr/>
          </p:nvSpPr>
          <p:spPr bwMode="auto">
            <a:xfrm>
              <a:off x="2755203" y="4423980"/>
              <a:ext cx="46174" cy="83613"/>
            </a:xfrm>
            <a:custGeom>
              <a:avLst/>
              <a:gdLst>
                <a:gd name="T0" fmla="*/ 33 w 38"/>
                <a:gd name="T1" fmla="*/ 30 h 68"/>
                <a:gd name="T2" fmla="*/ 28 w 38"/>
                <a:gd name="T3" fmla="*/ 66 h 68"/>
                <a:gd name="T4" fmla="*/ 5 w 38"/>
                <a:gd name="T5" fmla="*/ 38 h 68"/>
                <a:gd name="T6" fmla="*/ 10 w 38"/>
                <a:gd name="T7" fmla="*/ 2 h 68"/>
                <a:gd name="T8" fmla="*/ 33 w 38"/>
                <a:gd name="T9" fmla="*/ 30 h 68"/>
              </a:gdLst>
              <a:ahLst/>
              <a:cxnLst>
                <a:cxn ang="0">
                  <a:pos x="T0" y="T1"/>
                </a:cxn>
                <a:cxn ang="0">
                  <a:pos x="T2" y="T3"/>
                </a:cxn>
                <a:cxn ang="0">
                  <a:pos x="T4" y="T5"/>
                </a:cxn>
                <a:cxn ang="0">
                  <a:pos x="T6" y="T7"/>
                </a:cxn>
                <a:cxn ang="0">
                  <a:pos x="T8" y="T9"/>
                </a:cxn>
              </a:cxnLst>
              <a:rect l="0" t="0" r="r" b="b"/>
              <a:pathLst>
                <a:path w="38" h="68">
                  <a:moveTo>
                    <a:pt x="33" y="30"/>
                  </a:moveTo>
                  <a:cubicBezTo>
                    <a:pt x="38" y="48"/>
                    <a:pt x="36" y="64"/>
                    <a:pt x="28" y="66"/>
                  </a:cubicBezTo>
                  <a:cubicBezTo>
                    <a:pt x="20" y="68"/>
                    <a:pt x="10" y="56"/>
                    <a:pt x="5" y="38"/>
                  </a:cubicBezTo>
                  <a:cubicBezTo>
                    <a:pt x="0" y="21"/>
                    <a:pt x="2" y="4"/>
                    <a:pt x="10" y="2"/>
                  </a:cubicBezTo>
                  <a:cubicBezTo>
                    <a:pt x="18" y="0"/>
                    <a:pt x="28" y="13"/>
                    <a:pt x="33" y="30"/>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80" name="Freeform 73"/>
            <p:cNvSpPr/>
            <p:nvPr/>
          </p:nvSpPr>
          <p:spPr bwMode="auto">
            <a:xfrm>
              <a:off x="3109621" y="5151536"/>
              <a:ext cx="81117" cy="54910"/>
            </a:xfrm>
            <a:custGeom>
              <a:avLst/>
              <a:gdLst>
                <a:gd name="T0" fmla="*/ 54 w 66"/>
                <a:gd name="T1" fmla="*/ 0 h 45"/>
                <a:gd name="T2" fmla="*/ 47 w 66"/>
                <a:gd name="T3" fmla="*/ 9 h 45"/>
                <a:gd name="T4" fmla="*/ 39 w 66"/>
                <a:gd name="T5" fmla="*/ 2 h 45"/>
                <a:gd name="T6" fmla="*/ 32 w 66"/>
                <a:gd name="T7" fmla="*/ 12 h 45"/>
                <a:gd name="T8" fmla="*/ 23 w 66"/>
                <a:gd name="T9" fmla="*/ 3 h 45"/>
                <a:gd name="T10" fmla="*/ 16 w 66"/>
                <a:gd name="T11" fmla="*/ 12 h 45"/>
                <a:gd name="T12" fmla="*/ 8 w 66"/>
                <a:gd name="T13" fmla="*/ 4 h 45"/>
                <a:gd name="T14" fmla="*/ 1 w 66"/>
                <a:gd name="T15" fmla="*/ 25 h 45"/>
                <a:gd name="T16" fmla="*/ 12 w 66"/>
                <a:gd name="T17" fmla="*/ 44 h 45"/>
                <a:gd name="T18" fmla="*/ 18 w 66"/>
                <a:gd name="T19" fmla="*/ 35 h 45"/>
                <a:gd name="T20" fmla="*/ 26 w 66"/>
                <a:gd name="T21" fmla="*/ 43 h 45"/>
                <a:gd name="T22" fmla="*/ 34 w 66"/>
                <a:gd name="T23" fmla="*/ 32 h 45"/>
                <a:gd name="T24" fmla="*/ 42 w 66"/>
                <a:gd name="T25" fmla="*/ 42 h 45"/>
                <a:gd name="T26" fmla="*/ 49 w 66"/>
                <a:gd name="T27" fmla="*/ 33 h 45"/>
                <a:gd name="T28" fmla="*/ 57 w 66"/>
                <a:gd name="T29" fmla="*/ 40 h 45"/>
                <a:gd name="T30" fmla="*/ 65 w 66"/>
                <a:gd name="T31" fmla="*/ 20 h 45"/>
                <a:gd name="T32" fmla="*/ 54 w 66"/>
                <a:gd name="T33"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6" h="45">
                  <a:moveTo>
                    <a:pt x="54" y="0"/>
                  </a:moveTo>
                  <a:cubicBezTo>
                    <a:pt x="51" y="1"/>
                    <a:pt x="49" y="4"/>
                    <a:pt x="47" y="9"/>
                  </a:cubicBezTo>
                  <a:cubicBezTo>
                    <a:pt x="45" y="4"/>
                    <a:pt x="42" y="1"/>
                    <a:pt x="39" y="2"/>
                  </a:cubicBezTo>
                  <a:cubicBezTo>
                    <a:pt x="36" y="2"/>
                    <a:pt x="33" y="6"/>
                    <a:pt x="32" y="12"/>
                  </a:cubicBezTo>
                  <a:cubicBezTo>
                    <a:pt x="30" y="7"/>
                    <a:pt x="27" y="3"/>
                    <a:pt x="23" y="3"/>
                  </a:cubicBezTo>
                  <a:cubicBezTo>
                    <a:pt x="20" y="3"/>
                    <a:pt x="18" y="7"/>
                    <a:pt x="16" y="12"/>
                  </a:cubicBezTo>
                  <a:cubicBezTo>
                    <a:pt x="14" y="7"/>
                    <a:pt x="11" y="4"/>
                    <a:pt x="8" y="4"/>
                  </a:cubicBezTo>
                  <a:cubicBezTo>
                    <a:pt x="3" y="5"/>
                    <a:pt x="0" y="14"/>
                    <a:pt x="1" y="25"/>
                  </a:cubicBezTo>
                  <a:cubicBezTo>
                    <a:pt x="2" y="36"/>
                    <a:pt x="7" y="45"/>
                    <a:pt x="12" y="44"/>
                  </a:cubicBezTo>
                  <a:cubicBezTo>
                    <a:pt x="15" y="44"/>
                    <a:pt x="17" y="40"/>
                    <a:pt x="18" y="35"/>
                  </a:cubicBezTo>
                  <a:cubicBezTo>
                    <a:pt x="20" y="40"/>
                    <a:pt x="23" y="43"/>
                    <a:pt x="26" y="43"/>
                  </a:cubicBezTo>
                  <a:cubicBezTo>
                    <a:pt x="30" y="43"/>
                    <a:pt x="32" y="38"/>
                    <a:pt x="34" y="32"/>
                  </a:cubicBezTo>
                  <a:cubicBezTo>
                    <a:pt x="36" y="38"/>
                    <a:pt x="39" y="42"/>
                    <a:pt x="42" y="42"/>
                  </a:cubicBezTo>
                  <a:cubicBezTo>
                    <a:pt x="45" y="41"/>
                    <a:pt x="48" y="38"/>
                    <a:pt x="49" y="33"/>
                  </a:cubicBezTo>
                  <a:cubicBezTo>
                    <a:pt x="51" y="38"/>
                    <a:pt x="54" y="41"/>
                    <a:pt x="57" y="40"/>
                  </a:cubicBezTo>
                  <a:cubicBezTo>
                    <a:pt x="62" y="40"/>
                    <a:pt x="66" y="31"/>
                    <a:pt x="65" y="20"/>
                  </a:cubicBezTo>
                  <a:cubicBezTo>
                    <a:pt x="64" y="9"/>
                    <a:pt x="59" y="0"/>
                    <a:pt x="54" y="0"/>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74"/>
            <p:cNvSpPr/>
            <p:nvPr/>
          </p:nvSpPr>
          <p:spPr bwMode="auto">
            <a:xfrm>
              <a:off x="1957762" y="3994685"/>
              <a:ext cx="882301" cy="852350"/>
            </a:xfrm>
            <a:custGeom>
              <a:avLst/>
              <a:gdLst>
                <a:gd name="T0" fmla="*/ 340 w 722"/>
                <a:gd name="T1" fmla="*/ 445 h 696"/>
                <a:gd name="T2" fmla="*/ 340 w 722"/>
                <a:gd name="T3" fmla="*/ 363 h 696"/>
                <a:gd name="T4" fmla="*/ 722 w 722"/>
                <a:gd name="T5" fmla="*/ 264 h 696"/>
                <a:gd name="T6" fmla="*/ 392 w 722"/>
                <a:gd name="T7" fmla="*/ 28 h 696"/>
                <a:gd name="T8" fmla="*/ 184 w 722"/>
                <a:gd name="T9" fmla="*/ 152 h 696"/>
                <a:gd name="T10" fmla="*/ 169 w 722"/>
                <a:gd name="T11" fmla="*/ 120 h 696"/>
                <a:gd name="T12" fmla="*/ 162 w 722"/>
                <a:gd name="T13" fmla="*/ 169 h 696"/>
                <a:gd name="T14" fmla="*/ 124 w 722"/>
                <a:gd name="T15" fmla="*/ 200 h 696"/>
                <a:gd name="T16" fmla="*/ 150 w 722"/>
                <a:gd name="T17" fmla="*/ 197 h 696"/>
                <a:gd name="T18" fmla="*/ 221 w 722"/>
                <a:gd name="T19" fmla="*/ 696 h 696"/>
                <a:gd name="T20" fmla="*/ 334 w 722"/>
                <a:gd name="T21" fmla="*/ 486 h 696"/>
                <a:gd name="T22" fmla="*/ 277 w 722"/>
                <a:gd name="T23" fmla="*/ 460 h 696"/>
                <a:gd name="T24" fmla="*/ 340 w 722"/>
                <a:gd name="T25" fmla="*/ 445 h 6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22" h="696">
                  <a:moveTo>
                    <a:pt x="340" y="445"/>
                  </a:moveTo>
                  <a:cubicBezTo>
                    <a:pt x="340" y="363"/>
                    <a:pt x="340" y="363"/>
                    <a:pt x="340" y="363"/>
                  </a:cubicBezTo>
                  <a:cubicBezTo>
                    <a:pt x="592" y="321"/>
                    <a:pt x="722" y="264"/>
                    <a:pt x="722" y="264"/>
                  </a:cubicBezTo>
                  <a:cubicBezTo>
                    <a:pt x="677" y="49"/>
                    <a:pt x="510" y="0"/>
                    <a:pt x="392" y="28"/>
                  </a:cubicBezTo>
                  <a:cubicBezTo>
                    <a:pt x="241" y="61"/>
                    <a:pt x="196" y="116"/>
                    <a:pt x="184" y="152"/>
                  </a:cubicBezTo>
                  <a:cubicBezTo>
                    <a:pt x="171" y="138"/>
                    <a:pt x="169" y="120"/>
                    <a:pt x="169" y="120"/>
                  </a:cubicBezTo>
                  <a:cubicBezTo>
                    <a:pt x="149" y="147"/>
                    <a:pt x="162" y="169"/>
                    <a:pt x="162" y="169"/>
                  </a:cubicBezTo>
                  <a:cubicBezTo>
                    <a:pt x="132" y="171"/>
                    <a:pt x="124" y="200"/>
                    <a:pt x="124" y="200"/>
                  </a:cubicBezTo>
                  <a:cubicBezTo>
                    <a:pt x="133" y="197"/>
                    <a:pt x="142" y="196"/>
                    <a:pt x="150" y="197"/>
                  </a:cubicBezTo>
                  <a:cubicBezTo>
                    <a:pt x="0" y="277"/>
                    <a:pt x="221" y="696"/>
                    <a:pt x="221" y="696"/>
                  </a:cubicBezTo>
                  <a:cubicBezTo>
                    <a:pt x="283" y="652"/>
                    <a:pt x="334" y="486"/>
                    <a:pt x="334" y="486"/>
                  </a:cubicBezTo>
                  <a:cubicBezTo>
                    <a:pt x="334" y="486"/>
                    <a:pt x="271" y="515"/>
                    <a:pt x="277" y="460"/>
                  </a:cubicBezTo>
                  <a:cubicBezTo>
                    <a:pt x="283" y="404"/>
                    <a:pt x="340" y="445"/>
                    <a:pt x="340" y="445"/>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82" name="Freeform 75"/>
            <p:cNvSpPr/>
            <p:nvPr/>
          </p:nvSpPr>
          <p:spPr bwMode="auto">
            <a:xfrm>
              <a:off x="3070934" y="3936032"/>
              <a:ext cx="984633" cy="911004"/>
            </a:xfrm>
            <a:custGeom>
              <a:avLst/>
              <a:gdLst>
                <a:gd name="T0" fmla="*/ 805 w 805"/>
                <a:gd name="T1" fmla="*/ 386 h 744"/>
                <a:gd name="T2" fmla="*/ 356 w 805"/>
                <a:gd name="T3" fmla="*/ 360 h 744"/>
                <a:gd name="T4" fmla="*/ 368 w 805"/>
                <a:gd name="T5" fmla="*/ 487 h 744"/>
                <a:gd name="T6" fmla="*/ 306 w 805"/>
                <a:gd name="T7" fmla="*/ 505 h 744"/>
                <a:gd name="T8" fmla="*/ 364 w 805"/>
                <a:gd name="T9" fmla="*/ 528 h 744"/>
                <a:gd name="T10" fmla="*/ 263 w 805"/>
                <a:gd name="T11" fmla="*/ 744 h 744"/>
                <a:gd name="T12" fmla="*/ 215 w 805"/>
                <a:gd name="T13" fmla="*/ 233 h 744"/>
                <a:gd name="T14" fmla="*/ 371 w 805"/>
                <a:gd name="T15" fmla="*/ 61 h 744"/>
                <a:gd name="T16" fmla="*/ 805 w 805"/>
                <a:gd name="T17" fmla="*/ 386 h 7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05" h="744">
                  <a:moveTo>
                    <a:pt x="805" y="386"/>
                  </a:moveTo>
                  <a:cubicBezTo>
                    <a:pt x="805" y="386"/>
                    <a:pt x="642" y="289"/>
                    <a:pt x="356" y="360"/>
                  </a:cubicBezTo>
                  <a:cubicBezTo>
                    <a:pt x="368" y="487"/>
                    <a:pt x="368" y="487"/>
                    <a:pt x="368" y="487"/>
                  </a:cubicBezTo>
                  <a:cubicBezTo>
                    <a:pt x="368" y="487"/>
                    <a:pt x="308" y="449"/>
                    <a:pt x="306" y="505"/>
                  </a:cubicBezTo>
                  <a:cubicBezTo>
                    <a:pt x="303" y="560"/>
                    <a:pt x="364" y="528"/>
                    <a:pt x="364" y="528"/>
                  </a:cubicBezTo>
                  <a:cubicBezTo>
                    <a:pt x="364" y="528"/>
                    <a:pt x="323" y="697"/>
                    <a:pt x="263" y="744"/>
                  </a:cubicBezTo>
                  <a:cubicBezTo>
                    <a:pt x="263" y="744"/>
                    <a:pt x="0" y="247"/>
                    <a:pt x="215" y="233"/>
                  </a:cubicBezTo>
                  <a:cubicBezTo>
                    <a:pt x="215" y="233"/>
                    <a:pt x="194" y="116"/>
                    <a:pt x="371" y="61"/>
                  </a:cubicBezTo>
                  <a:cubicBezTo>
                    <a:pt x="568" y="0"/>
                    <a:pt x="768" y="74"/>
                    <a:pt x="805" y="386"/>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grpSp>
      <p:sp>
        <p:nvSpPr>
          <p:cNvPr id="6" name="文本框 5"/>
          <p:cNvSpPr txBox="1"/>
          <p:nvPr/>
        </p:nvSpPr>
        <p:spPr>
          <a:xfrm>
            <a:off x="39370" y="262890"/>
            <a:ext cx="5932170" cy="521970"/>
          </a:xfrm>
          <a:prstGeom prst="rect">
            <a:avLst/>
          </a:prstGeom>
          <a:noFill/>
        </p:spPr>
        <p:txBody>
          <a:bodyPr wrap="square" rtlCol="0">
            <a:spAutoFit/>
          </a:bodyPr>
          <a:lstStyle/>
          <a:p>
            <a:r>
              <a:rPr lang="zh-CN" altLang="en-US" sz="2800" b="1"/>
              <a:t>8. 启事频现词汇、短语、句型</a:t>
            </a:r>
            <a:endParaRPr lang="zh-CN" altLang="en-US" sz="2800" b="1"/>
          </a:p>
        </p:txBody>
      </p:sp>
      <p:graphicFrame>
        <p:nvGraphicFramePr>
          <p:cNvPr id="7" name="表格 6"/>
          <p:cNvGraphicFramePr/>
          <p:nvPr>
            <p:custDataLst>
              <p:tags r:id="rId2"/>
            </p:custDataLst>
          </p:nvPr>
        </p:nvGraphicFramePr>
        <p:xfrm>
          <a:off x="411480" y="1282065"/>
          <a:ext cx="11170920" cy="3535680"/>
        </p:xfrm>
        <a:graphic>
          <a:graphicData uri="http://schemas.openxmlformats.org/drawingml/2006/table">
            <a:tbl>
              <a:tblPr firstRow="1" bandRow="1">
                <a:tableStyleId>{5940675A-B579-460E-94D1-54222C63F5DA}</a:tableStyleId>
              </a:tblPr>
              <a:tblGrid>
                <a:gridCol w="3471545"/>
                <a:gridCol w="2736215"/>
                <a:gridCol w="3173730"/>
                <a:gridCol w="1789430"/>
              </a:tblGrid>
              <a:tr h="365760">
                <a:tc>
                  <a:txBody>
                    <a:bodyPr/>
                    <a:p>
                      <a:pPr>
                        <a:buNone/>
                      </a:pPr>
                      <a:r>
                        <a:rPr lang="zh-CN" altLang="en-US" sz="2800"/>
                        <a:t>the Lost and Found of our school</a:t>
                      </a:r>
                      <a:endParaRPr lang="zh-CN" altLang="en-US" sz="280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r>
                        <a:rPr lang="zh-CN" altLang="en-US" sz="2800"/>
                        <a:t>学校失物招领处</a:t>
                      </a:r>
                      <a:endParaRPr lang="zh-CN" altLang="en-US" sz="280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r>
                        <a:rPr lang="zh-CN" altLang="en-US" sz="2800"/>
                        <a:t>school dining room</a:t>
                      </a:r>
                      <a:endParaRPr lang="zh-CN" altLang="en-US" sz="280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r>
                        <a:rPr lang="zh-CN" altLang="en-US" sz="2800"/>
                        <a:t>学校食堂</a:t>
                      </a:r>
                      <a:endParaRPr lang="zh-CN" altLang="en-US" sz="280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518160">
                <a:tc>
                  <a:txBody>
                    <a:bodyPr/>
                    <a:p>
                      <a:pPr>
                        <a:buNone/>
                      </a:pPr>
                      <a:r>
                        <a:rPr lang="zh-CN" altLang="en-US" sz="2800"/>
                        <a:t>the teachers’ office</a:t>
                      </a:r>
                      <a:endParaRPr lang="zh-CN" altLang="en-US" sz="280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r>
                        <a:rPr lang="zh-CN" altLang="en-US" sz="2800"/>
                        <a:t>教师办公室</a:t>
                      </a:r>
                      <a:endParaRPr lang="zh-CN" altLang="en-US" sz="280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r>
                        <a:rPr lang="zh-CN" altLang="en-US" sz="2800"/>
                        <a:t>woolen</a:t>
                      </a:r>
                      <a:endParaRPr lang="zh-CN" altLang="en-US" sz="280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r>
                        <a:rPr lang="zh-CN" altLang="en-US" sz="2800"/>
                        <a:t>羊毛的</a:t>
                      </a:r>
                      <a:endParaRPr lang="zh-CN" altLang="en-US" sz="280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518160">
                <a:tc>
                  <a:txBody>
                    <a:bodyPr/>
                    <a:p>
                      <a:pPr>
                        <a:buNone/>
                      </a:pPr>
                      <a:r>
                        <a:rPr lang="zh-CN" altLang="en-US" sz="2800"/>
                        <a:t>cotton</a:t>
                      </a:r>
                      <a:endParaRPr lang="zh-CN" altLang="en-US" sz="280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r>
                        <a:rPr lang="zh-CN" altLang="en-US" sz="2800"/>
                        <a:t>棉的</a:t>
                      </a:r>
                      <a:endParaRPr lang="zh-CN" altLang="en-US" sz="280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r>
                        <a:rPr lang="zh-CN" altLang="en-US" sz="2800"/>
                        <a:t>leather</a:t>
                      </a:r>
                      <a:endParaRPr lang="zh-CN" altLang="en-US" sz="280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r>
                        <a:rPr lang="zh-CN" altLang="en-US" sz="2800"/>
                        <a:t>皮的</a:t>
                      </a:r>
                      <a:endParaRPr lang="zh-CN" altLang="en-US" sz="280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365760">
                <a:tc>
                  <a:txBody>
                    <a:bodyPr/>
                    <a:p>
                      <a:pPr>
                        <a:buNone/>
                      </a:pPr>
                      <a:r>
                        <a:rPr lang="zh-CN" altLang="en-US" sz="2800"/>
                        <a:t>a red cover</a:t>
                      </a:r>
                      <a:endParaRPr lang="zh-CN" altLang="en-US" sz="280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r>
                        <a:rPr lang="zh-CN" altLang="en-US" sz="2800"/>
                        <a:t>红色封面</a:t>
                      </a:r>
                      <a:endParaRPr lang="zh-CN" altLang="en-US" sz="280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r>
                        <a:rPr lang="zh-CN" altLang="en-US" sz="2800"/>
                        <a:t>contact</a:t>
                      </a:r>
                      <a:endParaRPr lang="zh-CN" altLang="en-US" sz="280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r>
                        <a:rPr lang="zh-CN" altLang="en-US" sz="2800"/>
                        <a:t>联系</a:t>
                      </a:r>
                      <a:endParaRPr lang="zh-CN" altLang="en-US" sz="280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365760">
                <a:tc>
                  <a:txBody>
                    <a:bodyPr/>
                    <a:p>
                      <a:pPr>
                        <a:buNone/>
                      </a:pPr>
                      <a:r>
                        <a:rPr lang="zh-CN" altLang="en-US" sz="2800"/>
                        <a:t>claim</a:t>
                      </a:r>
                      <a:endParaRPr lang="zh-CN" altLang="en-US" sz="280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r>
                        <a:rPr lang="zh-CN" altLang="en-US" sz="2800"/>
                        <a:t>认领</a:t>
                      </a:r>
                      <a:endParaRPr lang="zh-CN" altLang="en-US" sz="280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r>
                        <a:rPr lang="zh-CN" altLang="en-US" sz="2800"/>
                        <a:t>happen to</a:t>
                      </a:r>
                      <a:endParaRPr lang="zh-CN" altLang="en-US" sz="280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r>
                        <a:rPr lang="zh-CN" altLang="en-US" sz="2800"/>
                        <a:t>碰巧</a:t>
                      </a:r>
                      <a:endParaRPr lang="zh-CN" altLang="en-US" sz="280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365760">
                <a:tc>
                  <a:txBody>
                    <a:bodyPr/>
                    <a:p>
                      <a:pPr>
                        <a:buNone/>
                      </a:pPr>
                      <a:r>
                        <a:rPr lang="zh-CN" altLang="en-US" sz="2800"/>
                        <a:t>owner</a:t>
                      </a:r>
                      <a:endParaRPr lang="zh-CN" altLang="en-US" sz="280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r>
                        <a:rPr lang="zh-CN" altLang="en-US" sz="2800"/>
                        <a:t>失主</a:t>
                      </a:r>
                      <a:endParaRPr lang="zh-CN" altLang="en-US" sz="280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r>
                        <a:rPr lang="zh-CN" altLang="en-US" sz="2800"/>
                        <a:t>finder</a:t>
                      </a:r>
                      <a:endParaRPr lang="zh-CN" altLang="en-US" sz="280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r>
                        <a:rPr lang="zh-CN" altLang="en-US" sz="2800"/>
                        <a:t>拾获者</a:t>
                      </a:r>
                      <a:endParaRPr lang="zh-CN" altLang="en-US" sz="280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667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grpSp>
        <p:nvGrpSpPr>
          <p:cNvPr id="11" name="Group 5"/>
          <p:cNvGrpSpPr/>
          <p:nvPr/>
        </p:nvGrpSpPr>
        <p:grpSpPr>
          <a:xfrm>
            <a:off x="3749838" y="5204653"/>
            <a:ext cx="5072921" cy="1723420"/>
            <a:chOff x="990600" y="3853667"/>
            <a:chExt cx="5072921" cy="1723420"/>
          </a:xfrm>
        </p:grpSpPr>
        <p:sp>
          <p:nvSpPr>
            <p:cNvPr id="12" name="Freeform 5"/>
            <p:cNvSpPr/>
            <p:nvPr/>
          </p:nvSpPr>
          <p:spPr bwMode="auto">
            <a:xfrm>
              <a:off x="990600" y="5374919"/>
              <a:ext cx="5060441" cy="202168"/>
            </a:xfrm>
            <a:custGeom>
              <a:avLst/>
              <a:gdLst>
                <a:gd name="T0" fmla="*/ 4054 w 4136"/>
                <a:gd name="T1" fmla="*/ 0 h 165"/>
                <a:gd name="T2" fmla="*/ 3007 w 4136"/>
                <a:gd name="T3" fmla="*/ 0 h 165"/>
                <a:gd name="T4" fmla="*/ 2995 w 4136"/>
                <a:gd name="T5" fmla="*/ 28 h 165"/>
                <a:gd name="T6" fmla="*/ 2979 w 4136"/>
                <a:gd name="T7" fmla="*/ 30 h 165"/>
                <a:gd name="T8" fmla="*/ 2920 w 4136"/>
                <a:gd name="T9" fmla="*/ 13 h 165"/>
                <a:gd name="T10" fmla="*/ 2910 w 4136"/>
                <a:gd name="T11" fmla="*/ 75 h 165"/>
                <a:gd name="T12" fmla="*/ 2904 w 4136"/>
                <a:gd name="T13" fmla="*/ 74 h 165"/>
                <a:gd name="T14" fmla="*/ 2893 w 4136"/>
                <a:gd name="T15" fmla="*/ 0 h 165"/>
                <a:gd name="T16" fmla="*/ 2144 w 4136"/>
                <a:gd name="T17" fmla="*/ 0 h 165"/>
                <a:gd name="T18" fmla="*/ 2132 w 4136"/>
                <a:gd name="T19" fmla="*/ 36 h 165"/>
                <a:gd name="T20" fmla="*/ 2116 w 4136"/>
                <a:gd name="T21" fmla="*/ 38 h 165"/>
                <a:gd name="T22" fmla="*/ 2057 w 4136"/>
                <a:gd name="T23" fmla="*/ 21 h 165"/>
                <a:gd name="T24" fmla="*/ 2047 w 4136"/>
                <a:gd name="T25" fmla="*/ 83 h 165"/>
                <a:gd name="T26" fmla="*/ 2041 w 4136"/>
                <a:gd name="T27" fmla="*/ 82 h 165"/>
                <a:gd name="T28" fmla="*/ 2033 w 4136"/>
                <a:gd name="T29" fmla="*/ 0 h 165"/>
                <a:gd name="T30" fmla="*/ 1192 w 4136"/>
                <a:gd name="T31" fmla="*/ 0 h 165"/>
                <a:gd name="T32" fmla="*/ 1180 w 4136"/>
                <a:gd name="T33" fmla="*/ 36 h 165"/>
                <a:gd name="T34" fmla="*/ 1164 w 4136"/>
                <a:gd name="T35" fmla="*/ 38 h 165"/>
                <a:gd name="T36" fmla="*/ 1105 w 4136"/>
                <a:gd name="T37" fmla="*/ 21 h 165"/>
                <a:gd name="T38" fmla="*/ 1095 w 4136"/>
                <a:gd name="T39" fmla="*/ 83 h 165"/>
                <a:gd name="T40" fmla="*/ 1090 w 4136"/>
                <a:gd name="T41" fmla="*/ 82 h 165"/>
                <a:gd name="T42" fmla="*/ 1081 w 4136"/>
                <a:gd name="T43" fmla="*/ 0 h 165"/>
                <a:gd name="T44" fmla="*/ 996 w 4136"/>
                <a:gd name="T45" fmla="*/ 0 h 165"/>
                <a:gd name="T46" fmla="*/ 908 w 4136"/>
                <a:gd name="T47" fmla="*/ 73 h 165"/>
                <a:gd name="T48" fmla="*/ 50 w 4136"/>
                <a:gd name="T49" fmla="*/ 92 h 165"/>
                <a:gd name="T50" fmla="*/ 160 w 4136"/>
                <a:gd name="T51" fmla="*/ 0 h 165"/>
                <a:gd name="T52" fmla="*/ 81 w 4136"/>
                <a:gd name="T53" fmla="*/ 0 h 165"/>
                <a:gd name="T54" fmla="*/ 0 w 4136"/>
                <a:gd name="T55" fmla="*/ 82 h 165"/>
                <a:gd name="T56" fmla="*/ 0 w 4136"/>
                <a:gd name="T57" fmla="*/ 84 h 165"/>
                <a:gd name="T58" fmla="*/ 81 w 4136"/>
                <a:gd name="T59" fmla="*/ 165 h 165"/>
                <a:gd name="T60" fmla="*/ 4054 w 4136"/>
                <a:gd name="T61" fmla="*/ 165 h 165"/>
                <a:gd name="T62" fmla="*/ 4136 w 4136"/>
                <a:gd name="T63" fmla="*/ 84 h 165"/>
                <a:gd name="T64" fmla="*/ 4136 w 4136"/>
                <a:gd name="T65" fmla="*/ 82 h 165"/>
                <a:gd name="T66" fmla="*/ 4054 w 4136"/>
                <a:gd name="T67" fmla="*/ 0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136" h="165">
                  <a:moveTo>
                    <a:pt x="4054" y="0"/>
                  </a:moveTo>
                  <a:cubicBezTo>
                    <a:pt x="3007" y="0"/>
                    <a:pt x="3007" y="0"/>
                    <a:pt x="3007" y="0"/>
                  </a:cubicBezTo>
                  <a:cubicBezTo>
                    <a:pt x="3007" y="14"/>
                    <a:pt x="3004" y="26"/>
                    <a:pt x="2995" y="28"/>
                  </a:cubicBezTo>
                  <a:cubicBezTo>
                    <a:pt x="2990" y="30"/>
                    <a:pt x="2985" y="30"/>
                    <a:pt x="2979" y="30"/>
                  </a:cubicBezTo>
                  <a:cubicBezTo>
                    <a:pt x="2951" y="30"/>
                    <a:pt x="2920" y="13"/>
                    <a:pt x="2920" y="13"/>
                  </a:cubicBezTo>
                  <a:cubicBezTo>
                    <a:pt x="2920" y="13"/>
                    <a:pt x="2948" y="75"/>
                    <a:pt x="2910" y="75"/>
                  </a:cubicBezTo>
                  <a:cubicBezTo>
                    <a:pt x="2908" y="75"/>
                    <a:pt x="2906" y="75"/>
                    <a:pt x="2904" y="74"/>
                  </a:cubicBezTo>
                  <a:cubicBezTo>
                    <a:pt x="2873" y="70"/>
                    <a:pt x="2883" y="27"/>
                    <a:pt x="2893" y="0"/>
                  </a:cubicBezTo>
                  <a:cubicBezTo>
                    <a:pt x="2144" y="0"/>
                    <a:pt x="2144" y="0"/>
                    <a:pt x="2144" y="0"/>
                  </a:cubicBezTo>
                  <a:cubicBezTo>
                    <a:pt x="2145" y="18"/>
                    <a:pt x="2143" y="33"/>
                    <a:pt x="2132" y="36"/>
                  </a:cubicBezTo>
                  <a:cubicBezTo>
                    <a:pt x="2127" y="38"/>
                    <a:pt x="2122" y="38"/>
                    <a:pt x="2116" y="38"/>
                  </a:cubicBezTo>
                  <a:cubicBezTo>
                    <a:pt x="2088" y="38"/>
                    <a:pt x="2057" y="21"/>
                    <a:pt x="2057" y="21"/>
                  </a:cubicBezTo>
                  <a:cubicBezTo>
                    <a:pt x="2057" y="21"/>
                    <a:pt x="2085" y="83"/>
                    <a:pt x="2047" y="83"/>
                  </a:cubicBezTo>
                  <a:cubicBezTo>
                    <a:pt x="2045" y="83"/>
                    <a:pt x="2043" y="83"/>
                    <a:pt x="2041" y="82"/>
                  </a:cubicBezTo>
                  <a:cubicBezTo>
                    <a:pt x="2007" y="78"/>
                    <a:pt x="2023" y="26"/>
                    <a:pt x="2033" y="0"/>
                  </a:cubicBezTo>
                  <a:cubicBezTo>
                    <a:pt x="1192" y="0"/>
                    <a:pt x="1192" y="0"/>
                    <a:pt x="1192" y="0"/>
                  </a:cubicBezTo>
                  <a:cubicBezTo>
                    <a:pt x="1193" y="18"/>
                    <a:pt x="1191" y="33"/>
                    <a:pt x="1180" y="36"/>
                  </a:cubicBezTo>
                  <a:cubicBezTo>
                    <a:pt x="1175" y="38"/>
                    <a:pt x="1170" y="38"/>
                    <a:pt x="1164" y="38"/>
                  </a:cubicBezTo>
                  <a:cubicBezTo>
                    <a:pt x="1136" y="38"/>
                    <a:pt x="1105" y="21"/>
                    <a:pt x="1105" y="21"/>
                  </a:cubicBezTo>
                  <a:cubicBezTo>
                    <a:pt x="1105" y="21"/>
                    <a:pt x="1133" y="83"/>
                    <a:pt x="1095" y="83"/>
                  </a:cubicBezTo>
                  <a:cubicBezTo>
                    <a:pt x="1093" y="83"/>
                    <a:pt x="1092" y="83"/>
                    <a:pt x="1090" y="82"/>
                  </a:cubicBezTo>
                  <a:cubicBezTo>
                    <a:pt x="1055" y="78"/>
                    <a:pt x="1071" y="26"/>
                    <a:pt x="1081" y="0"/>
                  </a:cubicBezTo>
                  <a:cubicBezTo>
                    <a:pt x="996" y="0"/>
                    <a:pt x="996" y="0"/>
                    <a:pt x="996" y="0"/>
                  </a:cubicBezTo>
                  <a:cubicBezTo>
                    <a:pt x="908" y="73"/>
                    <a:pt x="908" y="73"/>
                    <a:pt x="908" y="73"/>
                  </a:cubicBezTo>
                  <a:cubicBezTo>
                    <a:pt x="50" y="92"/>
                    <a:pt x="50" y="92"/>
                    <a:pt x="50" y="92"/>
                  </a:cubicBezTo>
                  <a:cubicBezTo>
                    <a:pt x="160" y="0"/>
                    <a:pt x="160" y="0"/>
                    <a:pt x="160" y="0"/>
                  </a:cubicBezTo>
                  <a:cubicBezTo>
                    <a:pt x="81" y="0"/>
                    <a:pt x="81" y="0"/>
                    <a:pt x="81" y="0"/>
                  </a:cubicBezTo>
                  <a:cubicBezTo>
                    <a:pt x="36" y="0"/>
                    <a:pt x="0" y="37"/>
                    <a:pt x="0" y="82"/>
                  </a:cubicBezTo>
                  <a:cubicBezTo>
                    <a:pt x="0" y="84"/>
                    <a:pt x="0" y="84"/>
                    <a:pt x="0" y="84"/>
                  </a:cubicBezTo>
                  <a:cubicBezTo>
                    <a:pt x="0" y="129"/>
                    <a:pt x="36" y="165"/>
                    <a:pt x="81" y="165"/>
                  </a:cubicBezTo>
                  <a:cubicBezTo>
                    <a:pt x="4054" y="165"/>
                    <a:pt x="4054" y="165"/>
                    <a:pt x="4054" y="165"/>
                  </a:cubicBezTo>
                  <a:cubicBezTo>
                    <a:pt x="4099" y="165"/>
                    <a:pt x="4136" y="129"/>
                    <a:pt x="4136" y="84"/>
                  </a:cubicBezTo>
                  <a:cubicBezTo>
                    <a:pt x="4136" y="82"/>
                    <a:pt x="4136" y="82"/>
                    <a:pt x="4136" y="82"/>
                  </a:cubicBezTo>
                  <a:cubicBezTo>
                    <a:pt x="4136" y="37"/>
                    <a:pt x="4099" y="0"/>
                    <a:pt x="4054" y="0"/>
                  </a:cubicBezTo>
                </a:path>
              </a:pathLst>
            </a:custGeom>
            <a:solidFill>
              <a:schemeClr val="tx2">
                <a:alpha val="10000"/>
              </a:schemeClr>
            </a:solidFill>
            <a:ln>
              <a:noFill/>
            </a:ln>
          </p:spPr>
          <p:txBody>
            <a:bodyPr vert="horz" wrap="square" lIns="91440" tIns="45720" rIns="91440" bIns="45720" numCol="1" anchor="t" anchorCtr="0" compatLnSpc="1"/>
            <a:lstStyle/>
            <a:p>
              <a:endParaRPr lang="en-US"/>
            </a:p>
          </p:txBody>
        </p:sp>
        <p:sp>
          <p:nvSpPr>
            <p:cNvPr id="13" name="Freeform 6"/>
            <p:cNvSpPr/>
            <p:nvPr/>
          </p:nvSpPr>
          <p:spPr bwMode="auto">
            <a:xfrm>
              <a:off x="2897469" y="4702273"/>
              <a:ext cx="227127" cy="323219"/>
            </a:xfrm>
            <a:custGeom>
              <a:avLst/>
              <a:gdLst>
                <a:gd name="T0" fmla="*/ 21 w 186"/>
                <a:gd name="T1" fmla="*/ 0 h 264"/>
                <a:gd name="T2" fmla="*/ 0 w 186"/>
                <a:gd name="T3" fmla="*/ 72 h 264"/>
                <a:gd name="T4" fmla="*/ 121 w 186"/>
                <a:gd name="T5" fmla="*/ 264 h 264"/>
                <a:gd name="T6" fmla="*/ 186 w 186"/>
                <a:gd name="T7" fmla="*/ 258 h 264"/>
                <a:gd name="T8" fmla="*/ 21 w 186"/>
                <a:gd name="T9" fmla="*/ 0 h 264"/>
              </a:gdLst>
              <a:ahLst/>
              <a:cxnLst>
                <a:cxn ang="0">
                  <a:pos x="T0" y="T1"/>
                </a:cxn>
                <a:cxn ang="0">
                  <a:pos x="T2" y="T3"/>
                </a:cxn>
                <a:cxn ang="0">
                  <a:pos x="T4" y="T5"/>
                </a:cxn>
                <a:cxn ang="0">
                  <a:pos x="T6" y="T7"/>
                </a:cxn>
                <a:cxn ang="0">
                  <a:pos x="T8" y="T9"/>
                </a:cxn>
              </a:cxnLst>
              <a:rect l="0" t="0" r="r" b="b"/>
              <a:pathLst>
                <a:path w="186" h="264">
                  <a:moveTo>
                    <a:pt x="21" y="0"/>
                  </a:moveTo>
                  <a:cubicBezTo>
                    <a:pt x="0" y="72"/>
                    <a:pt x="0" y="72"/>
                    <a:pt x="0" y="72"/>
                  </a:cubicBezTo>
                  <a:cubicBezTo>
                    <a:pt x="46" y="145"/>
                    <a:pt x="91" y="222"/>
                    <a:pt x="121" y="264"/>
                  </a:cubicBezTo>
                  <a:cubicBezTo>
                    <a:pt x="186" y="258"/>
                    <a:pt x="186" y="258"/>
                    <a:pt x="186" y="258"/>
                  </a:cubicBezTo>
                  <a:cubicBezTo>
                    <a:pt x="79" y="114"/>
                    <a:pt x="21" y="0"/>
                    <a:pt x="21" y="0"/>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4" name="Freeform 7"/>
            <p:cNvSpPr/>
            <p:nvPr/>
          </p:nvSpPr>
          <p:spPr bwMode="auto">
            <a:xfrm>
              <a:off x="2897469" y="4702273"/>
              <a:ext cx="67389" cy="127291"/>
            </a:xfrm>
            <a:custGeom>
              <a:avLst/>
              <a:gdLst>
                <a:gd name="T0" fmla="*/ 21 w 56"/>
                <a:gd name="T1" fmla="*/ 0 h 104"/>
                <a:gd name="T2" fmla="*/ 0 w 56"/>
                <a:gd name="T3" fmla="*/ 72 h 104"/>
                <a:gd name="T4" fmla="*/ 20 w 56"/>
                <a:gd name="T5" fmla="*/ 104 h 104"/>
                <a:gd name="T6" fmla="*/ 56 w 56"/>
                <a:gd name="T7" fmla="*/ 64 h 104"/>
                <a:gd name="T8" fmla="*/ 21 w 56"/>
                <a:gd name="T9" fmla="*/ 0 h 104"/>
              </a:gdLst>
              <a:ahLst/>
              <a:cxnLst>
                <a:cxn ang="0">
                  <a:pos x="T0" y="T1"/>
                </a:cxn>
                <a:cxn ang="0">
                  <a:pos x="T2" y="T3"/>
                </a:cxn>
                <a:cxn ang="0">
                  <a:pos x="T4" y="T5"/>
                </a:cxn>
                <a:cxn ang="0">
                  <a:pos x="T6" y="T7"/>
                </a:cxn>
                <a:cxn ang="0">
                  <a:pos x="T8" y="T9"/>
                </a:cxn>
              </a:cxnLst>
              <a:rect l="0" t="0" r="r" b="b"/>
              <a:pathLst>
                <a:path w="56" h="104">
                  <a:moveTo>
                    <a:pt x="21" y="0"/>
                  </a:moveTo>
                  <a:cubicBezTo>
                    <a:pt x="0" y="72"/>
                    <a:pt x="0" y="72"/>
                    <a:pt x="0" y="72"/>
                  </a:cubicBezTo>
                  <a:cubicBezTo>
                    <a:pt x="7" y="82"/>
                    <a:pt x="13" y="93"/>
                    <a:pt x="20" y="104"/>
                  </a:cubicBezTo>
                  <a:cubicBezTo>
                    <a:pt x="56" y="64"/>
                    <a:pt x="56" y="64"/>
                    <a:pt x="56" y="64"/>
                  </a:cubicBezTo>
                  <a:cubicBezTo>
                    <a:pt x="33" y="24"/>
                    <a:pt x="21" y="0"/>
                    <a:pt x="21" y="0"/>
                  </a:cubicBez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15" name="Freeform 8"/>
            <p:cNvSpPr/>
            <p:nvPr/>
          </p:nvSpPr>
          <p:spPr bwMode="auto">
            <a:xfrm>
              <a:off x="2268502" y="5075411"/>
              <a:ext cx="943451" cy="406832"/>
            </a:xfrm>
            <a:custGeom>
              <a:avLst/>
              <a:gdLst>
                <a:gd name="T0" fmla="*/ 754 w 771"/>
                <a:gd name="T1" fmla="*/ 93 h 333"/>
                <a:gd name="T2" fmla="*/ 676 w 771"/>
                <a:gd name="T3" fmla="*/ 128 h 333"/>
                <a:gd name="T4" fmla="*/ 673 w 771"/>
                <a:gd name="T5" fmla="*/ 25 h 333"/>
                <a:gd name="T6" fmla="*/ 594 w 771"/>
                <a:gd name="T7" fmla="*/ 42 h 333"/>
                <a:gd name="T8" fmla="*/ 82 w 771"/>
                <a:gd name="T9" fmla="*/ 155 h 333"/>
                <a:gd name="T10" fmla="*/ 102 w 771"/>
                <a:gd name="T11" fmla="*/ 237 h 333"/>
                <a:gd name="T12" fmla="*/ 43 w 771"/>
                <a:gd name="T13" fmla="*/ 230 h 333"/>
                <a:gd name="T14" fmla="*/ 46 w 771"/>
                <a:gd name="T15" fmla="*/ 327 h 333"/>
                <a:gd name="T16" fmla="*/ 61 w 771"/>
                <a:gd name="T17" fmla="*/ 266 h 333"/>
                <a:gd name="T18" fmla="*/ 136 w 771"/>
                <a:gd name="T19" fmla="*/ 281 h 333"/>
                <a:gd name="T20" fmla="*/ 138 w 771"/>
                <a:gd name="T21" fmla="*/ 181 h 333"/>
                <a:gd name="T22" fmla="*/ 636 w 771"/>
                <a:gd name="T23" fmla="*/ 66 h 333"/>
                <a:gd name="T24" fmla="*/ 653 w 771"/>
                <a:gd name="T25" fmla="*/ 190 h 333"/>
                <a:gd name="T26" fmla="*/ 754 w 771"/>
                <a:gd name="T27" fmla="*/ 93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71" h="333">
                  <a:moveTo>
                    <a:pt x="754" y="93"/>
                  </a:moveTo>
                  <a:cubicBezTo>
                    <a:pt x="736" y="36"/>
                    <a:pt x="676" y="128"/>
                    <a:pt x="676" y="128"/>
                  </a:cubicBezTo>
                  <a:cubicBezTo>
                    <a:pt x="676" y="128"/>
                    <a:pt x="693" y="51"/>
                    <a:pt x="673" y="25"/>
                  </a:cubicBezTo>
                  <a:cubicBezTo>
                    <a:pt x="654" y="0"/>
                    <a:pt x="607" y="34"/>
                    <a:pt x="594" y="42"/>
                  </a:cubicBezTo>
                  <a:cubicBezTo>
                    <a:pt x="82" y="155"/>
                    <a:pt x="82" y="155"/>
                    <a:pt x="82" y="155"/>
                  </a:cubicBezTo>
                  <a:cubicBezTo>
                    <a:pt x="102" y="237"/>
                    <a:pt x="102" y="237"/>
                    <a:pt x="102" y="237"/>
                  </a:cubicBezTo>
                  <a:cubicBezTo>
                    <a:pt x="43" y="230"/>
                    <a:pt x="43" y="230"/>
                    <a:pt x="43" y="230"/>
                  </a:cubicBezTo>
                  <a:cubicBezTo>
                    <a:pt x="43" y="230"/>
                    <a:pt x="0" y="321"/>
                    <a:pt x="46" y="327"/>
                  </a:cubicBezTo>
                  <a:cubicBezTo>
                    <a:pt x="91" y="333"/>
                    <a:pt x="61" y="266"/>
                    <a:pt x="61" y="266"/>
                  </a:cubicBezTo>
                  <a:cubicBezTo>
                    <a:pt x="61" y="266"/>
                    <a:pt x="105" y="291"/>
                    <a:pt x="136" y="281"/>
                  </a:cubicBezTo>
                  <a:cubicBezTo>
                    <a:pt x="161" y="274"/>
                    <a:pt x="141" y="203"/>
                    <a:pt x="138" y="181"/>
                  </a:cubicBezTo>
                  <a:cubicBezTo>
                    <a:pt x="474" y="161"/>
                    <a:pt x="631" y="69"/>
                    <a:pt x="636" y="66"/>
                  </a:cubicBezTo>
                  <a:cubicBezTo>
                    <a:pt x="636" y="66"/>
                    <a:pt x="644" y="149"/>
                    <a:pt x="653" y="190"/>
                  </a:cubicBezTo>
                  <a:cubicBezTo>
                    <a:pt x="653" y="190"/>
                    <a:pt x="771" y="151"/>
                    <a:pt x="754" y="93"/>
                  </a:cubicBezTo>
                </a:path>
              </a:pathLst>
            </a:custGeom>
            <a:solidFill>
              <a:schemeClr val="tx2"/>
            </a:solidFill>
            <a:ln>
              <a:noFill/>
            </a:ln>
          </p:spPr>
          <p:txBody>
            <a:bodyPr vert="horz" wrap="square" lIns="91440" tIns="45720" rIns="91440" bIns="45720" numCol="1" anchor="t" anchorCtr="0" compatLnSpc="1"/>
            <a:lstStyle/>
            <a:p>
              <a:endParaRPr lang="en-US"/>
            </a:p>
          </p:txBody>
        </p:sp>
        <p:sp>
          <p:nvSpPr>
            <p:cNvPr id="16" name="Freeform 9"/>
            <p:cNvSpPr/>
            <p:nvPr/>
          </p:nvSpPr>
          <p:spPr bwMode="auto">
            <a:xfrm>
              <a:off x="2161178" y="3853667"/>
              <a:ext cx="761250" cy="1000857"/>
            </a:xfrm>
            <a:custGeom>
              <a:avLst/>
              <a:gdLst>
                <a:gd name="T0" fmla="*/ 622 w 622"/>
                <a:gd name="T1" fmla="*/ 693 h 818"/>
                <a:gd name="T2" fmla="*/ 131 w 622"/>
                <a:gd name="T3" fmla="*/ 362 h 818"/>
                <a:gd name="T4" fmla="*/ 54 w 622"/>
                <a:gd name="T5" fmla="*/ 811 h 818"/>
                <a:gd name="T6" fmla="*/ 622 w 622"/>
                <a:gd name="T7" fmla="*/ 693 h 818"/>
              </a:gdLst>
              <a:ahLst/>
              <a:cxnLst>
                <a:cxn ang="0">
                  <a:pos x="T0" y="T1"/>
                </a:cxn>
                <a:cxn ang="0">
                  <a:pos x="T2" y="T3"/>
                </a:cxn>
                <a:cxn ang="0">
                  <a:pos x="T4" y="T5"/>
                </a:cxn>
                <a:cxn ang="0">
                  <a:pos x="T6" y="T7"/>
                </a:cxn>
              </a:cxnLst>
              <a:rect l="0" t="0" r="r" b="b"/>
              <a:pathLst>
                <a:path w="622" h="818">
                  <a:moveTo>
                    <a:pt x="622" y="693"/>
                  </a:moveTo>
                  <a:cubicBezTo>
                    <a:pt x="622" y="693"/>
                    <a:pt x="555" y="0"/>
                    <a:pt x="131" y="362"/>
                  </a:cubicBezTo>
                  <a:cubicBezTo>
                    <a:pt x="131" y="362"/>
                    <a:pt x="0" y="499"/>
                    <a:pt x="54" y="811"/>
                  </a:cubicBezTo>
                  <a:cubicBezTo>
                    <a:pt x="537" y="818"/>
                    <a:pt x="622" y="693"/>
                    <a:pt x="622" y="693"/>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7" name="Freeform 10"/>
            <p:cNvSpPr/>
            <p:nvPr/>
          </p:nvSpPr>
          <p:spPr bwMode="auto">
            <a:xfrm>
              <a:off x="2227319" y="4702273"/>
              <a:ext cx="767490" cy="562826"/>
            </a:xfrm>
            <a:custGeom>
              <a:avLst/>
              <a:gdLst>
                <a:gd name="T0" fmla="*/ 568 w 627"/>
                <a:gd name="T1" fmla="*/ 0 h 460"/>
                <a:gd name="T2" fmla="*/ 627 w 627"/>
                <a:gd name="T3" fmla="*/ 347 h 460"/>
                <a:gd name="T4" fmla="*/ 115 w 627"/>
                <a:gd name="T5" fmla="*/ 460 h 460"/>
                <a:gd name="T6" fmla="*/ 0 w 627"/>
                <a:gd name="T7" fmla="*/ 118 h 460"/>
                <a:gd name="T8" fmla="*/ 568 w 627"/>
                <a:gd name="T9" fmla="*/ 0 h 460"/>
              </a:gdLst>
              <a:ahLst/>
              <a:cxnLst>
                <a:cxn ang="0">
                  <a:pos x="T0" y="T1"/>
                </a:cxn>
                <a:cxn ang="0">
                  <a:pos x="T2" y="T3"/>
                </a:cxn>
                <a:cxn ang="0">
                  <a:pos x="T4" y="T5"/>
                </a:cxn>
                <a:cxn ang="0">
                  <a:pos x="T6" y="T7"/>
                </a:cxn>
                <a:cxn ang="0">
                  <a:pos x="T8" y="T9"/>
                </a:cxn>
              </a:cxnLst>
              <a:rect l="0" t="0" r="r" b="b"/>
              <a:pathLst>
                <a:path w="627" h="460">
                  <a:moveTo>
                    <a:pt x="568" y="0"/>
                  </a:moveTo>
                  <a:cubicBezTo>
                    <a:pt x="627" y="347"/>
                    <a:pt x="627" y="347"/>
                    <a:pt x="627" y="347"/>
                  </a:cubicBezTo>
                  <a:cubicBezTo>
                    <a:pt x="627" y="347"/>
                    <a:pt x="422" y="435"/>
                    <a:pt x="115" y="460"/>
                  </a:cubicBezTo>
                  <a:cubicBezTo>
                    <a:pt x="0" y="118"/>
                    <a:pt x="0" y="118"/>
                    <a:pt x="0" y="118"/>
                  </a:cubicBezTo>
                  <a:cubicBezTo>
                    <a:pt x="0" y="118"/>
                    <a:pt x="389" y="101"/>
                    <a:pt x="568" y="0"/>
                  </a:cubicBezTo>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18" name="Freeform 11"/>
            <p:cNvSpPr/>
            <p:nvPr/>
          </p:nvSpPr>
          <p:spPr bwMode="auto">
            <a:xfrm>
              <a:off x="1761834" y="4964343"/>
              <a:ext cx="2496" cy="0"/>
            </a:xfrm>
            <a:custGeom>
              <a:avLst/>
              <a:gdLst>
                <a:gd name="T0" fmla="*/ 0 w 2"/>
                <a:gd name="T1" fmla="*/ 2 w 2"/>
                <a:gd name="T2" fmla="*/ 0 w 2"/>
              </a:gdLst>
              <a:ahLst/>
              <a:cxnLst>
                <a:cxn ang="0">
                  <a:pos x="T0" y="0"/>
                </a:cxn>
                <a:cxn ang="0">
                  <a:pos x="T1" y="0"/>
                </a:cxn>
                <a:cxn ang="0">
                  <a:pos x="T2" y="0"/>
                </a:cxn>
              </a:cxnLst>
              <a:rect l="0" t="0" r="r" b="b"/>
              <a:pathLst>
                <a:path w="2">
                  <a:moveTo>
                    <a:pt x="0" y="0"/>
                  </a:moveTo>
                  <a:cubicBezTo>
                    <a:pt x="1" y="0"/>
                    <a:pt x="1" y="0"/>
                    <a:pt x="2" y="0"/>
                  </a:cubicBezTo>
                  <a:cubicBezTo>
                    <a:pt x="1" y="0"/>
                    <a:pt x="1" y="0"/>
                    <a:pt x="0" y="0"/>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9" name="Freeform 12"/>
            <p:cNvSpPr/>
            <p:nvPr/>
          </p:nvSpPr>
          <p:spPr bwMode="auto">
            <a:xfrm>
              <a:off x="2681574" y="4818333"/>
              <a:ext cx="136027" cy="333203"/>
            </a:xfrm>
            <a:custGeom>
              <a:avLst/>
              <a:gdLst>
                <a:gd name="T0" fmla="*/ 67 w 109"/>
                <a:gd name="T1" fmla="*/ 0 h 267"/>
                <a:gd name="T2" fmla="*/ 78 w 109"/>
                <a:gd name="T3" fmla="*/ 22 h 267"/>
                <a:gd name="T4" fmla="*/ 63 w 109"/>
                <a:gd name="T5" fmla="*/ 47 h 267"/>
                <a:gd name="T6" fmla="*/ 109 w 109"/>
                <a:gd name="T7" fmla="*/ 201 h 267"/>
                <a:gd name="T8" fmla="*/ 56 w 109"/>
                <a:gd name="T9" fmla="*/ 267 h 267"/>
                <a:gd name="T10" fmla="*/ 0 w 109"/>
                <a:gd name="T11" fmla="*/ 210 h 267"/>
                <a:gd name="T12" fmla="*/ 30 w 109"/>
                <a:gd name="T13" fmla="*/ 50 h 267"/>
                <a:gd name="T14" fmla="*/ 12 w 109"/>
                <a:gd name="T15" fmla="*/ 24 h 267"/>
                <a:gd name="T16" fmla="*/ 22 w 109"/>
                <a:gd name="T17" fmla="*/ 6 h 267"/>
                <a:gd name="T18" fmla="*/ 67 w 109"/>
                <a:gd name="T19" fmla="*/ 0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267">
                  <a:moveTo>
                    <a:pt x="67" y="0"/>
                  </a:moveTo>
                  <a:lnTo>
                    <a:pt x="78" y="22"/>
                  </a:lnTo>
                  <a:lnTo>
                    <a:pt x="63" y="47"/>
                  </a:lnTo>
                  <a:lnTo>
                    <a:pt x="109" y="201"/>
                  </a:lnTo>
                  <a:lnTo>
                    <a:pt x="56" y="267"/>
                  </a:lnTo>
                  <a:lnTo>
                    <a:pt x="0" y="210"/>
                  </a:lnTo>
                  <a:lnTo>
                    <a:pt x="30" y="50"/>
                  </a:lnTo>
                  <a:lnTo>
                    <a:pt x="12" y="24"/>
                  </a:lnTo>
                  <a:lnTo>
                    <a:pt x="22" y="6"/>
                  </a:lnTo>
                  <a:lnTo>
                    <a:pt x="67" y="0"/>
                  </a:lnTo>
                  <a:close/>
                </a:path>
              </a:pathLst>
            </a:custGeom>
            <a:solidFill>
              <a:schemeClr val="tx2"/>
            </a:solidFill>
            <a:ln>
              <a:noFill/>
            </a:ln>
          </p:spPr>
          <p:txBody>
            <a:bodyPr vert="horz" wrap="square" lIns="91440" tIns="45720" rIns="91440" bIns="45720" numCol="1" anchor="t" anchorCtr="0" compatLnSpc="1"/>
            <a:lstStyle/>
            <a:p>
              <a:endParaRPr lang="en-US"/>
            </a:p>
          </p:txBody>
        </p:sp>
        <p:sp>
          <p:nvSpPr>
            <p:cNvPr id="20" name="Freeform 13"/>
            <p:cNvSpPr/>
            <p:nvPr/>
          </p:nvSpPr>
          <p:spPr bwMode="auto">
            <a:xfrm>
              <a:off x="2681574" y="4818333"/>
              <a:ext cx="136027" cy="333203"/>
            </a:xfrm>
            <a:custGeom>
              <a:avLst/>
              <a:gdLst>
                <a:gd name="T0" fmla="*/ 67 w 109"/>
                <a:gd name="T1" fmla="*/ 0 h 267"/>
                <a:gd name="T2" fmla="*/ 78 w 109"/>
                <a:gd name="T3" fmla="*/ 22 h 267"/>
                <a:gd name="T4" fmla="*/ 63 w 109"/>
                <a:gd name="T5" fmla="*/ 47 h 267"/>
                <a:gd name="T6" fmla="*/ 109 w 109"/>
                <a:gd name="T7" fmla="*/ 201 h 267"/>
                <a:gd name="T8" fmla="*/ 56 w 109"/>
                <a:gd name="T9" fmla="*/ 267 h 267"/>
                <a:gd name="T10" fmla="*/ 0 w 109"/>
                <a:gd name="T11" fmla="*/ 210 h 267"/>
                <a:gd name="T12" fmla="*/ 30 w 109"/>
                <a:gd name="T13" fmla="*/ 50 h 267"/>
                <a:gd name="T14" fmla="*/ 12 w 109"/>
                <a:gd name="T15" fmla="*/ 24 h 267"/>
                <a:gd name="T16" fmla="*/ 22 w 109"/>
                <a:gd name="T17" fmla="*/ 6 h 267"/>
                <a:gd name="T18" fmla="*/ 67 w 109"/>
                <a:gd name="T19" fmla="*/ 0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267">
                  <a:moveTo>
                    <a:pt x="67" y="0"/>
                  </a:moveTo>
                  <a:lnTo>
                    <a:pt x="78" y="22"/>
                  </a:lnTo>
                  <a:lnTo>
                    <a:pt x="63" y="47"/>
                  </a:lnTo>
                  <a:lnTo>
                    <a:pt x="109" y="201"/>
                  </a:lnTo>
                  <a:lnTo>
                    <a:pt x="56" y="267"/>
                  </a:lnTo>
                  <a:lnTo>
                    <a:pt x="0" y="210"/>
                  </a:lnTo>
                  <a:lnTo>
                    <a:pt x="30" y="50"/>
                  </a:lnTo>
                  <a:lnTo>
                    <a:pt x="12" y="24"/>
                  </a:lnTo>
                  <a:lnTo>
                    <a:pt x="22" y="6"/>
                  </a:lnTo>
                  <a:lnTo>
                    <a:pt x="6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1" name="Freeform 14"/>
            <p:cNvSpPr/>
            <p:nvPr/>
          </p:nvSpPr>
          <p:spPr bwMode="auto">
            <a:xfrm>
              <a:off x="4061808" y="4702273"/>
              <a:ext cx="227127" cy="323219"/>
            </a:xfrm>
            <a:custGeom>
              <a:avLst/>
              <a:gdLst>
                <a:gd name="T0" fmla="*/ 21 w 186"/>
                <a:gd name="T1" fmla="*/ 0 h 264"/>
                <a:gd name="T2" fmla="*/ 0 w 186"/>
                <a:gd name="T3" fmla="*/ 72 h 264"/>
                <a:gd name="T4" fmla="*/ 121 w 186"/>
                <a:gd name="T5" fmla="*/ 264 h 264"/>
                <a:gd name="T6" fmla="*/ 186 w 186"/>
                <a:gd name="T7" fmla="*/ 258 h 264"/>
                <a:gd name="T8" fmla="*/ 21 w 186"/>
                <a:gd name="T9" fmla="*/ 0 h 264"/>
              </a:gdLst>
              <a:ahLst/>
              <a:cxnLst>
                <a:cxn ang="0">
                  <a:pos x="T0" y="T1"/>
                </a:cxn>
                <a:cxn ang="0">
                  <a:pos x="T2" y="T3"/>
                </a:cxn>
                <a:cxn ang="0">
                  <a:pos x="T4" y="T5"/>
                </a:cxn>
                <a:cxn ang="0">
                  <a:pos x="T6" y="T7"/>
                </a:cxn>
                <a:cxn ang="0">
                  <a:pos x="T8" y="T9"/>
                </a:cxn>
              </a:cxnLst>
              <a:rect l="0" t="0" r="r" b="b"/>
              <a:pathLst>
                <a:path w="186" h="264">
                  <a:moveTo>
                    <a:pt x="21" y="0"/>
                  </a:moveTo>
                  <a:cubicBezTo>
                    <a:pt x="0" y="72"/>
                    <a:pt x="0" y="72"/>
                    <a:pt x="0" y="72"/>
                  </a:cubicBezTo>
                  <a:cubicBezTo>
                    <a:pt x="46" y="145"/>
                    <a:pt x="91" y="222"/>
                    <a:pt x="121" y="264"/>
                  </a:cubicBezTo>
                  <a:cubicBezTo>
                    <a:pt x="186" y="258"/>
                    <a:pt x="186" y="258"/>
                    <a:pt x="186" y="258"/>
                  </a:cubicBezTo>
                  <a:cubicBezTo>
                    <a:pt x="79" y="114"/>
                    <a:pt x="21" y="0"/>
                    <a:pt x="21" y="0"/>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2" name="Freeform 15"/>
            <p:cNvSpPr/>
            <p:nvPr/>
          </p:nvSpPr>
          <p:spPr bwMode="auto">
            <a:xfrm>
              <a:off x="4061808" y="4702273"/>
              <a:ext cx="68637" cy="127291"/>
            </a:xfrm>
            <a:custGeom>
              <a:avLst/>
              <a:gdLst>
                <a:gd name="T0" fmla="*/ 21 w 56"/>
                <a:gd name="T1" fmla="*/ 0 h 104"/>
                <a:gd name="T2" fmla="*/ 0 w 56"/>
                <a:gd name="T3" fmla="*/ 72 h 104"/>
                <a:gd name="T4" fmla="*/ 20 w 56"/>
                <a:gd name="T5" fmla="*/ 104 h 104"/>
                <a:gd name="T6" fmla="*/ 56 w 56"/>
                <a:gd name="T7" fmla="*/ 64 h 104"/>
                <a:gd name="T8" fmla="*/ 21 w 56"/>
                <a:gd name="T9" fmla="*/ 0 h 104"/>
              </a:gdLst>
              <a:ahLst/>
              <a:cxnLst>
                <a:cxn ang="0">
                  <a:pos x="T0" y="T1"/>
                </a:cxn>
                <a:cxn ang="0">
                  <a:pos x="T2" y="T3"/>
                </a:cxn>
                <a:cxn ang="0">
                  <a:pos x="T4" y="T5"/>
                </a:cxn>
                <a:cxn ang="0">
                  <a:pos x="T6" y="T7"/>
                </a:cxn>
                <a:cxn ang="0">
                  <a:pos x="T8" y="T9"/>
                </a:cxn>
              </a:cxnLst>
              <a:rect l="0" t="0" r="r" b="b"/>
              <a:pathLst>
                <a:path w="56" h="104">
                  <a:moveTo>
                    <a:pt x="21" y="0"/>
                  </a:moveTo>
                  <a:cubicBezTo>
                    <a:pt x="0" y="72"/>
                    <a:pt x="0" y="72"/>
                    <a:pt x="0" y="72"/>
                  </a:cubicBezTo>
                  <a:cubicBezTo>
                    <a:pt x="6" y="82"/>
                    <a:pt x="13" y="93"/>
                    <a:pt x="20" y="104"/>
                  </a:cubicBezTo>
                  <a:cubicBezTo>
                    <a:pt x="56" y="64"/>
                    <a:pt x="56" y="64"/>
                    <a:pt x="56" y="64"/>
                  </a:cubicBezTo>
                  <a:cubicBezTo>
                    <a:pt x="33" y="24"/>
                    <a:pt x="21" y="0"/>
                    <a:pt x="21" y="0"/>
                  </a:cubicBez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23" name="Freeform 16"/>
            <p:cNvSpPr/>
            <p:nvPr/>
          </p:nvSpPr>
          <p:spPr bwMode="auto">
            <a:xfrm>
              <a:off x="5483224" y="4416493"/>
              <a:ext cx="89852" cy="133531"/>
            </a:xfrm>
            <a:custGeom>
              <a:avLst/>
              <a:gdLst>
                <a:gd name="T0" fmla="*/ 0 w 73"/>
                <a:gd name="T1" fmla="*/ 66 h 109"/>
                <a:gd name="T2" fmla="*/ 30 w 73"/>
                <a:gd name="T3" fmla="*/ 109 h 109"/>
                <a:gd name="T4" fmla="*/ 56 w 73"/>
                <a:gd name="T5" fmla="*/ 84 h 109"/>
                <a:gd name="T6" fmla="*/ 60 w 73"/>
                <a:gd name="T7" fmla="*/ 68 h 109"/>
                <a:gd name="T8" fmla="*/ 51 w 73"/>
                <a:gd name="T9" fmla="*/ 68 h 109"/>
                <a:gd name="T10" fmla="*/ 51 w 73"/>
                <a:gd name="T11" fmla="*/ 59 h 109"/>
                <a:gd name="T12" fmla="*/ 43 w 73"/>
                <a:gd name="T13" fmla="*/ 58 h 109"/>
                <a:gd name="T14" fmla="*/ 42 w 73"/>
                <a:gd name="T15" fmla="*/ 50 h 109"/>
                <a:gd name="T16" fmla="*/ 34 w 73"/>
                <a:gd name="T17" fmla="*/ 50 h 109"/>
                <a:gd name="T18" fmla="*/ 67 w 73"/>
                <a:gd name="T19" fmla="*/ 5 h 109"/>
                <a:gd name="T20" fmla="*/ 15 w 73"/>
                <a:gd name="T21" fmla="*/ 49 h 109"/>
                <a:gd name="T22" fmla="*/ 0 w 73"/>
                <a:gd name="T23" fmla="*/ 66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3" h="109">
                  <a:moveTo>
                    <a:pt x="0" y="66"/>
                  </a:moveTo>
                  <a:cubicBezTo>
                    <a:pt x="30" y="109"/>
                    <a:pt x="30" y="109"/>
                    <a:pt x="30" y="109"/>
                  </a:cubicBezTo>
                  <a:cubicBezTo>
                    <a:pt x="56" y="84"/>
                    <a:pt x="56" y="84"/>
                    <a:pt x="56" y="84"/>
                  </a:cubicBezTo>
                  <a:cubicBezTo>
                    <a:pt x="58" y="81"/>
                    <a:pt x="65" y="73"/>
                    <a:pt x="60" y="68"/>
                  </a:cubicBezTo>
                  <a:cubicBezTo>
                    <a:pt x="57" y="66"/>
                    <a:pt x="54" y="66"/>
                    <a:pt x="51" y="68"/>
                  </a:cubicBezTo>
                  <a:cubicBezTo>
                    <a:pt x="53" y="65"/>
                    <a:pt x="53" y="61"/>
                    <a:pt x="51" y="59"/>
                  </a:cubicBezTo>
                  <a:cubicBezTo>
                    <a:pt x="49" y="57"/>
                    <a:pt x="46" y="57"/>
                    <a:pt x="43" y="58"/>
                  </a:cubicBezTo>
                  <a:cubicBezTo>
                    <a:pt x="44" y="55"/>
                    <a:pt x="44" y="52"/>
                    <a:pt x="42" y="50"/>
                  </a:cubicBezTo>
                  <a:cubicBezTo>
                    <a:pt x="40" y="48"/>
                    <a:pt x="37" y="48"/>
                    <a:pt x="34" y="50"/>
                  </a:cubicBezTo>
                  <a:cubicBezTo>
                    <a:pt x="35" y="47"/>
                    <a:pt x="73" y="12"/>
                    <a:pt x="67" y="5"/>
                  </a:cubicBezTo>
                  <a:cubicBezTo>
                    <a:pt x="61" y="0"/>
                    <a:pt x="17" y="47"/>
                    <a:pt x="15" y="49"/>
                  </a:cubicBezTo>
                  <a:lnTo>
                    <a:pt x="0" y="66"/>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4" name="Freeform 17"/>
            <p:cNvSpPr/>
            <p:nvPr/>
          </p:nvSpPr>
          <p:spPr bwMode="auto">
            <a:xfrm>
              <a:off x="5470744" y="4496362"/>
              <a:ext cx="61150" cy="68637"/>
            </a:xfrm>
            <a:custGeom>
              <a:avLst/>
              <a:gdLst>
                <a:gd name="T0" fmla="*/ 36 w 49"/>
                <a:gd name="T1" fmla="*/ 55 h 55"/>
                <a:gd name="T2" fmla="*/ 49 w 49"/>
                <a:gd name="T3" fmla="*/ 45 h 55"/>
                <a:gd name="T4" fmla="*/ 14 w 49"/>
                <a:gd name="T5" fmla="*/ 0 h 55"/>
                <a:gd name="T6" fmla="*/ 0 w 49"/>
                <a:gd name="T7" fmla="*/ 11 h 55"/>
                <a:gd name="T8" fmla="*/ 36 w 49"/>
                <a:gd name="T9" fmla="*/ 55 h 55"/>
              </a:gdLst>
              <a:ahLst/>
              <a:cxnLst>
                <a:cxn ang="0">
                  <a:pos x="T0" y="T1"/>
                </a:cxn>
                <a:cxn ang="0">
                  <a:pos x="T2" y="T3"/>
                </a:cxn>
                <a:cxn ang="0">
                  <a:pos x="T4" y="T5"/>
                </a:cxn>
                <a:cxn ang="0">
                  <a:pos x="T6" y="T7"/>
                </a:cxn>
                <a:cxn ang="0">
                  <a:pos x="T8" y="T9"/>
                </a:cxn>
              </a:cxnLst>
              <a:rect l="0" t="0" r="r" b="b"/>
              <a:pathLst>
                <a:path w="49" h="55">
                  <a:moveTo>
                    <a:pt x="36" y="55"/>
                  </a:moveTo>
                  <a:lnTo>
                    <a:pt x="49" y="45"/>
                  </a:lnTo>
                  <a:lnTo>
                    <a:pt x="14" y="0"/>
                  </a:lnTo>
                  <a:lnTo>
                    <a:pt x="0" y="11"/>
                  </a:lnTo>
                  <a:lnTo>
                    <a:pt x="36" y="55"/>
                  </a:lnTo>
                  <a:close/>
                </a:path>
              </a:pathLst>
            </a:custGeom>
            <a:solidFill>
              <a:srgbClr val="F5F5F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5" name="Freeform 18"/>
            <p:cNvSpPr/>
            <p:nvPr/>
          </p:nvSpPr>
          <p:spPr bwMode="auto">
            <a:xfrm>
              <a:off x="5126310" y="4501353"/>
              <a:ext cx="396848" cy="278293"/>
            </a:xfrm>
            <a:custGeom>
              <a:avLst/>
              <a:gdLst>
                <a:gd name="T0" fmla="*/ 0 w 324"/>
                <a:gd name="T1" fmla="*/ 163 h 227"/>
                <a:gd name="T2" fmla="*/ 24 w 324"/>
                <a:gd name="T3" fmla="*/ 227 h 227"/>
                <a:gd name="T4" fmla="*/ 324 w 324"/>
                <a:gd name="T5" fmla="*/ 51 h 227"/>
                <a:gd name="T6" fmla="*/ 287 w 324"/>
                <a:gd name="T7" fmla="*/ 0 h 227"/>
                <a:gd name="T8" fmla="*/ 0 w 324"/>
                <a:gd name="T9" fmla="*/ 163 h 227"/>
              </a:gdLst>
              <a:ahLst/>
              <a:cxnLst>
                <a:cxn ang="0">
                  <a:pos x="T0" y="T1"/>
                </a:cxn>
                <a:cxn ang="0">
                  <a:pos x="T2" y="T3"/>
                </a:cxn>
                <a:cxn ang="0">
                  <a:pos x="T4" y="T5"/>
                </a:cxn>
                <a:cxn ang="0">
                  <a:pos x="T6" y="T7"/>
                </a:cxn>
                <a:cxn ang="0">
                  <a:pos x="T8" y="T9"/>
                </a:cxn>
              </a:cxnLst>
              <a:rect l="0" t="0" r="r" b="b"/>
              <a:pathLst>
                <a:path w="324" h="227">
                  <a:moveTo>
                    <a:pt x="0" y="163"/>
                  </a:moveTo>
                  <a:cubicBezTo>
                    <a:pt x="24" y="227"/>
                    <a:pt x="24" y="227"/>
                    <a:pt x="24" y="227"/>
                  </a:cubicBezTo>
                  <a:cubicBezTo>
                    <a:pt x="207" y="164"/>
                    <a:pt x="324" y="51"/>
                    <a:pt x="324" y="51"/>
                  </a:cubicBezTo>
                  <a:cubicBezTo>
                    <a:pt x="287" y="0"/>
                    <a:pt x="287" y="0"/>
                    <a:pt x="287" y="0"/>
                  </a:cubicBezTo>
                  <a:cubicBezTo>
                    <a:pt x="287" y="0"/>
                    <a:pt x="173" y="111"/>
                    <a:pt x="0" y="163"/>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26" name="Freeform 19"/>
            <p:cNvSpPr/>
            <p:nvPr/>
          </p:nvSpPr>
          <p:spPr bwMode="auto">
            <a:xfrm>
              <a:off x="5454521" y="4586214"/>
              <a:ext cx="14975" cy="14975"/>
            </a:xfrm>
            <a:custGeom>
              <a:avLst/>
              <a:gdLst>
                <a:gd name="T0" fmla="*/ 11 w 13"/>
                <a:gd name="T1" fmla="*/ 11 h 13"/>
                <a:gd name="T2" fmla="*/ 11 w 13"/>
                <a:gd name="T3" fmla="*/ 3 h 13"/>
                <a:gd name="T4" fmla="*/ 2 w 13"/>
                <a:gd name="T5" fmla="*/ 3 h 13"/>
                <a:gd name="T6" fmla="*/ 2 w 13"/>
                <a:gd name="T7" fmla="*/ 11 h 13"/>
                <a:gd name="T8" fmla="*/ 11 w 13"/>
                <a:gd name="T9" fmla="*/ 11 h 13"/>
              </a:gdLst>
              <a:ahLst/>
              <a:cxnLst>
                <a:cxn ang="0">
                  <a:pos x="T0" y="T1"/>
                </a:cxn>
                <a:cxn ang="0">
                  <a:pos x="T2" y="T3"/>
                </a:cxn>
                <a:cxn ang="0">
                  <a:pos x="T4" y="T5"/>
                </a:cxn>
                <a:cxn ang="0">
                  <a:pos x="T6" y="T7"/>
                </a:cxn>
                <a:cxn ang="0">
                  <a:pos x="T8" y="T9"/>
                </a:cxn>
              </a:cxnLst>
              <a:rect l="0" t="0" r="r" b="b"/>
              <a:pathLst>
                <a:path w="13" h="13">
                  <a:moveTo>
                    <a:pt x="11" y="11"/>
                  </a:moveTo>
                  <a:cubicBezTo>
                    <a:pt x="13" y="9"/>
                    <a:pt x="13" y="5"/>
                    <a:pt x="11" y="3"/>
                  </a:cubicBezTo>
                  <a:cubicBezTo>
                    <a:pt x="8" y="0"/>
                    <a:pt x="5" y="0"/>
                    <a:pt x="2" y="3"/>
                  </a:cubicBezTo>
                  <a:cubicBezTo>
                    <a:pt x="0" y="5"/>
                    <a:pt x="0" y="9"/>
                    <a:pt x="2" y="11"/>
                  </a:cubicBezTo>
                  <a:cubicBezTo>
                    <a:pt x="5" y="13"/>
                    <a:pt x="8" y="13"/>
                    <a:pt x="11" y="11"/>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7" name="Freeform 20"/>
            <p:cNvSpPr/>
            <p:nvPr/>
          </p:nvSpPr>
          <p:spPr bwMode="auto">
            <a:xfrm>
              <a:off x="5474488" y="4571239"/>
              <a:ext cx="16223" cy="16223"/>
            </a:xfrm>
            <a:custGeom>
              <a:avLst/>
              <a:gdLst>
                <a:gd name="T0" fmla="*/ 11 w 13"/>
                <a:gd name="T1" fmla="*/ 11 h 13"/>
                <a:gd name="T2" fmla="*/ 11 w 13"/>
                <a:gd name="T3" fmla="*/ 3 h 13"/>
                <a:gd name="T4" fmla="*/ 2 w 13"/>
                <a:gd name="T5" fmla="*/ 3 h 13"/>
                <a:gd name="T6" fmla="*/ 2 w 13"/>
                <a:gd name="T7" fmla="*/ 11 h 13"/>
                <a:gd name="T8" fmla="*/ 11 w 13"/>
                <a:gd name="T9" fmla="*/ 11 h 13"/>
              </a:gdLst>
              <a:ahLst/>
              <a:cxnLst>
                <a:cxn ang="0">
                  <a:pos x="T0" y="T1"/>
                </a:cxn>
                <a:cxn ang="0">
                  <a:pos x="T2" y="T3"/>
                </a:cxn>
                <a:cxn ang="0">
                  <a:pos x="T4" y="T5"/>
                </a:cxn>
                <a:cxn ang="0">
                  <a:pos x="T6" y="T7"/>
                </a:cxn>
                <a:cxn ang="0">
                  <a:pos x="T8" y="T9"/>
                </a:cxn>
              </a:cxnLst>
              <a:rect l="0" t="0" r="r" b="b"/>
              <a:pathLst>
                <a:path w="13" h="13">
                  <a:moveTo>
                    <a:pt x="11" y="11"/>
                  </a:moveTo>
                  <a:cubicBezTo>
                    <a:pt x="13" y="9"/>
                    <a:pt x="13" y="5"/>
                    <a:pt x="11" y="3"/>
                  </a:cubicBezTo>
                  <a:cubicBezTo>
                    <a:pt x="8" y="0"/>
                    <a:pt x="4" y="0"/>
                    <a:pt x="2" y="3"/>
                  </a:cubicBezTo>
                  <a:cubicBezTo>
                    <a:pt x="0" y="5"/>
                    <a:pt x="0" y="9"/>
                    <a:pt x="2" y="11"/>
                  </a:cubicBezTo>
                  <a:cubicBezTo>
                    <a:pt x="5" y="13"/>
                    <a:pt x="8" y="13"/>
                    <a:pt x="11" y="11"/>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8" name="Freeform 21"/>
            <p:cNvSpPr/>
            <p:nvPr/>
          </p:nvSpPr>
          <p:spPr bwMode="auto">
            <a:xfrm>
              <a:off x="5494455" y="4557511"/>
              <a:ext cx="16223" cy="16223"/>
            </a:xfrm>
            <a:custGeom>
              <a:avLst/>
              <a:gdLst>
                <a:gd name="T0" fmla="*/ 11 w 13"/>
                <a:gd name="T1" fmla="*/ 11 h 13"/>
                <a:gd name="T2" fmla="*/ 11 w 13"/>
                <a:gd name="T3" fmla="*/ 2 h 13"/>
                <a:gd name="T4" fmla="*/ 3 w 13"/>
                <a:gd name="T5" fmla="*/ 2 h 13"/>
                <a:gd name="T6" fmla="*/ 3 w 13"/>
                <a:gd name="T7" fmla="*/ 11 h 13"/>
                <a:gd name="T8" fmla="*/ 11 w 13"/>
                <a:gd name="T9" fmla="*/ 11 h 13"/>
              </a:gdLst>
              <a:ahLst/>
              <a:cxnLst>
                <a:cxn ang="0">
                  <a:pos x="T0" y="T1"/>
                </a:cxn>
                <a:cxn ang="0">
                  <a:pos x="T2" y="T3"/>
                </a:cxn>
                <a:cxn ang="0">
                  <a:pos x="T4" y="T5"/>
                </a:cxn>
                <a:cxn ang="0">
                  <a:pos x="T6" y="T7"/>
                </a:cxn>
                <a:cxn ang="0">
                  <a:pos x="T8" y="T9"/>
                </a:cxn>
              </a:cxnLst>
              <a:rect l="0" t="0" r="r" b="b"/>
              <a:pathLst>
                <a:path w="13" h="13">
                  <a:moveTo>
                    <a:pt x="11" y="11"/>
                  </a:moveTo>
                  <a:cubicBezTo>
                    <a:pt x="13" y="8"/>
                    <a:pt x="13" y="5"/>
                    <a:pt x="11" y="2"/>
                  </a:cubicBezTo>
                  <a:cubicBezTo>
                    <a:pt x="9" y="0"/>
                    <a:pt x="5" y="0"/>
                    <a:pt x="3" y="2"/>
                  </a:cubicBezTo>
                  <a:cubicBezTo>
                    <a:pt x="0" y="5"/>
                    <a:pt x="0" y="8"/>
                    <a:pt x="3" y="11"/>
                  </a:cubicBezTo>
                  <a:cubicBezTo>
                    <a:pt x="5" y="13"/>
                    <a:pt x="9" y="13"/>
                    <a:pt x="11" y="11"/>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9" name="Freeform 22"/>
            <p:cNvSpPr/>
            <p:nvPr/>
          </p:nvSpPr>
          <p:spPr bwMode="auto">
            <a:xfrm>
              <a:off x="4488607" y="5065427"/>
              <a:ext cx="943451" cy="408080"/>
            </a:xfrm>
            <a:custGeom>
              <a:avLst/>
              <a:gdLst>
                <a:gd name="T0" fmla="*/ 753 w 771"/>
                <a:gd name="T1" fmla="*/ 93 h 333"/>
                <a:gd name="T2" fmla="*/ 676 w 771"/>
                <a:gd name="T3" fmla="*/ 128 h 333"/>
                <a:gd name="T4" fmla="*/ 673 w 771"/>
                <a:gd name="T5" fmla="*/ 25 h 333"/>
                <a:gd name="T6" fmla="*/ 594 w 771"/>
                <a:gd name="T7" fmla="*/ 42 h 333"/>
                <a:gd name="T8" fmla="*/ 82 w 771"/>
                <a:gd name="T9" fmla="*/ 155 h 333"/>
                <a:gd name="T10" fmla="*/ 102 w 771"/>
                <a:gd name="T11" fmla="*/ 237 h 333"/>
                <a:gd name="T12" fmla="*/ 43 w 771"/>
                <a:gd name="T13" fmla="*/ 230 h 333"/>
                <a:gd name="T14" fmla="*/ 45 w 771"/>
                <a:gd name="T15" fmla="*/ 327 h 333"/>
                <a:gd name="T16" fmla="*/ 61 w 771"/>
                <a:gd name="T17" fmla="*/ 266 h 333"/>
                <a:gd name="T18" fmla="*/ 136 w 771"/>
                <a:gd name="T19" fmla="*/ 281 h 333"/>
                <a:gd name="T20" fmla="*/ 138 w 771"/>
                <a:gd name="T21" fmla="*/ 181 h 333"/>
                <a:gd name="T22" fmla="*/ 636 w 771"/>
                <a:gd name="T23" fmla="*/ 66 h 333"/>
                <a:gd name="T24" fmla="*/ 653 w 771"/>
                <a:gd name="T25" fmla="*/ 190 h 333"/>
                <a:gd name="T26" fmla="*/ 753 w 771"/>
                <a:gd name="T27" fmla="*/ 93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71" h="333">
                  <a:moveTo>
                    <a:pt x="753" y="93"/>
                  </a:moveTo>
                  <a:cubicBezTo>
                    <a:pt x="736" y="36"/>
                    <a:pt x="676" y="128"/>
                    <a:pt x="676" y="128"/>
                  </a:cubicBezTo>
                  <a:cubicBezTo>
                    <a:pt x="676" y="128"/>
                    <a:pt x="693" y="51"/>
                    <a:pt x="673" y="25"/>
                  </a:cubicBezTo>
                  <a:cubicBezTo>
                    <a:pt x="654" y="0"/>
                    <a:pt x="606" y="34"/>
                    <a:pt x="594" y="42"/>
                  </a:cubicBezTo>
                  <a:cubicBezTo>
                    <a:pt x="82" y="155"/>
                    <a:pt x="82" y="155"/>
                    <a:pt x="82" y="155"/>
                  </a:cubicBezTo>
                  <a:cubicBezTo>
                    <a:pt x="102" y="237"/>
                    <a:pt x="102" y="237"/>
                    <a:pt x="102" y="237"/>
                  </a:cubicBezTo>
                  <a:cubicBezTo>
                    <a:pt x="43" y="230"/>
                    <a:pt x="43" y="230"/>
                    <a:pt x="43" y="230"/>
                  </a:cubicBezTo>
                  <a:cubicBezTo>
                    <a:pt x="43" y="230"/>
                    <a:pt x="0" y="321"/>
                    <a:pt x="45" y="327"/>
                  </a:cubicBezTo>
                  <a:cubicBezTo>
                    <a:pt x="91" y="333"/>
                    <a:pt x="61" y="266"/>
                    <a:pt x="61" y="266"/>
                  </a:cubicBezTo>
                  <a:cubicBezTo>
                    <a:pt x="61" y="266"/>
                    <a:pt x="104" y="291"/>
                    <a:pt x="136" y="281"/>
                  </a:cubicBezTo>
                  <a:cubicBezTo>
                    <a:pt x="160" y="274"/>
                    <a:pt x="141" y="203"/>
                    <a:pt x="138" y="181"/>
                  </a:cubicBezTo>
                  <a:cubicBezTo>
                    <a:pt x="474" y="161"/>
                    <a:pt x="631" y="69"/>
                    <a:pt x="636" y="66"/>
                  </a:cubicBezTo>
                  <a:cubicBezTo>
                    <a:pt x="636" y="66"/>
                    <a:pt x="644" y="149"/>
                    <a:pt x="653" y="190"/>
                  </a:cubicBezTo>
                  <a:cubicBezTo>
                    <a:pt x="653" y="190"/>
                    <a:pt x="771" y="151"/>
                    <a:pt x="753" y="93"/>
                  </a:cubicBezTo>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30" name="Freeform 23"/>
            <p:cNvSpPr/>
            <p:nvPr/>
          </p:nvSpPr>
          <p:spPr bwMode="auto">
            <a:xfrm>
              <a:off x="4448672" y="4692290"/>
              <a:ext cx="766242" cy="562826"/>
            </a:xfrm>
            <a:custGeom>
              <a:avLst/>
              <a:gdLst>
                <a:gd name="T0" fmla="*/ 568 w 627"/>
                <a:gd name="T1" fmla="*/ 0 h 460"/>
                <a:gd name="T2" fmla="*/ 627 w 627"/>
                <a:gd name="T3" fmla="*/ 347 h 460"/>
                <a:gd name="T4" fmla="*/ 115 w 627"/>
                <a:gd name="T5" fmla="*/ 460 h 460"/>
                <a:gd name="T6" fmla="*/ 0 w 627"/>
                <a:gd name="T7" fmla="*/ 118 h 460"/>
                <a:gd name="T8" fmla="*/ 568 w 627"/>
                <a:gd name="T9" fmla="*/ 0 h 460"/>
              </a:gdLst>
              <a:ahLst/>
              <a:cxnLst>
                <a:cxn ang="0">
                  <a:pos x="T0" y="T1"/>
                </a:cxn>
                <a:cxn ang="0">
                  <a:pos x="T2" y="T3"/>
                </a:cxn>
                <a:cxn ang="0">
                  <a:pos x="T4" y="T5"/>
                </a:cxn>
                <a:cxn ang="0">
                  <a:pos x="T6" y="T7"/>
                </a:cxn>
                <a:cxn ang="0">
                  <a:pos x="T8" y="T9"/>
                </a:cxn>
              </a:cxnLst>
              <a:rect l="0" t="0" r="r" b="b"/>
              <a:pathLst>
                <a:path w="627" h="460">
                  <a:moveTo>
                    <a:pt x="568" y="0"/>
                  </a:moveTo>
                  <a:cubicBezTo>
                    <a:pt x="627" y="347"/>
                    <a:pt x="627" y="347"/>
                    <a:pt x="627" y="347"/>
                  </a:cubicBezTo>
                  <a:cubicBezTo>
                    <a:pt x="627" y="347"/>
                    <a:pt x="422" y="435"/>
                    <a:pt x="115" y="460"/>
                  </a:cubicBezTo>
                  <a:cubicBezTo>
                    <a:pt x="0" y="118"/>
                    <a:pt x="0" y="118"/>
                    <a:pt x="0" y="118"/>
                  </a:cubicBezTo>
                  <a:cubicBezTo>
                    <a:pt x="0" y="118"/>
                    <a:pt x="389" y="101"/>
                    <a:pt x="568" y="0"/>
                  </a:cubicBezTo>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31" name="Freeform 24"/>
            <p:cNvSpPr/>
            <p:nvPr/>
          </p:nvSpPr>
          <p:spPr bwMode="auto">
            <a:xfrm>
              <a:off x="4819314" y="4707265"/>
              <a:ext cx="297012" cy="244598"/>
            </a:xfrm>
            <a:custGeom>
              <a:avLst/>
              <a:gdLst>
                <a:gd name="T0" fmla="*/ 238 w 238"/>
                <a:gd name="T1" fmla="*/ 0 h 196"/>
                <a:gd name="T2" fmla="*/ 161 w 238"/>
                <a:gd name="T3" fmla="*/ 196 h 196"/>
                <a:gd name="T4" fmla="*/ 0 w 238"/>
                <a:gd name="T5" fmla="*/ 69 h 196"/>
                <a:gd name="T6" fmla="*/ 238 w 238"/>
                <a:gd name="T7" fmla="*/ 0 h 196"/>
              </a:gdLst>
              <a:ahLst/>
              <a:cxnLst>
                <a:cxn ang="0">
                  <a:pos x="T0" y="T1"/>
                </a:cxn>
                <a:cxn ang="0">
                  <a:pos x="T2" y="T3"/>
                </a:cxn>
                <a:cxn ang="0">
                  <a:pos x="T4" y="T5"/>
                </a:cxn>
                <a:cxn ang="0">
                  <a:pos x="T6" y="T7"/>
                </a:cxn>
              </a:cxnLst>
              <a:rect l="0" t="0" r="r" b="b"/>
              <a:pathLst>
                <a:path w="238" h="196">
                  <a:moveTo>
                    <a:pt x="238" y="0"/>
                  </a:moveTo>
                  <a:lnTo>
                    <a:pt x="161" y="196"/>
                  </a:lnTo>
                  <a:lnTo>
                    <a:pt x="0" y="69"/>
                  </a:lnTo>
                  <a:lnTo>
                    <a:pt x="238" y="0"/>
                  </a:ln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32" name="Freeform 25"/>
            <p:cNvSpPr/>
            <p:nvPr/>
          </p:nvSpPr>
          <p:spPr bwMode="auto">
            <a:xfrm>
              <a:off x="4819314" y="4793374"/>
              <a:ext cx="200920" cy="158490"/>
            </a:xfrm>
            <a:custGeom>
              <a:avLst/>
              <a:gdLst>
                <a:gd name="T0" fmla="*/ 161 w 161"/>
                <a:gd name="T1" fmla="*/ 127 h 127"/>
                <a:gd name="T2" fmla="*/ 66 w 161"/>
                <a:gd name="T3" fmla="*/ 107 h 127"/>
                <a:gd name="T4" fmla="*/ 60 w 161"/>
                <a:gd name="T5" fmla="*/ 69 h 127"/>
                <a:gd name="T6" fmla="*/ 16 w 161"/>
                <a:gd name="T7" fmla="*/ 64 h 127"/>
                <a:gd name="T8" fmla="*/ 0 w 161"/>
                <a:gd name="T9" fmla="*/ 0 h 127"/>
                <a:gd name="T10" fmla="*/ 161 w 161"/>
                <a:gd name="T11" fmla="*/ 127 h 127"/>
              </a:gdLst>
              <a:ahLst/>
              <a:cxnLst>
                <a:cxn ang="0">
                  <a:pos x="T0" y="T1"/>
                </a:cxn>
                <a:cxn ang="0">
                  <a:pos x="T2" y="T3"/>
                </a:cxn>
                <a:cxn ang="0">
                  <a:pos x="T4" y="T5"/>
                </a:cxn>
                <a:cxn ang="0">
                  <a:pos x="T6" y="T7"/>
                </a:cxn>
                <a:cxn ang="0">
                  <a:pos x="T8" y="T9"/>
                </a:cxn>
                <a:cxn ang="0">
                  <a:pos x="T10" y="T11"/>
                </a:cxn>
              </a:cxnLst>
              <a:rect l="0" t="0" r="r" b="b"/>
              <a:pathLst>
                <a:path w="161" h="127">
                  <a:moveTo>
                    <a:pt x="161" y="127"/>
                  </a:moveTo>
                  <a:lnTo>
                    <a:pt x="66" y="107"/>
                  </a:lnTo>
                  <a:lnTo>
                    <a:pt x="60" y="69"/>
                  </a:lnTo>
                  <a:lnTo>
                    <a:pt x="16" y="64"/>
                  </a:lnTo>
                  <a:lnTo>
                    <a:pt x="0" y="0"/>
                  </a:lnTo>
                  <a:lnTo>
                    <a:pt x="161" y="127"/>
                  </a:lnTo>
                  <a:close/>
                </a:path>
              </a:pathLst>
            </a:custGeom>
            <a:solidFill>
              <a:schemeClr val="tx2"/>
            </a:solidFill>
            <a:ln>
              <a:noFill/>
            </a:ln>
          </p:spPr>
          <p:txBody>
            <a:bodyPr vert="horz" wrap="square" lIns="91440" tIns="45720" rIns="91440" bIns="45720" numCol="1" anchor="t" anchorCtr="0" compatLnSpc="1"/>
            <a:lstStyle/>
            <a:p>
              <a:endParaRPr lang="en-US"/>
            </a:p>
          </p:txBody>
        </p:sp>
        <p:sp>
          <p:nvSpPr>
            <p:cNvPr id="33" name="Freeform 26"/>
            <p:cNvSpPr/>
            <p:nvPr/>
          </p:nvSpPr>
          <p:spPr bwMode="auto">
            <a:xfrm>
              <a:off x="4954093" y="4773407"/>
              <a:ext cx="91100" cy="178457"/>
            </a:xfrm>
            <a:custGeom>
              <a:avLst/>
              <a:gdLst>
                <a:gd name="T0" fmla="*/ 57 w 73"/>
                <a:gd name="T1" fmla="*/ 15 h 143"/>
                <a:gd name="T2" fmla="*/ 39 w 73"/>
                <a:gd name="T3" fmla="*/ 0 h 143"/>
                <a:gd name="T4" fmla="*/ 6 w 73"/>
                <a:gd name="T5" fmla="*/ 10 h 143"/>
                <a:gd name="T6" fmla="*/ 0 w 73"/>
                <a:gd name="T7" fmla="*/ 36 h 143"/>
                <a:gd name="T8" fmla="*/ 16 w 73"/>
                <a:gd name="T9" fmla="*/ 45 h 143"/>
                <a:gd name="T10" fmla="*/ 16 w 73"/>
                <a:gd name="T11" fmla="*/ 114 h 143"/>
                <a:gd name="T12" fmla="*/ 53 w 73"/>
                <a:gd name="T13" fmla="*/ 143 h 143"/>
                <a:gd name="T14" fmla="*/ 73 w 73"/>
                <a:gd name="T15" fmla="*/ 92 h 143"/>
                <a:gd name="T16" fmla="*/ 46 w 73"/>
                <a:gd name="T17" fmla="*/ 39 h 143"/>
                <a:gd name="T18" fmla="*/ 57 w 73"/>
                <a:gd name="T19" fmla="*/ 15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3" h="143">
                  <a:moveTo>
                    <a:pt x="57" y="15"/>
                  </a:moveTo>
                  <a:lnTo>
                    <a:pt x="39" y="0"/>
                  </a:lnTo>
                  <a:lnTo>
                    <a:pt x="6" y="10"/>
                  </a:lnTo>
                  <a:lnTo>
                    <a:pt x="0" y="36"/>
                  </a:lnTo>
                  <a:lnTo>
                    <a:pt x="16" y="45"/>
                  </a:lnTo>
                  <a:lnTo>
                    <a:pt x="16" y="114"/>
                  </a:lnTo>
                  <a:lnTo>
                    <a:pt x="53" y="143"/>
                  </a:lnTo>
                  <a:lnTo>
                    <a:pt x="73" y="92"/>
                  </a:lnTo>
                  <a:lnTo>
                    <a:pt x="46" y="39"/>
                  </a:lnTo>
                  <a:lnTo>
                    <a:pt x="57" y="15"/>
                  </a:ln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34" name="Freeform 27"/>
            <p:cNvSpPr/>
            <p:nvPr/>
          </p:nvSpPr>
          <p:spPr bwMode="auto">
            <a:xfrm>
              <a:off x="5013994" y="4966839"/>
              <a:ext cx="31199" cy="31199"/>
            </a:xfrm>
            <a:custGeom>
              <a:avLst/>
              <a:gdLst>
                <a:gd name="T0" fmla="*/ 2 w 26"/>
                <a:gd name="T1" fmla="*/ 18 h 26"/>
                <a:gd name="T2" fmla="*/ 18 w 26"/>
                <a:gd name="T3" fmla="*/ 24 h 26"/>
                <a:gd name="T4" fmla="*/ 23 w 26"/>
                <a:gd name="T5" fmla="*/ 8 h 26"/>
                <a:gd name="T6" fmla="*/ 8 w 26"/>
                <a:gd name="T7" fmla="*/ 3 h 26"/>
                <a:gd name="T8" fmla="*/ 2 w 26"/>
                <a:gd name="T9" fmla="*/ 18 h 26"/>
              </a:gdLst>
              <a:ahLst/>
              <a:cxnLst>
                <a:cxn ang="0">
                  <a:pos x="T0" y="T1"/>
                </a:cxn>
                <a:cxn ang="0">
                  <a:pos x="T2" y="T3"/>
                </a:cxn>
                <a:cxn ang="0">
                  <a:pos x="T4" y="T5"/>
                </a:cxn>
                <a:cxn ang="0">
                  <a:pos x="T6" y="T7"/>
                </a:cxn>
                <a:cxn ang="0">
                  <a:pos x="T8" y="T9"/>
                </a:cxn>
              </a:cxnLst>
              <a:rect l="0" t="0" r="r" b="b"/>
              <a:pathLst>
                <a:path w="26" h="26">
                  <a:moveTo>
                    <a:pt x="2" y="18"/>
                  </a:moveTo>
                  <a:cubicBezTo>
                    <a:pt x="5" y="24"/>
                    <a:pt x="12" y="26"/>
                    <a:pt x="18" y="24"/>
                  </a:cubicBezTo>
                  <a:cubicBezTo>
                    <a:pt x="24" y="21"/>
                    <a:pt x="26" y="14"/>
                    <a:pt x="23" y="8"/>
                  </a:cubicBezTo>
                  <a:cubicBezTo>
                    <a:pt x="20" y="2"/>
                    <a:pt x="13" y="0"/>
                    <a:pt x="8" y="3"/>
                  </a:cubicBezTo>
                  <a:cubicBezTo>
                    <a:pt x="2" y="6"/>
                    <a:pt x="0" y="13"/>
                    <a:pt x="2" y="18"/>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5" name="Freeform 28"/>
            <p:cNvSpPr/>
            <p:nvPr/>
          </p:nvSpPr>
          <p:spPr bwMode="auto">
            <a:xfrm>
              <a:off x="5020234" y="4707265"/>
              <a:ext cx="121051" cy="244598"/>
            </a:xfrm>
            <a:custGeom>
              <a:avLst/>
              <a:gdLst>
                <a:gd name="T0" fmla="*/ 77 w 97"/>
                <a:gd name="T1" fmla="*/ 0 h 196"/>
                <a:gd name="T2" fmla="*/ 97 w 97"/>
                <a:gd name="T3" fmla="*/ 73 h 196"/>
                <a:gd name="T4" fmla="*/ 60 w 97"/>
                <a:gd name="T5" fmla="*/ 92 h 196"/>
                <a:gd name="T6" fmla="*/ 79 w 97"/>
                <a:gd name="T7" fmla="*/ 142 h 196"/>
                <a:gd name="T8" fmla="*/ 0 w 97"/>
                <a:gd name="T9" fmla="*/ 196 h 196"/>
                <a:gd name="T10" fmla="*/ 77 w 97"/>
                <a:gd name="T11" fmla="*/ 0 h 196"/>
              </a:gdLst>
              <a:ahLst/>
              <a:cxnLst>
                <a:cxn ang="0">
                  <a:pos x="T0" y="T1"/>
                </a:cxn>
                <a:cxn ang="0">
                  <a:pos x="T2" y="T3"/>
                </a:cxn>
                <a:cxn ang="0">
                  <a:pos x="T4" y="T5"/>
                </a:cxn>
                <a:cxn ang="0">
                  <a:pos x="T6" y="T7"/>
                </a:cxn>
                <a:cxn ang="0">
                  <a:pos x="T8" y="T9"/>
                </a:cxn>
                <a:cxn ang="0">
                  <a:pos x="T10" y="T11"/>
                </a:cxn>
              </a:cxnLst>
              <a:rect l="0" t="0" r="r" b="b"/>
              <a:pathLst>
                <a:path w="97" h="196">
                  <a:moveTo>
                    <a:pt x="77" y="0"/>
                  </a:moveTo>
                  <a:lnTo>
                    <a:pt x="97" y="73"/>
                  </a:lnTo>
                  <a:lnTo>
                    <a:pt x="60" y="92"/>
                  </a:lnTo>
                  <a:lnTo>
                    <a:pt x="79" y="142"/>
                  </a:lnTo>
                  <a:lnTo>
                    <a:pt x="0" y="196"/>
                  </a:lnTo>
                  <a:lnTo>
                    <a:pt x="77" y="0"/>
                  </a:lnTo>
                  <a:close/>
                </a:path>
              </a:pathLst>
            </a:custGeom>
            <a:solidFill>
              <a:schemeClr val="tx2"/>
            </a:solidFill>
            <a:ln>
              <a:noFill/>
            </a:ln>
          </p:spPr>
          <p:txBody>
            <a:bodyPr vert="horz" wrap="square" lIns="91440" tIns="45720" rIns="91440" bIns="45720" numCol="1" anchor="t" anchorCtr="0" compatLnSpc="1"/>
            <a:lstStyle/>
            <a:p>
              <a:endParaRPr lang="en-US"/>
            </a:p>
          </p:txBody>
        </p:sp>
        <p:sp>
          <p:nvSpPr>
            <p:cNvPr id="36" name="Freeform 29"/>
            <p:cNvSpPr/>
            <p:nvPr/>
          </p:nvSpPr>
          <p:spPr bwMode="auto">
            <a:xfrm>
              <a:off x="4382531" y="3934784"/>
              <a:ext cx="761250" cy="902268"/>
            </a:xfrm>
            <a:custGeom>
              <a:avLst/>
              <a:gdLst>
                <a:gd name="T0" fmla="*/ 131 w 622"/>
                <a:gd name="T1" fmla="*/ 288 h 737"/>
                <a:gd name="T2" fmla="*/ 54 w 622"/>
                <a:gd name="T3" fmla="*/ 737 h 737"/>
                <a:gd name="T4" fmla="*/ 622 w 622"/>
                <a:gd name="T5" fmla="*/ 619 h 737"/>
                <a:gd name="T6" fmla="*/ 131 w 622"/>
                <a:gd name="T7" fmla="*/ 288 h 737"/>
              </a:gdLst>
              <a:ahLst/>
              <a:cxnLst>
                <a:cxn ang="0">
                  <a:pos x="T0" y="T1"/>
                </a:cxn>
                <a:cxn ang="0">
                  <a:pos x="T2" y="T3"/>
                </a:cxn>
                <a:cxn ang="0">
                  <a:pos x="T4" y="T5"/>
                </a:cxn>
                <a:cxn ang="0">
                  <a:pos x="T6" y="T7"/>
                </a:cxn>
              </a:cxnLst>
              <a:rect l="0" t="0" r="r" b="b"/>
              <a:pathLst>
                <a:path w="622" h="737">
                  <a:moveTo>
                    <a:pt x="131" y="288"/>
                  </a:moveTo>
                  <a:cubicBezTo>
                    <a:pt x="131" y="288"/>
                    <a:pt x="0" y="426"/>
                    <a:pt x="54" y="737"/>
                  </a:cubicBezTo>
                  <a:cubicBezTo>
                    <a:pt x="54" y="737"/>
                    <a:pt x="443" y="720"/>
                    <a:pt x="622" y="619"/>
                  </a:cubicBezTo>
                  <a:cubicBezTo>
                    <a:pt x="622" y="619"/>
                    <a:pt x="572" y="0"/>
                    <a:pt x="131" y="288"/>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7" name="Freeform 30"/>
            <p:cNvSpPr/>
            <p:nvPr/>
          </p:nvSpPr>
          <p:spPr bwMode="auto">
            <a:xfrm>
              <a:off x="4382531" y="3934784"/>
              <a:ext cx="761250" cy="902268"/>
            </a:xfrm>
            <a:custGeom>
              <a:avLst/>
              <a:gdLst>
                <a:gd name="T0" fmla="*/ 131 w 622"/>
                <a:gd name="T1" fmla="*/ 288 h 737"/>
                <a:gd name="T2" fmla="*/ 54 w 622"/>
                <a:gd name="T3" fmla="*/ 737 h 737"/>
                <a:gd name="T4" fmla="*/ 622 w 622"/>
                <a:gd name="T5" fmla="*/ 619 h 737"/>
                <a:gd name="T6" fmla="*/ 131 w 622"/>
                <a:gd name="T7" fmla="*/ 288 h 737"/>
              </a:gdLst>
              <a:ahLst/>
              <a:cxnLst>
                <a:cxn ang="0">
                  <a:pos x="T0" y="T1"/>
                </a:cxn>
                <a:cxn ang="0">
                  <a:pos x="T2" y="T3"/>
                </a:cxn>
                <a:cxn ang="0">
                  <a:pos x="T4" y="T5"/>
                </a:cxn>
                <a:cxn ang="0">
                  <a:pos x="T6" y="T7"/>
                </a:cxn>
              </a:cxnLst>
              <a:rect l="0" t="0" r="r" b="b"/>
              <a:pathLst>
                <a:path w="622" h="737">
                  <a:moveTo>
                    <a:pt x="131" y="288"/>
                  </a:moveTo>
                  <a:cubicBezTo>
                    <a:pt x="131" y="288"/>
                    <a:pt x="0" y="426"/>
                    <a:pt x="54" y="737"/>
                  </a:cubicBezTo>
                  <a:cubicBezTo>
                    <a:pt x="54" y="737"/>
                    <a:pt x="443" y="720"/>
                    <a:pt x="622" y="619"/>
                  </a:cubicBezTo>
                  <a:cubicBezTo>
                    <a:pt x="622" y="619"/>
                    <a:pt x="572" y="0"/>
                    <a:pt x="131" y="288"/>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8" name="Freeform 31"/>
            <p:cNvSpPr/>
            <p:nvPr/>
          </p:nvSpPr>
          <p:spPr bwMode="auto">
            <a:xfrm>
              <a:off x="4096750" y="3911073"/>
              <a:ext cx="1199281" cy="925979"/>
            </a:xfrm>
            <a:custGeom>
              <a:avLst/>
              <a:gdLst>
                <a:gd name="T0" fmla="*/ 768 w 980"/>
                <a:gd name="T1" fmla="*/ 0 h 756"/>
                <a:gd name="T2" fmla="*/ 406 w 980"/>
                <a:gd name="T3" fmla="*/ 377 h 756"/>
                <a:gd name="T4" fmla="*/ 390 w 980"/>
                <a:gd name="T5" fmla="*/ 509 h 756"/>
                <a:gd name="T6" fmla="*/ 324 w 980"/>
                <a:gd name="T7" fmla="*/ 525 h 756"/>
                <a:gd name="T8" fmla="*/ 384 w 980"/>
                <a:gd name="T9" fmla="*/ 552 h 756"/>
                <a:gd name="T10" fmla="*/ 287 w 980"/>
                <a:gd name="T11" fmla="*/ 756 h 756"/>
                <a:gd name="T12" fmla="*/ 290 w 980"/>
                <a:gd name="T13" fmla="*/ 218 h 756"/>
                <a:gd name="T14" fmla="*/ 442 w 980"/>
                <a:gd name="T15" fmla="*/ 66 h 756"/>
                <a:gd name="T16" fmla="*/ 768 w 980"/>
                <a:gd name="T17" fmla="*/ 0 h 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0" h="756">
                  <a:moveTo>
                    <a:pt x="768" y="0"/>
                  </a:moveTo>
                  <a:cubicBezTo>
                    <a:pt x="768" y="0"/>
                    <a:pt x="980" y="347"/>
                    <a:pt x="406" y="377"/>
                  </a:cubicBezTo>
                  <a:cubicBezTo>
                    <a:pt x="390" y="509"/>
                    <a:pt x="390" y="509"/>
                    <a:pt x="390" y="509"/>
                  </a:cubicBezTo>
                  <a:cubicBezTo>
                    <a:pt x="390" y="509"/>
                    <a:pt x="329" y="467"/>
                    <a:pt x="324" y="525"/>
                  </a:cubicBezTo>
                  <a:cubicBezTo>
                    <a:pt x="319" y="583"/>
                    <a:pt x="384" y="552"/>
                    <a:pt x="384" y="552"/>
                  </a:cubicBezTo>
                  <a:cubicBezTo>
                    <a:pt x="384" y="552"/>
                    <a:pt x="349" y="706"/>
                    <a:pt x="287" y="756"/>
                  </a:cubicBezTo>
                  <a:cubicBezTo>
                    <a:pt x="287" y="756"/>
                    <a:pt x="0" y="211"/>
                    <a:pt x="290" y="218"/>
                  </a:cubicBezTo>
                  <a:cubicBezTo>
                    <a:pt x="290" y="218"/>
                    <a:pt x="287" y="100"/>
                    <a:pt x="442" y="66"/>
                  </a:cubicBezTo>
                  <a:cubicBezTo>
                    <a:pt x="602" y="32"/>
                    <a:pt x="732" y="219"/>
                    <a:pt x="768" y="0"/>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39" name="Freeform 32"/>
            <p:cNvSpPr/>
            <p:nvPr/>
          </p:nvSpPr>
          <p:spPr bwMode="auto">
            <a:xfrm>
              <a:off x="4709494" y="4492618"/>
              <a:ext cx="46174" cy="84861"/>
            </a:xfrm>
            <a:custGeom>
              <a:avLst/>
              <a:gdLst>
                <a:gd name="T0" fmla="*/ 33 w 38"/>
                <a:gd name="T1" fmla="*/ 31 h 69"/>
                <a:gd name="T2" fmla="*/ 28 w 38"/>
                <a:gd name="T3" fmla="*/ 66 h 69"/>
                <a:gd name="T4" fmla="*/ 5 w 38"/>
                <a:gd name="T5" fmla="*/ 39 h 69"/>
                <a:gd name="T6" fmla="*/ 10 w 38"/>
                <a:gd name="T7" fmla="*/ 3 h 69"/>
                <a:gd name="T8" fmla="*/ 33 w 38"/>
                <a:gd name="T9" fmla="*/ 31 h 69"/>
              </a:gdLst>
              <a:ahLst/>
              <a:cxnLst>
                <a:cxn ang="0">
                  <a:pos x="T0" y="T1"/>
                </a:cxn>
                <a:cxn ang="0">
                  <a:pos x="T2" y="T3"/>
                </a:cxn>
                <a:cxn ang="0">
                  <a:pos x="T4" y="T5"/>
                </a:cxn>
                <a:cxn ang="0">
                  <a:pos x="T6" y="T7"/>
                </a:cxn>
                <a:cxn ang="0">
                  <a:pos x="T8" y="T9"/>
                </a:cxn>
              </a:cxnLst>
              <a:rect l="0" t="0" r="r" b="b"/>
              <a:pathLst>
                <a:path w="38" h="69">
                  <a:moveTo>
                    <a:pt x="33" y="31"/>
                  </a:moveTo>
                  <a:cubicBezTo>
                    <a:pt x="38" y="48"/>
                    <a:pt x="36" y="64"/>
                    <a:pt x="28" y="66"/>
                  </a:cubicBezTo>
                  <a:cubicBezTo>
                    <a:pt x="21" y="69"/>
                    <a:pt x="10" y="56"/>
                    <a:pt x="5" y="39"/>
                  </a:cubicBezTo>
                  <a:cubicBezTo>
                    <a:pt x="0" y="21"/>
                    <a:pt x="2" y="5"/>
                    <a:pt x="10" y="3"/>
                  </a:cubicBezTo>
                  <a:cubicBezTo>
                    <a:pt x="18" y="0"/>
                    <a:pt x="28" y="13"/>
                    <a:pt x="33" y="31"/>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40" name="Freeform 33"/>
            <p:cNvSpPr/>
            <p:nvPr/>
          </p:nvSpPr>
          <p:spPr bwMode="auto">
            <a:xfrm>
              <a:off x="4992779" y="4412749"/>
              <a:ext cx="46174" cy="83613"/>
            </a:xfrm>
            <a:custGeom>
              <a:avLst/>
              <a:gdLst>
                <a:gd name="T0" fmla="*/ 33 w 38"/>
                <a:gd name="T1" fmla="*/ 30 h 68"/>
                <a:gd name="T2" fmla="*/ 28 w 38"/>
                <a:gd name="T3" fmla="*/ 66 h 68"/>
                <a:gd name="T4" fmla="*/ 5 w 38"/>
                <a:gd name="T5" fmla="*/ 38 h 68"/>
                <a:gd name="T6" fmla="*/ 10 w 38"/>
                <a:gd name="T7" fmla="*/ 2 h 68"/>
                <a:gd name="T8" fmla="*/ 33 w 38"/>
                <a:gd name="T9" fmla="*/ 30 h 68"/>
              </a:gdLst>
              <a:ahLst/>
              <a:cxnLst>
                <a:cxn ang="0">
                  <a:pos x="T0" y="T1"/>
                </a:cxn>
                <a:cxn ang="0">
                  <a:pos x="T2" y="T3"/>
                </a:cxn>
                <a:cxn ang="0">
                  <a:pos x="T4" y="T5"/>
                </a:cxn>
                <a:cxn ang="0">
                  <a:pos x="T6" y="T7"/>
                </a:cxn>
                <a:cxn ang="0">
                  <a:pos x="T8" y="T9"/>
                </a:cxn>
              </a:cxnLst>
              <a:rect l="0" t="0" r="r" b="b"/>
              <a:pathLst>
                <a:path w="38" h="68">
                  <a:moveTo>
                    <a:pt x="33" y="30"/>
                  </a:moveTo>
                  <a:cubicBezTo>
                    <a:pt x="38" y="48"/>
                    <a:pt x="36" y="64"/>
                    <a:pt x="28" y="66"/>
                  </a:cubicBezTo>
                  <a:cubicBezTo>
                    <a:pt x="21" y="68"/>
                    <a:pt x="10" y="56"/>
                    <a:pt x="5" y="38"/>
                  </a:cubicBezTo>
                  <a:cubicBezTo>
                    <a:pt x="0" y="20"/>
                    <a:pt x="3" y="4"/>
                    <a:pt x="10" y="2"/>
                  </a:cubicBezTo>
                  <a:cubicBezTo>
                    <a:pt x="18" y="0"/>
                    <a:pt x="28" y="12"/>
                    <a:pt x="33" y="30"/>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41" name="Freeform 34"/>
            <p:cNvSpPr/>
            <p:nvPr/>
          </p:nvSpPr>
          <p:spPr bwMode="auto">
            <a:xfrm>
              <a:off x="3432840" y="5075411"/>
              <a:ext cx="943451" cy="406832"/>
            </a:xfrm>
            <a:custGeom>
              <a:avLst/>
              <a:gdLst>
                <a:gd name="T0" fmla="*/ 754 w 771"/>
                <a:gd name="T1" fmla="*/ 93 h 333"/>
                <a:gd name="T2" fmla="*/ 676 w 771"/>
                <a:gd name="T3" fmla="*/ 128 h 333"/>
                <a:gd name="T4" fmla="*/ 673 w 771"/>
                <a:gd name="T5" fmla="*/ 25 h 333"/>
                <a:gd name="T6" fmla="*/ 594 w 771"/>
                <a:gd name="T7" fmla="*/ 42 h 333"/>
                <a:gd name="T8" fmla="*/ 82 w 771"/>
                <a:gd name="T9" fmla="*/ 155 h 333"/>
                <a:gd name="T10" fmla="*/ 102 w 771"/>
                <a:gd name="T11" fmla="*/ 237 h 333"/>
                <a:gd name="T12" fmla="*/ 43 w 771"/>
                <a:gd name="T13" fmla="*/ 230 h 333"/>
                <a:gd name="T14" fmla="*/ 45 w 771"/>
                <a:gd name="T15" fmla="*/ 327 h 333"/>
                <a:gd name="T16" fmla="*/ 61 w 771"/>
                <a:gd name="T17" fmla="*/ 266 h 333"/>
                <a:gd name="T18" fmla="*/ 136 w 771"/>
                <a:gd name="T19" fmla="*/ 281 h 333"/>
                <a:gd name="T20" fmla="*/ 138 w 771"/>
                <a:gd name="T21" fmla="*/ 181 h 333"/>
                <a:gd name="T22" fmla="*/ 636 w 771"/>
                <a:gd name="T23" fmla="*/ 66 h 333"/>
                <a:gd name="T24" fmla="*/ 653 w 771"/>
                <a:gd name="T25" fmla="*/ 190 h 333"/>
                <a:gd name="T26" fmla="*/ 754 w 771"/>
                <a:gd name="T27" fmla="*/ 93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71" h="333">
                  <a:moveTo>
                    <a:pt x="754" y="93"/>
                  </a:moveTo>
                  <a:cubicBezTo>
                    <a:pt x="736" y="36"/>
                    <a:pt x="676" y="128"/>
                    <a:pt x="676" y="128"/>
                  </a:cubicBezTo>
                  <a:cubicBezTo>
                    <a:pt x="676" y="128"/>
                    <a:pt x="693" y="51"/>
                    <a:pt x="673" y="25"/>
                  </a:cubicBezTo>
                  <a:cubicBezTo>
                    <a:pt x="654" y="0"/>
                    <a:pt x="606" y="34"/>
                    <a:pt x="594" y="42"/>
                  </a:cubicBezTo>
                  <a:cubicBezTo>
                    <a:pt x="82" y="155"/>
                    <a:pt x="82" y="155"/>
                    <a:pt x="82" y="155"/>
                  </a:cubicBezTo>
                  <a:cubicBezTo>
                    <a:pt x="102" y="237"/>
                    <a:pt x="102" y="237"/>
                    <a:pt x="102" y="237"/>
                  </a:cubicBezTo>
                  <a:cubicBezTo>
                    <a:pt x="43" y="230"/>
                    <a:pt x="43" y="230"/>
                    <a:pt x="43" y="230"/>
                  </a:cubicBezTo>
                  <a:cubicBezTo>
                    <a:pt x="43" y="230"/>
                    <a:pt x="0" y="321"/>
                    <a:pt x="45" y="327"/>
                  </a:cubicBezTo>
                  <a:cubicBezTo>
                    <a:pt x="91" y="333"/>
                    <a:pt x="61" y="266"/>
                    <a:pt x="61" y="266"/>
                  </a:cubicBezTo>
                  <a:cubicBezTo>
                    <a:pt x="61" y="266"/>
                    <a:pt x="104" y="291"/>
                    <a:pt x="136" y="281"/>
                  </a:cubicBezTo>
                  <a:cubicBezTo>
                    <a:pt x="161" y="274"/>
                    <a:pt x="141" y="203"/>
                    <a:pt x="138" y="181"/>
                  </a:cubicBezTo>
                  <a:cubicBezTo>
                    <a:pt x="474" y="161"/>
                    <a:pt x="631" y="69"/>
                    <a:pt x="636" y="66"/>
                  </a:cubicBezTo>
                  <a:cubicBezTo>
                    <a:pt x="636" y="66"/>
                    <a:pt x="644" y="149"/>
                    <a:pt x="653" y="190"/>
                  </a:cubicBezTo>
                  <a:cubicBezTo>
                    <a:pt x="653" y="190"/>
                    <a:pt x="771" y="151"/>
                    <a:pt x="754" y="93"/>
                  </a:cubicBezTo>
                </a:path>
              </a:pathLst>
            </a:custGeom>
            <a:solidFill>
              <a:schemeClr val="tx2"/>
            </a:solidFill>
            <a:ln>
              <a:noFill/>
            </a:ln>
          </p:spPr>
          <p:txBody>
            <a:bodyPr vert="horz" wrap="square" lIns="91440" tIns="45720" rIns="91440" bIns="45720" numCol="1" anchor="t" anchorCtr="0" compatLnSpc="1"/>
            <a:lstStyle/>
            <a:p>
              <a:endParaRPr lang="en-US"/>
            </a:p>
          </p:txBody>
        </p:sp>
        <p:sp>
          <p:nvSpPr>
            <p:cNvPr id="42" name="Freeform 35"/>
            <p:cNvSpPr/>
            <p:nvPr/>
          </p:nvSpPr>
          <p:spPr bwMode="auto">
            <a:xfrm>
              <a:off x="3326764" y="3944767"/>
              <a:ext cx="761250" cy="909756"/>
            </a:xfrm>
            <a:custGeom>
              <a:avLst/>
              <a:gdLst>
                <a:gd name="T0" fmla="*/ 622 w 622"/>
                <a:gd name="T1" fmla="*/ 619 h 744"/>
                <a:gd name="T2" fmla="*/ 131 w 622"/>
                <a:gd name="T3" fmla="*/ 288 h 744"/>
                <a:gd name="T4" fmla="*/ 54 w 622"/>
                <a:gd name="T5" fmla="*/ 737 h 744"/>
                <a:gd name="T6" fmla="*/ 622 w 622"/>
                <a:gd name="T7" fmla="*/ 619 h 744"/>
              </a:gdLst>
              <a:ahLst/>
              <a:cxnLst>
                <a:cxn ang="0">
                  <a:pos x="T0" y="T1"/>
                </a:cxn>
                <a:cxn ang="0">
                  <a:pos x="T2" y="T3"/>
                </a:cxn>
                <a:cxn ang="0">
                  <a:pos x="T4" y="T5"/>
                </a:cxn>
                <a:cxn ang="0">
                  <a:pos x="T6" y="T7"/>
                </a:cxn>
              </a:cxnLst>
              <a:rect l="0" t="0" r="r" b="b"/>
              <a:pathLst>
                <a:path w="622" h="744">
                  <a:moveTo>
                    <a:pt x="622" y="619"/>
                  </a:moveTo>
                  <a:cubicBezTo>
                    <a:pt x="622" y="619"/>
                    <a:pt x="572" y="0"/>
                    <a:pt x="131" y="288"/>
                  </a:cubicBezTo>
                  <a:cubicBezTo>
                    <a:pt x="131" y="288"/>
                    <a:pt x="0" y="425"/>
                    <a:pt x="54" y="737"/>
                  </a:cubicBezTo>
                  <a:cubicBezTo>
                    <a:pt x="537" y="744"/>
                    <a:pt x="622" y="619"/>
                    <a:pt x="622" y="619"/>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3" name="Freeform 36"/>
            <p:cNvSpPr/>
            <p:nvPr/>
          </p:nvSpPr>
          <p:spPr bwMode="auto">
            <a:xfrm>
              <a:off x="3392906" y="4702273"/>
              <a:ext cx="766242" cy="562826"/>
            </a:xfrm>
            <a:custGeom>
              <a:avLst/>
              <a:gdLst>
                <a:gd name="T0" fmla="*/ 568 w 627"/>
                <a:gd name="T1" fmla="*/ 0 h 460"/>
                <a:gd name="T2" fmla="*/ 627 w 627"/>
                <a:gd name="T3" fmla="*/ 347 h 460"/>
                <a:gd name="T4" fmla="*/ 115 w 627"/>
                <a:gd name="T5" fmla="*/ 460 h 460"/>
                <a:gd name="T6" fmla="*/ 0 w 627"/>
                <a:gd name="T7" fmla="*/ 118 h 460"/>
                <a:gd name="T8" fmla="*/ 568 w 627"/>
                <a:gd name="T9" fmla="*/ 0 h 460"/>
              </a:gdLst>
              <a:ahLst/>
              <a:cxnLst>
                <a:cxn ang="0">
                  <a:pos x="T0" y="T1"/>
                </a:cxn>
                <a:cxn ang="0">
                  <a:pos x="T2" y="T3"/>
                </a:cxn>
                <a:cxn ang="0">
                  <a:pos x="T4" y="T5"/>
                </a:cxn>
                <a:cxn ang="0">
                  <a:pos x="T6" y="T7"/>
                </a:cxn>
                <a:cxn ang="0">
                  <a:pos x="T8" y="T9"/>
                </a:cxn>
              </a:cxnLst>
              <a:rect l="0" t="0" r="r" b="b"/>
              <a:pathLst>
                <a:path w="627" h="460">
                  <a:moveTo>
                    <a:pt x="568" y="0"/>
                  </a:moveTo>
                  <a:cubicBezTo>
                    <a:pt x="627" y="347"/>
                    <a:pt x="627" y="347"/>
                    <a:pt x="627" y="347"/>
                  </a:cubicBezTo>
                  <a:cubicBezTo>
                    <a:pt x="627" y="347"/>
                    <a:pt x="422" y="435"/>
                    <a:pt x="115" y="460"/>
                  </a:cubicBezTo>
                  <a:cubicBezTo>
                    <a:pt x="0" y="118"/>
                    <a:pt x="0" y="118"/>
                    <a:pt x="0" y="118"/>
                  </a:cubicBezTo>
                  <a:cubicBezTo>
                    <a:pt x="0" y="118"/>
                    <a:pt x="389" y="101"/>
                    <a:pt x="568" y="0"/>
                  </a:cubicBezTo>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44" name="Freeform 37"/>
            <p:cNvSpPr/>
            <p:nvPr/>
          </p:nvSpPr>
          <p:spPr bwMode="auto">
            <a:xfrm>
              <a:off x="2926172" y="4964343"/>
              <a:ext cx="2496" cy="0"/>
            </a:xfrm>
            <a:custGeom>
              <a:avLst/>
              <a:gdLst>
                <a:gd name="T0" fmla="*/ 0 w 2"/>
                <a:gd name="T1" fmla="*/ 2 w 2"/>
                <a:gd name="T2" fmla="*/ 0 w 2"/>
              </a:gdLst>
              <a:ahLst/>
              <a:cxnLst>
                <a:cxn ang="0">
                  <a:pos x="T0" y="0"/>
                </a:cxn>
                <a:cxn ang="0">
                  <a:pos x="T1" y="0"/>
                </a:cxn>
                <a:cxn ang="0">
                  <a:pos x="T2" y="0"/>
                </a:cxn>
              </a:cxnLst>
              <a:rect l="0" t="0" r="r" b="b"/>
              <a:pathLst>
                <a:path w="2">
                  <a:moveTo>
                    <a:pt x="0" y="0"/>
                  </a:moveTo>
                  <a:cubicBezTo>
                    <a:pt x="1" y="0"/>
                    <a:pt x="1" y="0"/>
                    <a:pt x="2" y="0"/>
                  </a:cubicBezTo>
                  <a:cubicBezTo>
                    <a:pt x="1" y="0"/>
                    <a:pt x="1" y="0"/>
                    <a:pt x="0" y="0"/>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5" name="Freeform 38"/>
            <p:cNvSpPr/>
            <p:nvPr/>
          </p:nvSpPr>
          <p:spPr bwMode="auto">
            <a:xfrm>
              <a:off x="3845912" y="4818333"/>
              <a:ext cx="136027" cy="333203"/>
            </a:xfrm>
            <a:custGeom>
              <a:avLst/>
              <a:gdLst>
                <a:gd name="T0" fmla="*/ 66 w 109"/>
                <a:gd name="T1" fmla="*/ 0 h 267"/>
                <a:gd name="T2" fmla="*/ 78 w 109"/>
                <a:gd name="T3" fmla="*/ 22 h 267"/>
                <a:gd name="T4" fmla="*/ 62 w 109"/>
                <a:gd name="T5" fmla="*/ 47 h 267"/>
                <a:gd name="T6" fmla="*/ 109 w 109"/>
                <a:gd name="T7" fmla="*/ 201 h 267"/>
                <a:gd name="T8" fmla="*/ 56 w 109"/>
                <a:gd name="T9" fmla="*/ 267 h 267"/>
                <a:gd name="T10" fmla="*/ 0 w 109"/>
                <a:gd name="T11" fmla="*/ 210 h 267"/>
                <a:gd name="T12" fmla="*/ 31 w 109"/>
                <a:gd name="T13" fmla="*/ 50 h 267"/>
                <a:gd name="T14" fmla="*/ 12 w 109"/>
                <a:gd name="T15" fmla="*/ 24 h 267"/>
                <a:gd name="T16" fmla="*/ 22 w 109"/>
                <a:gd name="T17" fmla="*/ 6 h 267"/>
                <a:gd name="T18" fmla="*/ 66 w 109"/>
                <a:gd name="T19" fmla="*/ 0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267">
                  <a:moveTo>
                    <a:pt x="66" y="0"/>
                  </a:moveTo>
                  <a:lnTo>
                    <a:pt x="78" y="22"/>
                  </a:lnTo>
                  <a:lnTo>
                    <a:pt x="62" y="47"/>
                  </a:lnTo>
                  <a:lnTo>
                    <a:pt x="109" y="201"/>
                  </a:lnTo>
                  <a:lnTo>
                    <a:pt x="56" y="267"/>
                  </a:lnTo>
                  <a:lnTo>
                    <a:pt x="0" y="210"/>
                  </a:lnTo>
                  <a:lnTo>
                    <a:pt x="31" y="50"/>
                  </a:lnTo>
                  <a:lnTo>
                    <a:pt x="12" y="24"/>
                  </a:lnTo>
                  <a:lnTo>
                    <a:pt x="22" y="6"/>
                  </a:lnTo>
                  <a:lnTo>
                    <a:pt x="66" y="0"/>
                  </a:lnTo>
                  <a:close/>
                </a:path>
              </a:pathLst>
            </a:custGeom>
            <a:solidFill>
              <a:schemeClr val="tx2"/>
            </a:solidFill>
            <a:ln>
              <a:noFill/>
            </a:ln>
          </p:spPr>
          <p:txBody>
            <a:bodyPr vert="horz" wrap="square" lIns="91440" tIns="45720" rIns="91440" bIns="45720" numCol="1" anchor="t" anchorCtr="0" compatLnSpc="1"/>
            <a:lstStyle/>
            <a:p>
              <a:endParaRPr lang="en-US"/>
            </a:p>
          </p:txBody>
        </p:sp>
        <p:sp>
          <p:nvSpPr>
            <p:cNvPr id="46" name="Freeform 39"/>
            <p:cNvSpPr/>
            <p:nvPr/>
          </p:nvSpPr>
          <p:spPr bwMode="auto">
            <a:xfrm>
              <a:off x="3845912" y="4818333"/>
              <a:ext cx="136027" cy="333203"/>
            </a:xfrm>
            <a:custGeom>
              <a:avLst/>
              <a:gdLst>
                <a:gd name="T0" fmla="*/ 66 w 109"/>
                <a:gd name="T1" fmla="*/ 0 h 267"/>
                <a:gd name="T2" fmla="*/ 78 w 109"/>
                <a:gd name="T3" fmla="*/ 22 h 267"/>
                <a:gd name="T4" fmla="*/ 62 w 109"/>
                <a:gd name="T5" fmla="*/ 47 h 267"/>
                <a:gd name="T6" fmla="*/ 109 w 109"/>
                <a:gd name="T7" fmla="*/ 201 h 267"/>
                <a:gd name="T8" fmla="*/ 56 w 109"/>
                <a:gd name="T9" fmla="*/ 267 h 267"/>
                <a:gd name="T10" fmla="*/ 0 w 109"/>
                <a:gd name="T11" fmla="*/ 210 h 267"/>
                <a:gd name="T12" fmla="*/ 31 w 109"/>
                <a:gd name="T13" fmla="*/ 50 h 267"/>
                <a:gd name="T14" fmla="*/ 12 w 109"/>
                <a:gd name="T15" fmla="*/ 24 h 267"/>
                <a:gd name="T16" fmla="*/ 22 w 109"/>
                <a:gd name="T17" fmla="*/ 6 h 267"/>
                <a:gd name="T18" fmla="*/ 66 w 109"/>
                <a:gd name="T19" fmla="*/ 0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267">
                  <a:moveTo>
                    <a:pt x="66" y="0"/>
                  </a:moveTo>
                  <a:lnTo>
                    <a:pt x="78" y="22"/>
                  </a:lnTo>
                  <a:lnTo>
                    <a:pt x="62" y="47"/>
                  </a:lnTo>
                  <a:lnTo>
                    <a:pt x="109" y="201"/>
                  </a:lnTo>
                  <a:lnTo>
                    <a:pt x="56" y="267"/>
                  </a:lnTo>
                  <a:lnTo>
                    <a:pt x="0" y="210"/>
                  </a:lnTo>
                  <a:lnTo>
                    <a:pt x="31" y="50"/>
                  </a:lnTo>
                  <a:lnTo>
                    <a:pt x="12" y="24"/>
                  </a:lnTo>
                  <a:lnTo>
                    <a:pt x="22" y="6"/>
                  </a:lnTo>
                  <a:lnTo>
                    <a:pt x="6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7" name="Freeform 40"/>
            <p:cNvSpPr/>
            <p:nvPr/>
          </p:nvSpPr>
          <p:spPr bwMode="auto">
            <a:xfrm>
              <a:off x="1316315" y="4968087"/>
              <a:ext cx="4229306" cy="258326"/>
            </a:xfrm>
            <a:custGeom>
              <a:avLst/>
              <a:gdLst>
                <a:gd name="T0" fmla="*/ 3389 w 3389"/>
                <a:gd name="T1" fmla="*/ 132 h 207"/>
                <a:gd name="T2" fmla="*/ 3 w 3389"/>
                <a:gd name="T3" fmla="*/ 207 h 207"/>
                <a:gd name="T4" fmla="*/ 0 w 3389"/>
                <a:gd name="T5" fmla="*/ 74 h 207"/>
                <a:gd name="T6" fmla="*/ 3386 w 3389"/>
                <a:gd name="T7" fmla="*/ 0 h 207"/>
                <a:gd name="T8" fmla="*/ 3389 w 3389"/>
                <a:gd name="T9" fmla="*/ 132 h 207"/>
              </a:gdLst>
              <a:ahLst/>
              <a:cxnLst>
                <a:cxn ang="0">
                  <a:pos x="T0" y="T1"/>
                </a:cxn>
                <a:cxn ang="0">
                  <a:pos x="T2" y="T3"/>
                </a:cxn>
                <a:cxn ang="0">
                  <a:pos x="T4" y="T5"/>
                </a:cxn>
                <a:cxn ang="0">
                  <a:pos x="T6" y="T7"/>
                </a:cxn>
                <a:cxn ang="0">
                  <a:pos x="T8" y="T9"/>
                </a:cxn>
              </a:cxnLst>
              <a:rect l="0" t="0" r="r" b="b"/>
              <a:pathLst>
                <a:path w="3389" h="207">
                  <a:moveTo>
                    <a:pt x="3389" y="132"/>
                  </a:moveTo>
                  <a:lnTo>
                    <a:pt x="3" y="207"/>
                  </a:lnTo>
                  <a:lnTo>
                    <a:pt x="0" y="74"/>
                  </a:lnTo>
                  <a:lnTo>
                    <a:pt x="3386" y="0"/>
                  </a:lnTo>
                  <a:lnTo>
                    <a:pt x="3389" y="132"/>
                  </a:lnTo>
                  <a:close/>
                </a:path>
              </a:pathLst>
            </a:custGeom>
            <a:solidFill>
              <a:schemeClr val="accent4">
                <a:lumMod val="75000"/>
              </a:schemeClr>
            </a:solidFill>
            <a:ln>
              <a:noFill/>
            </a:ln>
          </p:spPr>
          <p:txBody>
            <a:bodyPr vert="horz" wrap="square" lIns="91440" tIns="45720" rIns="91440" bIns="45720" numCol="1" anchor="t" anchorCtr="0" compatLnSpc="1"/>
            <a:lstStyle/>
            <a:p>
              <a:endParaRPr lang="en-US"/>
            </a:p>
          </p:txBody>
        </p:sp>
        <p:sp>
          <p:nvSpPr>
            <p:cNvPr id="48" name="Freeform 41"/>
            <p:cNvSpPr/>
            <p:nvPr/>
          </p:nvSpPr>
          <p:spPr bwMode="auto">
            <a:xfrm>
              <a:off x="1316315" y="4968087"/>
              <a:ext cx="4229306" cy="258326"/>
            </a:xfrm>
            <a:custGeom>
              <a:avLst/>
              <a:gdLst>
                <a:gd name="T0" fmla="*/ 3389 w 3389"/>
                <a:gd name="T1" fmla="*/ 132 h 207"/>
                <a:gd name="T2" fmla="*/ 3 w 3389"/>
                <a:gd name="T3" fmla="*/ 207 h 207"/>
                <a:gd name="T4" fmla="*/ 0 w 3389"/>
                <a:gd name="T5" fmla="*/ 74 h 207"/>
                <a:gd name="T6" fmla="*/ 3386 w 3389"/>
                <a:gd name="T7" fmla="*/ 0 h 207"/>
                <a:gd name="T8" fmla="*/ 3389 w 3389"/>
                <a:gd name="T9" fmla="*/ 132 h 207"/>
              </a:gdLst>
              <a:ahLst/>
              <a:cxnLst>
                <a:cxn ang="0">
                  <a:pos x="T0" y="T1"/>
                </a:cxn>
                <a:cxn ang="0">
                  <a:pos x="T2" y="T3"/>
                </a:cxn>
                <a:cxn ang="0">
                  <a:pos x="T4" y="T5"/>
                </a:cxn>
                <a:cxn ang="0">
                  <a:pos x="T6" y="T7"/>
                </a:cxn>
                <a:cxn ang="0">
                  <a:pos x="T8" y="T9"/>
                </a:cxn>
              </a:cxnLst>
              <a:rect l="0" t="0" r="r" b="b"/>
              <a:pathLst>
                <a:path w="3389" h="207">
                  <a:moveTo>
                    <a:pt x="3389" y="132"/>
                  </a:moveTo>
                  <a:lnTo>
                    <a:pt x="3" y="207"/>
                  </a:lnTo>
                  <a:lnTo>
                    <a:pt x="0" y="74"/>
                  </a:lnTo>
                  <a:lnTo>
                    <a:pt x="3386" y="0"/>
                  </a:lnTo>
                  <a:lnTo>
                    <a:pt x="3389" y="13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9" name="Freeform 42"/>
            <p:cNvSpPr/>
            <p:nvPr/>
          </p:nvSpPr>
          <p:spPr bwMode="auto">
            <a:xfrm>
              <a:off x="1317563" y="5144048"/>
              <a:ext cx="2496" cy="82365"/>
            </a:xfrm>
            <a:custGeom>
              <a:avLst/>
              <a:gdLst>
                <a:gd name="T0" fmla="*/ 0 w 2"/>
                <a:gd name="T1" fmla="*/ 0 h 66"/>
                <a:gd name="T2" fmla="*/ 0 w 2"/>
                <a:gd name="T3" fmla="*/ 0 h 66"/>
                <a:gd name="T4" fmla="*/ 2 w 2"/>
                <a:gd name="T5" fmla="*/ 66 h 66"/>
                <a:gd name="T6" fmla="*/ 0 w 2"/>
                <a:gd name="T7" fmla="*/ 0 h 66"/>
              </a:gdLst>
              <a:ahLst/>
              <a:cxnLst>
                <a:cxn ang="0">
                  <a:pos x="T0" y="T1"/>
                </a:cxn>
                <a:cxn ang="0">
                  <a:pos x="T2" y="T3"/>
                </a:cxn>
                <a:cxn ang="0">
                  <a:pos x="T4" y="T5"/>
                </a:cxn>
                <a:cxn ang="0">
                  <a:pos x="T6" y="T7"/>
                </a:cxn>
              </a:cxnLst>
              <a:rect l="0" t="0" r="r" b="b"/>
              <a:pathLst>
                <a:path w="2" h="66">
                  <a:moveTo>
                    <a:pt x="0" y="0"/>
                  </a:moveTo>
                  <a:lnTo>
                    <a:pt x="0" y="0"/>
                  </a:lnTo>
                  <a:lnTo>
                    <a:pt x="2" y="66"/>
                  </a:lnTo>
                  <a:lnTo>
                    <a:pt x="0" y="0"/>
                  </a:lnTo>
                  <a:close/>
                </a:path>
              </a:pathLst>
            </a:custGeom>
            <a:solidFill>
              <a:srgbClr val="E6E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0" name="Freeform 43"/>
            <p:cNvSpPr/>
            <p:nvPr/>
          </p:nvSpPr>
          <p:spPr bwMode="auto">
            <a:xfrm>
              <a:off x="1317563" y="5144048"/>
              <a:ext cx="2496" cy="82365"/>
            </a:xfrm>
            <a:custGeom>
              <a:avLst/>
              <a:gdLst>
                <a:gd name="T0" fmla="*/ 0 w 2"/>
                <a:gd name="T1" fmla="*/ 0 h 66"/>
                <a:gd name="T2" fmla="*/ 0 w 2"/>
                <a:gd name="T3" fmla="*/ 0 h 66"/>
                <a:gd name="T4" fmla="*/ 2 w 2"/>
                <a:gd name="T5" fmla="*/ 66 h 66"/>
                <a:gd name="T6" fmla="*/ 0 w 2"/>
                <a:gd name="T7" fmla="*/ 0 h 66"/>
              </a:gdLst>
              <a:ahLst/>
              <a:cxnLst>
                <a:cxn ang="0">
                  <a:pos x="T0" y="T1"/>
                </a:cxn>
                <a:cxn ang="0">
                  <a:pos x="T2" y="T3"/>
                </a:cxn>
                <a:cxn ang="0">
                  <a:pos x="T4" y="T5"/>
                </a:cxn>
                <a:cxn ang="0">
                  <a:pos x="T6" y="T7"/>
                </a:cxn>
              </a:cxnLst>
              <a:rect l="0" t="0" r="r" b="b"/>
              <a:pathLst>
                <a:path w="2" h="66">
                  <a:moveTo>
                    <a:pt x="0" y="0"/>
                  </a:moveTo>
                  <a:lnTo>
                    <a:pt x="0" y="0"/>
                  </a:lnTo>
                  <a:lnTo>
                    <a:pt x="2" y="66"/>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1" name="Freeform 44"/>
            <p:cNvSpPr/>
            <p:nvPr/>
          </p:nvSpPr>
          <p:spPr bwMode="auto">
            <a:xfrm>
              <a:off x="1317563" y="5050452"/>
              <a:ext cx="4203099" cy="175961"/>
            </a:xfrm>
            <a:custGeom>
              <a:avLst/>
              <a:gdLst>
                <a:gd name="T0" fmla="*/ 3368 w 3368"/>
                <a:gd name="T1" fmla="*/ 0 h 141"/>
                <a:gd name="T2" fmla="*/ 0 w 3368"/>
                <a:gd name="T3" fmla="*/ 75 h 141"/>
                <a:gd name="T4" fmla="*/ 2 w 3368"/>
                <a:gd name="T5" fmla="*/ 141 h 141"/>
                <a:gd name="T6" fmla="*/ 306 w 3368"/>
                <a:gd name="T7" fmla="*/ 134 h 141"/>
                <a:gd name="T8" fmla="*/ 881 w 3368"/>
                <a:gd name="T9" fmla="*/ 121 h 141"/>
                <a:gd name="T10" fmla="*/ 3361 w 3368"/>
                <a:gd name="T11" fmla="*/ 66 h 141"/>
                <a:gd name="T12" fmla="*/ 3368 w 3368"/>
                <a:gd name="T13" fmla="*/ 0 h 141"/>
              </a:gdLst>
              <a:ahLst/>
              <a:cxnLst>
                <a:cxn ang="0">
                  <a:pos x="T0" y="T1"/>
                </a:cxn>
                <a:cxn ang="0">
                  <a:pos x="T2" y="T3"/>
                </a:cxn>
                <a:cxn ang="0">
                  <a:pos x="T4" y="T5"/>
                </a:cxn>
                <a:cxn ang="0">
                  <a:pos x="T6" y="T7"/>
                </a:cxn>
                <a:cxn ang="0">
                  <a:pos x="T8" y="T9"/>
                </a:cxn>
                <a:cxn ang="0">
                  <a:pos x="T10" y="T11"/>
                </a:cxn>
                <a:cxn ang="0">
                  <a:pos x="T12" y="T13"/>
                </a:cxn>
              </a:cxnLst>
              <a:rect l="0" t="0" r="r" b="b"/>
              <a:pathLst>
                <a:path w="3368" h="141">
                  <a:moveTo>
                    <a:pt x="3368" y="0"/>
                  </a:moveTo>
                  <a:lnTo>
                    <a:pt x="0" y="75"/>
                  </a:lnTo>
                  <a:lnTo>
                    <a:pt x="2" y="141"/>
                  </a:lnTo>
                  <a:lnTo>
                    <a:pt x="306" y="134"/>
                  </a:lnTo>
                  <a:lnTo>
                    <a:pt x="881" y="121"/>
                  </a:lnTo>
                  <a:lnTo>
                    <a:pt x="3361" y="66"/>
                  </a:lnTo>
                  <a:lnTo>
                    <a:pt x="3368" y="0"/>
                  </a:lnTo>
                  <a:close/>
                </a:path>
              </a:pathLst>
            </a:custGeom>
            <a:solidFill>
              <a:schemeClr val="accent4">
                <a:lumMod val="50000"/>
              </a:schemeClr>
            </a:solidFill>
            <a:ln>
              <a:noFill/>
            </a:ln>
          </p:spPr>
          <p:txBody>
            <a:bodyPr vert="horz" wrap="square" lIns="91440" tIns="45720" rIns="91440" bIns="45720" numCol="1" anchor="t" anchorCtr="0" compatLnSpc="1"/>
            <a:lstStyle/>
            <a:p>
              <a:endParaRPr lang="en-US"/>
            </a:p>
          </p:txBody>
        </p:sp>
        <p:sp>
          <p:nvSpPr>
            <p:cNvPr id="52" name="Freeform 45"/>
            <p:cNvSpPr/>
            <p:nvPr/>
          </p:nvSpPr>
          <p:spPr bwMode="auto">
            <a:xfrm>
              <a:off x="1317563" y="5050452"/>
              <a:ext cx="4203099" cy="175961"/>
            </a:xfrm>
            <a:custGeom>
              <a:avLst/>
              <a:gdLst>
                <a:gd name="T0" fmla="*/ 3368 w 3368"/>
                <a:gd name="T1" fmla="*/ 0 h 141"/>
                <a:gd name="T2" fmla="*/ 0 w 3368"/>
                <a:gd name="T3" fmla="*/ 75 h 141"/>
                <a:gd name="T4" fmla="*/ 2 w 3368"/>
                <a:gd name="T5" fmla="*/ 141 h 141"/>
                <a:gd name="T6" fmla="*/ 306 w 3368"/>
                <a:gd name="T7" fmla="*/ 134 h 141"/>
                <a:gd name="T8" fmla="*/ 881 w 3368"/>
                <a:gd name="T9" fmla="*/ 121 h 141"/>
                <a:gd name="T10" fmla="*/ 3361 w 3368"/>
                <a:gd name="T11" fmla="*/ 66 h 141"/>
                <a:gd name="T12" fmla="*/ 3368 w 3368"/>
                <a:gd name="T13" fmla="*/ 0 h 141"/>
              </a:gdLst>
              <a:ahLst/>
              <a:cxnLst>
                <a:cxn ang="0">
                  <a:pos x="T0" y="T1"/>
                </a:cxn>
                <a:cxn ang="0">
                  <a:pos x="T2" y="T3"/>
                </a:cxn>
                <a:cxn ang="0">
                  <a:pos x="T4" y="T5"/>
                </a:cxn>
                <a:cxn ang="0">
                  <a:pos x="T6" y="T7"/>
                </a:cxn>
                <a:cxn ang="0">
                  <a:pos x="T8" y="T9"/>
                </a:cxn>
                <a:cxn ang="0">
                  <a:pos x="T10" y="T11"/>
                </a:cxn>
                <a:cxn ang="0">
                  <a:pos x="T12" y="T13"/>
                </a:cxn>
              </a:cxnLst>
              <a:rect l="0" t="0" r="r" b="b"/>
              <a:pathLst>
                <a:path w="3368" h="141">
                  <a:moveTo>
                    <a:pt x="3368" y="0"/>
                  </a:moveTo>
                  <a:lnTo>
                    <a:pt x="0" y="75"/>
                  </a:lnTo>
                  <a:lnTo>
                    <a:pt x="2" y="141"/>
                  </a:lnTo>
                  <a:lnTo>
                    <a:pt x="306" y="134"/>
                  </a:lnTo>
                  <a:lnTo>
                    <a:pt x="881" y="121"/>
                  </a:lnTo>
                  <a:lnTo>
                    <a:pt x="3361" y="66"/>
                  </a:lnTo>
                  <a:lnTo>
                    <a:pt x="336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3" name="Freeform 46"/>
            <p:cNvSpPr/>
            <p:nvPr/>
          </p:nvSpPr>
          <p:spPr bwMode="auto">
            <a:xfrm>
              <a:off x="5483224" y="4800862"/>
              <a:ext cx="580297" cy="499180"/>
            </a:xfrm>
            <a:custGeom>
              <a:avLst/>
              <a:gdLst>
                <a:gd name="T0" fmla="*/ 0 w 465"/>
                <a:gd name="T1" fmla="*/ 0 h 400"/>
                <a:gd name="T2" fmla="*/ 465 w 465"/>
                <a:gd name="T3" fmla="*/ 191 h 400"/>
                <a:gd name="T4" fmla="*/ 9 w 465"/>
                <a:gd name="T5" fmla="*/ 400 h 400"/>
                <a:gd name="T6" fmla="*/ 30 w 465"/>
                <a:gd name="T7" fmla="*/ 200 h 400"/>
                <a:gd name="T8" fmla="*/ 0 w 465"/>
                <a:gd name="T9" fmla="*/ 0 h 400"/>
              </a:gdLst>
              <a:ahLst/>
              <a:cxnLst>
                <a:cxn ang="0">
                  <a:pos x="T0" y="T1"/>
                </a:cxn>
                <a:cxn ang="0">
                  <a:pos x="T2" y="T3"/>
                </a:cxn>
                <a:cxn ang="0">
                  <a:pos x="T4" y="T5"/>
                </a:cxn>
                <a:cxn ang="0">
                  <a:pos x="T6" y="T7"/>
                </a:cxn>
                <a:cxn ang="0">
                  <a:pos x="T8" y="T9"/>
                </a:cxn>
              </a:cxnLst>
              <a:rect l="0" t="0" r="r" b="b"/>
              <a:pathLst>
                <a:path w="465" h="400">
                  <a:moveTo>
                    <a:pt x="0" y="0"/>
                  </a:moveTo>
                  <a:lnTo>
                    <a:pt x="465" y="191"/>
                  </a:lnTo>
                  <a:lnTo>
                    <a:pt x="9" y="400"/>
                  </a:lnTo>
                  <a:lnTo>
                    <a:pt x="30" y="200"/>
                  </a:lnTo>
                  <a:lnTo>
                    <a:pt x="0" y="0"/>
                  </a:ln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54" name="Freeform 47"/>
            <p:cNvSpPr/>
            <p:nvPr/>
          </p:nvSpPr>
          <p:spPr bwMode="auto">
            <a:xfrm>
              <a:off x="5483224" y="4800862"/>
              <a:ext cx="580297" cy="499180"/>
            </a:xfrm>
            <a:custGeom>
              <a:avLst/>
              <a:gdLst>
                <a:gd name="T0" fmla="*/ 0 w 465"/>
                <a:gd name="T1" fmla="*/ 0 h 400"/>
                <a:gd name="T2" fmla="*/ 465 w 465"/>
                <a:gd name="T3" fmla="*/ 191 h 400"/>
                <a:gd name="T4" fmla="*/ 9 w 465"/>
                <a:gd name="T5" fmla="*/ 400 h 400"/>
                <a:gd name="T6" fmla="*/ 30 w 465"/>
                <a:gd name="T7" fmla="*/ 200 h 400"/>
                <a:gd name="T8" fmla="*/ 0 w 465"/>
                <a:gd name="T9" fmla="*/ 0 h 400"/>
              </a:gdLst>
              <a:ahLst/>
              <a:cxnLst>
                <a:cxn ang="0">
                  <a:pos x="T0" y="T1"/>
                </a:cxn>
                <a:cxn ang="0">
                  <a:pos x="T2" y="T3"/>
                </a:cxn>
                <a:cxn ang="0">
                  <a:pos x="T4" y="T5"/>
                </a:cxn>
                <a:cxn ang="0">
                  <a:pos x="T6" y="T7"/>
                </a:cxn>
                <a:cxn ang="0">
                  <a:pos x="T8" y="T9"/>
                </a:cxn>
              </a:cxnLst>
              <a:rect l="0" t="0" r="r" b="b"/>
              <a:pathLst>
                <a:path w="465" h="400">
                  <a:moveTo>
                    <a:pt x="0" y="0"/>
                  </a:moveTo>
                  <a:lnTo>
                    <a:pt x="465" y="191"/>
                  </a:lnTo>
                  <a:lnTo>
                    <a:pt x="9" y="400"/>
                  </a:lnTo>
                  <a:lnTo>
                    <a:pt x="30" y="20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5" name="Freeform 48"/>
            <p:cNvSpPr/>
            <p:nvPr/>
          </p:nvSpPr>
          <p:spPr bwMode="auto">
            <a:xfrm>
              <a:off x="5494455" y="5039220"/>
              <a:ext cx="569066" cy="260822"/>
            </a:xfrm>
            <a:custGeom>
              <a:avLst/>
              <a:gdLst>
                <a:gd name="T0" fmla="*/ 456 w 456"/>
                <a:gd name="T1" fmla="*/ 0 h 209"/>
                <a:gd name="T2" fmla="*/ 21 w 456"/>
                <a:gd name="T3" fmla="*/ 9 h 209"/>
                <a:gd name="T4" fmla="*/ 0 w 456"/>
                <a:gd name="T5" fmla="*/ 209 h 209"/>
                <a:gd name="T6" fmla="*/ 456 w 456"/>
                <a:gd name="T7" fmla="*/ 0 h 209"/>
              </a:gdLst>
              <a:ahLst/>
              <a:cxnLst>
                <a:cxn ang="0">
                  <a:pos x="T0" y="T1"/>
                </a:cxn>
                <a:cxn ang="0">
                  <a:pos x="T2" y="T3"/>
                </a:cxn>
                <a:cxn ang="0">
                  <a:pos x="T4" y="T5"/>
                </a:cxn>
                <a:cxn ang="0">
                  <a:pos x="T6" y="T7"/>
                </a:cxn>
              </a:cxnLst>
              <a:rect l="0" t="0" r="r" b="b"/>
              <a:pathLst>
                <a:path w="456" h="209">
                  <a:moveTo>
                    <a:pt x="456" y="0"/>
                  </a:moveTo>
                  <a:lnTo>
                    <a:pt x="21" y="9"/>
                  </a:lnTo>
                  <a:lnTo>
                    <a:pt x="0" y="209"/>
                  </a:lnTo>
                  <a:lnTo>
                    <a:pt x="456" y="0"/>
                  </a:lnTo>
                  <a:close/>
                </a:path>
              </a:pathLst>
            </a:custGeom>
            <a:solidFill>
              <a:schemeClr val="bg1">
                <a:lumMod val="85000"/>
              </a:schemeClr>
            </a:solidFill>
            <a:ln>
              <a:noFill/>
            </a:ln>
          </p:spPr>
          <p:txBody>
            <a:bodyPr vert="horz" wrap="square" lIns="91440" tIns="45720" rIns="91440" bIns="45720" numCol="1" anchor="t" anchorCtr="0" compatLnSpc="1"/>
            <a:lstStyle/>
            <a:p>
              <a:endParaRPr lang="en-US"/>
            </a:p>
          </p:txBody>
        </p:sp>
        <p:sp>
          <p:nvSpPr>
            <p:cNvPr id="56" name="Freeform 49"/>
            <p:cNvSpPr/>
            <p:nvPr/>
          </p:nvSpPr>
          <p:spPr bwMode="auto">
            <a:xfrm>
              <a:off x="5494455" y="5039220"/>
              <a:ext cx="569066" cy="260822"/>
            </a:xfrm>
            <a:custGeom>
              <a:avLst/>
              <a:gdLst>
                <a:gd name="T0" fmla="*/ 456 w 456"/>
                <a:gd name="T1" fmla="*/ 0 h 209"/>
                <a:gd name="T2" fmla="*/ 21 w 456"/>
                <a:gd name="T3" fmla="*/ 9 h 209"/>
                <a:gd name="T4" fmla="*/ 0 w 456"/>
                <a:gd name="T5" fmla="*/ 209 h 209"/>
                <a:gd name="T6" fmla="*/ 456 w 456"/>
                <a:gd name="T7" fmla="*/ 0 h 209"/>
              </a:gdLst>
              <a:ahLst/>
              <a:cxnLst>
                <a:cxn ang="0">
                  <a:pos x="T0" y="T1"/>
                </a:cxn>
                <a:cxn ang="0">
                  <a:pos x="T2" y="T3"/>
                </a:cxn>
                <a:cxn ang="0">
                  <a:pos x="T4" y="T5"/>
                </a:cxn>
                <a:cxn ang="0">
                  <a:pos x="T6" y="T7"/>
                </a:cxn>
              </a:cxnLst>
              <a:rect l="0" t="0" r="r" b="b"/>
              <a:pathLst>
                <a:path w="456" h="209">
                  <a:moveTo>
                    <a:pt x="456" y="0"/>
                  </a:moveTo>
                  <a:lnTo>
                    <a:pt x="21" y="9"/>
                  </a:lnTo>
                  <a:lnTo>
                    <a:pt x="0" y="209"/>
                  </a:lnTo>
                  <a:lnTo>
                    <a:pt x="45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7" name="Freeform 50"/>
            <p:cNvSpPr/>
            <p:nvPr/>
          </p:nvSpPr>
          <p:spPr bwMode="auto">
            <a:xfrm>
              <a:off x="1034278" y="4787134"/>
              <a:ext cx="1378986" cy="272053"/>
            </a:xfrm>
            <a:custGeom>
              <a:avLst/>
              <a:gdLst>
                <a:gd name="T0" fmla="*/ 842 w 1105"/>
                <a:gd name="T1" fmla="*/ 0 h 218"/>
                <a:gd name="T2" fmla="*/ 0 w 1105"/>
                <a:gd name="T3" fmla="*/ 19 h 218"/>
                <a:gd name="T4" fmla="*/ 263 w 1105"/>
                <a:gd name="T5" fmla="*/ 218 h 218"/>
                <a:gd name="T6" fmla="*/ 1105 w 1105"/>
                <a:gd name="T7" fmla="*/ 200 h 218"/>
                <a:gd name="T8" fmla="*/ 842 w 1105"/>
                <a:gd name="T9" fmla="*/ 0 h 218"/>
              </a:gdLst>
              <a:ahLst/>
              <a:cxnLst>
                <a:cxn ang="0">
                  <a:pos x="T0" y="T1"/>
                </a:cxn>
                <a:cxn ang="0">
                  <a:pos x="T2" y="T3"/>
                </a:cxn>
                <a:cxn ang="0">
                  <a:pos x="T4" y="T5"/>
                </a:cxn>
                <a:cxn ang="0">
                  <a:pos x="T6" y="T7"/>
                </a:cxn>
                <a:cxn ang="0">
                  <a:pos x="T8" y="T9"/>
                </a:cxn>
              </a:cxnLst>
              <a:rect l="0" t="0" r="r" b="b"/>
              <a:pathLst>
                <a:path w="1105" h="218">
                  <a:moveTo>
                    <a:pt x="842" y="0"/>
                  </a:moveTo>
                  <a:lnTo>
                    <a:pt x="0" y="19"/>
                  </a:lnTo>
                  <a:lnTo>
                    <a:pt x="263" y="218"/>
                  </a:lnTo>
                  <a:lnTo>
                    <a:pt x="1105" y="200"/>
                  </a:lnTo>
                  <a:lnTo>
                    <a:pt x="842" y="0"/>
                  </a:lnTo>
                  <a:close/>
                </a:path>
              </a:pathLst>
            </a:custGeom>
            <a:solidFill>
              <a:schemeClr val="accent5"/>
            </a:solidFill>
            <a:ln>
              <a:noFill/>
            </a:ln>
          </p:spPr>
          <p:txBody>
            <a:bodyPr vert="horz" wrap="square" lIns="91440" tIns="45720" rIns="91440" bIns="45720" numCol="1" anchor="t" anchorCtr="0" compatLnSpc="1"/>
            <a:lstStyle/>
            <a:p>
              <a:endParaRPr lang="en-US"/>
            </a:p>
          </p:txBody>
        </p:sp>
        <p:sp>
          <p:nvSpPr>
            <p:cNvPr id="58" name="Freeform 51"/>
            <p:cNvSpPr/>
            <p:nvPr/>
          </p:nvSpPr>
          <p:spPr bwMode="auto">
            <a:xfrm>
              <a:off x="1051750" y="5201454"/>
              <a:ext cx="1365258" cy="285781"/>
            </a:xfrm>
            <a:custGeom>
              <a:avLst/>
              <a:gdLst>
                <a:gd name="T0" fmla="*/ 252 w 1094"/>
                <a:gd name="T1" fmla="*/ 19 h 229"/>
                <a:gd name="T2" fmla="*/ 1094 w 1094"/>
                <a:gd name="T3" fmla="*/ 0 h 229"/>
                <a:gd name="T4" fmla="*/ 841 w 1094"/>
                <a:gd name="T5" fmla="*/ 211 h 229"/>
                <a:gd name="T6" fmla="*/ 0 w 1094"/>
                <a:gd name="T7" fmla="*/ 229 h 229"/>
                <a:gd name="T8" fmla="*/ 252 w 1094"/>
                <a:gd name="T9" fmla="*/ 19 h 229"/>
              </a:gdLst>
              <a:ahLst/>
              <a:cxnLst>
                <a:cxn ang="0">
                  <a:pos x="T0" y="T1"/>
                </a:cxn>
                <a:cxn ang="0">
                  <a:pos x="T2" y="T3"/>
                </a:cxn>
                <a:cxn ang="0">
                  <a:pos x="T4" y="T5"/>
                </a:cxn>
                <a:cxn ang="0">
                  <a:pos x="T6" y="T7"/>
                </a:cxn>
                <a:cxn ang="0">
                  <a:pos x="T8" y="T9"/>
                </a:cxn>
              </a:cxnLst>
              <a:rect l="0" t="0" r="r" b="b"/>
              <a:pathLst>
                <a:path w="1094" h="229">
                  <a:moveTo>
                    <a:pt x="252" y="19"/>
                  </a:moveTo>
                  <a:lnTo>
                    <a:pt x="1094" y="0"/>
                  </a:lnTo>
                  <a:lnTo>
                    <a:pt x="841" y="211"/>
                  </a:lnTo>
                  <a:lnTo>
                    <a:pt x="0" y="229"/>
                  </a:lnTo>
                  <a:lnTo>
                    <a:pt x="252" y="19"/>
                  </a:lnTo>
                  <a:close/>
                </a:path>
              </a:pathLst>
            </a:custGeom>
            <a:solidFill>
              <a:srgbClr val="B3524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9" name="Freeform 52"/>
            <p:cNvSpPr/>
            <p:nvPr/>
          </p:nvSpPr>
          <p:spPr bwMode="auto">
            <a:xfrm>
              <a:off x="1051750" y="5201454"/>
              <a:ext cx="1365258" cy="285781"/>
            </a:xfrm>
            <a:custGeom>
              <a:avLst/>
              <a:gdLst>
                <a:gd name="T0" fmla="*/ 252 w 1094"/>
                <a:gd name="T1" fmla="*/ 19 h 229"/>
                <a:gd name="T2" fmla="*/ 1094 w 1094"/>
                <a:gd name="T3" fmla="*/ 0 h 229"/>
                <a:gd name="T4" fmla="*/ 841 w 1094"/>
                <a:gd name="T5" fmla="*/ 211 h 229"/>
                <a:gd name="T6" fmla="*/ 0 w 1094"/>
                <a:gd name="T7" fmla="*/ 229 h 229"/>
                <a:gd name="T8" fmla="*/ 252 w 1094"/>
                <a:gd name="T9" fmla="*/ 19 h 229"/>
              </a:gdLst>
              <a:ahLst/>
              <a:cxnLst>
                <a:cxn ang="0">
                  <a:pos x="T0" y="T1"/>
                </a:cxn>
                <a:cxn ang="0">
                  <a:pos x="T2" y="T3"/>
                </a:cxn>
                <a:cxn ang="0">
                  <a:pos x="T4" y="T5"/>
                </a:cxn>
                <a:cxn ang="0">
                  <a:pos x="T6" y="T7"/>
                </a:cxn>
                <a:cxn ang="0">
                  <a:pos x="T8" y="T9"/>
                </a:cxn>
              </a:cxnLst>
              <a:rect l="0" t="0" r="r" b="b"/>
              <a:pathLst>
                <a:path w="1094" h="229">
                  <a:moveTo>
                    <a:pt x="252" y="19"/>
                  </a:moveTo>
                  <a:lnTo>
                    <a:pt x="1094" y="0"/>
                  </a:lnTo>
                  <a:lnTo>
                    <a:pt x="841" y="211"/>
                  </a:lnTo>
                  <a:lnTo>
                    <a:pt x="0" y="229"/>
                  </a:lnTo>
                  <a:lnTo>
                    <a:pt x="252" y="1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0" name="Freeform 53"/>
            <p:cNvSpPr/>
            <p:nvPr/>
          </p:nvSpPr>
          <p:spPr bwMode="auto">
            <a:xfrm>
              <a:off x="1051750" y="5201454"/>
              <a:ext cx="1365258" cy="285781"/>
            </a:xfrm>
            <a:custGeom>
              <a:avLst/>
              <a:gdLst>
                <a:gd name="T0" fmla="*/ 1094 w 1094"/>
                <a:gd name="T1" fmla="*/ 0 h 229"/>
                <a:gd name="T2" fmla="*/ 252 w 1094"/>
                <a:gd name="T3" fmla="*/ 19 h 229"/>
                <a:gd name="T4" fmla="*/ 0 w 1094"/>
                <a:gd name="T5" fmla="*/ 229 h 229"/>
                <a:gd name="T6" fmla="*/ 841 w 1094"/>
                <a:gd name="T7" fmla="*/ 211 h 229"/>
                <a:gd name="T8" fmla="*/ 1094 w 1094"/>
                <a:gd name="T9" fmla="*/ 0 h 229"/>
              </a:gdLst>
              <a:ahLst/>
              <a:cxnLst>
                <a:cxn ang="0">
                  <a:pos x="T0" y="T1"/>
                </a:cxn>
                <a:cxn ang="0">
                  <a:pos x="T2" y="T3"/>
                </a:cxn>
                <a:cxn ang="0">
                  <a:pos x="T4" y="T5"/>
                </a:cxn>
                <a:cxn ang="0">
                  <a:pos x="T6" y="T7"/>
                </a:cxn>
                <a:cxn ang="0">
                  <a:pos x="T8" y="T9"/>
                </a:cxn>
              </a:cxnLst>
              <a:rect l="0" t="0" r="r" b="b"/>
              <a:pathLst>
                <a:path w="1094" h="229">
                  <a:moveTo>
                    <a:pt x="1094" y="0"/>
                  </a:moveTo>
                  <a:lnTo>
                    <a:pt x="252" y="19"/>
                  </a:lnTo>
                  <a:lnTo>
                    <a:pt x="0" y="229"/>
                  </a:lnTo>
                  <a:lnTo>
                    <a:pt x="841" y="211"/>
                  </a:lnTo>
                  <a:lnTo>
                    <a:pt x="1094" y="0"/>
                  </a:lnTo>
                  <a:close/>
                </a:path>
              </a:pathLst>
            </a:custGeom>
            <a:solidFill>
              <a:schemeClr val="accent5"/>
            </a:solidFill>
            <a:ln>
              <a:noFill/>
            </a:ln>
          </p:spPr>
          <p:txBody>
            <a:bodyPr vert="horz" wrap="square" lIns="91440" tIns="45720" rIns="91440" bIns="45720" numCol="1" anchor="t" anchorCtr="0" compatLnSpc="1"/>
            <a:lstStyle/>
            <a:p>
              <a:endParaRPr lang="en-US"/>
            </a:p>
          </p:txBody>
        </p:sp>
        <p:sp>
          <p:nvSpPr>
            <p:cNvPr id="61" name="Freeform 54"/>
            <p:cNvSpPr/>
            <p:nvPr/>
          </p:nvSpPr>
          <p:spPr bwMode="auto">
            <a:xfrm>
              <a:off x="1051750" y="5201454"/>
              <a:ext cx="1365258" cy="285781"/>
            </a:xfrm>
            <a:custGeom>
              <a:avLst/>
              <a:gdLst>
                <a:gd name="T0" fmla="*/ 1094 w 1094"/>
                <a:gd name="T1" fmla="*/ 0 h 229"/>
                <a:gd name="T2" fmla="*/ 252 w 1094"/>
                <a:gd name="T3" fmla="*/ 19 h 229"/>
                <a:gd name="T4" fmla="*/ 0 w 1094"/>
                <a:gd name="T5" fmla="*/ 229 h 229"/>
                <a:gd name="T6" fmla="*/ 841 w 1094"/>
                <a:gd name="T7" fmla="*/ 211 h 229"/>
                <a:gd name="T8" fmla="*/ 1094 w 1094"/>
                <a:gd name="T9" fmla="*/ 0 h 229"/>
              </a:gdLst>
              <a:ahLst/>
              <a:cxnLst>
                <a:cxn ang="0">
                  <a:pos x="T0" y="T1"/>
                </a:cxn>
                <a:cxn ang="0">
                  <a:pos x="T2" y="T3"/>
                </a:cxn>
                <a:cxn ang="0">
                  <a:pos x="T4" y="T5"/>
                </a:cxn>
                <a:cxn ang="0">
                  <a:pos x="T6" y="T7"/>
                </a:cxn>
                <a:cxn ang="0">
                  <a:pos x="T8" y="T9"/>
                </a:cxn>
              </a:cxnLst>
              <a:rect l="0" t="0" r="r" b="b"/>
              <a:pathLst>
                <a:path w="1094" h="229">
                  <a:moveTo>
                    <a:pt x="1094" y="0"/>
                  </a:moveTo>
                  <a:lnTo>
                    <a:pt x="252" y="19"/>
                  </a:lnTo>
                  <a:lnTo>
                    <a:pt x="0" y="229"/>
                  </a:lnTo>
                  <a:lnTo>
                    <a:pt x="841" y="211"/>
                  </a:lnTo>
                  <a:lnTo>
                    <a:pt x="109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2" name="Freeform 55"/>
            <p:cNvSpPr/>
            <p:nvPr/>
          </p:nvSpPr>
          <p:spPr bwMode="auto">
            <a:xfrm>
              <a:off x="4558492" y="5117841"/>
              <a:ext cx="92348" cy="83613"/>
            </a:xfrm>
            <a:custGeom>
              <a:avLst/>
              <a:gdLst>
                <a:gd name="T0" fmla="*/ 34 w 75"/>
                <a:gd name="T1" fmla="*/ 0 h 68"/>
                <a:gd name="T2" fmla="*/ 0 w 75"/>
                <a:gd name="T3" fmla="*/ 45 h 68"/>
                <a:gd name="T4" fmla="*/ 35 w 75"/>
                <a:gd name="T5" fmla="*/ 62 h 68"/>
                <a:gd name="T6" fmla="*/ 52 w 75"/>
                <a:gd name="T7" fmla="*/ 61 h 68"/>
                <a:gd name="T8" fmla="*/ 49 w 75"/>
                <a:gd name="T9" fmla="*/ 53 h 68"/>
                <a:gd name="T10" fmla="*/ 58 w 75"/>
                <a:gd name="T11" fmla="*/ 49 h 68"/>
                <a:gd name="T12" fmla="*/ 57 w 75"/>
                <a:gd name="T13" fmla="*/ 41 h 68"/>
                <a:gd name="T14" fmla="*/ 65 w 75"/>
                <a:gd name="T15" fmla="*/ 38 h 68"/>
                <a:gd name="T16" fmla="*/ 62 w 75"/>
                <a:gd name="T17" fmla="*/ 29 h 68"/>
                <a:gd name="T18" fmla="*/ 71 w 75"/>
                <a:gd name="T19" fmla="*/ 26 h 68"/>
                <a:gd name="T20" fmla="*/ 57 w 75"/>
                <a:gd name="T21" fmla="*/ 9 h 68"/>
                <a:gd name="T22" fmla="*/ 34 w 75"/>
                <a:gd name="T23" fmla="*/ 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5" h="68">
                  <a:moveTo>
                    <a:pt x="34" y="0"/>
                  </a:moveTo>
                  <a:cubicBezTo>
                    <a:pt x="0" y="45"/>
                    <a:pt x="0" y="45"/>
                    <a:pt x="0" y="45"/>
                  </a:cubicBezTo>
                  <a:cubicBezTo>
                    <a:pt x="35" y="62"/>
                    <a:pt x="35" y="62"/>
                    <a:pt x="35" y="62"/>
                  </a:cubicBezTo>
                  <a:cubicBezTo>
                    <a:pt x="38" y="64"/>
                    <a:pt x="48" y="68"/>
                    <a:pt x="52" y="61"/>
                  </a:cubicBezTo>
                  <a:cubicBezTo>
                    <a:pt x="54" y="58"/>
                    <a:pt x="52" y="55"/>
                    <a:pt x="49" y="53"/>
                  </a:cubicBezTo>
                  <a:cubicBezTo>
                    <a:pt x="53" y="53"/>
                    <a:pt x="57" y="53"/>
                    <a:pt x="58" y="49"/>
                  </a:cubicBezTo>
                  <a:cubicBezTo>
                    <a:pt x="60" y="46"/>
                    <a:pt x="59" y="44"/>
                    <a:pt x="57" y="41"/>
                  </a:cubicBezTo>
                  <a:cubicBezTo>
                    <a:pt x="60" y="42"/>
                    <a:pt x="63" y="41"/>
                    <a:pt x="65" y="38"/>
                  </a:cubicBezTo>
                  <a:cubicBezTo>
                    <a:pt x="66" y="35"/>
                    <a:pt x="65" y="32"/>
                    <a:pt x="62" y="29"/>
                  </a:cubicBezTo>
                  <a:cubicBezTo>
                    <a:pt x="66" y="30"/>
                    <a:pt x="69" y="29"/>
                    <a:pt x="71" y="26"/>
                  </a:cubicBezTo>
                  <a:cubicBezTo>
                    <a:pt x="75" y="19"/>
                    <a:pt x="60" y="10"/>
                    <a:pt x="57" y="9"/>
                  </a:cubicBezTo>
                  <a:lnTo>
                    <a:pt x="34" y="0"/>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3" name="Freeform 56"/>
            <p:cNvSpPr/>
            <p:nvPr/>
          </p:nvSpPr>
          <p:spPr bwMode="auto">
            <a:xfrm>
              <a:off x="4544765" y="5106610"/>
              <a:ext cx="58654" cy="72381"/>
            </a:xfrm>
            <a:custGeom>
              <a:avLst/>
              <a:gdLst>
                <a:gd name="T0" fmla="*/ 0 w 47"/>
                <a:gd name="T1" fmla="*/ 49 h 58"/>
                <a:gd name="T2" fmla="*/ 16 w 47"/>
                <a:gd name="T3" fmla="*/ 58 h 58"/>
                <a:gd name="T4" fmla="*/ 47 w 47"/>
                <a:gd name="T5" fmla="*/ 9 h 58"/>
                <a:gd name="T6" fmla="*/ 31 w 47"/>
                <a:gd name="T7" fmla="*/ 0 h 58"/>
                <a:gd name="T8" fmla="*/ 0 w 47"/>
                <a:gd name="T9" fmla="*/ 49 h 58"/>
              </a:gdLst>
              <a:ahLst/>
              <a:cxnLst>
                <a:cxn ang="0">
                  <a:pos x="T0" y="T1"/>
                </a:cxn>
                <a:cxn ang="0">
                  <a:pos x="T2" y="T3"/>
                </a:cxn>
                <a:cxn ang="0">
                  <a:pos x="T4" y="T5"/>
                </a:cxn>
                <a:cxn ang="0">
                  <a:pos x="T6" y="T7"/>
                </a:cxn>
                <a:cxn ang="0">
                  <a:pos x="T8" y="T9"/>
                </a:cxn>
              </a:cxnLst>
              <a:rect l="0" t="0" r="r" b="b"/>
              <a:pathLst>
                <a:path w="47" h="58">
                  <a:moveTo>
                    <a:pt x="0" y="49"/>
                  </a:moveTo>
                  <a:lnTo>
                    <a:pt x="16" y="58"/>
                  </a:lnTo>
                  <a:lnTo>
                    <a:pt x="47" y="9"/>
                  </a:lnTo>
                  <a:lnTo>
                    <a:pt x="31" y="0"/>
                  </a:lnTo>
                  <a:lnTo>
                    <a:pt x="0" y="49"/>
                  </a:lnTo>
                  <a:close/>
                </a:path>
              </a:pathLst>
            </a:custGeom>
            <a:solidFill>
              <a:srgbClr val="F5F5F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4" name="Freeform 57"/>
            <p:cNvSpPr/>
            <p:nvPr/>
          </p:nvSpPr>
          <p:spPr bwMode="auto">
            <a:xfrm>
              <a:off x="4244008" y="4837052"/>
              <a:ext cx="348178" cy="339443"/>
            </a:xfrm>
            <a:custGeom>
              <a:avLst/>
              <a:gdLst>
                <a:gd name="T0" fmla="*/ 191 w 285"/>
                <a:gd name="T1" fmla="*/ 71 h 278"/>
                <a:gd name="T2" fmla="*/ 167 w 285"/>
                <a:gd name="T3" fmla="*/ 0 h 278"/>
                <a:gd name="T4" fmla="*/ 253 w 285"/>
                <a:gd name="T5" fmla="*/ 278 h 278"/>
                <a:gd name="T6" fmla="*/ 285 w 285"/>
                <a:gd name="T7" fmla="*/ 223 h 278"/>
                <a:gd name="T8" fmla="*/ 191 w 285"/>
                <a:gd name="T9" fmla="*/ 71 h 278"/>
              </a:gdLst>
              <a:ahLst/>
              <a:cxnLst>
                <a:cxn ang="0">
                  <a:pos x="T0" y="T1"/>
                </a:cxn>
                <a:cxn ang="0">
                  <a:pos x="T2" y="T3"/>
                </a:cxn>
                <a:cxn ang="0">
                  <a:pos x="T4" y="T5"/>
                </a:cxn>
                <a:cxn ang="0">
                  <a:pos x="T6" y="T7"/>
                </a:cxn>
                <a:cxn ang="0">
                  <a:pos x="T8" y="T9"/>
                </a:cxn>
              </a:cxnLst>
              <a:rect l="0" t="0" r="r" b="b"/>
              <a:pathLst>
                <a:path w="285" h="278">
                  <a:moveTo>
                    <a:pt x="191" y="71"/>
                  </a:moveTo>
                  <a:cubicBezTo>
                    <a:pt x="167" y="0"/>
                    <a:pt x="167" y="0"/>
                    <a:pt x="167" y="0"/>
                  </a:cubicBezTo>
                  <a:cubicBezTo>
                    <a:pt x="0" y="205"/>
                    <a:pt x="253" y="278"/>
                    <a:pt x="253" y="278"/>
                  </a:cubicBezTo>
                  <a:cubicBezTo>
                    <a:pt x="285" y="223"/>
                    <a:pt x="285" y="223"/>
                    <a:pt x="285" y="223"/>
                  </a:cubicBezTo>
                  <a:cubicBezTo>
                    <a:pt x="219" y="195"/>
                    <a:pt x="130" y="157"/>
                    <a:pt x="191" y="71"/>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65" name="Freeform 58"/>
            <p:cNvSpPr/>
            <p:nvPr/>
          </p:nvSpPr>
          <p:spPr bwMode="auto">
            <a:xfrm>
              <a:off x="4482367" y="5120337"/>
              <a:ext cx="16223" cy="16223"/>
            </a:xfrm>
            <a:custGeom>
              <a:avLst/>
              <a:gdLst>
                <a:gd name="T0" fmla="*/ 3 w 13"/>
                <a:gd name="T1" fmla="*/ 11 h 13"/>
                <a:gd name="T2" fmla="*/ 12 w 13"/>
                <a:gd name="T3" fmla="*/ 10 h 13"/>
                <a:gd name="T4" fmla="*/ 10 w 13"/>
                <a:gd name="T5" fmla="*/ 2 h 13"/>
                <a:gd name="T6" fmla="*/ 2 w 13"/>
                <a:gd name="T7" fmla="*/ 3 h 13"/>
                <a:gd name="T8" fmla="*/ 3 w 13"/>
                <a:gd name="T9" fmla="*/ 11 h 13"/>
              </a:gdLst>
              <a:ahLst/>
              <a:cxnLst>
                <a:cxn ang="0">
                  <a:pos x="T0" y="T1"/>
                </a:cxn>
                <a:cxn ang="0">
                  <a:pos x="T2" y="T3"/>
                </a:cxn>
                <a:cxn ang="0">
                  <a:pos x="T4" y="T5"/>
                </a:cxn>
                <a:cxn ang="0">
                  <a:pos x="T6" y="T7"/>
                </a:cxn>
                <a:cxn ang="0">
                  <a:pos x="T8" y="T9"/>
                </a:cxn>
              </a:cxnLst>
              <a:rect l="0" t="0" r="r" b="b"/>
              <a:pathLst>
                <a:path w="13" h="13">
                  <a:moveTo>
                    <a:pt x="3" y="11"/>
                  </a:moveTo>
                  <a:cubicBezTo>
                    <a:pt x="6" y="13"/>
                    <a:pt x="10" y="13"/>
                    <a:pt x="12" y="10"/>
                  </a:cubicBezTo>
                  <a:cubicBezTo>
                    <a:pt x="13" y="8"/>
                    <a:pt x="13" y="4"/>
                    <a:pt x="10" y="2"/>
                  </a:cubicBezTo>
                  <a:cubicBezTo>
                    <a:pt x="8" y="0"/>
                    <a:pt x="4" y="1"/>
                    <a:pt x="2" y="3"/>
                  </a:cubicBezTo>
                  <a:cubicBezTo>
                    <a:pt x="0" y="6"/>
                    <a:pt x="1" y="9"/>
                    <a:pt x="3" y="11"/>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6" name="Freeform 59"/>
            <p:cNvSpPr/>
            <p:nvPr/>
          </p:nvSpPr>
          <p:spPr bwMode="auto">
            <a:xfrm>
              <a:off x="4503582" y="5131569"/>
              <a:ext cx="17471" cy="16223"/>
            </a:xfrm>
            <a:custGeom>
              <a:avLst/>
              <a:gdLst>
                <a:gd name="T0" fmla="*/ 4 w 14"/>
                <a:gd name="T1" fmla="*/ 11 h 13"/>
                <a:gd name="T2" fmla="*/ 12 w 14"/>
                <a:gd name="T3" fmla="*/ 10 h 13"/>
                <a:gd name="T4" fmla="*/ 11 w 14"/>
                <a:gd name="T5" fmla="*/ 2 h 13"/>
                <a:gd name="T6" fmla="*/ 2 w 14"/>
                <a:gd name="T7" fmla="*/ 3 h 13"/>
                <a:gd name="T8" fmla="*/ 4 w 14"/>
                <a:gd name="T9" fmla="*/ 11 h 13"/>
              </a:gdLst>
              <a:ahLst/>
              <a:cxnLst>
                <a:cxn ang="0">
                  <a:pos x="T0" y="T1"/>
                </a:cxn>
                <a:cxn ang="0">
                  <a:pos x="T2" y="T3"/>
                </a:cxn>
                <a:cxn ang="0">
                  <a:pos x="T4" y="T5"/>
                </a:cxn>
                <a:cxn ang="0">
                  <a:pos x="T6" y="T7"/>
                </a:cxn>
                <a:cxn ang="0">
                  <a:pos x="T8" y="T9"/>
                </a:cxn>
              </a:cxnLst>
              <a:rect l="0" t="0" r="r" b="b"/>
              <a:pathLst>
                <a:path w="14" h="13">
                  <a:moveTo>
                    <a:pt x="4" y="11"/>
                  </a:moveTo>
                  <a:cubicBezTo>
                    <a:pt x="6" y="13"/>
                    <a:pt x="10" y="12"/>
                    <a:pt x="12" y="10"/>
                  </a:cubicBezTo>
                  <a:cubicBezTo>
                    <a:pt x="14" y="7"/>
                    <a:pt x="13" y="3"/>
                    <a:pt x="11" y="2"/>
                  </a:cubicBezTo>
                  <a:cubicBezTo>
                    <a:pt x="8" y="0"/>
                    <a:pt x="4" y="0"/>
                    <a:pt x="2" y="3"/>
                  </a:cubicBezTo>
                  <a:cubicBezTo>
                    <a:pt x="0" y="5"/>
                    <a:pt x="1" y="9"/>
                    <a:pt x="4" y="11"/>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7" name="Freeform 60"/>
            <p:cNvSpPr/>
            <p:nvPr/>
          </p:nvSpPr>
          <p:spPr bwMode="auto">
            <a:xfrm>
              <a:off x="4527293" y="5142800"/>
              <a:ext cx="16223" cy="16223"/>
            </a:xfrm>
            <a:custGeom>
              <a:avLst/>
              <a:gdLst>
                <a:gd name="T0" fmla="*/ 3 w 13"/>
                <a:gd name="T1" fmla="*/ 11 h 13"/>
                <a:gd name="T2" fmla="*/ 11 w 13"/>
                <a:gd name="T3" fmla="*/ 10 h 13"/>
                <a:gd name="T4" fmla="*/ 10 w 13"/>
                <a:gd name="T5" fmla="*/ 2 h 13"/>
                <a:gd name="T6" fmla="*/ 2 w 13"/>
                <a:gd name="T7" fmla="*/ 3 h 13"/>
                <a:gd name="T8" fmla="*/ 3 w 13"/>
                <a:gd name="T9" fmla="*/ 11 h 13"/>
              </a:gdLst>
              <a:ahLst/>
              <a:cxnLst>
                <a:cxn ang="0">
                  <a:pos x="T0" y="T1"/>
                </a:cxn>
                <a:cxn ang="0">
                  <a:pos x="T2" y="T3"/>
                </a:cxn>
                <a:cxn ang="0">
                  <a:pos x="T4" y="T5"/>
                </a:cxn>
                <a:cxn ang="0">
                  <a:pos x="T6" y="T7"/>
                </a:cxn>
                <a:cxn ang="0">
                  <a:pos x="T8" y="T9"/>
                </a:cxn>
              </a:cxnLst>
              <a:rect l="0" t="0" r="r" b="b"/>
              <a:pathLst>
                <a:path w="13" h="13">
                  <a:moveTo>
                    <a:pt x="3" y="11"/>
                  </a:moveTo>
                  <a:cubicBezTo>
                    <a:pt x="5" y="13"/>
                    <a:pt x="9" y="12"/>
                    <a:pt x="11" y="10"/>
                  </a:cubicBezTo>
                  <a:cubicBezTo>
                    <a:pt x="13" y="7"/>
                    <a:pt x="12" y="4"/>
                    <a:pt x="10" y="2"/>
                  </a:cubicBezTo>
                  <a:cubicBezTo>
                    <a:pt x="7" y="0"/>
                    <a:pt x="4" y="0"/>
                    <a:pt x="2" y="3"/>
                  </a:cubicBezTo>
                  <a:cubicBezTo>
                    <a:pt x="0" y="5"/>
                    <a:pt x="0" y="9"/>
                    <a:pt x="3" y="11"/>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8" name="Freeform 61"/>
            <p:cNvSpPr/>
            <p:nvPr/>
          </p:nvSpPr>
          <p:spPr bwMode="auto">
            <a:xfrm>
              <a:off x="3105877" y="4847036"/>
              <a:ext cx="415568" cy="386865"/>
            </a:xfrm>
            <a:custGeom>
              <a:avLst/>
              <a:gdLst>
                <a:gd name="T0" fmla="*/ 302 w 339"/>
                <a:gd name="T1" fmla="*/ 311 h 317"/>
                <a:gd name="T2" fmla="*/ 298 w 339"/>
                <a:gd name="T3" fmla="*/ 299 h 317"/>
                <a:gd name="T4" fmla="*/ 312 w 339"/>
                <a:gd name="T5" fmla="*/ 300 h 317"/>
                <a:gd name="T6" fmla="*/ 308 w 339"/>
                <a:gd name="T7" fmla="*/ 283 h 317"/>
                <a:gd name="T8" fmla="*/ 308 w 339"/>
                <a:gd name="T9" fmla="*/ 283 h 317"/>
                <a:gd name="T10" fmla="*/ 323 w 339"/>
                <a:gd name="T11" fmla="*/ 285 h 317"/>
                <a:gd name="T12" fmla="*/ 318 w 339"/>
                <a:gd name="T13" fmla="*/ 270 h 317"/>
                <a:gd name="T14" fmla="*/ 335 w 339"/>
                <a:gd name="T15" fmla="*/ 272 h 317"/>
                <a:gd name="T16" fmla="*/ 327 w 339"/>
                <a:gd name="T17" fmla="*/ 259 h 317"/>
                <a:gd name="T18" fmla="*/ 266 w 339"/>
                <a:gd name="T19" fmla="*/ 43 h 317"/>
                <a:gd name="T20" fmla="*/ 234 w 339"/>
                <a:gd name="T21" fmla="*/ 0 h 317"/>
                <a:gd name="T22" fmla="*/ 287 w 339"/>
                <a:gd name="T23" fmla="*/ 308 h 317"/>
                <a:gd name="T24" fmla="*/ 302 w 339"/>
                <a:gd name="T25" fmla="*/ 311 h 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9" h="317">
                  <a:moveTo>
                    <a:pt x="302" y="311"/>
                  </a:moveTo>
                  <a:cubicBezTo>
                    <a:pt x="305" y="306"/>
                    <a:pt x="301" y="302"/>
                    <a:pt x="298" y="299"/>
                  </a:cubicBezTo>
                  <a:cubicBezTo>
                    <a:pt x="301" y="302"/>
                    <a:pt x="307" y="306"/>
                    <a:pt x="312" y="300"/>
                  </a:cubicBezTo>
                  <a:cubicBezTo>
                    <a:pt x="318" y="294"/>
                    <a:pt x="311" y="286"/>
                    <a:pt x="308" y="283"/>
                  </a:cubicBezTo>
                  <a:cubicBezTo>
                    <a:pt x="308" y="283"/>
                    <a:pt x="308" y="283"/>
                    <a:pt x="308" y="283"/>
                  </a:cubicBezTo>
                  <a:cubicBezTo>
                    <a:pt x="311" y="285"/>
                    <a:pt x="319" y="291"/>
                    <a:pt x="323" y="285"/>
                  </a:cubicBezTo>
                  <a:cubicBezTo>
                    <a:pt x="328" y="280"/>
                    <a:pt x="321" y="273"/>
                    <a:pt x="318" y="270"/>
                  </a:cubicBezTo>
                  <a:cubicBezTo>
                    <a:pt x="321" y="273"/>
                    <a:pt x="331" y="279"/>
                    <a:pt x="335" y="272"/>
                  </a:cubicBezTo>
                  <a:cubicBezTo>
                    <a:pt x="339" y="266"/>
                    <a:pt x="327" y="259"/>
                    <a:pt x="327" y="259"/>
                  </a:cubicBezTo>
                  <a:cubicBezTo>
                    <a:pt x="81" y="156"/>
                    <a:pt x="266" y="43"/>
                    <a:pt x="266" y="43"/>
                  </a:cubicBezTo>
                  <a:cubicBezTo>
                    <a:pt x="234" y="0"/>
                    <a:pt x="234" y="0"/>
                    <a:pt x="234" y="0"/>
                  </a:cubicBezTo>
                  <a:cubicBezTo>
                    <a:pt x="0" y="175"/>
                    <a:pt x="265" y="293"/>
                    <a:pt x="287" y="308"/>
                  </a:cubicBezTo>
                  <a:cubicBezTo>
                    <a:pt x="287" y="308"/>
                    <a:pt x="298" y="317"/>
                    <a:pt x="302" y="31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9" name="Freeform 62"/>
            <p:cNvSpPr/>
            <p:nvPr/>
          </p:nvSpPr>
          <p:spPr bwMode="auto">
            <a:xfrm>
              <a:off x="3342988" y="4847036"/>
              <a:ext cx="88605" cy="88605"/>
            </a:xfrm>
            <a:custGeom>
              <a:avLst/>
              <a:gdLst>
                <a:gd name="T0" fmla="*/ 72 w 72"/>
                <a:gd name="T1" fmla="*/ 43 h 73"/>
                <a:gd name="T2" fmla="*/ 40 w 72"/>
                <a:gd name="T3" fmla="*/ 0 h 73"/>
                <a:gd name="T4" fmla="*/ 0 w 72"/>
                <a:gd name="T5" fmla="*/ 34 h 73"/>
                <a:gd name="T6" fmla="*/ 36 w 72"/>
                <a:gd name="T7" fmla="*/ 73 h 73"/>
                <a:gd name="T8" fmla="*/ 72 w 72"/>
                <a:gd name="T9" fmla="*/ 43 h 73"/>
              </a:gdLst>
              <a:ahLst/>
              <a:cxnLst>
                <a:cxn ang="0">
                  <a:pos x="T0" y="T1"/>
                </a:cxn>
                <a:cxn ang="0">
                  <a:pos x="T2" y="T3"/>
                </a:cxn>
                <a:cxn ang="0">
                  <a:pos x="T4" y="T5"/>
                </a:cxn>
                <a:cxn ang="0">
                  <a:pos x="T6" y="T7"/>
                </a:cxn>
                <a:cxn ang="0">
                  <a:pos x="T8" y="T9"/>
                </a:cxn>
              </a:cxnLst>
              <a:rect l="0" t="0" r="r" b="b"/>
              <a:pathLst>
                <a:path w="72" h="73">
                  <a:moveTo>
                    <a:pt x="72" y="43"/>
                  </a:moveTo>
                  <a:cubicBezTo>
                    <a:pt x="40" y="0"/>
                    <a:pt x="40" y="0"/>
                    <a:pt x="40" y="0"/>
                  </a:cubicBezTo>
                  <a:cubicBezTo>
                    <a:pt x="24" y="11"/>
                    <a:pt x="11" y="23"/>
                    <a:pt x="0" y="34"/>
                  </a:cubicBezTo>
                  <a:cubicBezTo>
                    <a:pt x="36" y="73"/>
                    <a:pt x="36" y="73"/>
                    <a:pt x="36" y="73"/>
                  </a:cubicBezTo>
                  <a:cubicBezTo>
                    <a:pt x="54" y="54"/>
                    <a:pt x="72" y="43"/>
                    <a:pt x="72" y="43"/>
                  </a:cubicBez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70" name="Freeform 63"/>
            <p:cNvSpPr/>
            <p:nvPr/>
          </p:nvSpPr>
          <p:spPr bwMode="auto">
            <a:xfrm>
              <a:off x="3753564" y="4598694"/>
              <a:ext cx="227127" cy="141018"/>
            </a:xfrm>
            <a:custGeom>
              <a:avLst/>
              <a:gdLst>
                <a:gd name="T0" fmla="*/ 0 w 186"/>
                <a:gd name="T1" fmla="*/ 41 h 115"/>
                <a:gd name="T2" fmla="*/ 104 w 186"/>
                <a:gd name="T3" fmla="*/ 101 h 115"/>
                <a:gd name="T4" fmla="*/ 164 w 186"/>
                <a:gd name="T5" fmla="*/ 7 h 115"/>
                <a:gd name="T6" fmla="*/ 0 w 186"/>
                <a:gd name="T7" fmla="*/ 41 h 115"/>
              </a:gdLst>
              <a:ahLst/>
              <a:cxnLst>
                <a:cxn ang="0">
                  <a:pos x="T0" y="T1"/>
                </a:cxn>
                <a:cxn ang="0">
                  <a:pos x="T2" y="T3"/>
                </a:cxn>
                <a:cxn ang="0">
                  <a:pos x="T4" y="T5"/>
                </a:cxn>
                <a:cxn ang="0">
                  <a:pos x="T6" y="T7"/>
                </a:cxn>
              </a:cxnLst>
              <a:rect l="0" t="0" r="r" b="b"/>
              <a:pathLst>
                <a:path w="186" h="115">
                  <a:moveTo>
                    <a:pt x="0" y="41"/>
                  </a:moveTo>
                  <a:cubicBezTo>
                    <a:pt x="6" y="70"/>
                    <a:pt x="24" y="115"/>
                    <a:pt x="104" y="101"/>
                  </a:cubicBezTo>
                  <a:cubicBezTo>
                    <a:pt x="186" y="86"/>
                    <a:pt x="164" y="7"/>
                    <a:pt x="164" y="7"/>
                  </a:cubicBezTo>
                  <a:cubicBezTo>
                    <a:pt x="164" y="7"/>
                    <a:pt x="72" y="0"/>
                    <a:pt x="0" y="41"/>
                  </a:cubicBezTo>
                  <a:close/>
                </a:path>
              </a:pathLst>
            </a:custGeom>
            <a:solidFill>
              <a:srgbClr val="EB7D8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64"/>
            <p:cNvSpPr/>
            <p:nvPr/>
          </p:nvSpPr>
          <p:spPr bwMode="auto">
            <a:xfrm>
              <a:off x="4815570" y="4573735"/>
              <a:ext cx="229623" cy="142266"/>
            </a:xfrm>
            <a:custGeom>
              <a:avLst/>
              <a:gdLst>
                <a:gd name="T0" fmla="*/ 0 w 188"/>
                <a:gd name="T1" fmla="*/ 43 h 116"/>
                <a:gd name="T2" fmla="*/ 106 w 188"/>
                <a:gd name="T3" fmla="*/ 100 h 116"/>
                <a:gd name="T4" fmla="*/ 164 w 188"/>
                <a:gd name="T5" fmla="*/ 5 h 116"/>
                <a:gd name="T6" fmla="*/ 0 w 188"/>
                <a:gd name="T7" fmla="*/ 43 h 116"/>
              </a:gdLst>
              <a:ahLst/>
              <a:cxnLst>
                <a:cxn ang="0">
                  <a:pos x="T0" y="T1"/>
                </a:cxn>
                <a:cxn ang="0">
                  <a:pos x="T2" y="T3"/>
                </a:cxn>
                <a:cxn ang="0">
                  <a:pos x="T4" y="T5"/>
                </a:cxn>
                <a:cxn ang="0">
                  <a:pos x="T6" y="T7"/>
                </a:cxn>
              </a:cxnLst>
              <a:rect l="0" t="0" r="r" b="b"/>
              <a:pathLst>
                <a:path w="188" h="116">
                  <a:moveTo>
                    <a:pt x="0" y="43"/>
                  </a:moveTo>
                  <a:cubicBezTo>
                    <a:pt x="8" y="71"/>
                    <a:pt x="26" y="116"/>
                    <a:pt x="106" y="100"/>
                  </a:cubicBezTo>
                  <a:cubicBezTo>
                    <a:pt x="188" y="84"/>
                    <a:pt x="164" y="5"/>
                    <a:pt x="164" y="5"/>
                  </a:cubicBezTo>
                  <a:cubicBezTo>
                    <a:pt x="164" y="5"/>
                    <a:pt x="72" y="0"/>
                    <a:pt x="0" y="43"/>
                  </a:cubicBezTo>
                  <a:close/>
                </a:path>
              </a:pathLst>
            </a:custGeom>
            <a:solidFill>
              <a:srgbClr val="EB7D8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65"/>
            <p:cNvSpPr/>
            <p:nvPr/>
          </p:nvSpPr>
          <p:spPr bwMode="auto">
            <a:xfrm>
              <a:off x="3636256" y="4505097"/>
              <a:ext cx="46174" cy="83613"/>
            </a:xfrm>
            <a:custGeom>
              <a:avLst/>
              <a:gdLst>
                <a:gd name="T0" fmla="*/ 33 w 38"/>
                <a:gd name="T1" fmla="*/ 30 h 68"/>
                <a:gd name="T2" fmla="*/ 28 w 38"/>
                <a:gd name="T3" fmla="*/ 66 h 68"/>
                <a:gd name="T4" fmla="*/ 5 w 38"/>
                <a:gd name="T5" fmla="*/ 38 h 68"/>
                <a:gd name="T6" fmla="*/ 10 w 38"/>
                <a:gd name="T7" fmla="*/ 2 h 68"/>
                <a:gd name="T8" fmla="*/ 33 w 38"/>
                <a:gd name="T9" fmla="*/ 30 h 68"/>
              </a:gdLst>
              <a:ahLst/>
              <a:cxnLst>
                <a:cxn ang="0">
                  <a:pos x="T0" y="T1"/>
                </a:cxn>
                <a:cxn ang="0">
                  <a:pos x="T2" y="T3"/>
                </a:cxn>
                <a:cxn ang="0">
                  <a:pos x="T4" y="T5"/>
                </a:cxn>
                <a:cxn ang="0">
                  <a:pos x="T6" y="T7"/>
                </a:cxn>
                <a:cxn ang="0">
                  <a:pos x="T8" y="T9"/>
                </a:cxn>
              </a:cxnLst>
              <a:rect l="0" t="0" r="r" b="b"/>
              <a:pathLst>
                <a:path w="38" h="68">
                  <a:moveTo>
                    <a:pt x="33" y="30"/>
                  </a:moveTo>
                  <a:cubicBezTo>
                    <a:pt x="38" y="47"/>
                    <a:pt x="35" y="64"/>
                    <a:pt x="28" y="66"/>
                  </a:cubicBezTo>
                  <a:cubicBezTo>
                    <a:pt x="20" y="68"/>
                    <a:pt x="10" y="55"/>
                    <a:pt x="5" y="38"/>
                  </a:cubicBezTo>
                  <a:cubicBezTo>
                    <a:pt x="0" y="20"/>
                    <a:pt x="2" y="4"/>
                    <a:pt x="10" y="2"/>
                  </a:cubicBezTo>
                  <a:cubicBezTo>
                    <a:pt x="17" y="0"/>
                    <a:pt x="28" y="12"/>
                    <a:pt x="33" y="30"/>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73" name="Freeform 66"/>
            <p:cNvSpPr/>
            <p:nvPr/>
          </p:nvSpPr>
          <p:spPr bwMode="auto">
            <a:xfrm>
              <a:off x="3919541" y="4423980"/>
              <a:ext cx="46174" cy="83613"/>
            </a:xfrm>
            <a:custGeom>
              <a:avLst/>
              <a:gdLst>
                <a:gd name="T0" fmla="*/ 33 w 38"/>
                <a:gd name="T1" fmla="*/ 30 h 68"/>
                <a:gd name="T2" fmla="*/ 28 w 38"/>
                <a:gd name="T3" fmla="*/ 66 h 68"/>
                <a:gd name="T4" fmla="*/ 5 w 38"/>
                <a:gd name="T5" fmla="*/ 38 h 68"/>
                <a:gd name="T6" fmla="*/ 10 w 38"/>
                <a:gd name="T7" fmla="*/ 2 h 68"/>
                <a:gd name="T8" fmla="*/ 33 w 38"/>
                <a:gd name="T9" fmla="*/ 30 h 68"/>
              </a:gdLst>
              <a:ahLst/>
              <a:cxnLst>
                <a:cxn ang="0">
                  <a:pos x="T0" y="T1"/>
                </a:cxn>
                <a:cxn ang="0">
                  <a:pos x="T2" y="T3"/>
                </a:cxn>
                <a:cxn ang="0">
                  <a:pos x="T4" y="T5"/>
                </a:cxn>
                <a:cxn ang="0">
                  <a:pos x="T6" y="T7"/>
                </a:cxn>
                <a:cxn ang="0">
                  <a:pos x="T8" y="T9"/>
                </a:cxn>
              </a:cxnLst>
              <a:rect l="0" t="0" r="r" b="b"/>
              <a:pathLst>
                <a:path w="38" h="68">
                  <a:moveTo>
                    <a:pt x="33" y="30"/>
                  </a:moveTo>
                  <a:cubicBezTo>
                    <a:pt x="38" y="48"/>
                    <a:pt x="36" y="64"/>
                    <a:pt x="28" y="66"/>
                  </a:cubicBezTo>
                  <a:cubicBezTo>
                    <a:pt x="20" y="68"/>
                    <a:pt x="10" y="56"/>
                    <a:pt x="5" y="38"/>
                  </a:cubicBezTo>
                  <a:cubicBezTo>
                    <a:pt x="0" y="21"/>
                    <a:pt x="2" y="4"/>
                    <a:pt x="10" y="2"/>
                  </a:cubicBezTo>
                  <a:cubicBezTo>
                    <a:pt x="17" y="0"/>
                    <a:pt x="28" y="13"/>
                    <a:pt x="33" y="30"/>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74" name="Freeform 67"/>
            <p:cNvSpPr/>
            <p:nvPr/>
          </p:nvSpPr>
          <p:spPr bwMode="auto">
            <a:xfrm>
              <a:off x="4275207" y="5126577"/>
              <a:ext cx="79869" cy="53662"/>
            </a:xfrm>
            <a:custGeom>
              <a:avLst/>
              <a:gdLst>
                <a:gd name="T0" fmla="*/ 54 w 66"/>
                <a:gd name="T1" fmla="*/ 0 h 44"/>
                <a:gd name="T2" fmla="*/ 47 w 66"/>
                <a:gd name="T3" fmla="*/ 9 h 44"/>
                <a:gd name="T4" fmla="*/ 39 w 66"/>
                <a:gd name="T5" fmla="*/ 2 h 44"/>
                <a:gd name="T6" fmla="*/ 32 w 66"/>
                <a:gd name="T7" fmla="*/ 12 h 44"/>
                <a:gd name="T8" fmla="*/ 23 w 66"/>
                <a:gd name="T9" fmla="*/ 3 h 44"/>
                <a:gd name="T10" fmla="*/ 16 w 66"/>
                <a:gd name="T11" fmla="*/ 12 h 44"/>
                <a:gd name="T12" fmla="*/ 8 w 66"/>
                <a:gd name="T13" fmla="*/ 4 h 44"/>
                <a:gd name="T14" fmla="*/ 1 w 66"/>
                <a:gd name="T15" fmla="*/ 25 h 44"/>
                <a:gd name="T16" fmla="*/ 12 w 66"/>
                <a:gd name="T17" fmla="*/ 44 h 44"/>
                <a:gd name="T18" fmla="*/ 18 w 66"/>
                <a:gd name="T19" fmla="*/ 35 h 44"/>
                <a:gd name="T20" fmla="*/ 26 w 66"/>
                <a:gd name="T21" fmla="*/ 43 h 44"/>
                <a:gd name="T22" fmla="*/ 33 w 66"/>
                <a:gd name="T23" fmla="*/ 32 h 44"/>
                <a:gd name="T24" fmla="*/ 42 w 66"/>
                <a:gd name="T25" fmla="*/ 42 h 44"/>
                <a:gd name="T26" fmla="*/ 49 w 66"/>
                <a:gd name="T27" fmla="*/ 33 h 44"/>
                <a:gd name="T28" fmla="*/ 57 w 66"/>
                <a:gd name="T29" fmla="*/ 40 h 44"/>
                <a:gd name="T30" fmla="*/ 65 w 66"/>
                <a:gd name="T31" fmla="*/ 20 h 44"/>
                <a:gd name="T32" fmla="*/ 54 w 66"/>
                <a:gd name="T33"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6" h="44">
                  <a:moveTo>
                    <a:pt x="54" y="0"/>
                  </a:moveTo>
                  <a:cubicBezTo>
                    <a:pt x="51" y="1"/>
                    <a:pt x="48" y="4"/>
                    <a:pt x="47" y="9"/>
                  </a:cubicBezTo>
                  <a:cubicBezTo>
                    <a:pt x="45" y="4"/>
                    <a:pt x="42" y="1"/>
                    <a:pt x="39" y="2"/>
                  </a:cubicBezTo>
                  <a:cubicBezTo>
                    <a:pt x="36" y="2"/>
                    <a:pt x="33" y="6"/>
                    <a:pt x="32" y="12"/>
                  </a:cubicBezTo>
                  <a:cubicBezTo>
                    <a:pt x="30" y="6"/>
                    <a:pt x="27" y="3"/>
                    <a:pt x="23" y="3"/>
                  </a:cubicBezTo>
                  <a:cubicBezTo>
                    <a:pt x="20" y="3"/>
                    <a:pt x="18" y="7"/>
                    <a:pt x="16" y="12"/>
                  </a:cubicBezTo>
                  <a:cubicBezTo>
                    <a:pt x="14" y="7"/>
                    <a:pt x="11" y="4"/>
                    <a:pt x="8" y="4"/>
                  </a:cubicBezTo>
                  <a:cubicBezTo>
                    <a:pt x="3" y="5"/>
                    <a:pt x="0" y="14"/>
                    <a:pt x="1" y="25"/>
                  </a:cubicBezTo>
                  <a:cubicBezTo>
                    <a:pt x="2" y="36"/>
                    <a:pt x="6" y="44"/>
                    <a:pt x="12" y="44"/>
                  </a:cubicBezTo>
                  <a:cubicBezTo>
                    <a:pt x="15" y="44"/>
                    <a:pt x="17" y="40"/>
                    <a:pt x="18" y="35"/>
                  </a:cubicBezTo>
                  <a:cubicBezTo>
                    <a:pt x="20" y="40"/>
                    <a:pt x="23" y="43"/>
                    <a:pt x="26" y="43"/>
                  </a:cubicBezTo>
                  <a:cubicBezTo>
                    <a:pt x="30" y="43"/>
                    <a:pt x="32" y="38"/>
                    <a:pt x="33" y="32"/>
                  </a:cubicBezTo>
                  <a:cubicBezTo>
                    <a:pt x="36" y="38"/>
                    <a:pt x="39" y="42"/>
                    <a:pt x="42" y="42"/>
                  </a:cubicBezTo>
                  <a:cubicBezTo>
                    <a:pt x="45" y="41"/>
                    <a:pt x="48" y="38"/>
                    <a:pt x="49" y="33"/>
                  </a:cubicBezTo>
                  <a:cubicBezTo>
                    <a:pt x="51" y="38"/>
                    <a:pt x="54" y="41"/>
                    <a:pt x="57" y="40"/>
                  </a:cubicBezTo>
                  <a:cubicBezTo>
                    <a:pt x="62" y="40"/>
                    <a:pt x="66" y="31"/>
                    <a:pt x="65" y="20"/>
                  </a:cubicBezTo>
                  <a:cubicBezTo>
                    <a:pt x="64" y="9"/>
                    <a:pt x="59" y="0"/>
                    <a:pt x="54" y="0"/>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68"/>
            <p:cNvSpPr/>
            <p:nvPr/>
          </p:nvSpPr>
          <p:spPr bwMode="auto">
            <a:xfrm>
              <a:off x="1941539" y="4847036"/>
              <a:ext cx="414320" cy="386865"/>
            </a:xfrm>
            <a:custGeom>
              <a:avLst/>
              <a:gdLst>
                <a:gd name="T0" fmla="*/ 302 w 339"/>
                <a:gd name="T1" fmla="*/ 311 h 317"/>
                <a:gd name="T2" fmla="*/ 298 w 339"/>
                <a:gd name="T3" fmla="*/ 299 h 317"/>
                <a:gd name="T4" fmla="*/ 312 w 339"/>
                <a:gd name="T5" fmla="*/ 300 h 317"/>
                <a:gd name="T6" fmla="*/ 308 w 339"/>
                <a:gd name="T7" fmla="*/ 283 h 317"/>
                <a:gd name="T8" fmla="*/ 308 w 339"/>
                <a:gd name="T9" fmla="*/ 283 h 317"/>
                <a:gd name="T10" fmla="*/ 323 w 339"/>
                <a:gd name="T11" fmla="*/ 285 h 317"/>
                <a:gd name="T12" fmla="*/ 318 w 339"/>
                <a:gd name="T13" fmla="*/ 270 h 317"/>
                <a:gd name="T14" fmla="*/ 335 w 339"/>
                <a:gd name="T15" fmla="*/ 272 h 317"/>
                <a:gd name="T16" fmla="*/ 327 w 339"/>
                <a:gd name="T17" fmla="*/ 259 h 317"/>
                <a:gd name="T18" fmla="*/ 267 w 339"/>
                <a:gd name="T19" fmla="*/ 43 h 317"/>
                <a:gd name="T20" fmla="*/ 234 w 339"/>
                <a:gd name="T21" fmla="*/ 0 h 317"/>
                <a:gd name="T22" fmla="*/ 287 w 339"/>
                <a:gd name="T23" fmla="*/ 308 h 317"/>
                <a:gd name="T24" fmla="*/ 302 w 339"/>
                <a:gd name="T25" fmla="*/ 311 h 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9" h="317">
                  <a:moveTo>
                    <a:pt x="302" y="311"/>
                  </a:moveTo>
                  <a:cubicBezTo>
                    <a:pt x="305" y="306"/>
                    <a:pt x="301" y="302"/>
                    <a:pt x="298" y="299"/>
                  </a:cubicBezTo>
                  <a:cubicBezTo>
                    <a:pt x="301" y="302"/>
                    <a:pt x="308" y="306"/>
                    <a:pt x="312" y="300"/>
                  </a:cubicBezTo>
                  <a:cubicBezTo>
                    <a:pt x="318" y="294"/>
                    <a:pt x="311" y="286"/>
                    <a:pt x="308" y="283"/>
                  </a:cubicBezTo>
                  <a:cubicBezTo>
                    <a:pt x="308" y="283"/>
                    <a:pt x="308" y="283"/>
                    <a:pt x="308" y="283"/>
                  </a:cubicBezTo>
                  <a:cubicBezTo>
                    <a:pt x="311" y="285"/>
                    <a:pt x="319" y="291"/>
                    <a:pt x="323" y="285"/>
                  </a:cubicBezTo>
                  <a:cubicBezTo>
                    <a:pt x="328" y="280"/>
                    <a:pt x="321" y="273"/>
                    <a:pt x="318" y="270"/>
                  </a:cubicBezTo>
                  <a:cubicBezTo>
                    <a:pt x="321" y="273"/>
                    <a:pt x="331" y="279"/>
                    <a:pt x="335" y="272"/>
                  </a:cubicBezTo>
                  <a:cubicBezTo>
                    <a:pt x="339" y="266"/>
                    <a:pt x="327" y="259"/>
                    <a:pt x="327" y="259"/>
                  </a:cubicBezTo>
                  <a:cubicBezTo>
                    <a:pt x="81" y="156"/>
                    <a:pt x="267" y="43"/>
                    <a:pt x="267" y="43"/>
                  </a:cubicBezTo>
                  <a:cubicBezTo>
                    <a:pt x="234" y="0"/>
                    <a:pt x="234" y="0"/>
                    <a:pt x="234" y="0"/>
                  </a:cubicBezTo>
                  <a:cubicBezTo>
                    <a:pt x="0" y="175"/>
                    <a:pt x="265" y="293"/>
                    <a:pt x="287" y="308"/>
                  </a:cubicBezTo>
                  <a:cubicBezTo>
                    <a:pt x="287" y="308"/>
                    <a:pt x="298" y="317"/>
                    <a:pt x="302" y="31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69"/>
            <p:cNvSpPr/>
            <p:nvPr/>
          </p:nvSpPr>
          <p:spPr bwMode="auto">
            <a:xfrm>
              <a:off x="2178649" y="4847036"/>
              <a:ext cx="89852" cy="88605"/>
            </a:xfrm>
            <a:custGeom>
              <a:avLst/>
              <a:gdLst>
                <a:gd name="T0" fmla="*/ 73 w 73"/>
                <a:gd name="T1" fmla="*/ 43 h 73"/>
                <a:gd name="T2" fmla="*/ 40 w 73"/>
                <a:gd name="T3" fmla="*/ 0 h 73"/>
                <a:gd name="T4" fmla="*/ 0 w 73"/>
                <a:gd name="T5" fmla="*/ 34 h 73"/>
                <a:gd name="T6" fmla="*/ 37 w 73"/>
                <a:gd name="T7" fmla="*/ 73 h 73"/>
                <a:gd name="T8" fmla="*/ 73 w 73"/>
                <a:gd name="T9" fmla="*/ 43 h 73"/>
              </a:gdLst>
              <a:ahLst/>
              <a:cxnLst>
                <a:cxn ang="0">
                  <a:pos x="T0" y="T1"/>
                </a:cxn>
                <a:cxn ang="0">
                  <a:pos x="T2" y="T3"/>
                </a:cxn>
                <a:cxn ang="0">
                  <a:pos x="T4" y="T5"/>
                </a:cxn>
                <a:cxn ang="0">
                  <a:pos x="T6" y="T7"/>
                </a:cxn>
                <a:cxn ang="0">
                  <a:pos x="T8" y="T9"/>
                </a:cxn>
              </a:cxnLst>
              <a:rect l="0" t="0" r="r" b="b"/>
              <a:pathLst>
                <a:path w="73" h="73">
                  <a:moveTo>
                    <a:pt x="73" y="43"/>
                  </a:moveTo>
                  <a:cubicBezTo>
                    <a:pt x="40" y="0"/>
                    <a:pt x="40" y="0"/>
                    <a:pt x="40" y="0"/>
                  </a:cubicBezTo>
                  <a:cubicBezTo>
                    <a:pt x="24" y="11"/>
                    <a:pt x="11" y="23"/>
                    <a:pt x="0" y="34"/>
                  </a:cubicBezTo>
                  <a:cubicBezTo>
                    <a:pt x="37" y="73"/>
                    <a:pt x="37" y="73"/>
                    <a:pt x="37" y="73"/>
                  </a:cubicBezTo>
                  <a:cubicBezTo>
                    <a:pt x="54" y="54"/>
                    <a:pt x="73" y="43"/>
                    <a:pt x="73" y="43"/>
                  </a:cubicBez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77" name="Freeform 70"/>
            <p:cNvSpPr/>
            <p:nvPr/>
          </p:nvSpPr>
          <p:spPr bwMode="auto">
            <a:xfrm>
              <a:off x="2587977" y="4598694"/>
              <a:ext cx="228375" cy="141018"/>
            </a:xfrm>
            <a:custGeom>
              <a:avLst/>
              <a:gdLst>
                <a:gd name="T0" fmla="*/ 0 w 186"/>
                <a:gd name="T1" fmla="*/ 41 h 115"/>
                <a:gd name="T2" fmla="*/ 104 w 186"/>
                <a:gd name="T3" fmla="*/ 101 h 115"/>
                <a:gd name="T4" fmla="*/ 164 w 186"/>
                <a:gd name="T5" fmla="*/ 7 h 115"/>
                <a:gd name="T6" fmla="*/ 0 w 186"/>
                <a:gd name="T7" fmla="*/ 41 h 115"/>
              </a:gdLst>
              <a:ahLst/>
              <a:cxnLst>
                <a:cxn ang="0">
                  <a:pos x="T0" y="T1"/>
                </a:cxn>
                <a:cxn ang="0">
                  <a:pos x="T2" y="T3"/>
                </a:cxn>
                <a:cxn ang="0">
                  <a:pos x="T4" y="T5"/>
                </a:cxn>
                <a:cxn ang="0">
                  <a:pos x="T6" y="T7"/>
                </a:cxn>
              </a:cxnLst>
              <a:rect l="0" t="0" r="r" b="b"/>
              <a:pathLst>
                <a:path w="186" h="115">
                  <a:moveTo>
                    <a:pt x="0" y="41"/>
                  </a:moveTo>
                  <a:cubicBezTo>
                    <a:pt x="6" y="70"/>
                    <a:pt x="24" y="115"/>
                    <a:pt x="104" y="101"/>
                  </a:cubicBezTo>
                  <a:cubicBezTo>
                    <a:pt x="186" y="86"/>
                    <a:pt x="164" y="7"/>
                    <a:pt x="164" y="7"/>
                  </a:cubicBezTo>
                  <a:cubicBezTo>
                    <a:pt x="164" y="7"/>
                    <a:pt x="72" y="0"/>
                    <a:pt x="0" y="41"/>
                  </a:cubicBezTo>
                  <a:close/>
                </a:path>
              </a:pathLst>
            </a:custGeom>
            <a:solidFill>
              <a:srgbClr val="EB7D8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71"/>
            <p:cNvSpPr/>
            <p:nvPr/>
          </p:nvSpPr>
          <p:spPr bwMode="auto">
            <a:xfrm>
              <a:off x="2470670" y="4505097"/>
              <a:ext cx="47422" cy="83613"/>
            </a:xfrm>
            <a:custGeom>
              <a:avLst/>
              <a:gdLst>
                <a:gd name="T0" fmla="*/ 33 w 38"/>
                <a:gd name="T1" fmla="*/ 30 h 68"/>
                <a:gd name="T2" fmla="*/ 28 w 38"/>
                <a:gd name="T3" fmla="*/ 66 h 68"/>
                <a:gd name="T4" fmla="*/ 5 w 38"/>
                <a:gd name="T5" fmla="*/ 38 h 68"/>
                <a:gd name="T6" fmla="*/ 10 w 38"/>
                <a:gd name="T7" fmla="*/ 2 h 68"/>
                <a:gd name="T8" fmla="*/ 33 w 38"/>
                <a:gd name="T9" fmla="*/ 30 h 68"/>
              </a:gdLst>
              <a:ahLst/>
              <a:cxnLst>
                <a:cxn ang="0">
                  <a:pos x="T0" y="T1"/>
                </a:cxn>
                <a:cxn ang="0">
                  <a:pos x="T2" y="T3"/>
                </a:cxn>
                <a:cxn ang="0">
                  <a:pos x="T4" y="T5"/>
                </a:cxn>
                <a:cxn ang="0">
                  <a:pos x="T6" y="T7"/>
                </a:cxn>
                <a:cxn ang="0">
                  <a:pos x="T8" y="T9"/>
                </a:cxn>
              </a:cxnLst>
              <a:rect l="0" t="0" r="r" b="b"/>
              <a:pathLst>
                <a:path w="38" h="68">
                  <a:moveTo>
                    <a:pt x="33" y="30"/>
                  </a:moveTo>
                  <a:cubicBezTo>
                    <a:pt x="38" y="47"/>
                    <a:pt x="36" y="64"/>
                    <a:pt x="28" y="66"/>
                  </a:cubicBezTo>
                  <a:cubicBezTo>
                    <a:pt x="20" y="68"/>
                    <a:pt x="10" y="55"/>
                    <a:pt x="5" y="38"/>
                  </a:cubicBezTo>
                  <a:cubicBezTo>
                    <a:pt x="0" y="20"/>
                    <a:pt x="2" y="4"/>
                    <a:pt x="10" y="2"/>
                  </a:cubicBezTo>
                  <a:cubicBezTo>
                    <a:pt x="17" y="0"/>
                    <a:pt x="28" y="12"/>
                    <a:pt x="33" y="30"/>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79" name="Freeform 72"/>
            <p:cNvSpPr/>
            <p:nvPr/>
          </p:nvSpPr>
          <p:spPr bwMode="auto">
            <a:xfrm>
              <a:off x="2755203" y="4423980"/>
              <a:ext cx="46174" cy="83613"/>
            </a:xfrm>
            <a:custGeom>
              <a:avLst/>
              <a:gdLst>
                <a:gd name="T0" fmla="*/ 33 w 38"/>
                <a:gd name="T1" fmla="*/ 30 h 68"/>
                <a:gd name="T2" fmla="*/ 28 w 38"/>
                <a:gd name="T3" fmla="*/ 66 h 68"/>
                <a:gd name="T4" fmla="*/ 5 w 38"/>
                <a:gd name="T5" fmla="*/ 38 h 68"/>
                <a:gd name="T6" fmla="*/ 10 w 38"/>
                <a:gd name="T7" fmla="*/ 2 h 68"/>
                <a:gd name="T8" fmla="*/ 33 w 38"/>
                <a:gd name="T9" fmla="*/ 30 h 68"/>
              </a:gdLst>
              <a:ahLst/>
              <a:cxnLst>
                <a:cxn ang="0">
                  <a:pos x="T0" y="T1"/>
                </a:cxn>
                <a:cxn ang="0">
                  <a:pos x="T2" y="T3"/>
                </a:cxn>
                <a:cxn ang="0">
                  <a:pos x="T4" y="T5"/>
                </a:cxn>
                <a:cxn ang="0">
                  <a:pos x="T6" y="T7"/>
                </a:cxn>
                <a:cxn ang="0">
                  <a:pos x="T8" y="T9"/>
                </a:cxn>
              </a:cxnLst>
              <a:rect l="0" t="0" r="r" b="b"/>
              <a:pathLst>
                <a:path w="38" h="68">
                  <a:moveTo>
                    <a:pt x="33" y="30"/>
                  </a:moveTo>
                  <a:cubicBezTo>
                    <a:pt x="38" y="48"/>
                    <a:pt x="36" y="64"/>
                    <a:pt x="28" y="66"/>
                  </a:cubicBezTo>
                  <a:cubicBezTo>
                    <a:pt x="20" y="68"/>
                    <a:pt x="10" y="56"/>
                    <a:pt x="5" y="38"/>
                  </a:cubicBezTo>
                  <a:cubicBezTo>
                    <a:pt x="0" y="21"/>
                    <a:pt x="2" y="4"/>
                    <a:pt x="10" y="2"/>
                  </a:cubicBezTo>
                  <a:cubicBezTo>
                    <a:pt x="18" y="0"/>
                    <a:pt x="28" y="13"/>
                    <a:pt x="33" y="30"/>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80" name="Freeform 73"/>
            <p:cNvSpPr/>
            <p:nvPr/>
          </p:nvSpPr>
          <p:spPr bwMode="auto">
            <a:xfrm>
              <a:off x="3109621" y="5151536"/>
              <a:ext cx="81117" cy="54910"/>
            </a:xfrm>
            <a:custGeom>
              <a:avLst/>
              <a:gdLst>
                <a:gd name="T0" fmla="*/ 54 w 66"/>
                <a:gd name="T1" fmla="*/ 0 h 45"/>
                <a:gd name="T2" fmla="*/ 47 w 66"/>
                <a:gd name="T3" fmla="*/ 9 h 45"/>
                <a:gd name="T4" fmla="*/ 39 w 66"/>
                <a:gd name="T5" fmla="*/ 2 h 45"/>
                <a:gd name="T6" fmla="*/ 32 w 66"/>
                <a:gd name="T7" fmla="*/ 12 h 45"/>
                <a:gd name="T8" fmla="*/ 23 w 66"/>
                <a:gd name="T9" fmla="*/ 3 h 45"/>
                <a:gd name="T10" fmla="*/ 16 w 66"/>
                <a:gd name="T11" fmla="*/ 12 h 45"/>
                <a:gd name="T12" fmla="*/ 8 w 66"/>
                <a:gd name="T13" fmla="*/ 4 h 45"/>
                <a:gd name="T14" fmla="*/ 1 w 66"/>
                <a:gd name="T15" fmla="*/ 25 h 45"/>
                <a:gd name="T16" fmla="*/ 12 w 66"/>
                <a:gd name="T17" fmla="*/ 44 h 45"/>
                <a:gd name="T18" fmla="*/ 18 w 66"/>
                <a:gd name="T19" fmla="*/ 35 h 45"/>
                <a:gd name="T20" fmla="*/ 26 w 66"/>
                <a:gd name="T21" fmla="*/ 43 h 45"/>
                <a:gd name="T22" fmla="*/ 34 w 66"/>
                <a:gd name="T23" fmla="*/ 32 h 45"/>
                <a:gd name="T24" fmla="*/ 42 w 66"/>
                <a:gd name="T25" fmla="*/ 42 h 45"/>
                <a:gd name="T26" fmla="*/ 49 w 66"/>
                <a:gd name="T27" fmla="*/ 33 h 45"/>
                <a:gd name="T28" fmla="*/ 57 w 66"/>
                <a:gd name="T29" fmla="*/ 40 h 45"/>
                <a:gd name="T30" fmla="*/ 65 w 66"/>
                <a:gd name="T31" fmla="*/ 20 h 45"/>
                <a:gd name="T32" fmla="*/ 54 w 66"/>
                <a:gd name="T33"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6" h="45">
                  <a:moveTo>
                    <a:pt x="54" y="0"/>
                  </a:moveTo>
                  <a:cubicBezTo>
                    <a:pt x="51" y="1"/>
                    <a:pt x="49" y="4"/>
                    <a:pt x="47" y="9"/>
                  </a:cubicBezTo>
                  <a:cubicBezTo>
                    <a:pt x="45" y="4"/>
                    <a:pt x="42" y="1"/>
                    <a:pt x="39" y="2"/>
                  </a:cubicBezTo>
                  <a:cubicBezTo>
                    <a:pt x="36" y="2"/>
                    <a:pt x="33" y="6"/>
                    <a:pt x="32" y="12"/>
                  </a:cubicBezTo>
                  <a:cubicBezTo>
                    <a:pt x="30" y="7"/>
                    <a:pt x="27" y="3"/>
                    <a:pt x="23" y="3"/>
                  </a:cubicBezTo>
                  <a:cubicBezTo>
                    <a:pt x="20" y="3"/>
                    <a:pt x="18" y="7"/>
                    <a:pt x="16" y="12"/>
                  </a:cubicBezTo>
                  <a:cubicBezTo>
                    <a:pt x="14" y="7"/>
                    <a:pt x="11" y="4"/>
                    <a:pt x="8" y="4"/>
                  </a:cubicBezTo>
                  <a:cubicBezTo>
                    <a:pt x="3" y="5"/>
                    <a:pt x="0" y="14"/>
                    <a:pt x="1" y="25"/>
                  </a:cubicBezTo>
                  <a:cubicBezTo>
                    <a:pt x="2" y="36"/>
                    <a:pt x="7" y="45"/>
                    <a:pt x="12" y="44"/>
                  </a:cubicBezTo>
                  <a:cubicBezTo>
                    <a:pt x="15" y="44"/>
                    <a:pt x="17" y="40"/>
                    <a:pt x="18" y="35"/>
                  </a:cubicBezTo>
                  <a:cubicBezTo>
                    <a:pt x="20" y="40"/>
                    <a:pt x="23" y="43"/>
                    <a:pt x="26" y="43"/>
                  </a:cubicBezTo>
                  <a:cubicBezTo>
                    <a:pt x="30" y="43"/>
                    <a:pt x="32" y="38"/>
                    <a:pt x="34" y="32"/>
                  </a:cubicBezTo>
                  <a:cubicBezTo>
                    <a:pt x="36" y="38"/>
                    <a:pt x="39" y="42"/>
                    <a:pt x="42" y="42"/>
                  </a:cubicBezTo>
                  <a:cubicBezTo>
                    <a:pt x="45" y="41"/>
                    <a:pt x="48" y="38"/>
                    <a:pt x="49" y="33"/>
                  </a:cubicBezTo>
                  <a:cubicBezTo>
                    <a:pt x="51" y="38"/>
                    <a:pt x="54" y="41"/>
                    <a:pt x="57" y="40"/>
                  </a:cubicBezTo>
                  <a:cubicBezTo>
                    <a:pt x="62" y="40"/>
                    <a:pt x="66" y="31"/>
                    <a:pt x="65" y="20"/>
                  </a:cubicBezTo>
                  <a:cubicBezTo>
                    <a:pt x="64" y="9"/>
                    <a:pt x="59" y="0"/>
                    <a:pt x="54" y="0"/>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74"/>
            <p:cNvSpPr/>
            <p:nvPr/>
          </p:nvSpPr>
          <p:spPr bwMode="auto">
            <a:xfrm>
              <a:off x="1957762" y="3994685"/>
              <a:ext cx="882301" cy="852350"/>
            </a:xfrm>
            <a:custGeom>
              <a:avLst/>
              <a:gdLst>
                <a:gd name="T0" fmla="*/ 340 w 722"/>
                <a:gd name="T1" fmla="*/ 445 h 696"/>
                <a:gd name="T2" fmla="*/ 340 w 722"/>
                <a:gd name="T3" fmla="*/ 363 h 696"/>
                <a:gd name="T4" fmla="*/ 722 w 722"/>
                <a:gd name="T5" fmla="*/ 264 h 696"/>
                <a:gd name="T6" fmla="*/ 392 w 722"/>
                <a:gd name="T7" fmla="*/ 28 h 696"/>
                <a:gd name="T8" fmla="*/ 184 w 722"/>
                <a:gd name="T9" fmla="*/ 152 h 696"/>
                <a:gd name="T10" fmla="*/ 169 w 722"/>
                <a:gd name="T11" fmla="*/ 120 h 696"/>
                <a:gd name="T12" fmla="*/ 162 w 722"/>
                <a:gd name="T13" fmla="*/ 169 h 696"/>
                <a:gd name="T14" fmla="*/ 124 w 722"/>
                <a:gd name="T15" fmla="*/ 200 h 696"/>
                <a:gd name="T16" fmla="*/ 150 w 722"/>
                <a:gd name="T17" fmla="*/ 197 h 696"/>
                <a:gd name="T18" fmla="*/ 221 w 722"/>
                <a:gd name="T19" fmla="*/ 696 h 696"/>
                <a:gd name="T20" fmla="*/ 334 w 722"/>
                <a:gd name="T21" fmla="*/ 486 h 696"/>
                <a:gd name="T22" fmla="*/ 277 w 722"/>
                <a:gd name="T23" fmla="*/ 460 h 696"/>
                <a:gd name="T24" fmla="*/ 340 w 722"/>
                <a:gd name="T25" fmla="*/ 445 h 6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22" h="696">
                  <a:moveTo>
                    <a:pt x="340" y="445"/>
                  </a:moveTo>
                  <a:cubicBezTo>
                    <a:pt x="340" y="363"/>
                    <a:pt x="340" y="363"/>
                    <a:pt x="340" y="363"/>
                  </a:cubicBezTo>
                  <a:cubicBezTo>
                    <a:pt x="592" y="321"/>
                    <a:pt x="722" y="264"/>
                    <a:pt x="722" y="264"/>
                  </a:cubicBezTo>
                  <a:cubicBezTo>
                    <a:pt x="677" y="49"/>
                    <a:pt x="510" y="0"/>
                    <a:pt x="392" y="28"/>
                  </a:cubicBezTo>
                  <a:cubicBezTo>
                    <a:pt x="241" y="61"/>
                    <a:pt x="196" y="116"/>
                    <a:pt x="184" y="152"/>
                  </a:cubicBezTo>
                  <a:cubicBezTo>
                    <a:pt x="171" y="138"/>
                    <a:pt x="169" y="120"/>
                    <a:pt x="169" y="120"/>
                  </a:cubicBezTo>
                  <a:cubicBezTo>
                    <a:pt x="149" y="147"/>
                    <a:pt x="162" y="169"/>
                    <a:pt x="162" y="169"/>
                  </a:cubicBezTo>
                  <a:cubicBezTo>
                    <a:pt x="132" y="171"/>
                    <a:pt x="124" y="200"/>
                    <a:pt x="124" y="200"/>
                  </a:cubicBezTo>
                  <a:cubicBezTo>
                    <a:pt x="133" y="197"/>
                    <a:pt x="142" y="196"/>
                    <a:pt x="150" y="197"/>
                  </a:cubicBezTo>
                  <a:cubicBezTo>
                    <a:pt x="0" y="277"/>
                    <a:pt x="221" y="696"/>
                    <a:pt x="221" y="696"/>
                  </a:cubicBezTo>
                  <a:cubicBezTo>
                    <a:pt x="283" y="652"/>
                    <a:pt x="334" y="486"/>
                    <a:pt x="334" y="486"/>
                  </a:cubicBezTo>
                  <a:cubicBezTo>
                    <a:pt x="334" y="486"/>
                    <a:pt x="271" y="515"/>
                    <a:pt x="277" y="460"/>
                  </a:cubicBezTo>
                  <a:cubicBezTo>
                    <a:pt x="283" y="404"/>
                    <a:pt x="340" y="445"/>
                    <a:pt x="340" y="445"/>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82" name="Freeform 75"/>
            <p:cNvSpPr/>
            <p:nvPr/>
          </p:nvSpPr>
          <p:spPr bwMode="auto">
            <a:xfrm>
              <a:off x="3070934" y="3936032"/>
              <a:ext cx="984633" cy="911004"/>
            </a:xfrm>
            <a:custGeom>
              <a:avLst/>
              <a:gdLst>
                <a:gd name="T0" fmla="*/ 805 w 805"/>
                <a:gd name="T1" fmla="*/ 386 h 744"/>
                <a:gd name="T2" fmla="*/ 356 w 805"/>
                <a:gd name="T3" fmla="*/ 360 h 744"/>
                <a:gd name="T4" fmla="*/ 368 w 805"/>
                <a:gd name="T5" fmla="*/ 487 h 744"/>
                <a:gd name="T6" fmla="*/ 306 w 805"/>
                <a:gd name="T7" fmla="*/ 505 h 744"/>
                <a:gd name="T8" fmla="*/ 364 w 805"/>
                <a:gd name="T9" fmla="*/ 528 h 744"/>
                <a:gd name="T10" fmla="*/ 263 w 805"/>
                <a:gd name="T11" fmla="*/ 744 h 744"/>
                <a:gd name="T12" fmla="*/ 215 w 805"/>
                <a:gd name="T13" fmla="*/ 233 h 744"/>
                <a:gd name="T14" fmla="*/ 371 w 805"/>
                <a:gd name="T15" fmla="*/ 61 h 744"/>
                <a:gd name="T16" fmla="*/ 805 w 805"/>
                <a:gd name="T17" fmla="*/ 386 h 7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05" h="744">
                  <a:moveTo>
                    <a:pt x="805" y="386"/>
                  </a:moveTo>
                  <a:cubicBezTo>
                    <a:pt x="805" y="386"/>
                    <a:pt x="642" y="289"/>
                    <a:pt x="356" y="360"/>
                  </a:cubicBezTo>
                  <a:cubicBezTo>
                    <a:pt x="368" y="487"/>
                    <a:pt x="368" y="487"/>
                    <a:pt x="368" y="487"/>
                  </a:cubicBezTo>
                  <a:cubicBezTo>
                    <a:pt x="368" y="487"/>
                    <a:pt x="308" y="449"/>
                    <a:pt x="306" y="505"/>
                  </a:cubicBezTo>
                  <a:cubicBezTo>
                    <a:pt x="303" y="560"/>
                    <a:pt x="364" y="528"/>
                    <a:pt x="364" y="528"/>
                  </a:cubicBezTo>
                  <a:cubicBezTo>
                    <a:pt x="364" y="528"/>
                    <a:pt x="323" y="697"/>
                    <a:pt x="263" y="744"/>
                  </a:cubicBezTo>
                  <a:cubicBezTo>
                    <a:pt x="263" y="744"/>
                    <a:pt x="0" y="247"/>
                    <a:pt x="215" y="233"/>
                  </a:cubicBezTo>
                  <a:cubicBezTo>
                    <a:pt x="215" y="233"/>
                    <a:pt x="194" y="116"/>
                    <a:pt x="371" y="61"/>
                  </a:cubicBezTo>
                  <a:cubicBezTo>
                    <a:pt x="568" y="0"/>
                    <a:pt x="768" y="74"/>
                    <a:pt x="805" y="386"/>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grpSp>
      <p:sp>
        <p:nvSpPr>
          <p:cNvPr id="6" name="文本框 5"/>
          <p:cNvSpPr txBox="1"/>
          <p:nvPr/>
        </p:nvSpPr>
        <p:spPr>
          <a:xfrm>
            <a:off x="39370" y="262890"/>
            <a:ext cx="5932170" cy="521970"/>
          </a:xfrm>
          <a:prstGeom prst="rect">
            <a:avLst/>
          </a:prstGeom>
          <a:noFill/>
        </p:spPr>
        <p:txBody>
          <a:bodyPr wrap="square" rtlCol="0">
            <a:spAutoFit/>
          </a:bodyPr>
          <a:lstStyle/>
          <a:p>
            <a:r>
              <a:rPr lang="zh-CN" altLang="en-US" sz="2800" b="1"/>
              <a:t>9. 口头通知频现词汇、短语、句型：</a:t>
            </a:r>
            <a:endParaRPr lang="zh-CN" altLang="en-US" sz="2800" b="1"/>
          </a:p>
        </p:txBody>
      </p:sp>
      <p:graphicFrame>
        <p:nvGraphicFramePr>
          <p:cNvPr id="7" name="表格 6"/>
          <p:cNvGraphicFramePr/>
          <p:nvPr>
            <p:custDataLst>
              <p:tags r:id="rId2"/>
            </p:custDataLst>
          </p:nvPr>
        </p:nvGraphicFramePr>
        <p:xfrm>
          <a:off x="411480" y="1282065"/>
          <a:ext cx="11170920" cy="3017520"/>
        </p:xfrm>
        <a:graphic>
          <a:graphicData uri="http://schemas.openxmlformats.org/drawingml/2006/table">
            <a:tbl>
              <a:tblPr firstRow="1" bandRow="1">
                <a:tableStyleId>{5940675A-B579-460E-94D1-54222C63F5DA}</a:tableStyleId>
              </a:tblPr>
              <a:tblGrid>
                <a:gridCol w="6165850"/>
                <a:gridCol w="5005070"/>
              </a:tblGrid>
              <a:tr h="365760">
                <a:tc>
                  <a:txBody>
                    <a:bodyPr/>
                    <a:p>
                      <a:pPr>
                        <a:buNone/>
                      </a:pPr>
                      <a:r>
                        <a:rPr lang="zh-CN" altLang="en-US" sz="2800"/>
                        <a:t>Ladies and gentlemen, attention.</a:t>
                      </a:r>
                      <a:endParaRPr lang="zh-CN" altLang="en-US" sz="280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r>
                        <a:rPr lang="zh-CN" altLang="en-US" sz="2800"/>
                        <a:t>女士们，先生们，请注意。</a:t>
                      </a:r>
                      <a:endParaRPr lang="zh-CN" altLang="en-US" sz="280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518160">
                <a:tc>
                  <a:txBody>
                    <a:bodyPr/>
                    <a:p>
                      <a:pPr>
                        <a:buNone/>
                      </a:pPr>
                      <a:r>
                        <a:rPr lang="zh-CN" altLang="en-US" sz="2800"/>
                        <a:t>something important</a:t>
                      </a:r>
                      <a:endParaRPr lang="zh-CN" altLang="en-US" sz="280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r>
                        <a:rPr lang="zh-CN" altLang="en-US" sz="2800"/>
                        <a:t>重要的事情</a:t>
                      </a:r>
                      <a:endParaRPr lang="zh-CN" altLang="en-US" sz="280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365760">
                <a:tc>
                  <a:txBody>
                    <a:bodyPr/>
                    <a:p>
                      <a:pPr>
                        <a:buNone/>
                      </a:pPr>
                      <a:r>
                        <a:rPr lang="zh-CN" altLang="en-US" sz="2800"/>
                        <a:t>that’s all</a:t>
                      </a:r>
                      <a:endParaRPr lang="zh-CN" altLang="en-US" sz="280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r>
                        <a:rPr lang="zh-CN" altLang="en-US" sz="2800"/>
                        <a:t>通知完毕</a:t>
                      </a:r>
                      <a:endParaRPr lang="zh-CN" altLang="en-US" sz="280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365760">
                <a:tc>
                  <a:txBody>
                    <a:bodyPr/>
                    <a:p>
                      <a:pPr>
                        <a:buNone/>
                      </a:pPr>
                      <a:r>
                        <a:rPr lang="en-US" altLang="zh-CN" sz="2800"/>
                        <a:t>announcement</a:t>
                      </a:r>
                      <a:endParaRPr lang="en-US" altLang="zh-CN" sz="280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r>
                        <a:rPr lang="zh-CN" altLang="en-US" sz="2800"/>
                        <a:t>通知</a:t>
                      </a:r>
                      <a:endParaRPr lang="zh-CN" altLang="en-US" sz="280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365760">
                <a:tc gridSpan="2">
                  <a:txBody>
                    <a:bodyPr/>
                    <a:p>
                      <a:pPr>
                        <a:buNone/>
                      </a:pPr>
                      <a:r>
                        <a:rPr lang="zh-CN" altLang="en-US" sz="2800"/>
                        <a:t>May I have your attention, please? I have something important to tell you.</a:t>
                      </a:r>
                      <a:endParaRPr lang="zh-CN" altLang="en-US" sz="2800"/>
                    </a:p>
                    <a:p>
                      <a:pPr>
                        <a:buNone/>
                      </a:pPr>
                      <a:r>
                        <a:rPr lang="zh-CN" altLang="en-US" sz="2800"/>
                        <a:t>请注意，有重要的事情要告诉你们。</a:t>
                      </a:r>
                      <a:endParaRPr lang="zh-CN" altLang="en-US" sz="280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hMerge="1">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39370" y="-35560"/>
            <a:ext cx="11808460" cy="6985635"/>
          </a:xfrm>
          <a:prstGeom prst="rect">
            <a:avLst/>
          </a:prstGeom>
          <a:noFill/>
        </p:spPr>
        <p:txBody>
          <a:bodyPr wrap="square" rtlCol="0">
            <a:spAutoFit/>
          </a:bodyPr>
          <a:lstStyle/>
          <a:p>
            <a:pPr algn="l">
              <a:buClrTx/>
              <a:buSzTx/>
              <a:buNone/>
            </a:pPr>
            <a:r>
              <a:rPr lang="zh-CN" altLang="en-US" sz="2800" b="1"/>
              <a:t>2）常用短语或句子</a:t>
            </a:r>
            <a:endParaRPr lang="zh-CN" altLang="en-US" sz="2800" b="1"/>
          </a:p>
          <a:p>
            <a:pPr algn="l">
              <a:buClrTx/>
              <a:buSzTx/>
              <a:buNone/>
            </a:pPr>
            <a:r>
              <a:rPr lang="zh-CN" altLang="en-US" sz="2800" b="1"/>
              <a:t>  （1）常用的称呼语：</a:t>
            </a:r>
            <a:endParaRPr lang="zh-CN" altLang="en-US" sz="2800" b="1"/>
          </a:p>
          <a:p>
            <a:pPr algn="l">
              <a:buClrTx/>
              <a:buSzTx/>
              <a:buNone/>
            </a:pPr>
            <a:r>
              <a:rPr lang="zh-CN" altLang="en-US" sz="2800" b="1"/>
              <a:t>         Dear Mrs./Mr.，Dear Jim，Dear Professor Lin 等。</a:t>
            </a:r>
            <a:endParaRPr lang="zh-CN" altLang="en-US" sz="2800" b="1"/>
          </a:p>
          <a:p>
            <a:pPr algn="l">
              <a:buClrTx/>
              <a:buSzTx/>
              <a:buNone/>
            </a:pPr>
            <a:r>
              <a:rPr lang="zh-CN" altLang="en-US" sz="2800" b="1"/>
              <a:t>   （2）常用的开头句：</a:t>
            </a:r>
            <a:endParaRPr lang="zh-CN" altLang="en-US" sz="2800" b="1"/>
          </a:p>
          <a:p>
            <a:pPr algn="l">
              <a:buClrTx/>
              <a:buSzTx/>
              <a:buNone/>
            </a:pPr>
            <a:r>
              <a:rPr lang="zh-CN" altLang="en-US" sz="2800" b="1"/>
              <a:t>         	① I</a:t>
            </a:r>
            <a:r>
              <a:rPr lang="en-US" altLang="zh-CN" sz="2800" b="1"/>
              <a:t>’</a:t>
            </a:r>
            <a:r>
              <a:rPr lang="zh-CN" altLang="en-US" sz="2800" b="1"/>
              <a:t>m writing to tell you about ... 我写信要告诉你……</a:t>
            </a:r>
            <a:endParaRPr lang="zh-CN" altLang="en-US" sz="2800" b="1"/>
          </a:p>
          <a:p>
            <a:pPr algn="l">
              <a:buClrTx/>
              <a:buSzTx/>
              <a:buNone/>
            </a:pPr>
            <a:r>
              <a:rPr lang="zh-CN" altLang="en-US" sz="2800" b="1"/>
              <a:t>         	② I apologize for not writing to you for a long time. 很抱歉那么久没有	写信给你。</a:t>
            </a:r>
            <a:endParaRPr lang="zh-CN" altLang="en-US" sz="2800" b="1"/>
          </a:p>
          <a:p>
            <a:pPr algn="l">
              <a:buClrTx/>
              <a:buSzTx/>
              <a:buNone/>
            </a:pPr>
            <a:r>
              <a:rPr lang="zh-CN" altLang="en-US" sz="2800" b="1"/>
              <a:t>        	③ I</a:t>
            </a:r>
            <a:r>
              <a:rPr lang="en-US" altLang="zh-CN" sz="2800" b="1"/>
              <a:t>’</a:t>
            </a:r>
            <a:r>
              <a:rPr lang="zh-CN" altLang="en-US" sz="2800" b="1"/>
              <a:t>m very glad to hear from you again. 非常高兴再次收到你的来信。 </a:t>
            </a:r>
            <a:endParaRPr lang="zh-CN" altLang="en-US" sz="2800" b="1"/>
          </a:p>
          <a:p>
            <a:pPr algn="l">
              <a:buClrTx/>
              <a:buSzTx/>
              <a:buNone/>
            </a:pPr>
            <a:r>
              <a:rPr lang="zh-CN" altLang="en-US" sz="2800" b="1"/>
              <a:t>        	④ How are you?/How are things going?/How are you getting on? 近	来好吗？</a:t>
            </a:r>
            <a:endParaRPr lang="zh-CN" altLang="en-US" sz="2800" b="1"/>
          </a:p>
          <a:p>
            <a:pPr algn="l">
              <a:buClrTx/>
              <a:buSzTx/>
              <a:buNone/>
            </a:pPr>
            <a:r>
              <a:rPr lang="zh-CN" altLang="en-US" sz="2800" b="1"/>
              <a:t>（3）常用的结束句：</a:t>
            </a:r>
            <a:endParaRPr lang="zh-CN" altLang="en-US" sz="2800" b="1"/>
          </a:p>
          <a:p>
            <a:pPr algn="l">
              <a:buClrTx/>
              <a:buSzTx/>
              <a:buNone/>
            </a:pPr>
            <a:r>
              <a:rPr lang="zh-CN" altLang="en-US" sz="2800" b="1"/>
              <a:t>        	① Best wishes! 致以美好的祝愿！</a:t>
            </a:r>
            <a:endParaRPr lang="zh-CN" altLang="en-US" sz="2800" b="1"/>
          </a:p>
          <a:p>
            <a:pPr algn="l">
              <a:buClrTx/>
              <a:buSzTx/>
              <a:buNone/>
            </a:pPr>
            <a:r>
              <a:rPr lang="zh-CN" altLang="en-US" sz="2800" b="1"/>
              <a:t>        	② All the best! 祝一切安好！</a:t>
            </a:r>
            <a:endParaRPr lang="zh-CN" altLang="en-US" sz="2800" b="1"/>
          </a:p>
          <a:p>
            <a:pPr algn="l">
              <a:buClrTx/>
              <a:buSzTx/>
              <a:buNone/>
            </a:pPr>
            <a:r>
              <a:rPr lang="zh-CN" altLang="en-US" sz="2800" b="1"/>
              <a:t>        	③ With all good wishes! 谨祝万事如意！</a:t>
            </a:r>
            <a:endParaRPr lang="zh-CN" altLang="en-US" sz="2800" b="1"/>
          </a:p>
          <a:p>
            <a:pPr algn="l">
              <a:buClrTx/>
              <a:buSzTx/>
              <a:buNone/>
            </a:pPr>
            <a:r>
              <a:rPr lang="zh-CN" altLang="en-US" sz="2800" b="1"/>
              <a:t>        	④ I</a:t>
            </a:r>
            <a:r>
              <a:rPr lang="en-US" altLang="zh-CN" sz="2800" b="1"/>
              <a:t>’</a:t>
            </a:r>
            <a:r>
              <a:rPr lang="zh-CN" altLang="en-US" sz="2800" b="1"/>
              <a:t>m looking forward to your early reply. 我期待你的早日回复。</a:t>
            </a:r>
            <a:endParaRPr lang="zh-CN" altLang="en-US" sz="2800" b="1"/>
          </a:p>
          <a:p>
            <a:pPr algn="l">
              <a:buClrTx/>
              <a:buSzTx/>
              <a:buNone/>
            </a:pPr>
            <a:r>
              <a:rPr lang="zh-CN" altLang="en-US" sz="2800" b="1"/>
              <a:t>        	⑤ Please remember me to your family. 请代我向你的家人问好。</a:t>
            </a:r>
            <a:endParaRPr lang="zh-CN" altLang="en-US" sz="2800" b="1"/>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grpSp>
        <p:nvGrpSpPr>
          <p:cNvPr id="11" name="Group 5"/>
          <p:cNvGrpSpPr/>
          <p:nvPr/>
        </p:nvGrpSpPr>
        <p:grpSpPr>
          <a:xfrm>
            <a:off x="3749838" y="5204653"/>
            <a:ext cx="5072921" cy="1723420"/>
            <a:chOff x="990600" y="3853667"/>
            <a:chExt cx="5072921" cy="1723420"/>
          </a:xfrm>
        </p:grpSpPr>
        <p:sp>
          <p:nvSpPr>
            <p:cNvPr id="12" name="Freeform 5"/>
            <p:cNvSpPr/>
            <p:nvPr/>
          </p:nvSpPr>
          <p:spPr bwMode="auto">
            <a:xfrm>
              <a:off x="990600" y="5374919"/>
              <a:ext cx="5060441" cy="202168"/>
            </a:xfrm>
            <a:custGeom>
              <a:avLst/>
              <a:gdLst>
                <a:gd name="T0" fmla="*/ 4054 w 4136"/>
                <a:gd name="T1" fmla="*/ 0 h 165"/>
                <a:gd name="T2" fmla="*/ 3007 w 4136"/>
                <a:gd name="T3" fmla="*/ 0 h 165"/>
                <a:gd name="T4" fmla="*/ 2995 w 4136"/>
                <a:gd name="T5" fmla="*/ 28 h 165"/>
                <a:gd name="T6" fmla="*/ 2979 w 4136"/>
                <a:gd name="T7" fmla="*/ 30 h 165"/>
                <a:gd name="T8" fmla="*/ 2920 w 4136"/>
                <a:gd name="T9" fmla="*/ 13 h 165"/>
                <a:gd name="T10" fmla="*/ 2910 w 4136"/>
                <a:gd name="T11" fmla="*/ 75 h 165"/>
                <a:gd name="T12" fmla="*/ 2904 w 4136"/>
                <a:gd name="T13" fmla="*/ 74 h 165"/>
                <a:gd name="T14" fmla="*/ 2893 w 4136"/>
                <a:gd name="T15" fmla="*/ 0 h 165"/>
                <a:gd name="T16" fmla="*/ 2144 w 4136"/>
                <a:gd name="T17" fmla="*/ 0 h 165"/>
                <a:gd name="T18" fmla="*/ 2132 w 4136"/>
                <a:gd name="T19" fmla="*/ 36 h 165"/>
                <a:gd name="T20" fmla="*/ 2116 w 4136"/>
                <a:gd name="T21" fmla="*/ 38 h 165"/>
                <a:gd name="T22" fmla="*/ 2057 w 4136"/>
                <a:gd name="T23" fmla="*/ 21 h 165"/>
                <a:gd name="T24" fmla="*/ 2047 w 4136"/>
                <a:gd name="T25" fmla="*/ 83 h 165"/>
                <a:gd name="T26" fmla="*/ 2041 w 4136"/>
                <a:gd name="T27" fmla="*/ 82 h 165"/>
                <a:gd name="T28" fmla="*/ 2033 w 4136"/>
                <a:gd name="T29" fmla="*/ 0 h 165"/>
                <a:gd name="T30" fmla="*/ 1192 w 4136"/>
                <a:gd name="T31" fmla="*/ 0 h 165"/>
                <a:gd name="T32" fmla="*/ 1180 w 4136"/>
                <a:gd name="T33" fmla="*/ 36 h 165"/>
                <a:gd name="T34" fmla="*/ 1164 w 4136"/>
                <a:gd name="T35" fmla="*/ 38 h 165"/>
                <a:gd name="T36" fmla="*/ 1105 w 4136"/>
                <a:gd name="T37" fmla="*/ 21 h 165"/>
                <a:gd name="T38" fmla="*/ 1095 w 4136"/>
                <a:gd name="T39" fmla="*/ 83 h 165"/>
                <a:gd name="T40" fmla="*/ 1090 w 4136"/>
                <a:gd name="T41" fmla="*/ 82 h 165"/>
                <a:gd name="T42" fmla="*/ 1081 w 4136"/>
                <a:gd name="T43" fmla="*/ 0 h 165"/>
                <a:gd name="T44" fmla="*/ 996 w 4136"/>
                <a:gd name="T45" fmla="*/ 0 h 165"/>
                <a:gd name="T46" fmla="*/ 908 w 4136"/>
                <a:gd name="T47" fmla="*/ 73 h 165"/>
                <a:gd name="T48" fmla="*/ 50 w 4136"/>
                <a:gd name="T49" fmla="*/ 92 h 165"/>
                <a:gd name="T50" fmla="*/ 160 w 4136"/>
                <a:gd name="T51" fmla="*/ 0 h 165"/>
                <a:gd name="T52" fmla="*/ 81 w 4136"/>
                <a:gd name="T53" fmla="*/ 0 h 165"/>
                <a:gd name="T54" fmla="*/ 0 w 4136"/>
                <a:gd name="T55" fmla="*/ 82 h 165"/>
                <a:gd name="T56" fmla="*/ 0 w 4136"/>
                <a:gd name="T57" fmla="*/ 84 h 165"/>
                <a:gd name="T58" fmla="*/ 81 w 4136"/>
                <a:gd name="T59" fmla="*/ 165 h 165"/>
                <a:gd name="T60" fmla="*/ 4054 w 4136"/>
                <a:gd name="T61" fmla="*/ 165 h 165"/>
                <a:gd name="T62" fmla="*/ 4136 w 4136"/>
                <a:gd name="T63" fmla="*/ 84 h 165"/>
                <a:gd name="T64" fmla="*/ 4136 w 4136"/>
                <a:gd name="T65" fmla="*/ 82 h 165"/>
                <a:gd name="T66" fmla="*/ 4054 w 4136"/>
                <a:gd name="T67" fmla="*/ 0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136" h="165">
                  <a:moveTo>
                    <a:pt x="4054" y="0"/>
                  </a:moveTo>
                  <a:cubicBezTo>
                    <a:pt x="3007" y="0"/>
                    <a:pt x="3007" y="0"/>
                    <a:pt x="3007" y="0"/>
                  </a:cubicBezTo>
                  <a:cubicBezTo>
                    <a:pt x="3007" y="14"/>
                    <a:pt x="3004" y="26"/>
                    <a:pt x="2995" y="28"/>
                  </a:cubicBezTo>
                  <a:cubicBezTo>
                    <a:pt x="2990" y="30"/>
                    <a:pt x="2985" y="30"/>
                    <a:pt x="2979" y="30"/>
                  </a:cubicBezTo>
                  <a:cubicBezTo>
                    <a:pt x="2951" y="30"/>
                    <a:pt x="2920" y="13"/>
                    <a:pt x="2920" y="13"/>
                  </a:cubicBezTo>
                  <a:cubicBezTo>
                    <a:pt x="2920" y="13"/>
                    <a:pt x="2948" y="75"/>
                    <a:pt x="2910" y="75"/>
                  </a:cubicBezTo>
                  <a:cubicBezTo>
                    <a:pt x="2908" y="75"/>
                    <a:pt x="2906" y="75"/>
                    <a:pt x="2904" y="74"/>
                  </a:cubicBezTo>
                  <a:cubicBezTo>
                    <a:pt x="2873" y="70"/>
                    <a:pt x="2883" y="27"/>
                    <a:pt x="2893" y="0"/>
                  </a:cubicBezTo>
                  <a:cubicBezTo>
                    <a:pt x="2144" y="0"/>
                    <a:pt x="2144" y="0"/>
                    <a:pt x="2144" y="0"/>
                  </a:cubicBezTo>
                  <a:cubicBezTo>
                    <a:pt x="2145" y="18"/>
                    <a:pt x="2143" y="33"/>
                    <a:pt x="2132" y="36"/>
                  </a:cubicBezTo>
                  <a:cubicBezTo>
                    <a:pt x="2127" y="38"/>
                    <a:pt x="2122" y="38"/>
                    <a:pt x="2116" y="38"/>
                  </a:cubicBezTo>
                  <a:cubicBezTo>
                    <a:pt x="2088" y="38"/>
                    <a:pt x="2057" y="21"/>
                    <a:pt x="2057" y="21"/>
                  </a:cubicBezTo>
                  <a:cubicBezTo>
                    <a:pt x="2057" y="21"/>
                    <a:pt x="2085" y="83"/>
                    <a:pt x="2047" y="83"/>
                  </a:cubicBezTo>
                  <a:cubicBezTo>
                    <a:pt x="2045" y="83"/>
                    <a:pt x="2043" y="83"/>
                    <a:pt x="2041" y="82"/>
                  </a:cubicBezTo>
                  <a:cubicBezTo>
                    <a:pt x="2007" y="78"/>
                    <a:pt x="2023" y="26"/>
                    <a:pt x="2033" y="0"/>
                  </a:cubicBezTo>
                  <a:cubicBezTo>
                    <a:pt x="1192" y="0"/>
                    <a:pt x="1192" y="0"/>
                    <a:pt x="1192" y="0"/>
                  </a:cubicBezTo>
                  <a:cubicBezTo>
                    <a:pt x="1193" y="18"/>
                    <a:pt x="1191" y="33"/>
                    <a:pt x="1180" y="36"/>
                  </a:cubicBezTo>
                  <a:cubicBezTo>
                    <a:pt x="1175" y="38"/>
                    <a:pt x="1170" y="38"/>
                    <a:pt x="1164" y="38"/>
                  </a:cubicBezTo>
                  <a:cubicBezTo>
                    <a:pt x="1136" y="38"/>
                    <a:pt x="1105" y="21"/>
                    <a:pt x="1105" y="21"/>
                  </a:cubicBezTo>
                  <a:cubicBezTo>
                    <a:pt x="1105" y="21"/>
                    <a:pt x="1133" y="83"/>
                    <a:pt x="1095" y="83"/>
                  </a:cubicBezTo>
                  <a:cubicBezTo>
                    <a:pt x="1093" y="83"/>
                    <a:pt x="1092" y="83"/>
                    <a:pt x="1090" y="82"/>
                  </a:cubicBezTo>
                  <a:cubicBezTo>
                    <a:pt x="1055" y="78"/>
                    <a:pt x="1071" y="26"/>
                    <a:pt x="1081" y="0"/>
                  </a:cubicBezTo>
                  <a:cubicBezTo>
                    <a:pt x="996" y="0"/>
                    <a:pt x="996" y="0"/>
                    <a:pt x="996" y="0"/>
                  </a:cubicBezTo>
                  <a:cubicBezTo>
                    <a:pt x="908" y="73"/>
                    <a:pt x="908" y="73"/>
                    <a:pt x="908" y="73"/>
                  </a:cubicBezTo>
                  <a:cubicBezTo>
                    <a:pt x="50" y="92"/>
                    <a:pt x="50" y="92"/>
                    <a:pt x="50" y="92"/>
                  </a:cubicBezTo>
                  <a:cubicBezTo>
                    <a:pt x="160" y="0"/>
                    <a:pt x="160" y="0"/>
                    <a:pt x="160" y="0"/>
                  </a:cubicBezTo>
                  <a:cubicBezTo>
                    <a:pt x="81" y="0"/>
                    <a:pt x="81" y="0"/>
                    <a:pt x="81" y="0"/>
                  </a:cubicBezTo>
                  <a:cubicBezTo>
                    <a:pt x="36" y="0"/>
                    <a:pt x="0" y="37"/>
                    <a:pt x="0" y="82"/>
                  </a:cubicBezTo>
                  <a:cubicBezTo>
                    <a:pt x="0" y="84"/>
                    <a:pt x="0" y="84"/>
                    <a:pt x="0" y="84"/>
                  </a:cubicBezTo>
                  <a:cubicBezTo>
                    <a:pt x="0" y="129"/>
                    <a:pt x="36" y="165"/>
                    <a:pt x="81" y="165"/>
                  </a:cubicBezTo>
                  <a:cubicBezTo>
                    <a:pt x="4054" y="165"/>
                    <a:pt x="4054" y="165"/>
                    <a:pt x="4054" y="165"/>
                  </a:cubicBezTo>
                  <a:cubicBezTo>
                    <a:pt x="4099" y="165"/>
                    <a:pt x="4136" y="129"/>
                    <a:pt x="4136" y="84"/>
                  </a:cubicBezTo>
                  <a:cubicBezTo>
                    <a:pt x="4136" y="82"/>
                    <a:pt x="4136" y="82"/>
                    <a:pt x="4136" y="82"/>
                  </a:cubicBezTo>
                  <a:cubicBezTo>
                    <a:pt x="4136" y="37"/>
                    <a:pt x="4099" y="0"/>
                    <a:pt x="4054" y="0"/>
                  </a:cubicBezTo>
                </a:path>
              </a:pathLst>
            </a:custGeom>
            <a:solidFill>
              <a:schemeClr val="tx2">
                <a:alpha val="10000"/>
              </a:schemeClr>
            </a:solidFill>
            <a:ln>
              <a:noFill/>
            </a:ln>
          </p:spPr>
          <p:txBody>
            <a:bodyPr vert="horz" wrap="square" lIns="91440" tIns="45720" rIns="91440" bIns="45720" numCol="1" anchor="t" anchorCtr="0" compatLnSpc="1"/>
            <a:lstStyle/>
            <a:p>
              <a:endParaRPr lang="en-US"/>
            </a:p>
          </p:txBody>
        </p:sp>
        <p:sp>
          <p:nvSpPr>
            <p:cNvPr id="13" name="Freeform 6"/>
            <p:cNvSpPr/>
            <p:nvPr/>
          </p:nvSpPr>
          <p:spPr bwMode="auto">
            <a:xfrm>
              <a:off x="2897469" y="4702273"/>
              <a:ext cx="227127" cy="323219"/>
            </a:xfrm>
            <a:custGeom>
              <a:avLst/>
              <a:gdLst>
                <a:gd name="T0" fmla="*/ 21 w 186"/>
                <a:gd name="T1" fmla="*/ 0 h 264"/>
                <a:gd name="T2" fmla="*/ 0 w 186"/>
                <a:gd name="T3" fmla="*/ 72 h 264"/>
                <a:gd name="T4" fmla="*/ 121 w 186"/>
                <a:gd name="T5" fmla="*/ 264 h 264"/>
                <a:gd name="T6" fmla="*/ 186 w 186"/>
                <a:gd name="T7" fmla="*/ 258 h 264"/>
                <a:gd name="T8" fmla="*/ 21 w 186"/>
                <a:gd name="T9" fmla="*/ 0 h 264"/>
              </a:gdLst>
              <a:ahLst/>
              <a:cxnLst>
                <a:cxn ang="0">
                  <a:pos x="T0" y="T1"/>
                </a:cxn>
                <a:cxn ang="0">
                  <a:pos x="T2" y="T3"/>
                </a:cxn>
                <a:cxn ang="0">
                  <a:pos x="T4" y="T5"/>
                </a:cxn>
                <a:cxn ang="0">
                  <a:pos x="T6" y="T7"/>
                </a:cxn>
                <a:cxn ang="0">
                  <a:pos x="T8" y="T9"/>
                </a:cxn>
              </a:cxnLst>
              <a:rect l="0" t="0" r="r" b="b"/>
              <a:pathLst>
                <a:path w="186" h="264">
                  <a:moveTo>
                    <a:pt x="21" y="0"/>
                  </a:moveTo>
                  <a:cubicBezTo>
                    <a:pt x="0" y="72"/>
                    <a:pt x="0" y="72"/>
                    <a:pt x="0" y="72"/>
                  </a:cubicBezTo>
                  <a:cubicBezTo>
                    <a:pt x="46" y="145"/>
                    <a:pt x="91" y="222"/>
                    <a:pt x="121" y="264"/>
                  </a:cubicBezTo>
                  <a:cubicBezTo>
                    <a:pt x="186" y="258"/>
                    <a:pt x="186" y="258"/>
                    <a:pt x="186" y="258"/>
                  </a:cubicBezTo>
                  <a:cubicBezTo>
                    <a:pt x="79" y="114"/>
                    <a:pt x="21" y="0"/>
                    <a:pt x="21" y="0"/>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4" name="Freeform 7"/>
            <p:cNvSpPr/>
            <p:nvPr/>
          </p:nvSpPr>
          <p:spPr bwMode="auto">
            <a:xfrm>
              <a:off x="2897469" y="4702273"/>
              <a:ext cx="67389" cy="127291"/>
            </a:xfrm>
            <a:custGeom>
              <a:avLst/>
              <a:gdLst>
                <a:gd name="T0" fmla="*/ 21 w 56"/>
                <a:gd name="T1" fmla="*/ 0 h 104"/>
                <a:gd name="T2" fmla="*/ 0 w 56"/>
                <a:gd name="T3" fmla="*/ 72 h 104"/>
                <a:gd name="T4" fmla="*/ 20 w 56"/>
                <a:gd name="T5" fmla="*/ 104 h 104"/>
                <a:gd name="T6" fmla="*/ 56 w 56"/>
                <a:gd name="T7" fmla="*/ 64 h 104"/>
                <a:gd name="T8" fmla="*/ 21 w 56"/>
                <a:gd name="T9" fmla="*/ 0 h 104"/>
              </a:gdLst>
              <a:ahLst/>
              <a:cxnLst>
                <a:cxn ang="0">
                  <a:pos x="T0" y="T1"/>
                </a:cxn>
                <a:cxn ang="0">
                  <a:pos x="T2" y="T3"/>
                </a:cxn>
                <a:cxn ang="0">
                  <a:pos x="T4" y="T5"/>
                </a:cxn>
                <a:cxn ang="0">
                  <a:pos x="T6" y="T7"/>
                </a:cxn>
                <a:cxn ang="0">
                  <a:pos x="T8" y="T9"/>
                </a:cxn>
              </a:cxnLst>
              <a:rect l="0" t="0" r="r" b="b"/>
              <a:pathLst>
                <a:path w="56" h="104">
                  <a:moveTo>
                    <a:pt x="21" y="0"/>
                  </a:moveTo>
                  <a:cubicBezTo>
                    <a:pt x="0" y="72"/>
                    <a:pt x="0" y="72"/>
                    <a:pt x="0" y="72"/>
                  </a:cubicBezTo>
                  <a:cubicBezTo>
                    <a:pt x="7" y="82"/>
                    <a:pt x="13" y="93"/>
                    <a:pt x="20" y="104"/>
                  </a:cubicBezTo>
                  <a:cubicBezTo>
                    <a:pt x="56" y="64"/>
                    <a:pt x="56" y="64"/>
                    <a:pt x="56" y="64"/>
                  </a:cubicBezTo>
                  <a:cubicBezTo>
                    <a:pt x="33" y="24"/>
                    <a:pt x="21" y="0"/>
                    <a:pt x="21" y="0"/>
                  </a:cubicBez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15" name="Freeform 8"/>
            <p:cNvSpPr/>
            <p:nvPr/>
          </p:nvSpPr>
          <p:spPr bwMode="auto">
            <a:xfrm>
              <a:off x="2268502" y="5075411"/>
              <a:ext cx="943451" cy="406832"/>
            </a:xfrm>
            <a:custGeom>
              <a:avLst/>
              <a:gdLst>
                <a:gd name="T0" fmla="*/ 754 w 771"/>
                <a:gd name="T1" fmla="*/ 93 h 333"/>
                <a:gd name="T2" fmla="*/ 676 w 771"/>
                <a:gd name="T3" fmla="*/ 128 h 333"/>
                <a:gd name="T4" fmla="*/ 673 w 771"/>
                <a:gd name="T5" fmla="*/ 25 h 333"/>
                <a:gd name="T6" fmla="*/ 594 w 771"/>
                <a:gd name="T7" fmla="*/ 42 h 333"/>
                <a:gd name="T8" fmla="*/ 82 w 771"/>
                <a:gd name="T9" fmla="*/ 155 h 333"/>
                <a:gd name="T10" fmla="*/ 102 w 771"/>
                <a:gd name="T11" fmla="*/ 237 h 333"/>
                <a:gd name="T12" fmla="*/ 43 w 771"/>
                <a:gd name="T13" fmla="*/ 230 h 333"/>
                <a:gd name="T14" fmla="*/ 46 w 771"/>
                <a:gd name="T15" fmla="*/ 327 h 333"/>
                <a:gd name="T16" fmla="*/ 61 w 771"/>
                <a:gd name="T17" fmla="*/ 266 h 333"/>
                <a:gd name="T18" fmla="*/ 136 w 771"/>
                <a:gd name="T19" fmla="*/ 281 h 333"/>
                <a:gd name="T20" fmla="*/ 138 w 771"/>
                <a:gd name="T21" fmla="*/ 181 h 333"/>
                <a:gd name="T22" fmla="*/ 636 w 771"/>
                <a:gd name="T23" fmla="*/ 66 h 333"/>
                <a:gd name="T24" fmla="*/ 653 w 771"/>
                <a:gd name="T25" fmla="*/ 190 h 333"/>
                <a:gd name="T26" fmla="*/ 754 w 771"/>
                <a:gd name="T27" fmla="*/ 93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71" h="333">
                  <a:moveTo>
                    <a:pt x="754" y="93"/>
                  </a:moveTo>
                  <a:cubicBezTo>
                    <a:pt x="736" y="36"/>
                    <a:pt x="676" y="128"/>
                    <a:pt x="676" y="128"/>
                  </a:cubicBezTo>
                  <a:cubicBezTo>
                    <a:pt x="676" y="128"/>
                    <a:pt x="693" y="51"/>
                    <a:pt x="673" y="25"/>
                  </a:cubicBezTo>
                  <a:cubicBezTo>
                    <a:pt x="654" y="0"/>
                    <a:pt x="607" y="34"/>
                    <a:pt x="594" y="42"/>
                  </a:cubicBezTo>
                  <a:cubicBezTo>
                    <a:pt x="82" y="155"/>
                    <a:pt x="82" y="155"/>
                    <a:pt x="82" y="155"/>
                  </a:cubicBezTo>
                  <a:cubicBezTo>
                    <a:pt x="102" y="237"/>
                    <a:pt x="102" y="237"/>
                    <a:pt x="102" y="237"/>
                  </a:cubicBezTo>
                  <a:cubicBezTo>
                    <a:pt x="43" y="230"/>
                    <a:pt x="43" y="230"/>
                    <a:pt x="43" y="230"/>
                  </a:cubicBezTo>
                  <a:cubicBezTo>
                    <a:pt x="43" y="230"/>
                    <a:pt x="0" y="321"/>
                    <a:pt x="46" y="327"/>
                  </a:cubicBezTo>
                  <a:cubicBezTo>
                    <a:pt x="91" y="333"/>
                    <a:pt x="61" y="266"/>
                    <a:pt x="61" y="266"/>
                  </a:cubicBezTo>
                  <a:cubicBezTo>
                    <a:pt x="61" y="266"/>
                    <a:pt x="105" y="291"/>
                    <a:pt x="136" y="281"/>
                  </a:cubicBezTo>
                  <a:cubicBezTo>
                    <a:pt x="161" y="274"/>
                    <a:pt x="141" y="203"/>
                    <a:pt x="138" y="181"/>
                  </a:cubicBezTo>
                  <a:cubicBezTo>
                    <a:pt x="474" y="161"/>
                    <a:pt x="631" y="69"/>
                    <a:pt x="636" y="66"/>
                  </a:cubicBezTo>
                  <a:cubicBezTo>
                    <a:pt x="636" y="66"/>
                    <a:pt x="644" y="149"/>
                    <a:pt x="653" y="190"/>
                  </a:cubicBezTo>
                  <a:cubicBezTo>
                    <a:pt x="653" y="190"/>
                    <a:pt x="771" y="151"/>
                    <a:pt x="754" y="93"/>
                  </a:cubicBezTo>
                </a:path>
              </a:pathLst>
            </a:custGeom>
            <a:solidFill>
              <a:schemeClr val="tx2"/>
            </a:solidFill>
            <a:ln>
              <a:noFill/>
            </a:ln>
          </p:spPr>
          <p:txBody>
            <a:bodyPr vert="horz" wrap="square" lIns="91440" tIns="45720" rIns="91440" bIns="45720" numCol="1" anchor="t" anchorCtr="0" compatLnSpc="1"/>
            <a:lstStyle/>
            <a:p>
              <a:endParaRPr lang="en-US"/>
            </a:p>
          </p:txBody>
        </p:sp>
        <p:sp>
          <p:nvSpPr>
            <p:cNvPr id="16" name="Freeform 9"/>
            <p:cNvSpPr/>
            <p:nvPr/>
          </p:nvSpPr>
          <p:spPr bwMode="auto">
            <a:xfrm>
              <a:off x="2161178" y="3853667"/>
              <a:ext cx="761250" cy="1000857"/>
            </a:xfrm>
            <a:custGeom>
              <a:avLst/>
              <a:gdLst>
                <a:gd name="T0" fmla="*/ 622 w 622"/>
                <a:gd name="T1" fmla="*/ 693 h 818"/>
                <a:gd name="T2" fmla="*/ 131 w 622"/>
                <a:gd name="T3" fmla="*/ 362 h 818"/>
                <a:gd name="T4" fmla="*/ 54 w 622"/>
                <a:gd name="T5" fmla="*/ 811 h 818"/>
                <a:gd name="T6" fmla="*/ 622 w 622"/>
                <a:gd name="T7" fmla="*/ 693 h 818"/>
              </a:gdLst>
              <a:ahLst/>
              <a:cxnLst>
                <a:cxn ang="0">
                  <a:pos x="T0" y="T1"/>
                </a:cxn>
                <a:cxn ang="0">
                  <a:pos x="T2" y="T3"/>
                </a:cxn>
                <a:cxn ang="0">
                  <a:pos x="T4" y="T5"/>
                </a:cxn>
                <a:cxn ang="0">
                  <a:pos x="T6" y="T7"/>
                </a:cxn>
              </a:cxnLst>
              <a:rect l="0" t="0" r="r" b="b"/>
              <a:pathLst>
                <a:path w="622" h="818">
                  <a:moveTo>
                    <a:pt x="622" y="693"/>
                  </a:moveTo>
                  <a:cubicBezTo>
                    <a:pt x="622" y="693"/>
                    <a:pt x="555" y="0"/>
                    <a:pt x="131" y="362"/>
                  </a:cubicBezTo>
                  <a:cubicBezTo>
                    <a:pt x="131" y="362"/>
                    <a:pt x="0" y="499"/>
                    <a:pt x="54" y="811"/>
                  </a:cubicBezTo>
                  <a:cubicBezTo>
                    <a:pt x="537" y="818"/>
                    <a:pt x="622" y="693"/>
                    <a:pt x="622" y="693"/>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7" name="Freeform 10"/>
            <p:cNvSpPr/>
            <p:nvPr/>
          </p:nvSpPr>
          <p:spPr bwMode="auto">
            <a:xfrm>
              <a:off x="2227319" y="4702273"/>
              <a:ext cx="767490" cy="562826"/>
            </a:xfrm>
            <a:custGeom>
              <a:avLst/>
              <a:gdLst>
                <a:gd name="T0" fmla="*/ 568 w 627"/>
                <a:gd name="T1" fmla="*/ 0 h 460"/>
                <a:gd name="T2" fmla="*/ 627 w 627"/>
                <a:gd name="T3" fmla="*/ 347 h 460"/>
                <a:gd name="T4" fmla="*/ 115 w 627"/>
                <a:gd name="T5" fmla="*/ 460 h 460"/>
                <a:gd name="T6" fmla="*/ 0 w 627"/>
                <a:gd name="T7" fmla="*/ 118 h 460"/>
                <a:gd name="T8" fmla="*/ 568 w 627"/>
                <a:gd name="T9" fmla="*/ 0 h 460"/>
              </a:gdLst>
              <a:ahLst/>
              <a:cxnLst>
                <a:cxn ang="0">
                  <a:pos x="T0" y="T1"/>
                </a:cxn>
                <a:cxn ang="0">
                  <a:pos x="T2" y="T3"/>
                </a:cxn>
                <a:cxn ang="0">
                  <a:pos x="T4" y="T5"/>
                </a:cxn>
                <a:cxn ang="0">
                  <a:pos x="T6" y="T7"/>
                </a:cxn>
                <a:cxn ang="0">
                  <a:pos x="T8" y="T9"/>
                </a:cxn>
              </a:cxnLst>
              <a:rect l="0" t="0" r="r" b="b"/>
              <a:pathLst>
                <a:path w="627" h="460">
                  <a:moveTo>
                    <a:pt x="568" y="0"/>
                  </a:moveTo>
                  <a:cubicBezTo>
                    <a:pt x="627" y="347"/>
                    <a:pt x="627" y="347"/>
                    <a:pt x="627" y="347"/>
                  </a:cubicBezTo>
                  <a:cubicBezTo>
                    <a:pt x="627" y="347"/>
                    <a:pt x="422" y="435"/>
                    <a:pt x="115" y="460"/>
                  </a:cubicBezTo>
                  <a:cubicBezTo>
                    <a:pt x="0" y="118"/>
                    <a:pt x="0" y="118"/>
                    <a:pt x="0" y="118"/>
                  </a:cubicBezTo>
                  <a:cubicBezTo>
                    <a:pt x="0" y="118"/>
                    <a:pt x="389" y="101"/>
                    <a:pt x="568" y="0"/>
                  </a:cubicBezTo>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18" name="Freeform 11"/>
            <p:cNvSpPr/>
            <p:nvPr/>
          </p:nvSpPr>
          <p:spPr bwMode="auto">
            <a:xfrm>
              <a:off x="1761834" y="4964343"/>
              <a:ext cx="2496" cy="0"/>
            </a:xfrm>
            <a:custGeom>
              <a:avLst/>
              <a:gdLst>
                <a:gd name="T0" fmla="*/ 0 w 2"/>
                <a:gd name="T1" fmla="*/ 2 w 2"/>
                <a:gd name="T2" fmla="*/ 0 w 2"/>
              </a:gdLst>
              <a:ahLst/>
              <a:cxnLst>
                <a:cxn ang="0">
                  <a:pos x="T0" y="0"/>
                </a:cxn>
                <a:cxn ang="0">
                  <a:pos x="T1" y="0"/>
                </a:cxn>
                <a:cxn ang="0">
                  <a:pos x="T2" y="0"/>
                </a:cxn>
              </a:cxnLst>
              <a:rect l="0" t="0" r="r" b="b"/>
              <a:pathLst>
                <a:path w="2">
                  <a:moveTo>
                    <a:pt x="0" y="0"/>
                  </a:moveTo>
                  <a:cubicBezTo>
                    <a:pt x="1" y="0"/>
                    <a:pt x="1" y="0"/>
                    <a:pt x="2" y="0"/>
                  </a:cubicBezTo>
                  <a:cubicBezTo>
                    <a:pt x="1" y="0"/>
                    <a:pt x="1" y="0"/>
                    <a:pt x="0" y="0"/>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9" name="Freeform 12"/>
            <p:cNvSpPr/>
            <p:nvPr/>
          </p:nvSpPr>
          <p:spPr bwMode="auto">
            <a:xfrm>
              <a:off x="2681574" y="4818333"/>
              <a:ext cx="136027" cy="333203"/>
            </a:xfrm>
            <a:custGeom>
              <a:avLst/>
              <a:gdLst>
                <a:gd name="T0" fmla="*/ 67 w 109"/>
                <a:gd name="T1" fmla="*/ 0 h 267"/>
                <a:gd name="T2" fmla="*/ 78 w 109"/>
                <a:gd name="T3" fmla="*/ 22 h 267"/>
                <a:gd name="T4" fmla="*/ 63 w 109"/>
                <a:gd name="T5" fmla="*/ 47 h 267"/>
                <a:gd name="T6" fmla="*/ 109 w 109"/>
                <a:gd name="T7" fmla="*/ 201 h 267"/>
                <a:gd name="T8" fmla="*/ 56 w 109"/>
                <a:gd name="T9" fmla="*/ 267 h 267"/>
                <a:gd name="T10" fmla="*/ 0 w 109"/>
                <a:gd name="T11" fmla="*/ 210 h 267"/>
                <a:gd name="T12" fmla="*/ 30 w 109"/>
                <a:gd name="T13" fmla="*/ 50 h 267"/>
                <a:gd name="T14" fmla="*/ 12 w 109"/>
                <a:gd name="T15" fmla="*/ 24 h 267"/>
                <a:gd name="T16" fmla="*/ 22 w 109"/>
                <a:gd name="T17" fmla="*/ 6 h 267"/>
                <a:gd name="T18" fmla="*/ 67 w 109"/>
                <a:gd name="T19" fmla="*/ 0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267">
                  <a:moveTo>
                    <a:pt x="67" y="0"/>
                  </a:moveTo>
                  <a:lnTo>
                    <a:pt x="78" y="22"/>
                  </a:lnTo>
                  <a:lnTo>
                    <a:pt x="63" y="47"/>
                  </a:lnTo>
                  <a:lnTo>
                    <a:pt x="109" y="201"/>
                  </a:lnTo>
                  <a:lnTo>
                    <a:pt x="56" y="267"/>
                  </a:lnTo>
                  <a:lnTo>
                    <a:pt x="0" y="210"/>
                  </a:lnTo>
                  <a:lnTo>
                    <a:pt x="30" y="50"/>
                  </a:lnTo>
                  <a:lnTo>
                    <a:pt x="12" y="24"/>
                  </a:lnTo>
                  <a:lnTo>
                    <a:pt x="22" y="6"/>
                  </a:lnTo>
                  <a:lnTo>
                    <a:pt x="67" y="0"/>
                  </a:lnTo>
                  <a:close/>
                </a:path>
              </a:pathLst>
            </a:custGeom>
            <a:solidFill>
              <a:schemeClr val="tx2"/>
            </a:solidFill>
            <a:ln>
              <a:noFill/>
            </a:ln>
          </p:spPr>
          <p:txBody>
            <a:bodyPr vert="horz" wrap="square" lIns="91440" tIns="45720" rIns="91440" bIns="45720" numCol="1" anchor="t" anchorCtr="0" compatLnSpc="1"/>
            <a:lstStyle/>
            <a:p>
              <a:endParaRPr lang="en-US"/>
            </a:p>
          </p:txBody>
        </p:sp>
        <p:sp>
          <p:nvSpPr>
            <p:cNvPr id="20" name="Freeform 13"/>
            <p:cNvSpPr/>
            <p:nvPr/>
          </p:nvSpPr>
          <p:spPr bwMode="auto">
            <a:xfrm>
              <a:off x="2681574" y="4818333"/>
              <a:ext cx="136027" cy="333203"/>
            </a:xfrm>
            <a:custGeom>
              <a:avLst/>
              <a:gdLst>
                <a:gd name="T0" fmla="*/ 67 w 109"/>
                <a:gd name="T1" fmla="*/ 0 h 267"/>
                <a:gd name="T2" fmla="*/ 78 w 109"/>
                <a:gd name="T3" fmla="*/ 22 h 267"/>
                <a:gd name="T4" fmla="*/ 63 w 109"/>
                <a:gd name="T5" fmla="*/ 47 h 267"/>
                <a:gd name="T6" fmla="*/ 109 w 109"/>
                <a:gd name="T7" fmla="*/ 201 h 267"/>
                <a:gd name="T8" fmla="*/ 56 w 109"/>
                <a:gd name="T9" fmla="*/ 267 h 267"/>
                <a:gd name="T10" fmla="*/ 0 w 109"/>
                <a:gd name="T11" fmla="*/ 210 h 267"/>
                <a:gd name="T12" fmla="*/ 30 w 109"/>
                <a:gd name="T13" fmla="*/ 50 h 267"/>
                <a:gd name="T14" fmla="*/ 12 w 109"/>
                <a:gd name="T15" fmla="*/ 24 h 267"/>
                <a:gd name="T16" fmla="*/ 22 w 109"/>
                <a:gd name="T17" fmla="*/ 6 h 267"/>
                <a:gd name="T18" fmla="*/ 67 w 109"/>
                <a:gd name="T19" fmla="*/ 0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267">
                  <a:moveTo>
                    <a:pt x="67" y="0"/>
                  </a:moveTo>
                  <a:lnTo>
                    <a:pt x="78" y="22"/>
                  </a:lnTo>
                  <a:lnTo>
                    <a:pt x="63" y="47"/>
                  </a:lnTo>
                  <a:lnTo>
                    <a:pt x="109" y="201"/>
                  </a:lnTo>
                  <a:lnTo>
                    <a:pt x="56" y="267"/>
                  </a:lnTo>
                  <a:lnTo>
                    <a:pt x="0" y="210"/>
                  </a:lnTo>
                  <a:lnTo>
                    <a:pt x="30" y="50"/>
                  </a:lnTo>
                  <a:lnTo>
                    <a:pt x="12" y="24"/>
                  </a:lnTo>
                  <a:lnTo>
                    <a:pt x="22" y="6"/>
                  </a:lnTo>
                  <a:lnTo>
                    <a:pt x="6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1" name="Freeform 14"/>
            <p:cNvSpPr/>
            <p:nvPr/>
          </p:nvSpPr>
          <p:spPr bwMode="auto">
            <a:xfrm>
              <a:off x="4061808" y="4702273"/>
              <a:ext cx="227127" cy="323219"/>
            </a:xfrm>
            <a:custGeom>
              <a:avLst/>
              <a:gdLst>
                <a:gd name="T0" fmla="*/ 21 w 186"/>
                <a:gd name="T1" fmla="*/ 0 h 264"/>
                <a:gd name="T2" fmla="*/ 0 w 186"/>
                <a:gd name="T3" fmla="*/ 72 h 264"/>
                <a:gd name="T4" fmla="*/ 121 w 186"/>
                <a:gd name="T5" fmla="*/ 264 h 264"/>
                <a:gd name="T6" fmla="*/ 186 w 186"/>
                <a:gd name="T7" fmla="*/ 258 h 264"/>
                <a:gd name="T8" fmla="*/ 21 w 186"/>
                <a:gd name="T9" fmla="*/ 0 h 264"/>
              </a:gdLst>
              <a:ahLst/>
              <a:cxnLst>
                <a:cxn ang="0">
                  <a:pos x="T0" y="T1"/>
                </a:cxn>
                <a:cxn ang="0">
                  <a:pos x="T2" y="T3"/>
                </a:cxn>
                <a:cxn ang="0">
                  <a:pos x="T4" y="T5"/>
                </a:cxn>
                <a:cxn ang="0">
                  <a:pos x="T6" y="T7"/>
                </a:cxn>
                <a:cxn ang="0">
                  <a:pos x="T8" y="T9"/>
                </a:cxn>
              </a:cxnLst>
              <a:rect l="0" t="0" r="r" b="b"/>
              <a:pathLst>
                <a:path w="186" h="264">
                  <a:moveTo>
                    <a:pt x="21" y="0"/>
                  </a:moveTo>
                  <a:cubicBezTo>
                    <a:pt x="0" y="72"/>
                    <a:pt x="0" y="72"/>
                    <a:pt x="0" y="72"/>
                  </a:cubicBezTo>
                  <a:cubicBezTo>
                    <a:pt x="46" y="145"/>
                    <a:pt x="91" y="222"/>
                    <a:pt x="121" y="264"/>
                  </a:cubicBezTo>
                  <a:cubicBezTo>
                    <a:pt x="186" y="258"/>
                    <a:pt x="186" y="258"/>
                    <a:pt x="186" y="258"/>
                  </a:cubicBezTo>
                  <a:cubicBezTo>
                    <a:pt x="79" y="114"/>
                    <a:pt x="21" y="0"/>
                    <a:pt x="21" y="0"/>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2" name="Freeform 15"/>
            <p:cNvSpPr/>
            <p:nvPr/>
          </p:nvSpPr>
          <p:spPr bwMode="auto">
            <a:xfrm>
              <a:off x="4061808" y="4702273"/>
              <a:ext cx="68637" cy="127291"/>
            </a:xfrm>
            <a:custGeom>
              <a:avLst/>
              <a:gdLst>
                <a:gd name="T0" fmla="*/ 21 w 56"/>
                <a:gd name="T1" fmla="*/ 0 h 104"/>
                <a:gd name="T2" fmla="*/ 0 w 56"/>
                <a:gd name="T3" fmla="*/ 72 h 104"/>
                <a:gd name="T4" fmla="*/ 20 w 56"/>
                <a:gd name="T5" fmla="*/ 104 h 104"/>
                <a:gd name="T6" fmla="*/ 56 w 56"/>
                <a:gd name="T7" fmla="*/ 64 h 104"/>
                <a:gd name="T8" fmla="*/ 21 w 56"/>
                <a:gd name="T9" fmla="*/ 0 h 104"/>
              </a:gdLst>
              <a:ahLst/>
              <a:cxnLst>
                <a:cxn ang="0">
                  <a:pos x="T0" y="T1"/>
                </a:cxn>
                <a:cxn ang="0">
                  <a:pos x="T2" y="T3"/>
                </a:cxn>
                <a:cxn ang="0">
                  <a:pos x="T4" y="T5"/>
                </a:cxn>
                <a:cxn ang="0">
                  <a:pos x="T6" y="T7"/>
                </a:cxn>
                <a:cxn ang="0">
                  <a:pos x="T8" y="T9"/>
                </a:cxn>
              </a:cxnLst>
              <a:rect l="0" t="0" r="r" b="b"/>
              <a:pathLst>
                <a:path w="56" h="104">
                  <a:moveTo>
                    <a:pt x="21" y="0"/>
                  </a:moveTo>
                  <a:cubicBezTo>
                    <a:pt x="0" y="72"/>
                    <a:pt x="0" y="72"/>
                    <a:pt x="0" y="72"/>
                  </a:cubicBezTo>
                  <a:cubicBezTo>
                    <a:pt x="6" y="82"/>
                    <a:pt x="13" y="93"/>
                    <a:pt x="20" y="104"/>
                  </a:cubicBezTo>
                  <a:cubicBezTo>
                    <a:pt x="56" y="64"/>
                    <a:pt x="56" y="64"/>
                    <a:pt x="56" y="64"/>
                  </a:cubicBezTo>
                  <a:cubicBezTo>
                    <a:pt x="33" y="24"/>
                    <a:pt x="21" y="0"/>
                    <a:pt x="21" y="0"/>
                  </a:cubicBez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23" name="Freeform 16"/>
            <p:cNvSpPr/>
            <p:nvPr/>
          </p:nvSpPr>
          <p:spPr bwMode="auto">
            <a:xfrm>
              <a:off x="5483224" y="4416493"/>
              <a:ext cx="89852" cy="133531"/>
            </a:xfrm>
            <a:custGeom>
              <a:avLst/>
              <a:gdLst>
                <a:gd name="T0" fmla="*/ 0 w 73"/>
                <a:gd name="T1" fmla="*/ 66 h 109"/>
                <a:gd name="T2" fmla="*/ 30 w 73"/>
                <a:gd name="T3" fmla="*/ 109 h 109"/>
                <a:gd name="T4" fmla="*/ 56 w 73"/>
                <a:gd name="T5" fmla="*/ 84 h 109"/>
                <a:gd name="T6" fmla="*/ 60 w 73"/>
                <a:gd name="T7" fmla="*/ 68 h 109"/>
                <a:gd name="T8" fmla="*/ 51 w 73"/>
                <a:gd name="T9" fmla="*/ 68 h 109"/>
                <a:gd name="T10" fmla="*/ 51 w 73"/>
                <a:gd name="T11" fmla="*/ 59 h 109"/>
                <a:gd name="T12" fmla="*/ 43 w 73"/>
                <a:gd name="T13" fmla="*/ 58 h 109"/>
                <a:gd name="T14" fmla="*/ 42 w 73"/>
                <a:gd name="T15" fmla="*/ 50 h 109"/>
                <a:gd name="T16" fmla="*/ 34 w 73"/>
                <a:gd name="T17" fmla="*/ 50 h 109"/>
                <a:gd name="T18" fmla="*/ 67 w 73"/>
                <a:gd name="T19" fmla="*/ 5 h 109"/>
                <a:gd name="T20" fmla="*/ 15 w 73"/>
                <a:gd name="T21" fmla="*/ 49 h 109"/>
                <a:gd name="T22" fmla="*/ 0 w 73"/>
                <a:gd name="T23" fmla="*/ 66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3" h="109">
                  <a:moveTo>
                    <a:pt x="0" y="66"/>
                  </a:moveTo>
                  <a:cubicBezTo>
                    <a:pt x="30" y="109"/>
                    <a:pt x="30" y="109"/>
                    <a:pt x="30" y="109"/>
                  </a:cubicBezTo>
                  <a:cubicBezTo>
                    <a:pt x="56" y="84"/>
                    <a:pt x="56" y="84"/>
                    <a:pt x="56" y="84"/>
                  </a:cubicBezTo>
                  <a:cubicBezTo>
                    <a:pt x="58" y="81"/>
                    <a:pt x="65" y="73"/>
                    <a:pt x="60" y="68"/>
                  </a:cubicBezTo>
                  <a:cubicBezTo>
                    <a:pt x="57" y="66"/>
                    <a:pt x="54" y="66"/>
                    <a:pt x="51" y="68"/>
                  </a:cubicBezTo>
                  <a:cubicBezTo>
                    <a:pt x="53" y="65"/>
                    <a:pt x="53" y="61"/>
                    <a:pt x="51" y="59"/>
                  </a:cubicBezTo>
                  <a:cubicBezTo>
                    <a:pt x="49" y="57"/>
                    <a:pt x="46" y="57"/>
                    <a:pt x="43" y="58"/>
                  </a:cubicBezTo>
                  <a:cubicBezTo>
                    <a:pt x="44" y="55"/>
                    <a:pt x="44" y="52"/>
                    <a:pt x="42" y="50"/>
                  </a:cubicBezTo>
                  <a:cubicBezTo>
                    <a:pt x="40" y="48"/>
                    <a:pt x="37" y="48"/>
                    <a:pt x="34" y="50"/>
                  </a:cubicBezTo>
                  <a:cubicBezTo>
                    <a:pt x="35" y="47"/>
                    <a:pt x="73" y="12"/>
                    <a:pt x="67" y="5"/>
                  </a:cubicBezTo>
                  <a:cubicBezTo>
                    <a:pt x="61" y="0"/>
                    <a:pt x="17" y="47"/>
                    <a:pt x="15" y="49"/>
                  </a:cubicBezTo>
                  <a:lnTo>
                    <a:pt x="0" y="66"/>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4" name="Freeform 17"/>
            <p:cNvSpPr/>
            <p:nvPr/>
          </p:nvSpPr>
          <p:spPr bwMode="auto">
            <a:xfrm>
              <a:off x="5470744" y="4496362"/>
              <a:ext cx="61150" cy="68637"/>
            </a:xfrm>
            <a:custGeom>
              <a:avLst/>
              <a:gdLst>
                <a:gd name="T0" fmla="*/ 36 w 49"/>
                <a:gd name="T1" fmla="*/ 55 h 55"/>
                <a:gd name="T2" fmla="*/ 49 w 49"/>
                <a:gd name="T3" fmla="*/ 45 h 55"/>
                <a:gd name="T4" fmla="*/ 14 w 49"/>
                <a:gd name="T5" fmla="*/ 0 h 55"/>
                <a:gd name="T6" fmla="*/ 0 w 49"/>
                <a:gd name="T7" fmla="*/ 11 h 55"/>
                <a:gd name="T8" fmla="*/ 36 w 49"/>
                <a:gd name="T9" fmla="*/ 55 h 55"/>
              </a:gdLst>
              <a:ahLst/>
              <a:cxnLst>
                <a:cxn ang="0">
                  <a:pos x="T0" y="T1"/>
                </a:cxn>
                <a:cxn ang="0">
                  <a:pos x="T2" y="T3"/>
                </a:cxn>
                <a:cxn ang="0">
                  <a:pos x="T4" y="T5"/>
                </a:cxn>
                <a:cxn ang="0">
                  <a:pos x="T6" y="T7"/>
                </a:cxn>
                <a:cxn ang="0">
                  <a:pos x="T8" y="T9"/>
                </a:cxn>
              </a:cxnLst>
              <a:rect l="0" t="0" r="r" b="b"/>
              <a:pathLst>
                <a:path w="49" h="55">
                  <a:moveTo>
                    <a:pt x="36" y="55"/>
                  </a:moveTo>
                  <a:lnTo>
                    <a:pt x="49" y="45"/>
                  </a:lnTo>
                  <a:lnTo>
                    <a:pt x="14" y="0"/>
                  </a:lnTo>
                  <a:lnTo>
                    <a:pt x="0" y="11"/>
                  </a:lnTo>
                  <a:lnTo>
                    <a:pt x="36" y="55"/>
                  </a:lnTo>
                  <a:close/>
                </a:path>
              </a:pathLst>
            </a:custGeom>
            <a:solidFill>
              <a:srgbClr val="F5F5F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5" name="Freeform 18"/>
            <p:cNvSpPr/>
            <p:nvPr/>
          </p:nvSpPr>
          <p:spPr bwMode="auto">
            <a:xfrm>
              <a:off x="5126310" y="4501353"/>
              <a:ext cx="396848" cy="278293"/>
            </a:xfrm>
            <a:custGeom>
              <a:avLst/>
              <a:gdLst>
                <a:gd name="T0" fmla="*/ 0 w 324"/>
                <a:gd name="T1" fmla="*/ 163 h 227"/>
                <a:gd name="T2" fmla="*/ 24 w 324"/>
                <a:gd name="T3" fmla="*/ 227 h 227"/>
                <a:gd name="T4" fmla="*/ 324 w 324"/>
                <a:gd name="T5" fmla="*/ 51 h 227"/>
                <a:gd name="T6" fmla="*/ 287 w 324"/>
                <a:gd name="T7" fmla="*/ 0 h 227"/>
                <a:gd name="T8" fmla="*/ 0 w 324"/>
                <a:gd name="T9" fmla="*/ 163 h 227"/>
              </a:gdLst>
              <a:ahLst/>
              <a:cxnLst>
                <a:cxn ang="0">
                  <a:pos x="T0" y="T1"/>
                </a:cxn>
                <a:cxn ang="0">
                  <a:pos x="T2" y="T3"/>
                </a:cxn>
                <a:cxn ang="0">
                  <a:pos x="T4" y="T5"/>
                </a:cxn>
                <a:cxn ang="0">
                  <a:pos x="T6" y="T7"/>
                </a:cxn>
                <a:cxn ang="0">
                  <a:pos x="T8" y="T9"/>
                </a:cxn>
              </a:cxnLst>
              <a:rect l="0" t="0" r="r" b="b"/>
              <a:pathLst>
                <a:path w="324" h="227">
                  <a:moveTo>
                    <a:pt x="0" y="163"/>
                  </a:moveTo>
                  <a:cubicBezTo>
                    <a:pt x="24" y="227"/>
                    <a:pt x="24" y="227"/>
                    <a:pt x="24" y="227"/>
                  </a:cubicBezTo>
                  <a:cubicBezTo>
                    <a:pt x="207" y="164"/>
                    <a:pt x="324" y="51"/>
                    <a:pt x="324" y="51"/>
                  </a:cubicBezTo>
                  <a:cubicBezTo>
                    <a:pt x="287" y="0"/>
                    <a:pt x="287" y="0"/>
                    <a:pt x="287" y="0"/>
                  </a:cubicBezTo>
                  <a:cubicBezTo>
                    <a:pt x="287" y="0"/>
                    <a:pt x="173" y="111"/>
                    <a:pt x="0" y="163"/>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26" name="Freeform 19"/>
            <p:cNvSpPr/>
            <p:nvPr/>
          </p:nvSpPr>
          <p:spPr bwMode="auto">
            <a:xfrm>
              <a:off x="5454521" y="4586214"/>
              <a:ext cx="14975" cy="14975"/>
            </a:xfrm>
            <a:custGeom>
              <a:avLst/>
              <a:gdLst>
                <a:gd name="T0" fmla="*/ 11 w 13"/>
                <a:gd name="T1" fmla="*/ 11 h 13"/>
                <a:gd name="T2" fmla="*/ 11 w 13"/>
                <a:gd name="T3" fmla="*/ 3 h 13"/>
                <a:gd name="T4" fmla="*/ 2 w 13"/>
                <a:gd name="T5" fmla="*/ 3 h 13"/>
                <a:gd name="T6" fmla="*/ 2 w 13"/>
                <a:gd name="T7" fmla="*/ 11 h 13"/>
                <a:gd name="T8" fmla="*/ 11 w 13"/>
                <a:gd name="T9" fmla="*/ 11 h 13"/>
              </a:gdLst>
              <a:ahLst/>
              <a:cxnLst>
                <a:cxn ang="0">
                  <a:pos x="T0" y="T1"/>
                </a:cxn>
                <a:cxn ang="0">
                  <a:pos x="T2" y="T3"/>
                </a:cxn>
                <a:cxn ang="0">
                  <a:pos x="T4" y="T5"/>
                </a:cxn>
                <a:cxn ang="0">
                  <a:pos x="T6" y="T7"/>
                </a:cxn>
                <a:cxn ang="0">
                  <a:pos x="T8" y="T9"/>
                </a:cxn>
              </a:cxnLst>
              <a:rect l="0" t="0" r="r" b="b"/>
              <a:pathLst>
                <a:path w="13" h="13">
                  <a:moveTo>
                    <a:pt x="11" y="11"/>
                  </a:moveTo>
                  <a:cubicBezTo>
                    <a:pt x="13" y="9"/>
                    <a:pt x="13" y="5"/>
                    <a:pt x="11" y="3"/>
                  </a:cubicBezTo>
                  <a:cubicBezTo>
                    <a:pt x="8" y="0"/>
                    <a:pt x="5" y="0"/>
                    <a:pt x="2" y="3"/>
                  </a:cubicBezTo>
                  <a:cubicBezTo>
                    <a:pt x="0" y="5"/>
                    <a:pt x="0" y="9"/>
                    <a:pt x="2" y="11"/>
                  </a:cubicBezTo>
                  <a:cubicBezTo>
                    <a:pt x="5" y="13"/>
                    <a:pt x="8" y="13"/>
                    <a:pt x="11" y="11"/>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7" name="Freeform 20"/>
            <p:cNvSpPr/>
            <p:nvPr/>
          </p:nvSpPr>
          <p:spPr bwMode="auto">
            <a:xfrm>
              <a:off x="5474488" y="4571239"/>
              <a:ext cx="16223" cy="16223"/>
            </a:xfrm>
            <a:custGeom>
              <a:avLst/>
              <a:gdLst>
                <a:gd name="T0" fmla="*/ 11 w 13"/>
                <a:gd name="T1" fmla="*/ 11 h 13"/>
                <a:gd name="T2" fmla="*/ 11 w 13"/>
                <a:gd name="T3" fmla="*/ 3 h 13"/>
                <a:gd name="T4" fmla="*/ 2 w 13"/>
                <a:gd name="T5" fmla="*/ 3 h 13"/>
                <a:gd name="T6" fmla="*/ 2 w 13"/>
                <a:gd name="T7" fmla="*/ 11 h 13"/>
                <a:gd name="T8" fmla="*/ 11 w 13"/>
                <a:gd name="T9" fmla="*/ 11 h 13"/>
              </a:gdLst>
              <a:ahLst/>
              <a:cxnLst>
                <a:cxn ang="0">
                  <a:pos x="T0" y="T1"/>
                </a:cxn>
                <a:cxn ang="0">
                  <a:pos x="T2" y="T3"/>
                </a:cxn>
                <a:cxn ang="0">
                  <a:pos x="T4" y="T5"/>
                </a:cxn>
                <a:cxn ang="0">
                  <a:pos x="T6" y="T7"/>
                </a:cxn>
                <a:cxn ang="0">
                  <a:pos x="T8" y="T9"/>
                </a:cxn>
              </a:cxnLst>
              <a:rect l="0" t="0" r="r" b="b"/>
              <a:pathLst>
                <a:path w="13" h="13">
                  <a:moveTo>
                    <a:pt x="11" y="11"/>
                  </a:moveTo>
                  <a:cubicBezTo>
                    <a:pt x="13" y="9"/>
                    <a:pt x="13" y="5"/>
                    <a:pt x="11" y="3"/>
                  </a:cubicBezTo>
                  <a:cubicBezTo>
                    <a:pt x="8" y="0"/>
                    <a:pt x="4" y="0"/>
                    <a:pt x="2" y="3"/>
                  </a:cubicBezTo>
                  <a:cubicBezTo>
                    <a:pt x="0" y="5"/>
                    <a:pt x="0" y="9"/>
                    <a:pt x="2" y="11"/>
                  </a:cubicBezTo>
                  <a:cubicBezTo>
                    <a:pt x="5" y="13"/>
                    <a:pt x="8" y="13"/>
                    <a:pt x="11" y="11"/>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8" name="Freeform 21"/>
            <p:cNvSpPr/>
            <p:nvPr/>
          </p:nvSpPr>
          <p:spPr bwMode="auto">
            <a:xfrm>
              <a:off x="5494455" y="4557511"/>
              <a:ext cx="16223" cy="16223"/>
            </a:xfrm>
            <a:custGeom>
              <a:avLst/>
              <a:gdLst>
                <a:gd name="T0" fmla="*/ 11 w 13"/>
                <a:gd name="T1" fmla="*/ 11 h 13"/>
                <a:gd name="T2" fmla="*/ 11 w 13"/>
                <a:gd name="T3" fmla="*/ 2 h 13"/>
                <a:gd name="T4" fmla="*/ 3 w 13"/>
                <a:gd name="T5" fmla="*/ 2 h 13"/>
                <a:gd name="T6" fmla="*/ 3 w 13"/>
                <a:gd name="T7" fmla="*/ 11 h 13"/>
                <a:gd name="T8" fmla="*/ 11 w 13"/>
                <a:gd name="T9" fmla="*/ 11 h 13"/>
              </a:gdLst>
              <a:ahLst/>
              <a:cxnLst>
                <a:cxn ang="0">
                  <a:pos x="T0" y="T1"/>
                </a:cxn>
                <a:cxn ang="0">
                  <a:pos x="T2" y="T3"/>
                </a:cxn>
                <a:cxn ang="0">
                  <a:pos x="T4" y="T5"/>
                </a:cxn>
                <a:cxn ang="0">
                  <a:pos x="T6" y="T7"/>
                </a:cxn>
                <a:cxn ang="0">
                  <a:pos x="T8" y="T9"/>
                </a:cxn>
              </a:cxnLst>
              <a:rect l="0" t="0" r="r" b="b"/>
              <a:pathLst>
                <a:path w="13" h="13">
                  <a:moveTo>
                    <a:pt x="11" y="11"/>
                  </a:moveTo>
                  <a:cubicBezTo>
                    <a:pt x="13" y="8"/>
                    <a:pt x="13" y="5"/>
                    <a:pt x="11" y="2"/>
                  </a:cubicBezTo>
                  <a:cubicBezTo>
                    <a:pt x="9" y="0"/>
                    <a:pt x="5" y="0"/>
                    <a:pt x="3" y="2"/>
                  </a:cubicBezTo>
                  <a:cubicBezTo>
                    <a:pt x="0" y="5"/>
                    <a:pt x="0" y="8"/>
                    <a:pt x="3" y="11"/>
                  </a:cubicBezTo>
                  <a:cubicBezTo>
                    <a:pt x="5" y="13"/>
                    <a:pt x="9" y="13"/>
                    <a:pt x="11" y="11"/>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9" name="Freeform 22"/>
            <p:cNvSpPr/>
            <p:nvPr/>
          </p:nvSpPr>
          <p:spPr bwMode="auto">
            <a:xfrm>
              <a:off x="4488607" y="5065427"/>
              <a:ext cx="943451" cy="408080"/>
            </a:xfrm>
            <a:custGeom>
              <a:avLst/>
              <a:gdLst>
                <a:gd name="T0" fmla="*/ 753 w 771"/>
                <a:gd name="T1" fmla="*/ 93 h 333"/>
                <a:gd name="T2" fmla="*/ 676 w 771"/>
                <a:gd name="T3" fmla="*/ 128 h 333"/>
                <a:gd name="T4" fmla="*/ 673 w 771"/>
                <a:gd name="T5" fmla="*/ 25 h 333"/>
                <a:gd name="T6" fmla="*/ 594 w 771"/>
                <a:gd name="T7" fmla="*/ 42 h 333"/>
                <a:gd name="T8" fmla="*/ 82 w 771"/>
                <a:gd name="T9" fmla="*/ 155 h 333"/>
                <a:gd name="T10" fmla="*/ 102 w 771"/>
                <a:gd name="T11" fmla="*/ 237 h 333"/>
                <a:gd name="T12" fmla="*/ 43 w 771"/>
                <a:gd name="T13" fmla="*/ 230 h 333"/>
                <a:gd name="T14" fmla="*/ 45 w 771"/>
                <a:gd name="T15" fmla="*/ 327 h 333"/>
                <a:gd name="T16" fmla="*/ 61 w 771"/>
                <a:gd name="T17" fmla="*/ 266 h 333"/>
                <a:gd name="T18" fmla="*/ 136 w 771"/>
                <a:gd name="T19" fmla="*/ 281 h 333"/>
                <a:gd name="T20" fmla="*/ 138 w 771"/>
                <a:gd name="T21" fmla="*/ 181 h 333"/>
                <a:gd name="T22" fmla="*/ 636 w 771"/>
                <a:gd name="T23" fmla="*/ 66 h 333"/>
                <a:gd name="T24" fmla="*/ 653 w 771"/>
                <a:gd name="T25" fmla="*/ 190 h 333"/>
                <a:gd name="T26" fmla="*/ 753 w 771"/>
                <a:gd name="T27" fmla="*/ 93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71" h="333">
                  <a:moveTo>
                    <a:pt x="753" y="93"/>
                  </a:moveTo>
                  <a:cubicBezTo>
                    <a:pt x="736" y="36"/>
                    <a:pt x="676" y="128"/>
                    <a:pt x="676" y="128"/>
                  </a:cubicBezTo>
                  <a:cubicBezTo>
                    <a:pt x="676" y="128"/>
                    <a:pt x="693" y="51"/>
                    <a:pt x="673" y="25"/>
                  </a:cubicBezTo>
                  <a:cubicBezTo>
                    <a:pt x="654" y="0"/>
                    <a:pt x="606" y="34"/>
                    <a:pt x="594" y="42"/>
                  </a:cubicBezTo>
                  <a:cubicBezTo>
                    <a:pt x="82" y="155"/>
                    <a:pt x="82" y="155"/>
                    <a:pt x="82" y="155"/>
                  </a:cubicBezTo>
                  <a:cubicBezTo>
                    <a:pt x="102" y="237"/>
                    <a:pt x="102" y="237"/>
                    <a:pt x="102" y="237"/>
                  </a:cubicBezTo>
                  <a:cubicBezTo>
                    <a:pt x="43" y="230"/>
                    <a:pt x="43" y="230"/>
                    <a:pt x="43" y="230"/>
                  </a:cubicBezTo>
                  <a:cubicBezTo>
                    <a:pt x="43" y="230"/>
                    <a:pt x="0" y="321"/>
                    <a:pt x="45" y="327"/>
                  </a:cubicBezTo>
                  <a:cubicBezTo>
                    <a:pt x="91" y="333"/>
                    <a:pt x="61" y="266"/>
                    <a:pt x="61" y="266"/>
                  </a:cubicBezTo>
                  <a:cubicBezTo>
                    <a:pt x="61" y="266"/>
                    <a:pt x="104" y="291"/>
                    <a:pt x="136" y="281"/>
                  </a:cubicBezTo>
                  <a:cubicBezTo>
                    <a:pt x="160" y="274"/>
                    <a:pt x="141" y="203"/>
                    <a:pt x="138" y="181"/>
                  </a:cubicBezTo>
                  <a:cubicBezTo>
                    <a:pt x="474" y="161"/>
                    <a:pt x="631" y="69"/>
                    <a:pt x="636" y="66"/>
                  </a:cubicBezTo>
                  <a:cubicBezTo>
                    <a:pt x="636" y="66"/>
                    <a:pt x="644" y="149"/>
                    <a:pt x="653" y="190"/>
                  </a:cubicBezTo>
                  <a:cubicBezTo>
                    <a:pt x="653" y="190"/>
                    <a:pt x="771" y="151"/>
                    <a:pt x="753" y="93"/>
                  </a:cubicBezTo>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30" name="Freeform 23"/>
            <p:cNvSpPr/>
            <p:nvPr/>
          </p:nvSpPr>
          <p:spPr bwMode="auto">
            <a:xfrm>
              <a:off x="4448672" y="4692290"/>
              <a:ext cx="766242" cy="562826"/>
            </a:xfrm>
            <a:custGeom>
              <a:avLst/>
              <a:gdLst>
                <a:gd name="T0" fmla="*/ 568 w 627"/>
                <a:gd name="T1" fmla="*/ 0 h 460"/>
                <a:gd name="T2" fmla="*/ 627 w 627"/>
                <a:gd name="T3" fmla="*/ 347 h 460"/>
                <a:gd name="T4" fmla="*/ 115 w 627"/>
                <a:gd name="T5" fmla="*/ 460 h 460"/>
                <a:gd name="T6" fmla="*/ 0 w 627"/>
                <a:gd name="T7" fmla="*/ 118 h 460"/>
                <a:gd name="T8" fmla="*/ 568 w 627"/>
                <a:gd name="T9" fmla="*/ 0 h 460"/>
              </a:gdLst>
              <a:ahLst/>
              <a:cxnLst>
                <a:cxn ang="0">
                  <a:pos x="T0" y="T1"/>
                </a:cxn>
                <a:cxn ang="0">
                  <a:pos x="T2" y="T3"/>
                </a:cxn>
                <a:cxn ang="0">
                  <a:pos x="T4" y="T5"/>
                </a:cxn>
                <a:cxn ang="0">
                  <a:pos x="T6" y="T7"/>
                </a:cxn>
                <a:cxn ang="0">
                  <a:pos x="T8" y="T9"/>
                </a:cxn>
              </a:cxnLst>
              <a:rect l="0" t="0" r="r" b="b"/>
              <a:pathLst>
                <a:path w="627" h="460">
                  <a:moveTo>
                    <a:pt x="568" y="0"/>
                  </a:moveTo>
                  <a:cubicBezTo>
                    <a:pt x="627" y="347"/>
                    <a:pt x="627" y="347"/>
                    <a:pt x="627" y="347"/>
                  </a:cubicBezTo>
                  <a:cubicBezTo>
                    <a:pt x="627" y="347"/>
                    <a:pt x="422" y="435"/>
                    <a:pt x="115" y="460"/>
                  </a:cubicBezTo>
                  <a:cubicBezTo>
                    <a:pt x="0" y="118"/>
                    <a:pt x="0" y="118"/>
                    <a:pt x="0" y="118"/>
                  </a:cubicBezTo>
                  <a:cubicBezTo>
                    <a:pt x="0" y="118"/>
                    <a:pt x="389" y="101"/>
                    <a:pt x="568" y="0"/>
                  </a:cubicBezTo>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31" name="Freeform 24"/>
            <p:cNvSpPr/>
            <p:nvPr/>
          </p:nvSpPr>
          <p:spPr bwMode="auto">
            <a:xfrm>
              <a:off x="4819314" y="4707265"/>
              <a:ext cx="297012" cy="244598"/>
            </a:xfrm>
            <a:custGeom>
              <a:avLst/>
              <a:gdLst>
                <a:gd name="T0" fmla="*/ 238 w 238"/>
                <a:gd name="T1" fmla="*/ 0 h 196"/>
                <a:gd name="T2" fmla="*/ 161 w 238"/>
                <a:gd name="T3" fmla="*/ 196 h 196"/>
                <a:gd name="T4" fmla="*/ 0 w 238"/>
                <a:gd name="T5" fmla="*/ 69 h 196"/>
                <a:gd name="T6" fmla="*/ 238 w 238"/>
                <a:gd name="T7" fmla="*/ 0 h 196"/>
              </a:gdLst>
              <a:ahLst/>
              <a:cxnLst>
                <a:cxn ang="0">
                  <a:pos x="T0" y="T1"/>
                </a:cxn>
                <a:cxn ang="0">
                  <a:pos x="T2" y="T3"/>
                </a:cxn>
                <a:cxn ang="0">
                  <a:pos x="T4" y="T5"/>
                </a:cxn>
                <a:cxn ang="0">
                  <a:pos x="T6" y="T7"/>
                </a:cxn>
              </a:cxnLst>
              <a:rect l="0" t="0" r="r" b="b"/>
              <a:pathLst>
                <a:path w="238" h="196">
                  <a:moveTo>
                    <a:pt x="238" y="0"/>
                  </a:moveTo>
                  <a:lnTo>
                    <a:pt x="161" y="196"/>
                  </a:lnTo>
                  <a:lnTo>
                    <a:pt x="0" y="69"/>
                  </a:lnTo>
                  <a:lnTo>
                    <a:pt x="238" y="0"/>
                  </a:ln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32" name="Freeform 25"/>
            <p:cNvSpPr/>
            <p:nvPr/>
          </p:nvSpPr>
          <p:spPr bwMode="auto">
            <a:xfrm>
              <a:off x="4819314" y="4793374"/>
              <a:ext cx="200920" cy="158490"/>
            </a:xfrm>
            <a:custGeom>
              <a:avLst/>
              <a:gdLst>
                <a:gd name="T0" fmla="*/ 161 w 161"/>
                <a:gd name="T1" fmla="*/ 127 h 127"/>
                <a:gd name="T2" fmla="*/ 66 w 161"/>
                <a:gd name="T3" fmla="*/ 107 h 127"/>
                <a:gd name="T4" fmla="*/ 60 w 161"/>
                <a:gd name="T5" fmla="*/ 69 h 127"/>
                <a:gd name="T6" fmla="*/ 16 w 161"/>
                <a:gd name="T7" fmla="*/ 64 h 127"/>
                <a:gd name="T8" fmla="*/ 0 w 161"/>
                <a:gd name="T9" fmla="*/ 0 h 127"/>
                <a:gd name="T10" fmla="*/ 161 w 161"/>
                <a:gd name="T11" fmla="*/ 127 h 127"/>
              </a:gdLst>
              <a:ahLst/>
              <a:cxnLst>
                <a:cxn ang="0">
                  <a:pos x="T0" y="T1"/>
                </a:cxn>
                <a:cxn ang="0">
                  <a:pos x="T2" y="T3"/>
                </a:cxn>
                <a:cxn ang="0">
                  <a:pos x="T4" y="T5"/>
                </a:cxn>
                <a:cxn ang="0">
                  <a:pos x="T6" y="T7"/>
                </a:cxn>
                <a:cxn ang="0">
                  <a:pos x="T8" y="T9"/>
                </a:cxn>
                <a:cxn ang="0">
                  <a:pos x="T10" y="T11"/>
                </a:cxn>
              </a:cxnLst>
              <a:rect l="0" t="0" r="r" b="b"/>
              <a:pathLst>
                <a:path w="161" h="127">
                  <a:moveTo>
                    <a:pt x="161" y="127"/>
                  </a:moveTo>
                  <a:lnTo>
                    <a:pt x="66" y="107"/>
                  </a:lnTo>
                  <a:lnTo>
                    <a:pt x="60" y="69"/>
                  </a:lnTo>
                  <a:lnTo>
                    <a:pt x="16" y="64"/>
                  </a:lnTo>
                  <a:lnTo>
                    <a:pt x="0" y="0"/>
                  </a:lnTo>
                  <a:lnTo>
                    <a:pt x="161" y="127"/>
                  </a:lnTo>
                  <a:close/>
                </a:path>
              </a:pathLst>
            </a:custGeom>
            <a:solidFill>
              <a:schemeClr val="tx2"/>
            </a:solidFill>
            <a:ln>
              <a:noFill/>
            </a:ln>
          </p:spPr>
          <p:txBody>
            <a:bodyPr vert="horz" wrap="square" lIns="91440" tIns="45720" rIns="91440" bIns="45720" numCol="1" anchor="t" anchorCtr="0" compatLnSpc="1"/>
            <a:lstStyle/>
            <a:p>
              <a:endParaRPr lang="en-US"/>
            </a:p>
          </p:txBody>
        </p:sp>
        <p:sp>
          <p:nvSpPr>
            <p:cNvPr id="33" name="Freeform 26"/>
            <p:cNvSpPr/>
            <p:nvPr/>
          </p:nvSpPr>
          <p:spPr bwMode="auto">
            <a:xfrm>
              <a:off x="4954093" y="4773407"/>
              <a:ext cx="91100" cy="178457"/>
            </a:xfrm>
            <a:custGeom>
              <a:avLst/>
              <a:gdLst>
                <a:gd name="T0" fmla="*/ 57 w 73"/>
                <a:gd name="T1" fmla="*/ 15 h 143"/>
                <a:gd name="T2" fmla="*/ 39 w 73"/>
                <a:gd name="T3" fmla="*/ 0 h 143"/>
                <a:gd name="T4" fmla="*/ 6 w 73"/>
                <a:gd name="T5" fmla="*/ 10 h 143"/>
                <a:gd name="T6" fmla="*/ 0 w 73"/>
                <a:gd name="T7" fmla="*/ 36 h 143"/>
                <a:gd name="T8" fmla="*/ 16 w 73"/>
                <a:gd name="T9" fmla="*/ 45 h 143"/>
                <a:gd name="T10" fmla="*/ 16 w 73"/>
                <a:gd name="T11" fmla="*/ 114 h 143"/>
                <a:gd name="T12" fmla="*/ 53 w 73"/>
                <a:gd name="T13" fmla="*/ 143 h 143"/>
                <a:gd name="T14" fmla="*/ 73 w 73"/>
                <a:gd name="T15" fmla="*/ 92 h 143"/>
                <a:gd name="T16" fmla="*/ 46 w 73"/>
                <a:gd name="T17" fmla="*/ 39 h 143"/>
                <a:gd name="T18" fmla="*/ 57 w 73"/>
                <a:gd name="T19" fmla="*/ 15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3" h="143">
                  <a:moveTo>
                    <a:pt x="57" y="15"/>
                  </a:moveTo>
                  <a:lnTo>
                    <a:pt x="39" y="0"/>
                  </a:lnTo>
                  <a:lnTo>
                    <a:pt x="6" y="10"/>
                  </a:lnTo>
                  <a:lnTo>
                    <a:pt x="0" y="36"/>
                  </a:lnTo>
                  <a:lnTo>
                    <a:pt x="16" y="45"/>
                  </a:lnTo>
                  <a:lnTo>
                    <a:pt x="16" y="114"/>
                  </a:lnTo>
                  <a:lnTo>
                    <a:pt x="53" y="143"/>
                  </a:lnTo>
                  <a:lnTo>
                    <a:pt x="73" y="92"/>
                  </a:lnTo>
                  <a:lnTo>
                    <a:pt x="46" y="39"/>
                  </a:lnTo>
                  <a:lnTo>
                    <a:pt x="57" y="15"/>
                  </a:ln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34" name="Freeform 27"/>
            <p:cNvSpPr/>
            <p:nvPr/>
          </p:nvSpPr>
          <p:spPr bwMode="auto">
            <a:xfrm>
              <a:off x="5013994" y="4966839"/>
              <a:ext cx="31199" cy="31199"/>
            </a:xfrm>
            <a:custGeom>
              <a:avLst/>
              <a:gdLst>
                <a:gd name="T0" fmla="*/ 2 w 26"/>
                <a:gd name="T1" fmla="*/ 18 h 26"/>
                <a:gd name="T2" fmla="*/ 18 w 26"/>
                <a:gd name="T3" fmla="*/ 24 h 26"/>
                <a:gd name="T4" fmla="*/ 23 w 26"/>
                <a:gd name="T5" fmla="*/ 8 h 26"/>
                <a:gd name="T6" fmla="*/ 8 w 26"/>
                <a:gd name="T7" fmla="*/ 3 h 26"/>
                <a:gd name="T8" fmla="*/ 2 w 26"/>
                <a:gd name="T9" fmla="*/ 18 h 26"/>
              </a:gdLst>
              <a:ahLst/>
              <a:cxnLst>
                <a:cxn ang="0">
                  <a:pos x="T0" y="T1"/>
                </a:cxn>
                <a:cxn ang="0">
                  <a:pos x="T2" y="T3"/>
                </a:cxn>
                <a:cxn ang="0">
                  <a:pos x="T4" y="T5"/>
                </a:cxn>
                <a:cxn ang="0">
                  <a:pos x="T6" y="T7"/>
                </a:cxn>
                <a:cxn ang="0">
                  <a:pos x="T8" y="T9"/>
                </a:cxn>
              </a:cxnLst>
              <a:rect l="0" t="0" r="r" b="b"/>
              <a:pathLst>
                <a:path w="26" h="26">
                  <a:moveTo>
                    <a:pt x="2" y="18"/>
                  </a:moveTo>
                  <a:cubicBezTo>
                    <a:pt x="5" y="24"/>
                    <a:pt x="12" y="26"/>
                    <a:pt x="18" y="24"/>
                  </a:cubicBezTo>
                  <a:cubicBezTo>
                    <a:pt x="24" y="21"/>
                    <a:pt x="26" y="14"/>
                    <a:pt x="23" y="8"/>
                  </a:cubicBezTo>
                  <a:cubicBezTo>
                    <a:pt x="20" y="2"/>
                    <a:pt x="13" y="0"/>
                    <a:pt x="8" y="3"/>
                  </a:cubicBezTo>
                  <a:cubicBezTo>
                    <a:pt x="2" y="6"/>
                    <a:pt x="0" y="13"/>
                    <a:pt x="2" y="18"/>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5" name="Freeform 28"/>
            <p:cNvSpPr/>
            <p:nvPr/>
          </p:nvSpPr>
          <p:spPr bwMode="auto">
            <a:xfrm>
              <a:off x="5020234" y="4707265"/>
              <a:ext cx="121051" cy="244598"/>
            </a:xfrm>
            <a:custGeom>
              <a:avLst/>
              <a:gdLst>
                <a:gd name="T0" fmla="*/ 77 w 97"/>
                <a:gd name="T1" fmla="*/ 0 h 196"/>
                <a:gd name="T2" fmla="*/ 97 w 97"/>
                <a:gd name="T3" fmla="*/ 73 h 196"/>
                <a:gd name="T4" fmla="*/ 60 w 97"/>
                <a:gd name="T5" fmla="*/ 92 h 196"/>
                <a:gd name="T6" fmla="*/ 79 w 97"/>
                <a:gd name="T7" fmla="*/ 142 h 196"/>
                <a:gd name="T8" fmla="*/ 0 w 97"/>
                <a:gd name="T9" fmla="*/ 196 h 196"/>
                <a:gd name="T10" fmla="*/ 77 w 97"/>
                <a:gd name="T11" fmla="*/ 0 h 196"/>
              </a:gdLst>
              <a:ahLst/>
              <a:cxnLst>
                <a:cxn ang="0">
                  <a:pos x="T0" y="T1"/>
                </a:cxn>
                <a:cxn ang="0">
                  <a:pos x="T2" y="T3"/>
                </a:cxn>
                <a:cxn ang="0">
                  <a:pos x="T4" y="T5"/>
                </a:cxn>
                <a:cxn ang="0">
                  <a:pos x="T6" y="T7"/>
                </a:cxn>
                <a:cxn ang="0">
                  <a:pos x="T8" y="T9"/>
                </a:cxn>
                <a:cxn ang="0">
                  <a:pos x="T10" y="T11"/>
                </a:cxn>
              </a:cxnLst>
              <a:rect l="0" t="0" r="r" b="b"/>
              <a:pathLst>
                <a:path w="97" h="196">
                  <a:moveTo>
                    <a:pt x="77" y="0"/>
                  </a:moveTo>
                  <a:lnTo>
                    <a:pt x="97" y="73"/>
                  </a:lnTo>
                  <a:lnTo>
                    <a:pt x="60" y="92"/>
                  </a:lnTo>
                  <a:lnTo>
                    <a:pt x="79" y="142"/>
                  </a:lnTo>
                  <a:lnTo>
                    <a:pt x="0" y="196"/>
                  </a:lnTo>
                  <a:lnTo>
                    <a:pt x="77" y="0"/>
                  </a:lnTo>
                  <a:close/>
                </a:path>
              </a:pathLst>
            </a:custGeom>
            <a:solidFill>
              <a:schemeClr val="tx2"/>
            </a:solidFill>
            <a:ln>
              <a:noFill/>
            </a:ln>
          </p:spPr>
          <p:txBody>
            <a:bodyPr vert="horz" wrap="square" lIns="91440" tIns="45720" rIns="91440" bIns="45720" numCol="1" anchor="t" anchorCtr="0" compatLnSpc="1"/>
            <a:lstStyle/>
            <a:p>
              <a:endParaRPr lang="en-US"/>
            </a:p>
          </p:txBody>
        </p:sp>
        <p:sp>
          <p:nvSpPr>
            <p:cNvPr id="36" name="Freeform 29"/>
            <p:cNvSpPr/>
            <p:nvPr/>
          </p:nvSpPr>
          <p:spPr bwMode="auto">
            <a:xfrm>
              <a:off x="4382531" y="3934784"/>
              <a:ext cx="761250" cy="902268"/>
            </a:xfrm>
            <a:custGeom>
              <a:avLst/>
              <a:gdLst>
                <a:gd name="T0" fmla="*/ 131 w 622"/>
                <a:gd name="T1" fmla="*/ 288 h 737"/>
                <a:gd name="T2" fmla="*/ 54 w 622"/>
                <a:gd name="T3" fmla="*/ 737 h 737"/>
                <a:gd name="T4" fmla="*/ 622 w 622"/>
                <a:gd name="T5" fmla="*/ 619 h 737"/>
                <a:gd name="T6" fmla="*/ 131 w 622"/>
                <a:gd name="T7" fmla="*/ 288 h 737"/>
              </a:gdLst>
              <a:ahLst/>
              <a:cxnLst>
                <a:cxn ang="0">
                  <a:pos x="T0" y="T1"/>
                </a:cxn>
                <a:cxn ang="0">
                  <a:pos x="T2" y="T3"/>
                </a:cxn>
                <a:cxn ang="0">
                  <a:pos x="T4" y="T5"/>
                </a:cxn>
                <a:cxn ang="0">
                  <a:pos x="T6" y="T7"/>
                </a:cxn>
              </a:cxnLst>
              <a:rect l="0" t="0" r="r" b="b"/>
              <a:pathLst>
                <a:path w="622" h="737">
                  <a:moveTo>
                    <a:pt x="131" y="288"/>
                  </a:moveTo>
                  <a:cubicBezTo>
                    <a:pt x="131" y="288"/>
                    <a:pt x="0" y="426"/>
                    <a:pt x="54" y="737"/>
                  </a:cubicBezTo>
                  <a:cubicBezTo>
                    <a:pt x="54" y="737"/>
                    <a:pt x="443" y="720"/>
                    <a:pt x="622" y="619"/>
                  </a:cubicBezTo>
                  <a:cubicBezTo>
                    <a:pt x="622" y="619"/>
                    <a:pt x="572" y="0"/>
                    <a:pt x="131" y="288"/>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7" name="Freeform 30"/>
            <p:cNvSpPr/>
            <p:nvPr/>
          </p:nvSpPr>
          <p:spPr bwMode="auto">
            <a:xfrm>
              <a:off x="4382531" y="3934784"/>
              <a:ext cx="761250" cy="902268"/>
            </a:xfrm>
            <a:custGeom>
              <a:avLst/>
              <a:gdLst>
                <a:gd name="T0" fmla="*/ 131 w 622"/>
                <a:gd name="T1" fmla="*/ 288 h 737"/>
                <a:gd name="T2" fmla="*/ 54 w 622"/>
                <a:gd name="T3" fmla="*/ 737 h 737"/>
                <a:gd name="T4" fmla="*/ 622 w 622"/>
                <a:gd name="T5" fmla="*/ 619 h 737"/>
                <a:gd name="T6" fmla="*/ 131 w 622"/>
                <a:gd name="T7" fmla="*/ 288 h 737"/>
              </a:gdLst>
              <a:ahLst/>
              <a:cxnLst>
                <a:cxn ang="0">
                  <a:pos x="T0" y="T1"/>
                </a:cxn>
                <a:cxn ang="0">
                  <a:pos x="T2" y="T3"/>
                </a:cxn>
                <a:cxn ang="0">
                  <a:pos x="T4" y="T5"/>
                </a:cxn>
                <a:cxn ang="0">
                  <a:pos x="T6" y="T7"/>
                </a:cxn>
              </a:cxnLst>
              <a:rect l="0" t="0" r="r" b="b"/>
              <a:pathLst>
                <a:path w="622" h="737">
                  <a:moveTo>
                    <a:pt x="131" y="288"/>
                  </a:moveTo>
                  <a:cubicBezTo>
                    <a:pt x="131" y="288"/>
                    <a:pt x="0" y="426"/>
                    <a:pt x="54" y="737"/>
                  </a:cubicBezTo>
                  <a:cubicBezTo>
                    <a:pt x="54" y="737"/>
                    <a:pt x="443" y="720"/>
                    <a:pt x="622" y="619"/>
                  </a:cubicBezTo>
                  <a:cubicBezTo>
                    <a:pt x="622" y="619"/>
                    <a:pt x="572" y="0"/>
                    <a:pt x="131" y="288"/>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8" name="Freeform 31"/>
            <p:cNvSpPr/>
            <p:nvPr/>
          </p:nvSpPr>
          <p:spPr bwMode="auto">
            <a:xfrm>
              <a:off x="4096750" y="3911073"/>
              <a:ext cx="1199281" cy="925979"/>
            </a:xfrm>
            <a:custGeom>
              <a:avLst/>
              <a:gdLst>
                <a:gd name="T0" fmla="*/ 768 w 980"/>
                <a:gd name="T1" fmla="*/ 0 h 756"/>
                <a:gd name="T2" fmla="*/ 406 w 980"/>
                <a:gd name="T3" fmla="*/ 377 h 756"/>
                <a:gd name="T4" fmla="*/ 390 w 980"/>
                <a:gd name="T5" fmla="*/ 509 h 756"/>
                <a:gd name="T6" fmla="*/ 324 w 980"/>
                <a:gd name="T7" fmla="*/ 525 h 756"/>
                <a:gd name="T8" fmla="*/ 384 w 980"/>
                <a:gd name="T9" fmla="*/ 552 h 756"/>
                <a:gd name="T10" fmla="*/ 287 w 980"/>
                <a:gd name="T11" fmla="*/ 756 h 756"/>
                <a:gd name="T12" fmla="*/ 290 w 980"/>
                <a:gd name="T13" fmla="*/ 218 h 756"/>
                <a:gd name="T14" fmla="*/ 442 w 980"/>
                <a:gd name="T15" fmla="*/ 66 h 756"/>
                <a:gd name="T16" fmla="*/ 768 w 980"/>
                <a:gd name="T17" fmla="*/ 0 h 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0" h="756">
                  <a:moveTo>
                    <a:pt x="768" y="0"/>
                  </a:moveTo>
                  <a:cubicBezTo>
                    <a:pt x="768" y="0"/>
                    <a:pt x="980" y="347"/>
                    <a:pt x="406" y="377"/>
                  </a:cubicBezTo>
                  <a:cubicBezTo>
                    <a:pt x="390" y="509"/>
                    <a:pt x="390" y="509"/>
                    <a:pt x="390" y="509"/>
                  </a:cubicBezTo>
                  <a:cubicBezTo>
                    <a:pt x="390" y="509"/>
                    <a:pt x="329" y="467"/>
                    <a:pt x="324" y="525"/>
                  </a:cubicBezTo>
                  <a:cubicBezTo>
                    <a:pt x="319" y="583"/>
                    <a:pt x="384" y="552"/>
                    <a:pt x="384" y="552"/>
                  </a:cubicBezTo>
                  <a:cubicBezTo>
                    <a:pt x="384" y="552"/>
                    <a:pt x="349" y="706"/>
                    <a:pt x="287" y="756"/>
                  </a:cubicBezTo>
                  <a:cubicBezTo>
                    <a:pt x="287" y="756"/>
                    <a:pt x="0" y="211"/>
                    <a:pt x="290" y="218"/>
                  </a:cubicBezTo>
                  <a:cubicBezTo>
                    <a:pt x="290" y="218"/>
                    <a:pt x="287" y="100"/>
                    <a:pt x="442" y="66"/>
                  </a:cubicBezTo>
                  <a:cubicBezTo>
                    <a:pt x="602" y="32"/>
                    <a:pt x="732" y="219"/>
                    <a:pt x="768" y="0"/>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39" name="Freeform 32"/>
            <p:cNvSpPr/>
            <p:nvPr/>
          </p:nvSpPr>
          <p:spPr bwMode="auto">
            <a:xfrm>
              <a:off x="4709494" y="4492618"/>
              <a:ext cx="46174" cy="84861"/>
            </a:xfrm>
            <a:custGeom>
              <a:avLst/>
              <a:gdLst>
                <a:gd name="T0" fmla="*/ 33 w 38"/>
                <a:gd name="T1" fmla="*/ 31 h 69"/>
                <a:gd name="T2" fmla="*/ 28 w 38"/>
                <a:gd name="T3" fmla="*/ 66 h 69"/>
                <a:gd name="T4" fmla="*/ 5 w 38"/>
                <a:gd name="T5" fmla="*/ 39 h 69"/>
                <a:gd name="T6" fmla="*/ 10 w 38"/>
                <a:gd name="T7" fmla="*/ 3 h 69"/>
                <a:gd name="T8" fmla="*/ 33 w 38"/>
                <a:gd name="T9" fmla="*/ 31 h 69"/>
              </a:gdLst>
              <a:ahLst/>
              <a:cxnLst>
                <a:cxn ang="0">
                  <a:pos x="T0" y="T1"/>
                </a:cxn>
                <a:cxn ang="0">
                  <a:pos x="T2" y="T3"/>
                </a:cxn>
                <a:cxn ang="0">
                  <a:pos x="T4" y="T5"/>
                </a:cxn>
                <a:cxn ang="0">
                  <a:pos x="T6" y="T7"/>
                </a:cxn>
                <a:cxn ang="0">
                  <a:pos x="T8" y="T9"/>
                </a:cxn>
              </a:cxnLst>
              <a:rect l="0" t="0" r="r" b="b"/>
              <a:pathLst>
                <a:path w="38" h="69">
                  <a:moveTo>
                    <a:pt x="33" y="31"/>
                  </a:moveTo>
                  <a:cubicBezTo>
                    <a:pt x="38" y="48"/>
                    <a:pt x="36" y="64"/>
                    <a:pt x="28" y="66"/>
                  </a:cubicBezTo>
                  <a:cubicBezTo>
                    <a:pt x="21" y="69"/>
                    <a:pt x="10" y="56"/>
                    <a:pt x="5" y="39"/>
                  </a:cubicBezTo>
                  <a:cubicBezTo>
                    <a:pt x="0" y="21"/>
                    <a:pt x="2" y="5"/>
                    <a:pt x="10" y="3"/>
                  </a:cubicBezTo>
                  <a:cubicBezTo>
                    <a:pt x="18" y="0"/>
                    <a:pt x="28" y="13"/>
                    <a:pt x="33" y="31"/>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40" name="Freeform 33"/>
            <p:cNvSpPr/>
            <p:nvPr/>
          </p:nvSpPr>
          <p:spPr bwMode="auto">
            <a:xfrm>
              <a:off x="4992779" y="4412749"/>
              <a:ext cx="46174" cy="83613"/>
            </a:xfrm>
            <a:custGeom>
              <a:avLst/>
              <a:gdLst>
                <a:gd name="T0" fmla="*/ 33 w 38"/>
                <a:gd name="T1" fmla="*/ 30 h 68"/>
                <a:gd name="T2" fmla="*/ 28 w 38"/>
                <a:gd name="T3" fmla="*/ 66 h 68"/>
                <a:gd name="T4" fmla="*/ 5 w 38"/>
                <a:gd name="T5" fmla="*/ 38 h 68"/>
                <a:gd name="T6" fmla="*/ 10 w 38"/>
                <a:gd name="T7" fmla="*/ 2 h 68"/>
                <a:gd name="T8" fmla="*/ 33 w 38"/>
                <a:gd name="T9" fmla="*/ 30 h 68"/>
              </a:gdLst>
              <a:ahLst/>
              <a:cxnLst>
                <a:cxn ang="0">
                  <a:pos x="T0" y="T1"/>
                </a:cxn>
                <a:cxn ang="0">
                  <a:pos x="T2" y="T3"/>
                </a:cxn>
                <a:cxn ang="0">
                  <a:pos x="T4" y="T5"/>
                </a:cxn>
                <a:cxn ang="0">
                  <a:pos x="T6" y="T7"/>
                </a:cxn>
                <a:cxn ang="0">
                  <a:pos x="T8" y="T9"/>
                </a:cxn>
              </a:cxnLst>
              <a:rect l="0" t="0" r="r" b="b"/>
              <a:pathLst>
                <a:path w="38" h="68">
                  <a:moveTo>
                    <a:pt x="33" y="30"/>
                  </a:moveTo>
                  <a:cubicBezTo>
                    <a:pt x="38" y="48"/>
                    <a:pt x="36" y="64"/>
                    <a:pt x="28" y="66"/>
                  </a:cubicBezTo>
                  <a:cubicBezTo>
                    <a:pt x="21" y="68"/>
                    <a:pt x="10" y="56"/>
                    <a:pt x="5" y="38"/>
                  </a:cubicBezTo>
                  <a:cubicBezTo>
                    <a:pt x="0" y="20"/>
                    <a:pt x="3" y="4"/>
                    <a:pt x="10" y="2"/>
                  </a:cubicBezTo>
                  <a:cubicBezTo>
                    <a:pt x="18" y="0"/>
                    <a:pt x="28" y="12"/>
                    <a:pt x="33" y="30"/>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41" name="Freeform 34"/>
            <p:cNvSpPr/>
            <p:nvPr/>
          </p:nvSpPr>
          <p:spPr bwMode="auto">
            <a:xfrm>
              <a:off x="3432840" y="5075411"/>
              <a:ext cx="943451" cy="406832"/>
            </a:xfrm>
            <a:custGeom>
              <a:avLst/>
              <a:gdLst>
                <a:gd name="T0" fmla="*/ 754 w 771"/>
                <a:gd name="T1" fmla="*/ 93 h 333"/>
                <a:gd name="T2" fmla="*/ 676 w 771"/>
                <a:gd name="T3" fmla="*/ 128 h 333"/>
                <a:gd name="T4" fmla="*/ 673 w 771"/>
                <a:gd name="T5" fmla="*/ 25 h 333"/>
                <a:gd name="T6" fmla="*/ 594 w 771"/>
                <a:gd name="T7" fmla="*/ 42 h 333"/>
                <a:gd name="T8" fmla="*/ 82 w 771"/>
                <a:gd name="T9" fmla="*/ 155 h 333"/>
                <a:gd name="T10" fmla="*/ 102 w 771"/>
                <a:gd name="T11" fmla="*/ 237 h 333"/>
                <a:gd name="T12" fmla="*/ 43 w 771"/>
                <a:gd name="T13" fmla="*/ 230 h 333"/>
                <a:gd name="T14" fmla="*/ 45 w 771"/>
                <a:gd name="T15" fmla="*/ 327 h 333"/>
                <a:gd name="T16" fmla="*/ 61 w 771"/>
                <a:gd name="T17" fmla="*/ 266 h 333"/>
                <a:gd name="T18" fmla="*/ 136 w 771"/>
                <a:gd name="T19" fmla="*/ 281 h 333"/>
                <a:gd name="T20" fmla="*/ 138 w 771"/>
                <a:gd name="T21" fmla="*/ 181 h 333"/>
                <a:gd name="T22" fmla="*/ 636 w 771"/>
                <a:gd name="T23" fmla="*/ 66 h 333"/>
                <a:gd name="T24" fmla="*/ 653 w 771"/>
                <a:gd name="T25" fmla="*/ 190 h 333"/>
                <a:gd name="T26" fmla="*/ 754 w 771"/>
                <a:gd name="T27" fmla="*/ 93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71" h="333">
                  <a:moveTo>
                    <a:pt x="754" y="93"/>
                  </a:moveTo>
                  <a:cubicBezTo>
                    <a:pt x="736" y="36"/>
                    <a:pt x="676" y="128"/>
                    <a:pt x="676" y="128"/>
                  </a:cubicBezTo>
                  <a:cubicBezTo>
                    <a:pt x="676" y="128"/>
                    <a:pt x="693" y="51"/>
                    <a:pt x="673" y="25"/>
                  </a:cubicBezTo>
                  <a:cubicBezTo>
                    <a:pt x="654" y="0"/>
                    <a:pt x="606" y="34"/>
                    <a:pt x="594" y="42"/>
                  </a:cubicBezTo>
                  <a:cubicBezTo>
                    <a:pt x="82" y="155"/>
                    <a:pt x="82" y="155"/>
                    <a:pt x="82" y="155"/>
                  </a:cubicBezTo>
                  <a:cubicBezTo>
                    <a:pt x="102" y="237"/>
                    <a:pt x="102" y="237"/>
                    <a:pt x="102" y="237"/>
                  </a:cubicBezTo>
                  <a:cubicBezTo>
                    <a:pt x="43" y="230"/>
                    <a:pt x="43" y="230"/>
                    <a:pt x="43" y="230"/>
                  </a:cubicBezTo>
                  <a:cubicBezTo>
                    <a:pt x="43" y="230"/>
                    <a:pt x="0" y="321"/>
                    <a:pt x="45" y="327"/>
                  </a:cubicBezTo>
                  <a:cubicBezTo>
                    <a:pt x="91" y="333"/>
                    <a:pt x="61" y="266"/>
                    <a:pt x="61" y="266"/>
                  </a:cubicBezTo>
                  <a:cubicBezTo>
                    <a:pt x="61" y="266"/>
                    <a:pt x="104" y="291"/>
                    <a:pt x="136" y="281"/>
                  </a:cubicBezTo>
                  <a:cubicBezTo>
                    <a:pt x="161" y="274"/>
                    <a:pt x="141" y="203"/>
                    <a:pt x="138" y="181"/>
                  </a:cubicBezTo>
                  <a:cubicBezTo>
                    <a:pt x="474" y="161"/>
                    <a:pt x="631" y="69"/>
                    <a:pt x="636" y="66"/>
                  </a:cubicBezTo>
                  <a:cubicBezTo>
                    <a:pt x="636" y="66"/>
                    <a:pt x="644" y="149"/>
                    <a:pt x="653" y="190"/>
                  </a:cubicBezTo>
                  <a:cubicBezTo>
                    <a:pt x="653" y="190"/>
                    <a:pt x="771" y="151"/>
                    <a:pt x="754" y="93"/>
                  </a:cubicBezTo>
                </a:path>
              </a:pathLst>
            </a:custGeom>
            <a:solidFill>
              <a:schemeClr val="tx2"/>
            </a:solidFill>
            <a:ln>
              <a:noFill/>
            </a:ln>
          </p:spPr>
          <p:txBody>
            <a:bodyPr vert="horz" wrap="square" lIns="91440" tIns="45720" rIns="91440" bIns="45720" numCol="1" anchor="t" anchorCtr="0" compatLnSpc="1"/>
            <a:lstStyle/>
            <a:p>
              <a:endParaRPr lang="en-US"/>
            </a:p>
          </p:txBody>
        </p:sp>
        <p:sp>
          <p:nvSpPr>
            <p:cNvPr id="42" name="Freeform 35"/>
            <p:cNvSpPr/>
            <p:nvPr/>
          </p:nvSpPr>
          <p:spPr bwMode="auto">
            <a:xfrm>
              <a:off x="3326764" y="3944767"/>
              <a:ext cx="761250" cy="909756"/>
            </a:xfrm>
            <a:custGeom>
              <a:avLst/>
              <a:gdLst>
                <a:gd name="T0" fmla="*/ 622 w 622"/>
                <a:gd name="T1" fmla="*/ 619 h 744"/>
                <a:gd name="T2" fmla="*/ 131 w 622"/>
                <a:gd name="T3" fmla="*/ 288 h 744"/>
                <a:gd name="T4" fmla="*/ 54 w 622"/>
                <a:gd name="T5" fmla="*/ 737 h 744"/>
                <a:gd name="T6" fmla="*/ 622 w 622"/>
                <a:gd name="T7" fmla="*/ 619 h 744"/>
              </a:gdLst>
              <a:ahLst/>
              <a:cxnLst>
                <a:cxn ang="0">
                  <a:pos x="T0" y="T1"/>
                </a:cxn>
                <a:cxn ang="0">
                  <a:pos x="T2" y="T3"/>
                </a:cxn>
                <a:cxn ang="0">
                  <a:pos x="T4" y="T5"/>
                </a:cxn>
                <a:cxn ang="0">
                  <a:pos x="T6" y="T7"/>
                </a:cxn>
              </a:cxnLst>
              <a:rect l="0" t="0" r="r" b="b"/>
              <a:pathLst>
                <a:path w="622" h="744">
                  <a:moveTo>
                    <a:pt x="622" y="619"/>
                  </a:moveTo>
                  <a:cubicBezTo>
                    <a:pt x="622" y="619"/>
                    <a:pt x="572" y="0"/>
                    <a:pt x="131" y="288"/>
                  </a:cubicBezTo>
                  <a:cubicBezTo>
                    <a:pt x="131" y="288"/>
                    <a:pt x="0" y="425"/>
                    <a:pt x="54" y="737"/>
                  </a:cubicBezTo>
                  <a:cubicBezTo>
                    <a:pt x="537" y="744"/>
                    <a:pt x="622" y="619"/>
                    <a:pt x="622" y="619"/>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3" name="Freeform 36"/>
            <p:cNvSpPr/>
            <p:nvPr/>
          </p:nvSpPr>
          <p:spPr bwMode="auto">
            <a:xfrm>
              <a:off x="3392906" y="4702273"/>
              <a:ext cx="766242" cy="562826"/>
            </a:xfrm>
            <a:custGeom>
              <a:avLst/>
              <a:gdLst>
                <a:gd name="T0" fmla="*/ 568 w 627"/>
                <a:gd name="T1" fmla="*/ 0 h 460"/>
                <a:gd name="T2" fmla="*/ 627 w 627"/>
                <a:gd name="T3" fmla="*/ 347 h 460"/>
                <a:gd name="T4" fmla="*/ 115 w 627"/>
                <a:gd name="T5" fmla="*/ 460 h 460"/>
                <a:gd name="T6" fmla="*/ 0 w 627"/>
                <a:gd name="T7" fmla="*/ 118 h 460"/>
                <a:gd name="T8" fmla="*/ 568 w 627"/>
                <a:gd name="T9" fmla="*/ 0 h 460"/>
              </a:gdLst>
              <a:ahLst/>
              <a:cxnLst>
                <a:cxn ang="0">
                  <a:pos x="T0" y="T1"/>
                </a:cxn>
                <a:cxn ang="0">
                  <a:pos x="T2" y="T3"/>
                </a:cxn>
                <a:cxn ang="0">
                  <a:pos x="T4" y="T5"/>
                </a:cxn>
                <a:cxn ang="0">
                  <a:pos x="T6" y="T7"/>
                </a:cxn>
                <a:cxn ang="0">
                  <a:pos x="T8" y="T9"/>
                </a:cxn>
              </a:cxnLst>
              <a:rect l="0" t="0" r="r" b="b"/>
              <a:pathLst>
                <a:path w="627" h="460">
                  <a:moveTo>
                    <a:pt x="568" y="0"/>
                  </a:moveTo>
                  <a:cubicBezTo>
                    <a:pt x="627" y="347"/>
                    <a:pt x="627" y="347"/>
                    <a:pt x="627" y="347"/>
                  </a:cubicBezTo>
                  <a:cubicBezTo>
                    <a:pt x="627" y="347"/>
                    <a:pt x="422" y="435"/>
                    <a:pt x="115" y="460"/>
                  </a:cubicBezTo>
                  <a:cubicBezTo>
                    <a:pt x="0" y="118"/>
                    <a:pt x="0" y="118"/>
                    <a:pt x="0" y="118"/>
                  </a:cubicBezTo>
                  <a:cubicBezTo>
                    <a:pt x="0" y="118"/>
                    <a:pt x="389" y="101"/>
                    <a:pt x="568" y="0"/>
                  </a:cubicBezTo>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44" name="Freeform 37"/>
            <p:cNvSpPr/>
            <p:nvPr/>
          </p:nvSpPr>
          <p:spPr bwMode="auto">
            <a:xfrm>
              <a:off x="2926172" y="4964343"/>
              <a:ext cx="2496" cy="0"/>
            </a:xfrm>
            <a:custGeom>
              <a:avLst/>
              <a:gdLst>
                <a:gd name="T0" fmla="*/ 0 w 2"/>
                <a:gd name="T1" fmla="*/ 2 w 2"/>
                <a:gd name="T2" fmla="*/ 0 w 2"/>
              </a:gdLst>
              <a:ahLst/>
              <a:cxnLst>
                <a:cxn ang="0">
                  <a:pos x="T0" y="0"/>
                </a:cxn>
                <a:cxn ang="0">
                  <a:pos x="T1" y="0"/>
                </a:cxn>
                <a:cxn ang="0">
                  <a:pos x="T2" y="0"/>
                </a:cxn>
              </a:cxnLst>
              <a:rect l="0" t="0" r="r" b="b"/>
              <a:pathLst>
                <a:path w="2">
                  <a:moveTo>
                    <a:pt x="0" y="0"/>
                  </a:moveTo>
                  <a:cubicBezTo>
                    <a:pt x="1" y="0"/>
                    <a:pt x="1" y="0"/>
                    <a:pt x="2" y="0"/>
                  </a:cubicBezTo>
                  <a:cubicBezTo>
                    <a:pt x="1" y="0"/>
                    <a:pt x="1" y="0"/>
                    <a:pt x="0" y="0"/>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5" name="Freeform 38"/>
            <p:cNvSpPr/>
            <p:nvPr/>
          </p:nvSpPr>
          <p:spPr bwMode="auto">
            <a:xfrm>
              <a:off x="3845912" y="4818333"/>
              <a:ext cx="136027" cy="333203"/>
            </a:xfrm>
            <a:custGeom>
              <a:avLst/>
              <a:gdLst>
                <a:gd name="T0" fmla="*/ 66 w 109"/>
                <a:gd name="T1" fmla="*/ 0 h 267"/>
                <a:gd name="T2" fmla="*/ 78 w 109"/>
                <a:gd name="T3" fmla="*/ 22 h 267"/>
                <a:gd name="T4" fmla="*/ 62 w 109"/>
                <a:gd name="T5" fmla="*/ 47 h 267"/>
                <a:gd name="T6" fmla="*/ 109 w 109"/>
                <a:gd name="T7" fmla="*/ 201 h 267"/>
                <a:gd name="T8" fmla="*/ 56 w 109"/>
                <a:gd name="T9" fmla="*/ 267 h 267"/>
                <a:gd name="T10" fmla="*/ 0 w 109"/>
                <a:gd name="T11" fmla="*/ 210 h 267"/>
                <a:gd name="T12" fmla="*/ 31 w 109"/>
                <a:gd name="T13" fmla="*/ 50 h 267"/>
                <a:gd name="T14" fmla="*/ 12 w 109"/>
                <a:gd name="T15" fmla="*/ 24 h 267"/>
                <a:gd name="T16" fmla="*/ 22 w 109"/>
                <a:gd name="T17" fmla="*/ 6 h 267"/>
                <a:gd name="T18" fmla="*/ 66 w 109"/>
                <a:gd name="T19" fmla="*/ 0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267">
                  <a:moveTo>
                    <a:pt x="66" y="0"/>
                  </a:moveTo>
                  <a:lnTo>
                    <a:pt x="78" y="22"/>
                  </a:lnTo>
                  <a:lnTo>
                    <a:pt x="62" y="47"/>
                  </a:lnTo>
                  <a:lnTo>
                    <a:pt x="109" y="201"/>
                  </a:lnTo>
                  <a:lnTo>
                    <a:pt x="56" y="267"/>
                  </a:lnTo>
                  <a:lnTo>
                    <a:pt x="0" y="210"/>
                  </a:lnTo>
                  <a:lnTo>
                    <a:pt x="31" y="50"/>
                  </a:lnTo>
                  <a:lnTo>
                    <a:pt x="12" y="24"/>
                  </a:lnTo>
                  <a:lnTo>
                    <a:pt x="22" y="6"/>
                  </a:lnTo>
                  <a:lnTo>
                    <a:pt x="66" y="0"/>
                  </a:lnTo>
                  <a:close/>
                </a:path>
              </a:pathLst>
            </a:custGeom>
            <a:solidFill>
              <a:schemeClr val="tx2"/>
            </a:solidFill>
            <a:ln>
              <a:noFill/>
            </a:ln>
          </p:spPr>
          <p:txBody>
            <a:bodyPr vert="horz" wrap="square" lIns="91440" tIns="45720" rIns="91440" bIns="45720" numCol="1" anchor="t" anchorCtr="0" compatLnSpc="1"/>
            <a:lstStyle/>
            <a:p>
              <a:endParaRPr lang="en-US"/>
            </a:p>
          </p:txBody>
        </p:sp>
        <p:sp>
          <p:nvSpPr>
            <p:cNvPr id="46" name="Freeform 39"/>
            <p:cNvSpPr/>
            <p:nvPr/>
          </p:nvSpPr>
          <p:spPr bwMode="auto">
            <a:xfrm>
              <a:off x="3845912" y="4818333"/>
              <a:ext cx="136027" cy="333203"/>
            </a:xfrm>
            <a:custGeom>
              <a:avLst/>
              <a:gdLst>
                <a:gd name="T0" fmla="*/ 66 w 109"/>
                <a:gd name="T1" fmla="*/ 0 h 267"/>
                <a:gd name="T2" fmla="*/ 78 w 109"/>
                <a:gd name="T3" fmla="*/ 22 h 267"/>
                <a:gd name="T4" fmla="*/ 62 w 109"/>
                <a:gd name="T5" fmla="*/ 47 h 267"/>
                <a:gd name="T6" fmla="*/ 109 w 109"/>
                <a:gd name="T7" fmla="*/ 201 h 267"/>
                <a:gd name="T8" fmla="*/ 56 w 109"/>
                <a:gd name="T9" fmla="*/ 267 h 267"/>
                <a:gd name="T10" fmla="*/ 0 w 109"/>
                <a:gd name="T11" fmla="*/ 210 h 267"/>
                <a:gd name="T12" fmla="*/ 31 w 109"/>
                <a:gd name="T13" fmla="*/ 50 h 267"/>
                <a:gd name="T14" fmla="*/ 12 w 109"/>
                <a:gd name="T15" fmla="*/ 24 h 267"/>
                <a:gd name="T16" fmla="*/ 22 w 109"/>
                <a:gd name="T17" fmla="*/ 6 h 267"/>
                <a:gd name="T18" fmla="*/ 66 w 109"/>
                <a:gd name="T19" fmla="*/ 0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267">
                  <a:moveTo>
                    <a:pt x="66" y="0"/>
                  </a:moveTo>
                  <a:lnTo>
                    <a:pt x="78" y="22"/>
                  </a:lnTo>
                  <a:lnTo>
                    <a:pt x="62" y="47"/>
                  </a:lnTo>
                  <a:lnTo>
                    <a:pt x="109" y="201"/>
                  </a:lnTo>
                  <a:lnTo>
                    <a:pt x="56" y="267"/>
                  </a:lnTo>
                  <a:lnTo>
                    <a:pt x="0" y="210"/>
                  </a:lnTo>
                  <a:lnTo>
                    <a:pt x="31" y="50"/>
                  </a:lnTo>
                  <a:lnTo>
                    <a:pt x="12" y="24"/>
                  </a:lnTo>
                  <a:lnTo>
                    <a:pt x="22" y="6"/>
                  </a:lnTo>
                  <a:lnTo>
                    <a:pt x="6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7" name="Freeform 40"/>
            <p:cNvSpPr/>
            <p:nvPr/>
          </p:nvSpPr>
          <p:spPr bwMode="auto">
            <a:xfrm>
              <a:off x="1316315" y="4968087"/>
              <a:ext cx="4229306" cy="258326"/>
            </a:xfrm>
            <a:custGeom>
              <a:avLst/>
              <a:gdLst>
                <a:gd name="T0" fmla="*/ 3389 w 3389"/>
                <a:gd name="T1" fmla="*/ 132 h 207"/>
                <a:gd name="T2" fmla="*/ 3 w 3389"/>
                <a:gd name="T3" fmla="*/ 207 h 207"/>
                <a:gd name="T4" fmla="*/ 0 w 3389"/>
                <a:gd name="T5" fmla="*/ 74 h 207"/>
                <a:gd name="T6" fmla="*/ 3386 w 3389"/>
                <a:gd name="T7" fmla="*/ 0 h 207"/>
                <a:gd name="T8" fmla="*/ 3389 w 3389"/>
                <a:gd name="T9" fmla="*/ 132 h 207"/>
              </a:gdLst>
              <a:ahLst/>
              <a:cxnLst>
                <a:cxn ang="0">
                  <a:pos x="T0" y="T1"/>
                </a:cxn>
                <a:cxn ang="0">
                  <a:pos x="T2" y="T3"/>
                </a:cxn>
                <a:cxn ang="0">
                  <a:pos x="T4" y="T5"/>
                </a:cxn>
                <a:cxn ang="0">
                  <a:pos x="T6" y="T7"/>
                </a:cxn>
                <a:cxn ang="0">
                  <a:pos x="T8" y="T9"/>
                </a:cxn>
              </a:cxnLst>
              <a:rect l="0" t="0" r="r" b="b"/>
              <a:pathLst>
                <a:path w="3389" h="207">
                  <a:moveTo>
                    <a:pt x="3389" y="132"/>
                  </a:moveTo>
                  <a:lnTo>
                    <a:pt x="3" y="207"/>
                  </a:lnTo>
                  <a:lnTo>
                    <a:pt x="0" y="74"/>
                  </a:lnTo>
                  <a:lnTo>
                    <a:pt x="3386" y="0"/>
                  </a:lnTo>
                  <a:lnTo>
                    <a:pt x="3389" y="132"/>
                  </a:lnTo>
                  <a:close/>
                </a:path>
              </a:pathLst>
            </a:custGeom>
            <a:solidFill>
              <a:schemeClr val="accent4">
                <a:lumMod val="75000"/>
              </a:schemeClr>
            </a:solidFill>
            <a:ln>
              <a:noFill/>
            </a:ln>
          </p:spPr>
          <p:txBody>
            <a:bodyPr vert="horz" wrap="square" lIns="91440" tIns="45720" rIns="91440" bIns="45720" numCol="1" anchor="t" anchorCtr="0" compatLnSpc="1"/>
            <a:lstStyle/>
            <a:p>
              <a:endParaRPr lang="en-US"/>
            </a:p>
          </p:txBody>
        </p:sp>
        <p:sp>
          <p:nvSpPr>
            <p:cNvPr id="48" name="Freeform 41"/>
            <p:cNvSpPr/>
            <p:nvPr/>
          </p:nvSpPr>
          <p:spPr bwMode="auto">
            <a:xfrm>
              <a:off x="1316315" y="4968087"/>
              <a:ext cx="4229306" cy="258326"/>
            </a:xfrm>
            <a:custGeom>
              <a:avLst/>
              <a:gdLst>
                <a:gd name="T0" fmla="*/ 3389 w 3389"/>
                <a:gd name="T1" fmla="*/ 132 h 207"/>
                <a:gd name="T2" fmla="*/ 3 w 3389"/>
                <a:gd name="T3" fmla="*/ 207 h 207"/>
                <a:gd name="T4" fmla="*/ 0 w 3389"/>
                <a:gd name="T5" fmla="*/ 74 h 207"/>
                <a:gd name="T6" fmla="*/ 3386 w 3389"/>
                <a:gd name="T7" fmla="*/ 0 h 207"/>
                <a:gd name="T8" fmla="*/ 3389 w 3389"/>
                <a:gd name="T9" fmla="*/ 132 h 207"/>
              </a:gdLst>
              <a:ahLst/>
              <a:cxnLst>
                <a:cxn ang="0">
                  <a:pos x="T0" y="T1"/>
                </a:cxn>
                <a:cxn ang="0">
                  <a:pos x="T2" y="T3"/>
                </a:cxn>
                <a:cxn ang="0">
                  <a:pos x="T4" y="T5"/>
                </a:cxn>
                <a:cxn ang="0">
                  <a:pos x="T6" y="T7"/>
                </a:cxn>
                <a:cxn ang="0">
                  <a:pos x="T8" y="T9"/>
                </a:cxn>
              </a:cxnLst>
              <a:rect l="0" t="0" r="r" b="b"/>
              <a:pathLst>
                <a:path w="3389" h="207">
                  <a:moveTo>
                    <a:pt x="3389" y="132"/>
                  </a:moveTo>
                  <a:lnTo>
                    <a:pt x="3" y="207"/>
                  </a:lnTo>
                  <a:lnTo>
                    <a:pt x="0" y="74"/>
                  </a:lnTo>
                  <a:lnTo>
                    <a:pt x="3386" y="0"/>
                  </a:lnTo>
                  <a:lnTo>
                    <a:pt x="3389" y="13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9" name="Freeform 42"/>
            <p:cNvSpPr/>
            <p:nvPr/>
          </p:nvSpPr>
          <p:spPr bwMode="auto">
            <a:xfrm>
              <a:off x="1317563" y="5144048"/>
              <a:ext cx="2496" cy="82365"/>
            </a:xfrm>
            <a:custGeom>
              <a:avLst/>
              <a:gdLst>
                <a:gd name="T0" fmla="*/ 0 w 2"/>
                <a:gd name="T1" fmla="*/ 0 h 66"/>
                <a:gd name="T2" fmla="*/ 0 w 2"/>
                <a:gd name="T3" fmla="*/ 0 h 66"/>
                <a:gd name="T4" fmla="*/ 2 w 2"/>
                <a:gd name="T5" fmla="*/ 66 h 66"/>
                <a:gd name="T6" fmla="*/ 0 w 2"/>
                <a:gd name="T7" fmla="*/ 0 h 66"/>
              </a:gdLst>
              <a:ahLst/>
              <a:cxnLst>
                <a:cxn ang="0">
                  <a:pos x="T0" y="T1"/>
                </a:cxn>
                <a:cxn ang="0">
                  <a:pos x="T2" y="T3"/>
                </a:cxn>
                <a:cxn ang="0">
                  <a:pos x="T4" y="T5"/>
                </a:cxn>
                <a:cxn ang="0">
                  <a:pos x="T6" y="T7"/>
                </a:cxn>
              </a:cxnLst>
              <a:rect l="0" t="0" r="r" b="b"/>
              <a:pathLst>
                <a:path w="2" h="66">
                  <a:moveTo>
                    <a:pt x="0" y="0"/>
                  </a:moveTo>
                  <a:lnTo>
                    <a:pt x="0" y="0"/>
                  </a:lnTo>
                  <a:lnTo>
                    <a:pt x="2" y="66"/>
                  </a:lnTo>
                  <a:lnTo>
                    <a:pt x="0" y="0"/>
                  </a:lnTo>
                  <a:close/>
                </a:path>
              </a:pathLst>
            </a:custGeom>
            <a:solidFill>
              <a:srgbClr val="E6E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0" name="Freeform 43"/>
            <p:cNvSpPr/>
            <p:nvPr/>
          </p:nvSpPr>
          <p:spPr bwMode="auto">
            <a:xfrm>
              <a:off x="1317563" y="5144048"/>
              <a:ext cx="2496" cy="82365"/>
            </a:xfrm>
            <a:custGeom>
              <a:avLst/>
              <a:gdLst>
                <a:gd name="T0" fmla="*/ 0 w 2"/>
                <a:gd name="T1" fmla="*/ 0 h 66"/>
                <a:gd name="T2" fmla="*/ 0 w 2"/>
                <a:gd name="T3" fmla="*/ 0 h 66"/>
                <a:gd name="T4" fmla="*/ 2 w 2"/>
                <a:gd name="T5" fmla="*/ 66 h 66"/>
                <a:gd name="T6" fmla="*/ 0 w 2"/>
                <a:gd name="T7" fmla="*/ 0 h 66"/>
              </a:gdLst>
              <a:ahLst/>
              <a:cxnLst>
                <a:cxn ang="0">
                  <a:pos x="T0" y="T1"/>
                </a:cxn>
                <a:cxn ang="0">
                  <a:pos x="T2" y="T3"/>
                </a:cxn>
                <a:cxn ang="0">
                  <a:pos x="T4" y="T5"/>
                </a:cxn>
                <a:cxn ang="0">
                  <a:pos x="T6" y="T7"/>
                </a:cxn>
              </a:cxnLst>
              <a:rect l="0" t="0" r="r" b="b"/>
              <a:pathLst>
                <a:path w="2" h="66">
                  <a:moveTo>
                    <a:pt x="0" y="0"/>
                  </a:moveTo>
                  <a:lnTo>
                    <a:pt x="0" y="0"/>
                  </a:lnTo>
                  <a:lnTo>
                    <a:pt x="2" y="66"/>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1" name="Freeform 44"/>
            <p:cNvSpPr/>
            <p:nvPr/>
          </p:nvSpPr>
          <p:spPr bwMode="auto">
            <a:xfrm>
              <a:off x="1317563" y="5050452"/>
              <a:ext cx="4203099" cy="175961"/>
            </a:xfrm>
            <a:custGeom>
              <a:avLst/>
              <a:gdLst>
                <a:gd name="T0" fmla="*/ 3368 w 3368"/>
                <a:gd name="T1" fmla="*/ 0 h 141"/>
                <a:gd name="T2" fmla="*/ 0 w 3368"/>
                <a:gd name="T3" fmla="*/ 75 h 141"/>
                <a:gd name="T4" fmla="*/ 2 w 3368"/>
                <a:gd name="T5" fmla="*/ 141 h 141"/>
                <a:gd name="T6" fmla="*/ 306 w 3368"/>
                <a:gd name="T7" fmla="*/ 134 h 141"/>
                <a:gd name="T8" fmla="*/ 881 w 3368"/>
                <a:gd name="T9" fmla="*/ 121 h 141"/>
                <a:gd name="T10" fmla="*/ 3361 w 3368"/>
                <a:gd name="T11" fmla="*/ 66 h 141"/>
                <a:gd name="T12" fmla="*/ 3368 w 3368"/>
                <a:gd name="T13" fmla="*/ 0 h 141"/>
              </a:gdLst>
              <a:ahLst/>
              <a:cxnLst>
                <a:cxn ang="0">
                  <a:pos x="T0" y="T1"/>
                </a:cxn>
                <a:cxn ang="0">
                  <a:pos x="T2" y="T3"/>
                </a:cxn>
                <a:cxn ang="0">
                  <a:pos x="T4" y="T5"/>
                </a:cxn>
                <a:cxn ang="0">
                  <a:pos x="T6" y="T7"/>
                </a:cxn>
                <a:cxn ang="0">
                  <a:pos x="T8" y="T9"/>
                </a:cxn>
                <a:cxn ang="0">
                  <a:pos x="T10" y="T11"/>
                </a:cxn>
                <a:cxn ang="0">
                  <a:pos x="T12" y="T13"/>
                </a:cxn>
              </a:cxnLst>
              <a:rect l="0" t="0" r="r" b="b"/>
              <a:pathLst>
                <a:path w="3368" h="141">
                  <a:moveTo>
                    <a:pt x="3368" y="0"/>
                  </a:moveTo>
                  <a:lnTo>
                    <a:pt x="0" y="75"/>
                  </a:lnTo>
                  <a:lnTo>
                    <a:pt x="2" y="141"/>
                  </a:lnTo>
                  <a:lnTo>
                    <a:pt x="306" y="134"/>
                  </a:lnTo>
                  <a:lnTo>
                    <a:pt x="881" y="121"/>
                  </a:lnTo>
                  <a:lnTo>
                    <a:pt x="3361" y="66"/>
                  </a:lnTo>
                  <a:lnTo>
                    <a:pt x="3368" y="0"/>
                  </a:lnTo>
                  <a:close/>
                </a:path>
              </a:pathLst>
            </a:custGeom>
            <a:solidFill>
              <a:schemeClr val="accent4">
                <a:lumMod val="50000"/>
              </a:schemeClr>
            </a:solidFill>
            <a:ln>
              <a:noFill/>
            </a:ln>
          </p:spPr>
          <p:txBody>
            <a:bodyPr vert="horz" wrap="square" lIns="91440" tIns="45720" rIns="91440" bIns="45720" numCol="1" anchor="t" anchorCtr="0" compatLnSpc="1"/>
            <a:lstStyle/>
            <a:p>
              <a:endParaRPr lang="en-US"/>
            </a:p>
          </p:txBody>
        </p:sp>
        <p:sp>
          <p:nvSpPr>
            <p:cNvPr id="52" name="Freeform 45"/>
            <p:cNvSpPr/>
            <p:nvPr/>
          </p:nvSpPr>
          <p:spPr bwMode="auto">
            <a:xfrm>
              <a:off x="1317563" y="5050452"/>
              <a:ext cx="4203099" cy="175961"/>
            </a:xfrm>
            <a:custGeom>
              <a:avLst/>
              <a:gdLst>
                <a:gd name="T0" fmla="*/ 3368 w 3368"/>
                <a:gd name="T1" fmla="*/ 0 h 141"/>
                <a:gd name="T2" fmla="*/ 0 w 3368"/>
                <a:gd name="T3" fmla="*/ 75 h 141"/>
                <a:gd name="T4" fmla="*/ 2 w 3368"/>
                <a:gd name="T5" fmla="*/ 141 h 141"/>
                <a:gd name="T6" fmla="*/ 306 w 3368"/>
                <a:gd name="T7" fmla="*/ 134 h 141"/>
                <a:gd name="T8" fmla="*/ 881 w 3368"/>
                <a:gd name="T9" fmla="*/ 121 h 141"/>
                <a:gd name="T10" fmla="*/ 3361 w 3368"/>
                <a:gd name="T11" fmla="*/ 66 h 141"/>
                <a:gd name="T12" fmla="*/ 3368 w 3368"/>
                <a:gd name="T13" fmla="*/ 0 h 141"/>
              </a:gdLst>
              <a:ahLst/>
              <a:cxnLst>
                <a:cxn ang="0">
                  <a:pos x="T0" y="T1"/>
                </a:cxn>
                <a:cxn ang="0">
                  <a:pos x="T2" y="T3"/>
                </a:cxn>
                <a:cxn ang="0">
                  <a:pos x="T4" y="T5"/>
                </a:cxn>
                <a:cxn ang="0">
                  <a:pos x="T6" y="T7"/>
                </a:cxn>
                <a:cxn ang="0">
                  <a:pos x="T8" y="T9"/>
                </a:cxn>
                <a:cxn ang="0">
                  <a:pos x="T10" y="T11"/>
                </a:cxn>
                <a:cxn ang="0">
                  <a:pos x="T12" y="T13"/>
                </a:cxn>
              </a:cxnLst>
              <a:rect l="0" t="0" r="r" b="b"/>
              <a:pathLst>
                <a:path w="3368" h="141">
                  <a:moveTo>
                    <a:pt x="3368" y="0"/>
                  </a:moveTo>
                  <a:lnTo>
                    <a:pt x="0" y="75"/>
                  </a:lnTo>
                  <a:lnTo>
                    <a:pt x="2" y="141"/>
                  </a:lnTo>
                  <a:lnTo>
                    <a:pt x="306" y="134"/>
                  </a:lnTo>
                  <a:lnTo>
                    <a:pt x="881" y="121"/>
                  </a:lnTo>
                  <a:lnTo>
                    <a:pt x="3361" y="66"/>
                  </a:lnTo>
                  <a:lnTo>
                    <a:pt x="336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3" name="Freeform 46"/>
            <p:cNvSpPr/>
            <p:nvPr/>
          </p:nvSpPr>
          <p:spPr bwMode="auto">
            <a:xfrm>
              <a:off x="5483224" y="4800862"/>
              <a:ext cx="580297" cy="499180"/>
            </a:xfrm>
            <a:custGeom>
              <a:avLst/>
              <a:gdLst>
                <a:gd name="T0" fmla="*/ 0 w 465"/>
                <a:gd name="T1" fmla="*/ 0 h 400"/>
                <a:gd name="T2" fmla="*/ 465 w 465"/>
                <a:gd name="T3" fmla="*/ 191 h 400"/>
                <a:gd name="T4" fmla="*/ 9 w 465"/>
                <a:gd name="T5" fmla="*/ 400 h 400"/>
                <a:gd name="T6" fmla="*/ 30 w 465"/>
                <a:gd name="T7" fmla="*/ 200 h 400"/>
                <a:gd name="T8" fmla="*/ 0 w 465"/>
                <a:gd name="T9" fmla="*/ 0 h 400"/>
              </a:gdLst>
              <a:ahLst/>
              <a:cxnLst>
                <a:cxn ang="0">
                  <a:pos x="T0" y="T1"/>
                </a:cxn>
                <a:cxn ang="0">
                  <a:pos x="T2" y="T3"/>
                </a:cxn>
                <a:cxn ang="0">
                  <a:pos x="T4" y="T5"/>
                </a:cxn>
                <a:cxn ang="0">
                  <a:pos x="T6" y="T7"/>
                </a:cxn>
                <a:cxn ang="0">
                  <a:pos x="T8" y="T9"/>
                </a:cxn>
              </a:cxnLst>
              <a:rect l="0" t="0" r="r" b="b"/>
              <a:pathLst>
                <a:path w="465" h="400">
                  <a:moveTo>
                    <a:pt x="0" y="0"/>
                  </a:moveTo>
                  <a:lnTo>
                    <a:pt x="465" y="191"/>
                  </a:lnTo>
                  <a:lnTo>
                    <a:pt x="9" y="400"/>
                  </a:lnTo>
                  <a:lnTo>
                    <a:pt x="30" y="200"/>
                  </a:lnTo>
                  <a:lnTo>
                    <a:pt x="0" y="0"/>
                  </a:ln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54" name="Freeform 47"/>
            <p:cNvSpPr/>
            <p:nvPr/>
          </p:nvSpPr>
          <p:spPr bwMode="auto">
            <a:xfrm>
              <a:off x="5483224" y="4800862"/>
              <a:ext cx="580297" cy="499180"/>
            </a:xfrm>
            <a:custGeom>
              <a:avLst/>
              <a:gdLst>
                <a:gd name="T0" fmla="*/ 0 w 465"/>
                <a:gd name="T1" fmla="*/ 0 h 400"/>
                <a:gd name="T2" fmla="*/ 465 w 465"/>
                <a:gd name="T3" fmla="*/ 191 h 400"/>
                <a:gd name="T4" fmla="*/ 9 w 465"/>
                <a:gd name="T5" fmla="*/ 400 h 400"/>
                <a:gd name="T6" fmla="*/ 30 w 465"/>
                <a:gd name="T7" fmla="*/ 200 h 400"/>
                <a:gd name="T8" fmla="*/ 0 w 465"/>
                <a:gd name="T9" fmla="*/ 0 h 400"/>
              </a:gdLst>
              <a:ahLst/>
              <a:cxnLst>
                <a:cxn ang="0">
                  <a:pos x="T0" y="T1"/>
                </a:cxn>
                <a:cxn ang="0">
                  <a:pos x="T2" y="T3"/>
                </a:cxn>
                <a:cxn ang="0">
                  <a:pos x="T4" y="T5"/>
                </a:cxn>
                <a:cxn ang="0">
                  <a:pos x="T6" y="T7"/>
                </a:cxn>
                <a:cxn ang="0">
                  <a:pos x="T8" y="T9"/>
                </a:cxn>
              </a:cxnLst>
              <a:rect l="0" t="0" r="r" b="b"/>
              <a:pathLst>
                <a:path w="465" h="400">
                  <a:moveTo>
                    <a:pt x="0" y="0"/>
                  </a:moveTo>
                  <a:lnTo>
                    <a:pt x="465" y="191"/>
                  </a:lnTo>
                  <a:lnTo>
                    <a:pt x="9" y="400"/>
                  </a:lnTo>
                  <a:lnTo>
                    <a:pt x="30" y="20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5" name="Freeform 48"/>
            <p:cNvSpPr/>
            <p:nvPr/>
          </p:nvSpPr>
          <p:spPr bwMode="auto">
            <a:xfrm>
              <a:off x="5494455" y="5039220"/>
              <a:ext cx="569066" cy="260822"/>
            </a:xfrm>
            <a:custGeom>
              <a:avLst/>
              <a:gdLst>
                <a:gd name="T0" fmla="*/ 456 w 456"/>
                <a:gd name="T1" fmla="*/ 0 h 209"/>
                <a:gd name="T2" fmla="*/ 21 w 456"/>
                <a:gd name="T3" fmla="*/ 9 h 209"/>
                <a:gd name="T4" fmla="*/ 0 w 456"/>
                <a:gd name="T5" fmla="*/ 209 h 209"/>
                <a:gd name="T6" fmla="*/ 456 w 456"/>
                <a:gd name="T7" fmla="*/ 0 h 209"/>
              </a:gdLst>
              <a:ahLst/>
              <a:cxnLst>
                <a:cxn ang="0">
                  <a:pos x="T0" y="T1"/>
                </a:cxn>
                <a:cxn ang="0">
                  <a:pos x="T2" y="T3"/>
                </a:cxn>
                <a:cxn ang="0">
                  <a:pos x="T4" y="T5"/>
                </a:cxn>
                <a:cxn ang="0">
                  <a:pos x="T6" y="T7"/>
                </a:cxn>
              </a:cxnLst>
              <a:rect l="0" t="0" r="r" b="b"/>
              <a:pathLst>
                <a:path w="456" h="209">
                  <a:moveTo>
                    <a:pt x="456" y="0"/>
                  </a:moveTo>
                  <a:lnTo>
                    <a:pt x="21" y="9"/>
                  </a:lnTo>
                  <a:lnTo>
                    <a:pt x="0" y="209"/>
                  </a:lnTo>
                  <a:lnTo>
                    <a:pt x="456" y="0"/>
                  </a:lnTo>
                  <a:close/>
                </a:path>
              </a:pathLst>
            </a:custGeom>
            <a:solidFill>
              <a:schemeClr val="bg1">
                <a:lumMod val="85000"/>
              </a:schemeClr>
            </a:solidFill>
            <a:ln>
              <a:noFill/>
            </a:ln>
          </p:spPr>
          <p:txBody>
            <a:bodyPr vert="horz" wrap="square" lIns="91440" tIns="45720" rIns="91440" bIns="45720" numCol="1" anchor="t" anchorCtr="0" compatLnSpc="1"/>
            <a:lstStyle/>
            <a:p>
              <a:endParaRPr lang="en-US"/>
            </a:p>
          </p:txBody>
        </p:sp>
        <p:sp>
          <p:nvSpPr>
            <p:cNvPr id="56" name="Freeform 49"/>
            <p:cNvSpPr/>
            <p:nvPr/>
          </p:nvSpPr>
          <p:spPr bwMode="auto">
            <a:xfrm>
              <a:off x="5494455" y="5039220"/>
              <a:ext cx="569066" cy="260822"/>
            </a:xfrm>
            <a:custGeom>
              <a:avLst/>
              <a:gdLst>
                <a:gd name="T0" fmla="*/ 456 w 456"/>
                <a:gd name="T1" fmla="*/ 0 h 209"/>
                <a:gd name="T2" fmla="*/ 21 w 456"/>
                <a:gd name="T3" fmla="*/ 9 h 209"/>
                <a:gd name="T4" fmla="*/ 0 w 456"/>
                <a:gd name="T5" fmla="*/ 209 h 209"/>
                <a:gd name="T6" fmla="*/ 456 w 456"/>
                <a:gd name="T7" fmla="*/ 0 h 209"/>
              </a:gdLst>
              <a:ahLst/>
              <a:cxnLst>
                <a:cxn ang="0">
                  <a:pos x="T0" y="T1"/>
                </a:cxn>
                <a:cxn ang="0">
                  <a:pos x="T2" y="T3"/>
                </a:cxn>
                <a:cxn ang="0">
                  <a:pos x="T4" y="T5"/>
                </a:cxn>
                <a:cxn ang="0">
                  <a:pos x="T6" y="T7"/>
                </a:cxn>
              </a:cxnLst>
              <a:rect l="0" t="0" r="r" b="b"/>
              <a:pathLst>
                <a:path w="456" h="209">
                  <a:moveTo>
                    <a:pt x="456" y="0"/>
                  </a:moveTo>
                  <a:lnTo>
                    <a:pt x="21" y="9"/>
                  </a:lnTo>
                  <a:lnTo>
                    <a:pt x="0" y="209"/>
                  </a:lnTo>
                  <a:lnTo>
                    <a:pt x="45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7" name="Freeform 50"/>
            <p:cNvSpPr/>
            <p:nvPr/>
          </p:nvSpPr>
          <p:spPr bwMode="auto">
            <a:xfrm>
              <a:off x="1034278" y="4787134"/>
              <a:ext cx="1378986" cy="272053"/>
            </a:xfrm>
            <a:custGeom>
              <a:avLst/>
              <a:gdLst>
                <a:gd name="T0" fmla="*/ 842 w 1105"/>
                <a:gd name="T1" fmla="*/ 0 h 218"/>
                <a:gd name="T2" fmla="*/ 0 w 1105"/>
                <a:gd name="T3" fmla="*/ 19 h 218"/>
                <a:gd name="T4" fmla="*/ 263 w 1105"/>
                <a:gd name="T5" fmla="*/ 218 h 218"/>
                <a:gd name="T6" fmla="*/ 1105 w 1105"/>
                <a:gd name="T7" fmla="*/ 200 h 218"/>
                <a:gd name="T8" fmla="*/ 842 w 1105"/>
                <a:gd name="T9" fmla="*/ 0 h 218"/>
              </a:gdLst>
              <a:ahLst/>
              <a:cxnLst>
                <a:cxn ang="0">
                  <a:pos x="T0" y="T1"/>
                </a:cxn>
                <a:cxn ang="0">
                  <a:pos x="T2" y="T3"/>
                </a:cxn>
                <a:cxn ang="0">
                  <a:pos x="T4" y="T5"/>
                </a:cxn>
                <a:cxn ang="0">
                  <a:pos x="T6" y="T7"/>
                </a:cxn>
                <a:cxn ang="0">
                  <a:pos x="T8" y="T9"/>
                </a:cxn>
              </a:cxnLst>
              <a:rect l="0" t="0" r="r" b="b"/>
              <a:pathLst>
                <a:path w="1105" h="218">
                  <a:moveTo>
                    <a:pt x="842" y="0"/>
                  </a:moveTo>
                  <a:lnTo>
                    <a:pt x="0" y="19"/>
                  </a:lnTo>
                  <a:lnTo>
                    <a:pt x="263" y="218"/>
                  </a:lnTo>
                  <a:lnTo>
                    <a:pt x="1105" y="200"/>
                  </a:lnTo>
                  <a:lnTo>
                    <a:pt x="842" y="0"/>
                  </a:lnTo>
                  <a:close/>
                </a:path>
              </a:pathLst>
            </a:custGeom>
            <a:solidFill>
              <a:schemeClr val="accent5"/>
            </a:solidFill>
            <a:ln>
              <a:noFill/>
            </a:ln>
          </p:spPr>
          <p:txBody>
            <a:bodyPr vert="horz" wrap="square" lIns="91440" tIns="45720" rIns="91440" bIns="45720" numCol="1" anchor="t" anchorCtr="0" compatLnSpc="1"/>
            <a:lstStyle/>
            <a:p>
              <a:endParaRPr lang="en-US"/>
            </a:p>
          </p:txBody>
        </p:sp>
        <p:sp>
          <p:nvSpPr>
            <p:cNvPr id="58" name="Freeform 51"/>
            <p:cNvSpPr/>
            <p:nvPr/>
          </p:nvSpPr>
          <p:spPr bwMode="auto">
            <a:xfrm>
              <a:off x="1051750" y="5201454"/>
              <a:ext cx="1365258" cy="285781"/>
            </a:xfrm>
            <a:custGeom>
              <a:avLst/>
              <a:gdLst>
                <a:gd name="T0" fmla="*/ 252 w 1094"/>
                <a:gd name="T1" fmla="*/ 19 h 229"/>
                <a:gd name="T2" fmla="*/ 1094 w 1094"/>
                <a:gd name="T3" fmla="*/ 0 h 229"/>
                <a:gd name="T4" fmla="*/ 841 w 1094"/>
                <a:gd name="T5" fmla="*/ 211 h 229"/>
                <a:gd name="T6" fmla="*/ 0 w 1094"/>
                <a:gd name="T7" fmla="*/ 229 h 229"/>
                <a:gd name="T8" fmla="*/ 252 w 1094"/>
                <a:gd name="T9" fmla="*/ 19 h 229"/>
              </a:gdLst>
              <a:ahLst/>
              <a:cxnLst>
                <a:cxn ang="0">
                  <a:pos x="T0" y="T1"/>
                </a:cxn>
                <a:cxn ang="0">
                  <a:pos x="T2" y="T3"/>
                </a:cxn>
                <a:cxn ang="0">
                  <a:pos x="T4" y="T5"/>
                </a:cxn>
                <a:cxn ang="0">
                  <a:pos x="T6" y="T7"/>
                </a:cxn>
                <a:cxn ang="0">
                  <a:pos x="T8" y="T9"/>
                </a:cxn>
              </a:cxnLst>
              <a:rect l="0" t="0" r="r" b="b"/>
              <a:pathLst>
                <a:path w="1094" h="229">
                  <a:moveTo>
                    <a:pt x="252" y="19"/>
                  </a:moveTo>
                  <a:lnTo>
                    <a:pt x="1094" y="0"/>
                  </a:lnTo>
                  <a:lnTo>
                    <a:pt x="841" y="211"/>
                  </a:lnTo>
                  <a:lnTo>
                    <a:pt x="0" y="229"/>
                  </a:lnTo>
                  <a:lnTo>
                    <a:pt x="252" y="19"/>
                  </a:lnTo>
                  <a:close/>
                </a:path>
              </a:pathLst>
            </a:custGeom>
            <a:solidFill>
              <a:srgbClr val="B3524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9" name="Freeform 52"/>
            <p:cNvSpPr/>
            <p:nvPr/>
          </p:nvSpPr>
          <p:spPr bwMode="auto">
            <a:xfrm>
              <a:off x="1051750" y="5201454"/>
              <a:ext cx="1365258" cy="285781"/>
            </a:xfrm>
            <a:custGeom>
              <a:avLst/>
              <a:gdLst>
                <a:gd name="T0" fmla="*/ 252 w 1094"/>
                <a:gd name="T1" fmla="*/ 19 h 229"/>
                <a:gd name="T2" fmla="*/ 1094 w 1094"/>
                <a:gd name="T3" fmla="*/ 0 h 229"/>
                <a:gd name="T4" fmla="*/ 841 w 1094"/>
                <a:gd name="T5" fmla="*/ 211 h 229"/>
                <a:gd name="T6" fmla="*/ 0 w 1094"/>
                <a:gd name="T7" fmla="*/ 229 h 229"/>
                <a:gd name="T8" fmla="*/ 252 w 1094"/>
                <a:gd name="T9" fmla="*/ 19 h 229"/>
              </a:gdLst>
              <a:ahLst/>
              <a:cxnLst>
                <a:cxn ang="0">
                  <a:pos x="T0" y="T1"/>
                </a:cxn>
                <a:cxn ang="0">
                  <a:pos x="T2" y="T3"/>
                </a:cxn>
                <a:cxn ang="0">
                  <a:pos x="T4" y="T5"/>
                </a:cxn>
                <a:cxn ang="0">
                  <a:pos x="T6" y="T7"/>
                </a:cxn>
                <a:cxn ang="0">
                  <a:pos x="T8" y="T9"/>
                </a:cxn>
              </a:cxnLst>
              <a:rect l="0" t="0" r="r" b="b"/>
              <a:pathLst>
                <a:path w="1094" h="229">
                  <a:moveTo>
                    <a:pt x="252" y="19"/>
                  </a:moveTo>
                  <a:lnTo>
                    <a:pt x="1094" y="0"/>
                  </a:lnTo>
                  <a:lnTo>
                    <a:pt x="841" y="211"/>
                  </a:lnTo>
                  <a:lnTo>
                    <a:pt x="0" y="229"/>
                  </a:lnTo>
                  <a:lnTo>
                    <a:pt x="252" y="1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0" name="Freeform 53"/>
            <p:cNvSpPr/>
            <p:nvPr/>
          </p:nvSpPr>
          <p:spPr bwMode="auto">
            <a:xfrm>
              <a:off x="1051750" y="5201454"/>
              <a:ext cx="1365258" cy="285781"/>
            </a:xfrm>
            <a:custGeom>
              <a:avLst/>
              <a:gdLst>
                <a:gd name="T0" fmla="*/ 1094 w 1094"/>
                <a:gd name="T1" fmla="*/ 0 h 229"/>
                <a:gd name="T2" fmla="*/ 252 w 1094"/>
                <a:gd name="T3" fmla="*/ 19 h 229"/>
                <a:gd name="T4" fmla="*/ 0 w 1094"/>
                <a:gd name="T5" fmla="*/ 229 h 229"/>
                <a:gd name="T6" fmla="*/ 841 w 1094"/>
                <a:gd name="T7" fmla="*/ 211 h 229"/>
                <a:gd name="T8" fmla="*/ 1094 w 1094"/>
                <a:gd name="T9" fmla="*/ 0 h 229"/>
              </a:gdLst>
              <a:ahLst/>
              <a:cxnLst>
                <a:cxn ang="0">
                  <a:pos x="T0" y="T1"/>
                </a:cxn>
                <a:cxn ang="0">
                  <a:pos x="T2" y="T3"/>
                </a:cxn>
                <a:cxn ang="0">
                  <a:pos x="T4" y="T5"/>
                </a:cxn>
                <a:cxn ang="0">
                  <a:pos x="T6" y="T7"/>
                </a:cxn>
                <a:cxn ang="0">
                  <a:pos x="T8" y="T9"/>
                </a:cxn>
              </a:cxnLst>
              <a:rect l="0" t="0" r="r" b="b"/>
              <a:pathLst>
                <a:path w="1094" h="229">
                  <a:moveTo>
                    <a:pt x="1094" y="0"/>
                  </a:moveTo>
                  <a:lnTo>
                    <a:pt x="252" y="19"/>
                  </a:lnTo>
                  <a:lnTo>
                    <a:pt x="0" y="229"/>
                  </a:lnTo>
                  <a:lnTo>
                    <a:pt x="841" y="211"/>
                  </a:lnTo>
                  <a:lnTo>
                    <a:pt x="1094" y="0"/>
                  </a:lnTo>
                  <a:close/>
                </a:path>
              </a:pathLst>
            </a:custGeom>
            <a:solidFill>
              <a:schemeClr val="accent5"/>
            </a:solidFill>
            <a:ln>
              <a:noFill/>
            </a:ln>
          </p:spPr>
          <p:txBody>
            <a:bodyPr vert="horz" wrap="square" lIns="91440" tIns="45720" rIns="91440" bIns="45720" numCol="1" anchor="t" anchorCtr="0" compatLnSpc="1"/>
            <a:lstStyle/>
            <a:p>
              <a:endParaRPr lang="en-US"/>
            </a:p>
          </p:txBody>
        </p:sp>
        <p:sp>
          <p:nvSpPr>
            <p:cNvPr id="61" name="Freeform 54"/>
            <p:cNvSpPr/>
            <p:nvPr/>
          </p:nvSpPr>
          <p:spPr bwMode="auto">
            <a:xfrm>
              <a:off x="1051750" y="5201454"/>
              <a:ext cx="1365258" cy="285781"/>
            </a:xfrm>
            <a:custGeom>
              <a:avLst/>
              <a:gdLst>
                <a:gd name="T0" fmla="*/ 1094 w 1094"/>
                <a:gd name="T1" fmla="*/ 0 h 229"/>
                <a:gd name="T2" fmla="*/ 252 w 1094"/>
                <a:gd name="T3" fmla="*/ 19 h 229"/>
                <a:gd name="T4" fmla="*/ 0 w 1094"/>
                <a:gd name="T5" fmla="*/ 229 h 229"/>
                <a:gd name="T6" fmla="*/ 841 w 1094"/>
                <a:gd name="T7" fmla="*/ 211 h 229"/>
                <a:gd name="T8" fmla="*/ 1094 w 1094"/>
                <a:gd name="T9" fmla="*/ 0 h 229"/>
              </a:gdLst>
              <a:ahLst/>
              <a:cxnLst>
                <a:cxn ang="0">
                  <a:pos x="T0" y="T1"/>
                </a:cxn>
                <a:cxn ang="0">
                  <a:pos x="T2" y="T3"/>
                </a:cxn>
                <a:cxn ang="0">
                  <a:pos x="T4" y="T5"/>
                </a:cxn>
                <a:cxn ang="0">
                  <a:pos x="T6" y="T7"/>
                </a:cxn>
                <a:cxn ang="0">
                  <a:pos x="T8" y="T9"/>
                </a:cxn>
              </a:cxnLst>
              <a:rect l="0" t="0" r="r" b="b"/>
              <a:pathLst>
                <a:path w="1094" h="229">
                  <a:moveTo>
                    <a:pt x="1094" y="0"/>
                  </a:moveTo>
                  <a:lnTo>
                    <a:pt x="252" y="19"/>
                  </a:lnTo>
                  <a:lnTo>
                    <a:pt x="0" y="229"/>
                  </a:lnTo>
                  <a:lnTo>
                    <a:pt x="841" y="211"/>
                  </a:lnTo>
                  <a:lnTo>
                    <a:pt x="109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2" name="Freeform 55"/>
            <p:cNvSpPr/>
            <p:nvPr/>
          </p:nvSpPr>
          <p:spPr bwMode="auto">
            <a:xfrm>
              <a:off x="4558492" y="5117841"/>
              <a:ext cx="92348" cy="83613"/>
            </a:xfrm>
            <a:custGeom>
              <a:avLst/>
              <a:gdLst>
                <a:gd name="T0" fmla="*/ 34 w 75"/>
                <a:gd name="T1" fmla="*/ 0 h 68"/>
                <a:gd name="T2" fmla="*/ 0 w 75"/>
                <a:gd name="T3" fmla="*/ 45 h 68"/>
                <a:gd name="T4" fmla="*/ 35 w 75"/>
                <a:gd name="T5" fmla="*/ 62 h 68"/>
                <a:gd name="T6" fmla="*/ 52 w 75"/>
                <a:gd name="T7" fmla="*/ 61 h 68"/>
                <a:gd name="T8" fmla="*/ 49 w 75"/>
                <a:gd name="T9" fmla="*/ 53 h 68"/>
                <a:gd name="T10" fmla="*/ 58 w 75"/>
                <a:gd name="T11" fmla="*/ 49 h 68"/>
                <a:gd name="T12" fmla="*/ 57 w 75"/>
                <a:gd name="T13" fmla="*/ 41 h 68"/>
                <a:gd name="T14" fmla="*/ 65 w 75"/>
                <a:gd name="T15" fmla="*/ 38 h 68"/>
                <a:gd name="T16" fmla="*/ 62 w 75"/>
                <a:gd name="T17" fmla="*/ 29 h 68"/>
                <a:gd name="T18" fmla="*/ 71 w 75"/>
                <a:gd name="T19" fmla="*/ 26 h 68"/>
                <a:gd name="T20" fmla="*/ 57 w 75"/>
                <a:gd name="T21" fmla="*/ 9 h 68"/>
                <a:gd name="T22" fmla="*/ 34 w 75"/>
                <a:gd name="T23" fmla="*/ 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5" h="68">
                  <a:moveTo>
                    <a:pt x="34" y="0"/>
                  </a:moveTo>
                  <a:cubicBezTo>
                    <a:pt x="0" y="45"/>
                    <a:pt x="0" y="45"/>
                    <a:pt x="0" y="45"/>
                  </a:cubicBezTo>
                  <a:cubicBezTo>
                    <a:pt x="35" y="62"/>
                    <a:pt x="35" y="62"/>
                    <a:pt x="35" y="62"/>
                  </a:cubicBezTo>
                  <a:cubicBezTo>
                    <a:pt x="38" y="64"/>
                    <a:pt x="48" y="68"/>
                    <a:pt x="52" y="61"/>
                  </a:cubicBezTo>
                  <a:cubicBezTo>
                    <a:pt x="54" y="58"/>
                    <a:pt x="52" y="55"/>
                    <a:pt x="49" y="53"/>
                  </a:cubicBezTo>
                  <a:cubicBezTo>
                    <a:pt x="53" y="53"/>
                    <a:pt x="57" y="53"/>
                    <a:pt x="58" y="49"/>
                  </a:cubicBezTo>
                  <a:cubicBezTo>
                    <a:pt x="60" y="46"/>
                    <a:pt x="59" y="44"/>
                    <a:pt x="57" y="41"/>
                  </a:cubicBezTo>
                  <a:cubicBezTo>
                    <a:pt x="60" y="42"/>
                    <a:pt x="63" y="41"/>
                    <a:pt x="65" y="38"/>
                  </a:cubicBezTo>
                  <a:cubicBezTo>
                    <a:pt x="66" y="35"/>
                    <a:pt x="65" y="32"/>
                    <a:pt x="62" y="29"/>
                  </a:cubicBezTo>
                  <a:cubicBezTo>
                    <a:pt x="66" y="30"/>
                    <a:pt x="69" y="29"/>
                    <a:pt x="71" y="26"/>
                  </a:cubicBezTo>
                  <a:cubicBezTo>
                    <a:pt x="75" y="19"/>
                    <a:pt x="60" y="10"/>
                    <a:pt x="57" y="9"/>
                  </a:cubicBezTo>
                  <a:lnTo>
                    <a:pt x="34" y="0"/>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3" name="Freeform 56"/>
            <p:cNvSpPr/>
            <p:nvPr/>
          </p:nvSpPr>
          <p:spPr bwMode="auto">
            <a:xfrm>
              <a:off x="4544765" y="5106610"/>
              <a:ext cx="58654" cy="72381"/>
            </a:xfrm>
            <a:custGeom>
              <a:avLst/>
              <a:gdLst>
                <a:gd name="T0" fmla="*/ 0 w 47"/>
                <a:gd name="T1" fmla="*/ 49 h 58"/>
                <a:gd name="T2" fmla="*/ 16 w 47"/>
                <a:gd name="T3" fmla="*/ 58 h 58"/>
                <a:gd name="T4" fmla="*/ 47 w 47"/>
                <a:gd name="T5" fmla="*/ 9 h 58"/>
                <a:gd name="T6" fmla="*/ 31 w 47"/>
                <a:gd name="T7" fmla="*/ 0 h 58"/>
                <a:gd name="T8" fmla="*/ 0 w 47"/>
                <a:gd name="T9" fmla="*/ 49 h 58"/>
              </a:gdLst>
              <a:ahLst/>
              <a:cxnLst>
                <a:cxn ang="0">
                  <a:pos x="T0" y="T1"/>
                </a:cxn>
                <a:cxn ang="0">
                  <a:pos x="T2" y="T3"/>
                </a:cxn>
                <a:cxn ang="0">
                  <a:pos x="T4" y="T5"/>
                </a:cxn>
                <a:cxn ang="0">
                  <a:pos x="T6" y="T7"/>
                </a:cxn>
                <a:cxn ang="0">
                  <a:pos x="T8" y="T9"/>
                </a:cxn>
              </a:cxnLst>
              <a:rect l="0" t="0" r="r" b="b"/>
              <a:pathLst>
                <a:path w="47" h="58">
                  <a:moveTo>
                    <a:pt x="0" y="49"/>
                  </a:moveTo>
                  <a:lnTo>
                    <a:pt x="16" y="58"/>
                  </a:lnTo>
                  <a:lnTo>
                    <a:pt x="47" y="9"/>
                  </a:lnTo>
                  <a:lnTo>
                    <a:pt x="31" y="0"/>
                  </a:lnTo>
                  <a:lnTo>
                    <a:pt x="0" y="49"/>
                  </a:lnTo>
                  <a:close/>
                </a:path>
              </a:pathLst>
            </a:custGeom>
            <a:solidFill>
              <a:srgbClr val="F5F5F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4" name="Freeform 57"/>
            <p:cNvSpPr/>
            <p:nvPr/>
          </p:nvSpPr>
          <p:spPr bwMode="auto">
            <a:xfrm>
              <a:off x="4244008" y="4837052"/>
              <a:ext cx="348178" cy="339443"/>
            </a:xfrm>
            <a:custGeom>
              <a:avLst/>
              <a:gdLst>
                <a:gd name="T0" fmla="*/ 191 w 285"/>
                <a:gd name="T1" fmla="*/ 71 h 278"/>
                <a:gd name="T2" fmla="*/ 167 w 285"/>
                <a:gd name="T3" fmla="*/ 0 h 278"/>
                <a:gd name="T4" fmla="*/ 253 w 285"/>
                <a:gd name="T5" fmla="*/ 278 h 278"/>
                <a:gd name="T6" fmla="*/ 285 w 285"/>
                <a:gd name="T7" fmla="*/ 223 h 278"/>
                <a:gd name="T8" fmla="*/ 191 w 285"/>
                <a:gd name="T9" fmla="*/ 71 h 278"/>
              </a:gdLst>
              <a:ahLst/>
              <a:cxnLst>
                <a:cxn ang="0">
                  <a:pos x="T0" y="T1"/>
                </a:cxn>
                <a:cxn ang="0">
                  <a:pos x="T2" y="T3"/>
                </a:cxn>
                <a:cxn ang="0">
                  <a:pos x="T4" y="T5"/>
                </a:cxn>
                <a:cxn ang="0">
                  <a:pos x="T6" y="T7"/>
                </a:cxn>
                <a:cxn ang="0">
                  <a:pos x="T8" y="T9"/>
                </a:cxn>
              </a:cxnLst>
              <a:rect l="0" t="0" r="r" b="b"/>
              <a:pathLst>
                <a:path w="285" h="278">
                  <a:moveTo>
                    <a:pt x="191" y="71"/>
                  </a:moveTo>
                  <a:cubicBezTo>
                    <a:pt x="167" y="0"/>
                    <a:pt x="167" y="0"/>
                    <a:pt x="167" y="0"/>
                  </a:cubicBezTo>
                  <a:cubicBezTo>
                    <a:pt x="0" y="205"/>
                    <a:pt x="253" y="278"/>
                    <a:pt x="253" y="278"/>
                  </a:cubicBezTo>
                  <a:cubicBezTo>
                    <a:pt x="285" y="223"/>
                    <a:pt x="285" y="223"/>
                    <a:pt x="285" y="223"/>
                  </a:cubicBezTo>
                  <a:cubicBezTo>
                    <a:pt x="219" y="195"/>
                    <a:pt x="130" y="157"/>
                    <a:pt x="191" y="71"/>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65" name="Freeform 58"/>
            <p:cNvSpPr/>
            <p:nvPr/>
          </p:nvSpPr>
          <p:spPr bwMode="auto">
            <a:xfrm>
              <a:off x="4482367" y="5120337"/>
              <a:ext cx="16223" cy="16223"/>
            </a:xfrm>
            <a:custGeom>
              <a:avLst/>
              <a:gdLst>
                <a:gd name="T0" fmla="*/ 3 w 13"/>
                <a:gd name="T1" fmla="*/ 11 h 13"/>
                <a:gd name="T2" fmla="*/ 12 w 13"/>
                <a:gd name="T3" fmla="*/ 10 h 13"/>
                <a:gd name="T4" fmla="*/ 10 w 13"/>
                <a:gd name="T5" fmla="*/ 2 h 13"/>
                <a:gd name="T6" fmla="*/ 2 w 13"/>
                <a:gd name="T7" fmla="*/ 3 h 13"/>
                <a:gd name="T8" fmla="*/ 3 w 13"/>
                <a:gd name="T9" fmla="*/ 11 h 13"/>
              </a:gdLst>
              <a:ahLst/>
              <a:cxnLst>
                <a:cxn ang="0">
                  <a:pos x="T0" y="T1"/>
                </a:cxn>
                <a:cxn ang="0">
                  <a:pos x="T2" y="T3"/>
                </a:cxn>
                <a:cxn ang="0">
                  <a:pos x="T4" y="T5"/>
                </a:cxn>
                <a:cxn ang="0">
                  <a:pos x="T6" y="T7"/>
                </a:cxn>
                <a:cxn ang="0">
                  <a:pos x="T8" y="T9"/>
                </a:cxn>
              </a:cxnLst>
              <a:rect l="0" t="0" r="r" b="b"/>
              <a:pathLst>
                <a:path w="13" h="13">
                  <a:moveTo>
                    <a:pt x="3" y="11"/>
                  </a:moveTo>
                  <a:cubicBezTo>
                    <a:pt x="6" y="13"/>
                    <a:pt x="10" y="13"/>
                    <a:pt x="12" y="10"/>
                  </a:cubicBezTo>
                  <a:cubicBezTo>
                    <a:pt x="13" y="8"/>
                    <a:pt x="13" y="4"/>
                    <a:pt x="10" y="2"/>
                  </a:cubicBezTo>
                  <a:cubicBezTo>
                    <a:pt x="8" y="0"/>
                    <a:pt x="4" y="1"/>
                    <a:pt x="2" y="3"/>
                  </a:cubicBezTo>
                  <a:cubicBezTo>
                    <a:pt x="0" y="6"/>
                    <a:pt x="1" y="9"/>
                    <a:pt x="3" y="11"/>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6" name="Freeform 59"/>
            <p:cNvSpPr/>
            <p:nvPr/>
          </p:nvSpPr>
          <p:spPr bwMode="auto">
            <a:xfrm>
              <a:off x="4503582" y="5131569"/>
              <a:ext cx="17471" cy="16223"/>
            </a:xfrm>
            <a:custGeom>
              <a:avLst/>
              <a:gdLst>
                <a:gd name="T0" fmla="*/ 4 w 14"/>
                <a:gd name="T1" fmla="*/ 11 h 13"/>
                <a:gd name="T2" fmla="*/ 12 w 14"/>
                <a:gd name="T3" fmla="*/ 10 h 13"/>
                <a:gd name="T4" fmla="*/ 11 w 14"/>
                <a:gd name="T5" fmla="*/ 2 h 13"/>
                <a:gd name="T6" fmla="*/ 2 w 14"/>
                <a:gd name="T7" fmla="*/ 3 h 13"/>
                <a:gd name="T8" fmla="*/ 4 w 14"/>
                <a:gd name="T9" fmla="*/ 11 h 13"/>
              </a:gdLst>
              <a:ahLst/>
              <a:cxnLst>
                <a:cxn ang="0">
                  <a:pos x="T0" y="T1"/>
                </a:cxn>
                <a:cxn ang="0">
                  <a:pos x="T2" y="T3"/>
                </a:cxn>
                <a:cxn ang="0">
                  <a:pos x="T4" y="T5"/>
                </a:cxn>
                <a:cxn ang="0">
                  <a:pos x="T6" y="T7"/>
                </a:cxn>
                <a:cxn ang="0">
                  <a:pos x="T8" y="T9"/>
                </a:cxn>
              </a:cxnLst>
              <a:rect l="0" t="0" r="r" b="b"/>
              <a:pathLst>
                <a:path w="14" h="13">
                  <a:moveTo>
                    <a:pt x="4" y="11"/>
                  </a:moveTo>
                  <a:cubicBezTo>
                    <a:pt x="6" y="13"/>
                    <a:pt x="10" y="12"/>
                    <a:pt x="12" y="10"/>
                  </a:cubicBezTo>
                  <a:cubicBezTo>
                    <a:pt x="14" y="7"/>
                    <a:pt x="13" y="3"/>
                    <a:pt x="11" y="2"/>
                  </a:cubicBezTo>
                  <a:cubicBezTo>
                    <a:pt x="8" y="0"/>
                    <a:pt x="4" y="0"/>
                    <a:pt x="2" y="3"/>
                  </a:cubicBezTo>
                  <a:cubicBezTo>
                    <a:pt x="0" y="5"/>
                    <a:pt x="1" y="9"/>
                    <a:pt x="4" y="11"/>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7" name="Freeform 60"/>
            <p:cNvSpPr/>
            <p:nvPr/>
          </p:nvSpPr>
          <p:spPr bwMode="auto">
            <a:xfrm>
              <a:off x="4527293" y="5142800"/>
              <a:ext cx="16223" cy="16223"/>
            </a:xfrm>
            <a:custGeom>
              <a:avLst/>
              <a:gdLst>
                <a:gd name="T0" fmla="*/ 3 w 13"/>
                <a:gd name="T1" fmla="*/ 11 h 13"/>
                <a:gd name="T2" fmla="*/ 11 w 13"/>
                <a:gd name="T3" fmla="*/ 10 h 13"/>
                <a:gd name="T4" fmla="*/ 10 w 13"/>
                <a:gd name="T5" fmla="*/ 2 h 13"/>
                <a:gd name="T6" fmla="*/ 2 w 13"/>
                <a:gd name="T7" fmla="*/ 3 h 13"/>
                <a:gd name="T8" fmla="*/ 3 w 13"/>
                <a:gd name="T9" fmla="*/ 11 h 13"/>
              </a:gdLst>
              <a:ahLst/>
              <a:cxnLst>
                <a:cxn ang="0">
                  <a:pos x="T0" y="T1"/>
                </a:cxn>
                <a:cxn ang="0">
                  <a:pos x="T2" y="T3"/>
                </a:cxn>
                <a:cxn ang="0">
                  <a:pos x="T4" y="T5"/>
                </a:cxn>
                <a:cxn ang="0">
                  <a:pos x="T6" y="T7"/>
                </a:cxn>
                <a:cxn ang="0">
                  <a:pos x="T8" y="T9"/>
                </a:cxn>
              </a:cxnLst>
              <a:rect l="0" t="0" r="r" b="b"/>
              <a:pathLst>
                <a:path w="13" h="13">
                  <a:moveTo>
                    <a:pt x="3" y="11"/>
                  </a:moveTo>
                  <a:cubicBezTo>
                    <a:pt x="5" y="13"/>
                    <a:pt x="9" y="12"/>
                    <a:pt x="11" y="10"/>
                  </a:cubicBezTo>
                  <a:cubicBezTo>
                    <a:pt x="13" y="7"/>
                    <a:pt x="12" y="4"/>
                    <a:pt x="10" y="2"/>
                  </a:cubicBezTo>
                  <a:cubicBezTo>
                    <a:pt x="7" y="0"/>
                    <a:pt x="4" y="0"/>
                    <a:pt x="2" y="3"/>
                  </a:cubicBezTo>
                  <a:cubicBezTo>
                    <a:pt x="0" y="5"/>
                    <a:pt x="0" y="9"/>
                    <a:pt x="3" y="11"/>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8" name="Freeform 61"/>
            <p:cNvSpPr/>
            <p:nvPr/>
          </p:nvSpPr>
          <p:spPr bwMode="auto">
            <a:xfrm>
              <a:off x="3105877" y="4847036"/>
              <a:ext cx="415568" cy="386865"/>
            </a:xfrm>
            <a:custGeom>
              <a:avLst/>
              <a:gdLst>
                <a:gd name="T0" fmla="*/ 302 w 339"/>
                <a:gd name="T1" fmla="*/ 311 h 317"/>
                <a:gd name="T2" fmla="*/ 298 w 339"/>
                <a:gd name="T3" fmla="*/ 299 h 317"/>
                <a:gd name="T4" fmla="*/ 312 w 339"/>
                <a:gd name="T5" fmla="*/ 300 h 317"/>
                <a:gd name="T6" fmla="*/ 308 w 339"/>
                <a:gd name="T7" fmla="*/ 283 h 317"/>
                <a:gd name="T8" fmla="*/ 308 w 339"/>
                <a:gd name="T9" fmla="*/ 283 h 317"/>
                <a:gd name="T10" fmla="*/ 323 w 339"/>
                <a:gd name="T11" fmla="*/ 285 h 317"/>
                <a:gd name="T12" fmla="*/ 318 w 339"/>
                <a:gd name="T13" fmla="*/ 270 h 317"/>
                <a:gd name="T14" fmla="*/ 335 w 339"/>
                <a:gd name="T15" fmla="*/ 272 h 317"/>
                <a:gd name="T16" fmla="*/ 327 w 339"/>
                <a:gd name="T17" fmla="*/ 259 h 317"/>
                <a:gd name="T18" fmla="*/ 266 w 339"/>
                <a:gd name="T19" fmla="*/ 43 h 317"/>
                <a:gd name="T20" fmla="*/ 234 w 339"/>
                <a:gd name="T21" fmla="*/ 0 h 317"/>
                <a:gd name="T22" fmla="*/ 287 w 339"/>
                <a:gd name="T23" fmla="*/ 308 h 317"/>
                <a:gd name="T24" fmla="*/ 302 w 339"/>
                <a:gd name="T25" fmla="*/ 311 h 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9" h="317">
                  <a:moveTo>
                    <a:pt x="302" y="311"/>
                  </a:moveTo>
                  <a:cubicBezTo>
                    <a:pt x="305" y="306"/>
                    <a:pt x="301" y="302"/>
                    <a:pt x="298" y="299"/>
                  </a:cubicBezTo>
                  <a:cubicBezTo>
                    <a:pt x="301" y="302"/>
                    <a:pt x="307" y="306"/>
                    <a:pt x="312" y="300"/>
                  </a:cubicBezTo>
                  <a:cubicBezTo>
                    <a:pt x="318" y="294"/>
                    <a:pt x="311" y="286"/>
                    <a:pt x="308" y="283"/>
                  </a:cubicBezTo>
                  <a:cubicBezTo>
                    <a:pt x="308" y="283"/>
                    <a:pt x="308" y="283"/>
                    <a:pt x="308" y="283"/>
                  </a:cubicBezTo>
                  <a:cubicBezTo>
                    <a:pt x="311" y="285"/>
                    <a:pt x="319" y="291"/>
                    <a:pt x="323" y="285"/>
                  </a:cubicBezTo>
                  <a:cubicBezTo>
                    <a:pt x="328" y="280"/>
                    <a:pt x="321" y="273"/>
                    <a:pt x="318" y="270"/>
                  </a:cubicBezTo>
                  <a:cubicBezTo>
                    <a:pt x="321" y="273"/>
                    <a:pt x="331" y="279"/>
                    <a:pt x="335" y="272"/>
                  </a:cubicBezTo>
                  <a:cubicBezTo>
                    <a:pt x="339" y="266"/>
                    <a:pt x="327" y="259"/>
                    <a:pt x="327" y="259"/>
                  </a:cubicBezTo>
                  <a:cubicBezTo>
                    <a:pt x="81" y="156"/>
                    <a:pt x="266" y="43"/>
                    <a:pt x="266" y="43"/>
                  </a:cubicBezTo>
                  <a:cubicBezTo>
                    <a:pt x="234" y="0"/>
                    <a:pt x="234" y="0"/>
                    <a:pt x="234" y="0"/>
                  </a:cubicBezTo>
                  <a:cubicBezTo>
                    <a:pt x="0" y="175"/>
                    <a:pt x="265" y="293"/>
                    <a:pt x="287" y="308"/>
                  </a:cubicBezTo>
                  <a:cubicBezTo>
                    <a:pt x="287" y="308"/>
                    <a:pt x="298" y="317"/>
                    <a:pt x="302" y="31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9" name="Freeform 62"/>
            <p:cNvSpPr/>
            <p:nvPr/>
          </p:nvSpPr>
          <p:spPr bwMode="auto">
            <a:xfrm>
              <a:off x="3342988" y="4847036"/>
              <a:ext cx="88605" cy="88605"/>
            </a:xfrm>
            <a:custGeom>
              <a:avLst/>
              <a:gdLst>
                <a:gd name="T0" fmla="*/ 72 w 72"/>
                <a:gd name="T1" fmla="*/ 43 h 73"/>
                <a:gd name="T2" fmla="*/ 40 w 72"/>
                <a:gd name="T3" fmla="*/ 0 h 73"/>
                <a:gd name="T4" fmla="*/ 0 w 72"/>
                <a:gd name="T5" fmla="*/ 34 h 73"/>
                <a:gd name="T6" fmla="*/ 36 w 72"/>
                <a:gd name="T7" fmla="*/ 73 h 73"/>
                <a:gd name="T8" fmla="*/ 72 w 72"/>
                <a:gd name="T9" fmla="*/ 43 h 73"/>
              </a:gdLst>
              <a:ahLst/>
              <a:cxnLst>
                <a:cxn ang="0">
                  <a:pos x="T0" y="T1"/>
                </a:cxn>
                <a:cxn ang="0">
                  <a:pos x="T2" y="T3"/>
                </a:cxn>
                <a:cxn ang="0">
                  <a:pos x="T4" y="T5"/>
                </a:cxn>
                <a:cxn ang="0">
                  <a:pos x="T6" y="T7"/>
                </a:cxn>
                <a:cxn ang="0">
                  <a:pos x="T8" y="T9"/>
                </a:cxn>
              </a:cxnLst>
              <a:rect l="0" t="0" r="r" b="b"/>
              <a:pathLst>
                <a:path w="72" h="73">
                  <a:moveTo>
                    <a:pt x="72" y="43"/>
                  </a:moveTo>
                  <a:cubicBezTo>
                    <a:pt x="40" y="0"/>
                    <a:pt x="40" y="0"/>
                    <a:pt x="40" y="0"/>
                  </a:cubicBezTo>
                  <a:cubicBezTo>
                    <a:pt x="24" y="11"/>
                    <a:pt x="11" y="23"/>
                    <a:pt x="0" y="34"/>
                  </a:cubicBezTo>
                  <a:cubicBezTo>
                    <a:pt x="36" y="73"/>
                    <a:pt x="36" y="73"/>
                    <a:pt x="36" y="73"/>
                  </a:cubicBezTo>
                  <a:cubicBezTo>
                    <a:pt x="54" y="54"/>
                    <a:pt x="72" y="43"/>
                    <a:pt x="72" y="43"/>
                  </a:cubicBez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70" name="Freeform 63"/>
            <p:cNvSpPr/>
            <p:nvPr/>
          </p:nvSpPr>
          <p:spPr bwMode="auto">
            <a:xfrm>
              <a:off x="3753564" y="4598694"/>
              <a:ext cx="227127" cy="141018"/>
            </a:xfrm>
            <a:custGeom>
              <a:avLst/>
              <a:gdLst>
                <a:gd name="T0" fmla="*/ 0 w 186"/>
                <a:gd name="T1" fmla="*/ 41 h 115"/>
                <a:gd name="T2" fmla="*/ 104 w 186"/>
                <a:gd name="T3" fmla="*/ 101 h 115"/>
                <a:gd name="T4" fmla="*/ 164 w 186"/>
                <a:gd name="T5" fmla="*/ 7 h 115"/>
                <a:gd name="T6" fmla="*/ 0 w 186"/>
                <a:gd name="T7" fmla="*/ 41 h 115"/>
              </a:gdLst>
              <a:ahLst/>
              <a:cxnLst>
                <a:cxn ang="0">
                  <a:pos x="T0" y="T1"/>
                </a:cxn>
                <a:cxn ang="0">
                  <a:pos x="T2" y="T3"/>
                </a:cxn>
                <a:cxn ang="0">
                  <a:pos x="T4" y="T5"/>
                </a:cxn>
                <a:cxn ang="0">
                  <a:pos x="T6" y="T7"/>
                </a:cxn>
              </a:cxnLst>
              <a:rect l="0" t="0" r="r" b="b"/>
              <a:pathLst>
                <a:path w="186" h="115">
                  <a:moveTo>
                    <a:pt x="0" y="41"/>
                  </a:moveTo>
                  <a:cubicBezTo>
                    <a:pt x="6" y="70"/>
                    <a:pt x="24" y="115"/>
                    <a:pt x="104" y="101"/>
                  </a:cubicBezTo>
                  <a:cubicBezTo>
                    <a:pt x="186" y="86"/>
                    <a:pt x="164" y="7"/>
                    <a:pt x="164" y="7"/>
                  </a:cubicBezTo>
                  <a:cubicBezTo>
                    <a:pt x="164" y="7"/>
                    <a:pt x="72" y="0"/>
                    <a:pt x="0" y="41"/>
                  </a:cubicBezTo>
                  <a:close/>
                </a:path>
              </a:pathLst>
            </a:custGeom>
            <a:solidFill>
              <a:srgbClr val="EB7D8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64"/>
            <p:cNvSpPr/>
            <p:nvPr/>
          </p:nvSpPr>
          <p:spPr bwMode="auto">
            <a:xfrm>
              <a:off x="4815570" y="4573735"/>
              <a:ext cx="229623" cy="142266"/>
            </a:xfrm>
            <a:custGeom>
              <a:avLst/>
              <a:gdLst>
                <a:gd name="T0" fmla="*/ 0 w 188"/>
                <a:gd name="T1" fmla="*/ 43 h 116"/>
                <a:gd name="T2" fmla="*/ 106 w 188"/>
                <a:gd name="T3" fmla="*/ 100 h 116"/>
                <a:gd name="T4" fmla="*/ 164 w 188"/>
                <a:gd name="T5" fmla="*/ 5 h 116"/>
                <a:gd name="T6" fmla="*/ 0 w 188"/>
                <a:gd name="T7" fmla="*/ 43 h 116"/>
              </a:gdLst>
              <a:ahLst/>
              <a:cxnLst>
                <a:cxn ang="0">
                  <a:pos x="T0" y="T1"/>
                </a:cxn>
                <a:cxn ang="0">
                  <a:pos x="T2" y="T3"/>
                </a:cxn>
                <a:cxn ang="0">
                  <a:pos x="T4" y="T5"/>
                </a:cxn>
                <a:cxn ang="0">
                  <a:pos x="T6" y="T7"/>
                </a:cxn>
              </a:cxnLst>
              <a:rect l="0" t="0" r="r" b="b"/>
              <a:pathLst>
                <a:path w="188" h="116">
                  <a:moveTo>
                    <a:pt x="0" y="43"/>
                  </a:moveTo>
                  <a:cubicBezTo>
                    <a:pt x="8" y="71"/>
                    <a:pt x="26" y="116"/>
                    <a:pt x="106" y="100"/>
                  </a:cubicBezTo>
                  <a:cubicBezTo>
                    <a:pt x="188" y="84"/>
                    <a:pt x="164" y="5"/>
                    <a:pt x="164" y="5"/>
                  </a:cubicBezTo>
                  <a:cubicBezTo>
                    <a:pt x="164" y="5"/>
                    <a:pt x="72" y="0"/>
                    <a:pt x="0" y="43"/>
                  </a:cubicBezTo>
                  <a:close/>
                </a:path>
              </a:pathLst>
            </a:custGeom>
            <a:solidFill>
              <a:srgbClr val="EB7D8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65"/>
            <p:cNvSpPr/>
            <p:nvPr/>
          </p:nvSpPr>
          <p:spPr bwMode="auto">
            <a:xfrm>
              <a:off x="3636256" y="4505097"/>
              <a:ext cx="46174" cy="83613"/>
            </a:xfrm>
            <a:custGeom>
              <a:avLst/>
              <a:gdLst>
                <a:gd name="T0" fmla="*/ 33 w 38"/>
                <a:gd name="T1" fmla="*/ 30 h 68"/>
                <a:gd name="T2" fmla="*/ 28 w 38"/>
                <a:gd name="T3" fmla="*/ 66 h 68"/>
                <a:gd name="T4" fmla="*/ 5 w 38"/>
                <a:gd name="T5" fmla="*/ 38 h 68"/>
                <a:gd name="T6" fmla="*/ 10 w 38"/>
                <a:gd name="T7" fmla="*/ 2 h 68"/>
                <a:gd name="T8" fmla="*/ 33 w 38"/>
                <a:gd name="T9" fmla="*/ 30 h 68"/>
              </a:gdLst>
              <a:ahLst/>
              <a:cxnLst>
                <a:cxn ang="0">
                  <a:pos x="T0" y="T1"/>
                </a:cxn>
                <a:cxn ang="0">
                  <a:pos x="T2" y="T3"/>
                </a:cxn>
                <a:cxn ang="0">
                  <a:pos x="T4" y="T5"/>
                </a:cxn>
                <a:cxn ang="0">
                  <a:pos x="T6" y="T7"/>
                </a:cxn>
                <a:cxn ang="0">
                  <a:pos x="T8" y="T9"/>
                </a:cxn>
              </a:cxnLst>
              <a:rect l="0" t="0" r="r" b="b"/>
              <a:pathLst>
                <a:path w="38" h="68">
                  <a:moveTo>
                    <a:pt x="33" y="30"/>
                  </a:moveTo>
                  <a:cubicBezTo>
                    <a:pt x="38" y="47"/>
                    <a:pt x="35" y="64"/>
                    <a:pt x="28" y="66"/>
                  </a:cubicBezTo>
                  <a:cubicBezTo>
                    <a:pt x="20" y="68"/>
                    <a:pt x="10" y="55"/>
                    <a:pt x="5" y="38"/>
                  </a:cubicBezTo>
                  <a:cubicBezTo>
                    <a:pt x="0" y="20"/>
                    <a:pt x="2" y="4"/>
                    <a:pt x="10" y="2"/>
                  </a:cubicBezTo>
                  <a:cubicBezTo>
                    <a:pt x="17" y="0"/>
                    <a:pt x="28" y="12"/>
                    <a:pt x="33" y="30"/>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73" name="Freeform 66"/>
            <p:cNvSpPr/>
            <p:nvPr/>
          </p:nvSpPr>
          <p:spPr bwMode="auto">
            <a:xfrm>
              <a:off x="3919541" y="4423980"/>
              <a:ext cx="46174" cy="83613"/>
            </a:xfrm>
            <a:custGeom>
              <a:avLst/>
              <a:gdLst>
                <a:gd name="T0" fmla="*/ 33 w 38"/>
                <a:gd name="T1" fmla="*/ 30 h 68"/>
                <a:gd name="T2" fmla="*/ 28 w 38"/>
                <a:gd name="T3" fmla="*/ 66 h 68"/>
                <a:gd name="T4" fmla="*/ 5 w 38"/>
                <a:gd name="T5" fmla="*/ 38 h 68"/>
                <a:gd name="T6" fmla="*/ 10 w 38"/>
                <a:gd name="T7" fmla="*/ 2 h 68"/>
                <a:gd name="T8" fmla="*/ 33 w 38"/>
                <a:gd name="T9" fmla="*/ 30 h 68"/>
              </a:gdLst>
              <a:ahLst/>
              <a:cxnLst>
                <a:cxn ang="0">
                  <a:pos x="T0" y="T1"/>
                </a:cxn>
                <a:cxn ang="0">
                  <a:pos x="T2" y="T3"/>
                </a:cxn>
                <a:cxn ang="0">
                  <a:pos x="T4" y="T5"/>
                </a:cxn>
                <a:cxn ang="0">
                  <a:pos x="T6" y="T7"/>
                </a:cxn>
                <a:cxn ang="0">
                  <a:pos x="T8" y="T9"/>
                </a:cxn>
              </a:cxnLst>
              <a:rect l="0" t="0" r="r" b="b"/>
              <a:pathLst>
                <a:path w="38" h="68">
                  <a:moveTo>
                    <a:pt x="33" y="30"/>
                  </a:moveTo>
                  <a:cubicBezTo>
                    <a:pt x="38" y="48"/>
                    <a:pt x="36" y="64"/>
                    <a:pt x="28" y="66"/>
                  </a:cubicBezTo>
                  <a:cubicBezTo>
                    <a:pt x="20" y="68"/>
                    <a:pt x="10" y="56"/>
                    <a:pt x="5" y="38"/>
                  </a:cubicBezTo>
                  <a:cubicBezTo>
                    <a:pt x="0" y="21"/>
                    <a:pt x="2" y="4"/>
                    <a:pt x="10" y="2"/>
                  </a:cubicBezTo>
                  <a:cubicBezTo>
                    <a:pt x="17" y="0"/>
                    <a:pt x="28" y="13"/>
                    <a:pt x="33" y="30"/>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74" name="Freeform 67"/>
            <p:cNvSpPr/>
            <p:nvPr/>
          </p:nvSpPr>
          <p:spPr bwMode="auto">
            <a:xfrm>
              <a:off x="4275207" y="5126577"/>
              <a:ext cx="79869" cy="53662"/>
            </a:xfrm>
            <a:custGeom>
              <a:avLst/>
              <a:gdLst>
                <a:gd name="T0" fmla="*/ 54 w 66"/>
                <a:gd name="T1" fmla="*/ 0 h 44"/>
                <a:gd name="T2" fmla="*/ 47 w 66"/>
                <a:gd name="T3" fmla="*/ 9 h 44"/>
                <a:gd name="T4" fmla="*/ 39 w 66"/>
                <a:gd name="T5" fmla="*/ 2 h 44"/>
                <a:gd name="T6" fmla="*/ 32 w 66"/>
                <a:gd name="T7" fmla="*/ 12 h 44"/>
                <a:gd name="T8" fmla="*/ 23 w 66"/>
                <a:gd name="T9" fmla="*/ 3 h 44"/>
                <a:gd name="T10" fmla="*/ 16 w 66"/>
                <a:gd name="T11" fmla="*/ 12 h 44"/>
                <a:gd name="T12" fmla="*/ 8 w 66"/>
                <a:gd name="T13" fmla="*/ 4 h 44"/>
                <a:gd name="T14" fmla="*/ 1 w 66"/>
                <a:gd name="T15" fmla="*/ 25 h 44"/>
                <a:gd name="T16" fmla="*/ 12 w 66"/>
                <a:gd name="T17" fmla="*/ 44 h 44"/>
                <a:gd name="T18" fmla="*/ 18 w 66"/>
                <a:gd name="T19" fmla="*/ 35 h 44"/>
                <a:gd name="T20" fmla="*/ 26 w 66"/>
                <a:gd name="T21" fmla="*/ 43 h 44"/>
                <a:gd name="T22" fmla="*/ 33 w 66"/>
                <a:gd name="T23" fmla="*/ 32 h 44"/>
                <a:gd name="T24" fmla="*/ 42 w 66"/>
                <a:gd name="T25" fmla="*/ 42 h 44"/>
                <a:gd name="T26" fmla="*/ 49 w 66"/>
                <a:gd name="T27" fmla="*/ 33 h 44"/>
                <a:gd name="T28" fmla="*/ 57 w 66"/>
                <a:gd name="T29" fmla="*/ 40 h 44"/>
                <a:gd name="T30" fmla="*/ 65 w 66"/>
                <a:gd name="T31" fmla="*/ 20 h 44"/>
                <a:gd name="T32" fmla="*/ 54 w 66"/>
                <a:gd name="T33"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6" h="44">
                  <a:moveTo>
                    <a:pt x="54" y="0"/>
                  </a:moveTo>
                  <a:cubicBezTo>
                    <a:pt x="51" y="1"/>
                    <a:pt x="48" y="4"/>
                    <a:pt x="47" y="9"/>
                  </a:cubicBezTo>
                  <a:cubicBezTo>
                    <a:pt x="45" y="4"/>
                    <a:pt x="42" y="1"/>
                    <a:pt x="39" y="2"/>
                  </a:cubicBezTo>
                  <a:cubicBezTo>
                    <a:pt x="36" y="2"/>
                    <a:pt x="33" y="6"/>
                    <a:pt x="32" y="12"/>
                  </a:cubicBezTo>
                  <a:cubicBezTo>
                    <a:pt x="30" y="6"/>
                    <a:pt x="27" y="3"/>
                    <a:pt x="23" y="3"/>
                  </a:cubicBezTo>
                  <a:cubicBezTo>
                    <a:pt x="20" y="3"/>
                    <a:pt x="18" y="7"/>
                    <a:pt x="16" y="12"/>
                  </a:cubicBezTo>
                  <a:cubicBezTo>
                    <a:pt x="14" y="7"/>
                    <a:pt x="11" y="4"/>
                    <a:pt x="8" y="4"/>
                  </a:cubicBezTo>
                  <a:cubicBezTo>
                    <a:pt x="3" y="5"/>
                    <a:pt x="0" y="14"/>
                    <a:pt x="1" y="25"/>
                  </a:cubicBezTo>
                  <a:cubicBezTo>
                    <a:pt x="2" y="36"/>
                    <a:pt x="6" y="44"/>
                    <a:pt x="12" y="44"/>
                  </a:cubicBezTo>
                  <a:cubicBezTo>
                    <a:pt x="15" y="44"/>
                    <a:pt x="17" y="40"/>
                    <a:pt x="18" y="35"/>
                  </a:cubicBezTo>
                  <a:cubicBezTo>
                    <a:pt x="20" y="40"/>
                    <a:pt x="23" y="43"/>
                    <a:pt x="26" y="43"/>
                  </a:cubicBezTo>
                  <a:cubicBezTo>
                    <a:pt x="30" y="43"/>
                    <a:pt x="32" y="38"/>
                    <a:pt x="33" y="32"/>
                  </a:cubicBezTo>
                  <a:cubicBezTo>
                    <a:pt x="36" y="38"/>
                    <a:pt x="39" y="42"/>
                    <a:pt x="42" y="42"/>
                  </a:cubicBezTo>
                  <a:cubicBezTo>
                    <a:pt x="45" y="41"/>
                    <a:pt x="48" y="38"/>
                    <a:pt x="49" y="33"/>
                  </a:cubicBezTo>
                  <a:cubicBezTo>
                    <a:pt x="51" y="38"/>
                    <a:pt x="54" y="41"/>
                    <a:pt x="57" y="40"/>
                  </a:cubicBezTo>
                  <a:cubicBezTo>
                    <a:pt x="62" y="40"/>
                    <a:pt x="66" y="31"/>
                    <a:pt x="65" y="20"/>
                  </a:cubicBezTo>
                  <a:cubicBezTo>
                    <a:pt x="64" y="9"/>
                    <a:pt x="59" y="0"/>
                    <a:pt x="54" y="0"/>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68"/>
            <p:cNvSpPr/>
            <p:nvPr/>
          </p:nvSpPr>
          <p:spPr bwMode="auto">
            <a:xfrm>
              <a:off x="1941539" y="4847036"/>
              <a:ext cx="414320" cy="386865"/>
            </a:xfrm>
            <a:custGeom>
              <a:avLst/>
              <a:gdLst>
                <a:gd name="T0" fmla="*/ 302 w 339"/>
                <a:gd name="T1" fmla="*/ 311 h 317"/>
                <a:gd name="T2" fmla="*/ 298 w 339"/>
                <a:gd name="T3" fmla="*/ 299 h 317"/>
                <a:gd name="T4" fmla="*/ 312 w 339"/>
                <a:gd name="T5" fmla="*/ 300 h 317"/>
                <a:gd name="T6" fmla="*/ 308 w 339"/>
                <a:gd name="T7" fmla="*/ 283 h 317"/>
                <a:gd name="T8" fmla="*/ 308 w 339"/>
                <a:gd name="T9" fmla="*/ 283 h 317"/>
                <a:gd name="T10" fmla="*/ 323 w 339"/>
                <a:gd name="T11" fmla="*/ 285 h 317"/>
                <a:gd name="T12" fmla="*/ 318 w 339"/>
                <a:gd name="T13" fmla="*/ 270 h 317"/>
                <a:gd name="T14" fmla="*/ 335 w 339"/>
                <a:gd name="T15" fmla="*/ 272 h 317"/>
                <a:gd name="T16" fmla="*/ 327 w 339"/>
                <a:gd name="T17" fmla="*/ 259 h 317"/>
                <a:gd name="T18" fmla="*/ 267 w 339"/>
                <a:gd name="T19" fmla="*/ 43 h 317"/>
                <a:gd name="T20" fmla="*/ 234 w 339"/>
                <a:gd name="T21" fmla="*/ 0 h 317"/>
                <a:gd name="T22" fmla="*/ 287 w 339"/>
                <a:gd name="T23" fmla="*/ 308 h 317"/>
                <a:gd name="T24" fmla="*/ 302 w 339"/>
                <a:gd name="T25" fmla="*/ 311 h 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9" h="317">
                  <a:moveTo>
                    <a:pt x="302" y="311"/>
                  </a:moveTo>
                  <a:cubicBezTo>
                    <a:pt x="305" y="306"/>
                    <a:pt x="301" y="302"/>
                    <a:pt x="298" y="299"/>
                  </a:cubicBezTo>
                  <a:cubicBezTo>
                    <a:pt x="301" y="302"/>
                    <a:pt x="308" y="306"/>
                    <a:pt x="312" y="300"/>
                  </a:cubicBezTo>
                  <a:cubicBezTo>
                    <a:pt x="318" y="294"/>
                    <a:pt x="311" y="286"/>
                    <a:pt x="308" y="283"/>
                  </a:cubicBezTo>
                  <a:cubicBezTo>
                    <a:pt x="308" y="283"/>
                    <a:pt x="308" y="283"/>
                    <a:pt x="308" y="283"/>
                  </a:cubicBezTo>
                  <a:cubicBezTo>
                    <a:pt x="311" y="285"/>
                    <a:pt x="319" y="291"/>
                    <a:pt x="323" y="285"/>
                  </a:cubicBezTo>
                  <a:cubicBezTo>
                    <a:pt x="328" y="280"/>
                    <a:pt x="321" y="273"/>
                    <a:pt x="318" y="270"/>
                  </a:cubicBezTo>
                  <a:cubicBezTo>
                    <a:pt x="321" y="273"/>
                    <a:pt x="331" y="279"/>
                    <a:pt x="335" y="272"/>
                  </a:cubicBezTo>
                  <a:cubicBezTo>
                    <a:pt x="339" y="266"/>
                    <a:pt x="327" y="259"/>
                    <a:pt x="327" y="259"/>
                  </a:cubicBezTo>
                  <a:cubicBezTo>
                    <a:pt x="81" y="156"/>
                    <a:pt x="267" y="43"/>
                    <a:pt x="267" y="43"/>
                  </a:cubicBezTo>
                  <a:cubicBezTo>
                    <a:pt x="234" y="0"/>
                    <a:pt x="234" y="0"/>
                    <a:pt x="234" y="0"/>
                  </a:cubicBezTo>
                  <a:cubicBezTo>
                    <a:pt x="0" y="175"/>
                    <a:pt x="265" y="293"/>
                    <a:pt x="287" y="308"/>
                  </a:cubicBezTo>
                  <a:cubicBezTo>
                    <a:pt x="287" y="308"/>
                    <a:pt x="298" y="317"/>
                    <a:pt x="302" y="31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69"/>
            <p:cNvSpPr/>
            <p:nvPr/>
          </p:nvSpPr>
          <p:spPr bwMode="auto">
            <a:xfrm>
              <a:off x="2178649" y="4847036"/>
              <a:ext cx="89852" cy="88605"/>
            </a:xfrm>
            <a:custGeom>
              <a:avLst/>
              <a:gdLst>
                <a:gd name="T0" fmla="*/ 73 w 73"/>
                <a:gd name="T1" fmla="*/ 43 h 73"/>
                <a:gd name="T2" fmla="*/ 40 w 73"/>
                <a:gd name="T3" fmla="*/ 0 h 73"/>
                <a:gd name="T4" fmla="*/ 0 w 73"/>
                <a:gd name="T5" fmla="*/ 34 h 73"/>
                <a:gd name="T6" fmla="*/ 37 w 73"/>
                <a:gd name="T7" fmla="*/ 73 h 73"/>
                <a:gd name="T8" fmla="*/ 73 w 73"/>
                <a:gd name="T9" fmla="*/ 43 h 73"/>
              </a:gdLst>
              <a:ahLst/>
              <a:cxnLst>
                <a:cxn ang="0">
                  <a:pos x="T0" y="T1"/>
                </a:cxn>
                <a:cxn ang="0">
                  <a:pos x="T2" y="T3"/>
                </a:cxn>
                <a:cxn ang="0">
                  <a:pos x="T4" y="T5"/>
                </a:cxn>
                <a:cxn ang="0">
                  <a:pos x="T6" y="T7"/>
                </a:cxn>
                <a:cxn ang="0">
                  <a:pos x="T8" y="T9"/>
                </a:cxn>
              </a:cxnLst>
              <a:rect l="0" t="0" r="r" b="b"/>
              <a:pathLst>
                <a:path w="73" h="73">
                  <a:moveTo>
                    <a:pt x="73" y="43"/>
                  </a:moveTo>
                  <a:cubicBezTo>
                    <a:pt x="40" y="0"/>
                    <a:pt x="40" y="0"/>
                    <a:pt x="40" y="0"/>
                  </a:cubicBezTo>
                  <a:cubicBezTo>
                    <a:pt x="24" y="11"/>
                    <a:pt x="11" y="23"/>
                    <a:pt x="0" y="34"/>
                  </a:cubicBezTo>
                  <a:cubicBezTo>
                    <a:pt x="37" y="73"/>
                    <a:pt x="37" y="73"/>
                    <a:pt x="37" y="73"/>
                  </a:cubicBezTo>
                  <a:cubicBezTo>
                    <a:pt x="54" y="54"/>
                    <a:pt x="73" y="43"/>
                    <a:pt x="73" y="43"/>
                  </a:cubicBez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77" name="Freeform 70"/>
            <p:cNvSpPr/>
            <p:nvPr/>
          </p:nvSpPr>
          <p:spPr bwMode="auto">
            <a:xfrm>
              <a:off x="2587977" y="4598694"/>
              <a:ext cx="228375" cy="141018"/>
            </a:xfrm>
            <a:custGeom>
              <a:avLst/>
              <a:gdLst>
                <a:gd name="T0" fmla="*/ 0 w 186"/>
                <a:gd name="T1" fmla="*/ 41 h 115"/>
                <a:gd name="T2" fmla="*/ 104 w 186"/>
                <a:gd name="T3" fmla="*/ 101 h 115"/>
                <a:gd name="T4" fmla="*/ 164 w 186"/>
                <a:gd name="T5" fmla="*/ 7 h 115"/>
                <a:gd name="T6" fmla="*/ 0 w 186"/>
                <a:gd name="T7" fmla="*/ 41 h 115"/>
              </a:gdLst>
              <a:ahLst/>
              <a:cxnLst>
                <a:cxn ang="0">
                  <a:pos x="T0" y="T1"/>
                </a:cxn>
                <a:cxn ang="0">
                  <a:pos x="T2" y="T3"/>
                </a:cxn>
                <a:cxn ang="0">
                  <a:pos x="T4" y="T5"/>
                </a:cxn>
                <a:cxn ang="0">
                  <a:pos x="T6" y="T7"/>
                </a:cxn>
              </a:cxnLst>
              <a:rect l="0" t="0" r="r" b="b"/>
              <a:pathLst>
                <a:path w="186" h="115">
                  <a:moveTo>
                    <a:pt x="0" y="41"/>
                  </a:moveTo>
                  <a:cubicBezTo>
                    <a:pt x="6" y="70"/>
                    <a:pt x="24" y="115"/>
                    <a:pt x="104" y="101"/>
                  </a:cubicBezTo>
                  <a:cubicBezTo>
                    <a:pt x="186" y="86"/>
                    <a:pt x="164" y="7"/>
                    <a:pt x="164" y="7"/>
                  </a:cubicBezTo>
                  <a:cubicBezTo>
                    <a:pt x="164" y="7"/>
                    <a:pt x="72" y="0"/>
                    <a:pt x="0" y="41"/>
                  </a:cubicBezTo>
                  <a:close/>
                </a:path>
              </a:pathLst>
            </a:custGeom>
            <a:solidFill>
              <a:srgbClr val="EB7D8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71"/>
            <p:cNvSpPr/>
            <p:nvPr/>
          </p:nvSpPr>
          <p:spPr bwMode="auto">
            <a:xfrm>
              <a:off x="2470670" y="4505097"/>
              <a:ext cx="47422" cy="83613"/>
            </a:xfrm>
            <a:custGeom>
              <a:avLst/>
              <a:gdLst>
                <a:gd name="T0" fmla="*/ 33 w 38"/>
                <a:gd name="T1" fmla="*/ 30 h 68"/>
                <a:gd name="T2" fmla="*/ 28 w 38"/>
                <a:gd name="T3" fmla="*/ 66 h 68"/>
                <a:gd name="T4" fmla="*/ 5 w 38"/>
                <a:gd name="T5" fmla="*/ 38 h 68"/>
                <a:gd name="T6" fmla="*/ 10 w 38"/>
                <a:gd name="T7" fmla="*/ 2 h 68"/>
                <a:gd name="T8" fmla="*/ 33 w 38"/>
                <a:gd name="T9" fmla="*/ 30 h 68"/>
              </a:gdLst>
              <a:ahLst/>
              <a:cxnLst>
                <a:cxn ang="0">
                  <a:pos x="T0" y="T1"/>
                </a:cxn>
                <a:cxn ang="0">
                  <a:pos x="T2" y="T3"/>
                </a:cxn>
                <a:cxn ang="0">
                  <a:pos x="T4" y="T5"/>
                </a:cxn>
                <a:cxn ang="0">
                  <a:pos x="T6" y="T7"/>
                </a:cxn>
                <a:cxn ang="0">
                  <a:pos x="T8" y="T9"/>
                </a:cxn>
              </a:cxnLst>
              <a:rect l="0" t="0" r="r" b="b"/>
              <a:pathLst>
                <a:path w="38" h="68">
                  <a:moveTo>
                    <a:pt x="33" y="30"/>
                  </a:moveTo>
                  <a:cubicBezTo>
                    <a:pt x="38" y="47"/>
                    <a:pt x="36" y="64"/>
                    <a:pt x="28" y="66"/>
                  </a:cubicBezTo>
                  <a:cubicBezTo>
                    <a:pt x="20" y="68"/>
                    <a:pt x="10" y="55"/>
                    <a:pt x="5" y="38"/>
                  </a:cubicBezTo>
                  <a:cubicBezTo>
                    <a:pt x="0" y="20"/>
                    <a:pt x="2" y="4"/>
                    <a:pt x="10" y="2"/>
                  </a:cubicBezTo>
                  <a:cubicBezTo>
                    <a:pt x="17" y="0"/>
                    <a:pt x="28" y="12"/>
                    <a:pt x="33" y="30"/>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79" name="Freeform 72"/>
            <p:cNvSpPr/>
            <p:nvPr/>
          </p:nvSpPr>
          <p:spPr bwMode="auto">
            <a:xfrm>
              <a:off x="2755203" y="4423980"/>
              <a:ext cx="46174" cy="83613"/>
            </a:xfrm>
            <a:custGeom>
              <a:avLst/>
              <a:gdLst>
                <a:gd name="T0" fmla="*/ 33 w 38"/>
                <a:gd name="T1" fmla="*/ 30 h 68"/>
                <a:gd name="T2" fmla="*/ 28 w 38"/>
                <a:gd name="T3" fmla="*/ 66 h 68"/>
                <a:gd name="T4" fmla="*/ 5 w 38"/>
                <a:gd name="T5" fmla="*/ 38 h 68"/>
                <a:gd name="T6" fmla="*/ 10 w 38"/>
                <a:gd name="T7" fmla="*/ 2 h 68"/>
                <a:gd name="T8" fmla="*/ 33 w 38"/>
                <a:gd name="T9" fmla="*/ 30 h 68"/>
              </a:gdLst>
              <a:ahLst/>
              <a:cxnLst>
                <a:cxn ang="0">
                  <a:pos x="T0" y="T1"/>
                </a:cxn>
                <a:cxn ang="0">
                  <a:pos x="T2" y="T3"/>
                </a:cxn>
                <a:cxn ang="0">
                  <a:pos x="T4" y="T5"/>
                </a:cxn>
                <a:cxn ang="0">
                  <a:pos x="T6" y="T7"/>
                </a:cxn>
                <a:cxn ang="0">
                  <a:pos x="T8" y="T9"/>
                </a:cxn>
              </a:cxnLst>
              <a:rect l="0" t="0" r="r" b="b"/>
              <a:pathLst>
                <a:path w="38" h="68">
                  <a:moveTo>
                    <a:pt x="33" y="30"/>
                  </a:moveTo>
                  <a:cubicBezTo>
                    <a:pt x="38" y="48"/>
                    <a:pt x="36" y="64"/>
                    <a:pt x="28" y="66"/>
                  </a:cubicBezTo>
                  <a:cubicBezTo>
                    <a:pt x="20" y="68"/>
                    <a:pt x="10" y="56"/>
                    <a:pt x="5" y="38"/>
                  </a:cubicBezTo>
                  <a:cubicBezTo>
                    <a:pt x="0" y="21"/>
                    <a:pt x="2" y="4"/>
                    <a:pt x="10" y="2"/>
                  </a:cubicBezTo>
                  <a:cubicBezTo>
                    <a:pt x="18" y="0"/>
                    <a:pt x="28" y="13"/>
                    <a:pt x="33" y="30"/>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80" name="Freeform 73"/>
            <p:cNvSpPr/>
            <p:nvPr/>
          </p:nvSpPr>
          <p:spPr bwMode="auto">
            <a:xfrm>
              <a:off x="3109621" y="5151536"/>
              <a:ext cx="81117" cy="54910"/>
            </a:xfrm>
            <a:custGeom>
              <a:avLst/>
              <a:gdLst>
                <a:gd name="T0" fmla="*/ 54 w 66"/>
                <a:gd name="T1" fmla="*/ 0 h 45"/>
                <a:gd name="T2" fmla="*/ 47 w 66"/>
                <a:gd name="T3" fmla="*/ 9 h 45"/>
                <a:gd name="T4" fmla="*/ 39 w 66"/>
                <a:gd name="T5" fmla="*/ 2 h 45"/>
                <a:gd name="T6" fmla="*/ 32 w 66"/>
                <a:gd name="T7" fmla="*/ 12 h 45"/>
                <a:gd name="T8" fmla="*/ 23 w 66"/>
                <a:gd name="T9" fmla="*/ 3 h 45"/>
                <a:gd name="T10" fmla="*/ 16 w 66"/>
                <a:gd name="T11" fmla="*/ 12 h 45"/>
                <a:gd name="T12" fmla="*/ 8 w 66"/>
                <a:gd name="T13" fmla="*/ 4 h 45"/>
                <a:gd name="T14" fmla="*/ 1 w 66"/>
                <a:gd name="T15" fmla="*/ 25 h 45"/>
                <a:gd name="T16" fmla="*/ 12 w 66"/>
                <a:gd name="T17" fmla="*/ 44 h 45"/>
                <a:gd name="T18" fmla="*/ 18 w 66"/>
                <a:gd name="T19" fmla="*/ 35 h 45"/>
                <a:gd name="T20" fmla="*/ 26 w 66"/>
                <a:gd name="T21" fmla="*/ 43 h 45"/>
                <a:gd name="T22" fmla="*/ 34 w 66"/>
                <a:gd name="T23" fmla="*/ 32 h 45"/>
                <a:gd name="T24" fmla="*/ 42 w 66"/>
                <a:gd name="T25" fmla="*/ 42 h 45"/>
                <a:gd name="T26" fmla="*/ 49 w 66"/>
                <a:gd name="T27" fmla="*/ 33 h 45"/>
                <a:gd name="T28" fmla="*/ 57 w 66"/>
                <a:gd name="T29" fmla="*/ 40 h 45"/>
                <a:gd name="T30" fmla="*/ 65 w 66"/>
                <a:gd name="T31" fmla="*/ 20 h 45"/>
                <a:gd name="T32" fmla="*/ 54 w 66"/>
                <a:gd name="T33"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6" h="45">
                  <a:moveTo>
                    <a:pt x="54" y="0"/>
                  </a:moveTo>
                  <a:cubicBezTo>
                    <a:pt x="51" y="1"/>
                    <a:pt x="49" y="4"/>
                    <a:pt x="47" y="9"/>
                  </a:cubicBezTo>
                  <a:cubicBezTo>
                    <a:pt x="45" y="4"/>
                    <a:pt x="42" y="1"/>
                    <a:pt x="39" y="2"/>
                  </a:cubicBezTo>
                  <a:cubicBezTo>
                    <a:pt x="36" y="2"/>
                    <a:pt x="33" y="6"/>
                    <a:pt x="32" y="12"/>
                  </a:cubicBezTo>
                  <a:cubicBezTo>
                    <a:pt x="30" y="7"/>
                    <a:pt x="27" y="3"/>
                    <a:pt x="23" y="3"/>
                  </a:cubicBezTo>
                  <a:cubicBezTo>
                    <a:pt x="20" y="3"/>
                    <a:pt x="18" y="7"/>
                    <a:pt x="16" y="12"/>
                  </a:cubicBezTo>
                  <a:cubicBezTo>
                    <a:pt x="14" y="7"/>
                    <a:pt x="11" y="4"/>
                    <a:pt x="8" y="4"/>
                  </a:cubicBezTo>
                  <a:cubicBezTo>
                    <a:pt x="3" y="5"/>
                    <a:pt x="0" y="14"/>
                    <a:pt x="1" y="25"/>
                  </a:cubicBezTo>
                  <a:cubicBezTo>
                    <a:pt x="2" y="36"/>
                    <a:pt x="7" y="45"/>
                    <a:pt x="12" y="44"/>
                  </a:cubicBezTo>
                  <a:cubicBezTo>
                    <a:pt x="15" y="44"/>
                    <a:pt x="17" y="40"/>
                    <a:pt x="18" y="35"/>
                  </a:cubicBezTo>
                  <a:cubicBezTo>
                    <a:pt x="20" y="40"/>
                    <a:pt x="23" y="43"/>
                    <a:pt x="26" y="43"/>
                  </a:cubicBezTo>
                  <a:cubicBezTo>
                    <a:pt x="30" y="43"/>
                    <a:pt x="32" y="38"/>
                    <a:pt x="34" y="32"/>
                  </a:cubicBezTo>
                  <a:cubicBezTo>
                    <a:pt x="36" y="38"/>
                    <a:pt x="39" y="42"/>
                    <a:pt x="42" y="42"/>
                  </a:cubicBezTo>
                  <a:cubicBezTo>
                    <a:pt x="45" y="41"/>
                    <a:pt x="48" y="38"/>
                    <a:pt x="49" y="33"/>
                  </a:cubicBezTo>
                  <a:cubicBezTo>
                    <a:pt x="51" y="38"/>
                    <a:pt x="54" y="41"/>
                    <a:pt x="57" y="40"/>
                  </a:cubicBezTo>
                  <a:cubicBezTo>
                    <a:pt x="62" y="40"/>
                    <a:pt x="66" y="31"/>
                    <a:pt x="65" y="20"/>
                  </a:cubicBezTo>
                  <a:cubicBezTo>
                    <a:pt x="64" y="9"/>
                    <a:pt x="59" y="0"/>
                    <a:pt x="54" y="0"/>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74"/>
            <p:cNvSpPr/>
            <p:nvPr/>
          </p:nvSpPr>
          <p:spPr bwMode="auto">
            <a:xfrm>
              <a:off x="1957762" y="3994685"/>
              <a:ext cx="882301" cy="852350"/>
            </a:xfrm>
            <a:custGeom>
              <a:avLst/>
              <a:gdLst>
                <a:gd name="T0" fmla="*/ 340 w 722"/>
                <a:gd name="T1" fmla="*/ 445 h 696"/>
                <a:gd name="T2" fmla="*/ 340 w 722"/>
                <a:gd name="T3" fmla="*/ 363 h 696"/>
                <a:gd name="T4" fmla="*/ 722 w 722"/>
                <a:gd name="T5" fmla="*/ 264 h 696"/>
                <a:gd name="T6" fmla="*/ 392 w 722"/>
                <a:gd name="T7" fmla="*/ 28 h 696"/>
                <a:gd name="T8" fmla="*/ 184 w 722"/>
                <a:gd name="T9" fmla="*/ 152 h 696"/>
                <a:gd name="T10" fmla="*/ 169 w 722"/>
                <a:gd name="T11" fmla="*/ 120 h 696"/>
                <a:gd name="T12" fmla="*/ 162 w 722"/>
                <a:gd name="T13" fmla="*/ 169 h 696"/>
                <a:gd name="T14" fmla="*/ 124 w 722"/>
                <a:gd name="T15" fmla="*/ 200 h 696"/>
                <a:gd name="T16" fmla="*/ 150 w 722"/>
                <a:gd name="T17" fmla="*/ 197 h 696"/>
                <a:gd name="T18" fmla="*/ 221 w 722"/>
                <a:gd name="T19" fmla="*/ 696 h 696"/>
                <a:gd name="T20" fmla="*/ 334 w 722"/>
                <a:gd name="T21" fmla="*/ 486 h 696"/>
                <a:gd name="T22" fmla="*/ 277 w 722"/>
                <a:gd name="T23" fmla="*/ 460 h 696"/>
                <a:gd name="T24" fmla="*/ 340 w 722"/>
                <a:gd name="T25" fmla="*/ 445 h 6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22" h="696">
                  <a:moveTo>
                    <a:pt x="340" y="445"/>
                  </a:moveTo>
                  <a:cubicBezTo>
                    <a:pt x="340" y="363"/>
                    <a:pt x="340" y="363"/>
                    <a:pt x="340" y="363"/>
                  </a:cubicBezTo>
                  <a:cubicBezTo>
                    <a:pt x="592" y="321"/>
                    <a:pt x="722" y="264"/>
                    <a:pt x="722" y="264"/>
                  </a:cubicBezTo>
                  <a:cubicBezTo>
                    <a:pt x="677" y="49"/>
                    <a:pt x="510" y="0"/>
                    <a:pt x="392" y="28"/>
                  </a:cubicBezTo>
                  <a:cubicBezTo>
                    <a:pt x="241" y="61"/>
                    <a:pt x="196" y="116"/>
                    <a:pt x="184" y="152"/>
                  </a:cubicBezTo>
                  <a:cubicBezTo>
                    <a:pt x="171" y="138"/>
                    <a:pt x="169" y="120"/>
                    <a:pt x="169" y="120"/>
                  </a:cubicBezTo>
                  <a:cubicBezTo>
                    <a:pt x="149" y="147"/>
                    <a:pt x="162" y="169"/>
                    <a:pt x="162" y="169"/>
                  </a:cubicBezTo>
                  <a:cubicBezTo>
                    <a:pt x="132" y="171"/>
                    <a:pt x="124" y="200"/>
                    <a:pt x="124" y="200"/>
                  </a:cubicBezTo>
                  <a:cubicBezTo>
                    <a:pt x="133" y="197"/>
                    <a:pt x="142" y="196"/>
                    <a:pt x="150" y="197"/>
                  </a:cubicBezTo>
                  <a:cubicBezTo>
                    <a:pt x="0" y="277"/>
                    <a:pt x="221" y="696"/>
                    <a:pt x="221" y="696"/>
                  </a:cubicBezTo>
                  <a:cubicBezTo>
                    <a:pt x="283" y="652"/>
                    <a:pt x="334" y="486"/>
                    <a:pt x="334" y="486"/>
                  </a:cubicBezTo>
                  <a:cubicBezTo>
                    <a:pt x="334" y="486"/>
                    <a:pt x="271" y="515"/>
                    <a:pt x="277" y="460"/>
                  </a:cubicBezTo>
                  <a:cubicBezTo>
                    <a:pt x="283" y="404"/>
                    <a:pt x="340" y="445"/>
                    <a:pt x="340" y="445"/>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82" name="Freeform 75"/>
            <p:cNvSpPr/>
            <p:nvPr/>
          </p:nvSpPr>
          <p:spPr bwMode="auto">
            <a:xfrm>
              <a:off x="3070934" y="3936032"/>
              <a:ext cx="984633" cy="911004"/>
            </a:xfrm>
            <a:custGeom>
              <a:avLst/>
              <a:gdLst>
                <a:gd name="T0" fmla="*/ 805 w 805"/>
                <a:gd name="T1" fmla="*/ 386 h 744"/>
                <a:gd name="T2" fmla="*/ 356 w 805"/>
                <a:gd name="T3" fmla="*/ 360 h 744"/>
                <a:gd name="T4" fmla="*/ 368 w 805"/>
                <a:gd name="T5" fmla="*/ 487 h 744"/>
                <a:gd name="T6" fmla="*/ 306 w 805"/>
                <a:gd name="T7" fmla="*/ 505 h 744"/>
                <a:gd name="T8" fmla="*/ 364 w 805"/>
                <a:gd name="T9" fmla="*/ 528 h 744"/>
                <a:gd name="T10" fmla="*/ 263 w 805"/>
                <a:gd name="T11" fmla="*/ 744 h 744"/>
                <a:gd name="T12" fmla="*/ 215 w 805"/>
                <a:gd name="T13" fmla="*/ 233 h 744"/>
                <a:gd name="T14" fmla="*/ 371 w 805"/>
                <a:gd name="T15" fmla="*/ 61 h 744"/>
                <a:gd name="T16" fmla="*/ 805 w 805"/>
                <a:gd name="T17" fmla="*/ 386 h 7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05" h="744">
                  <a:moveTo>
                    <a:pt x="805" y="386"/>
                  </a:moveTo>
                  <a:cubicBezTo>
                    <a:pt x="805" y="386"/>
                    <a:pt x="642" y="289"/>
                    <a:pt x="356" y="360"/>
                  </a:cubicBezTo>
                  <a:cubicBezTo>
                    <a:pt x="368" y="487"/>
                    <a:pt x="368" y="487"/>
                    <a:pt x="368" y="487"/>
                  </a:cubicBezTo>
                  <a:cubicBezTo>
                    <a:pt x="368" y="487"/>
                    <a:pt x="308" y="449"/>
                    <a:pt x="306" y="505"/>
                  </a:cubicBezTo>
                  <a:cubicBezTo>
                    <a:pt x="303" y="560"/>
                    <a:pt x="364" y="528"/>
                    <a:pt x="364" y="528"/>
                  </a:cubicBezTo>
                  <a:cubicBezTo>
                    <a:pt x="364" y="528"/>
                    <a:pt x="323" y="697"/>
                    <a:pt x="263" y="744"/>
                  </a:cubicBezTo>
                  <a:cubicBezTo>
                    <a:pt x="263" y="744"/>
                    <a:pt x="0" y="247"/>
                    <a:pt x="215" y="233"/>
                  </a:cubicBezTo>
                  <a:cubicBezTo>
                    <a:pt x="215" y="233"/>
                    <a:pt x="194" y="116"/>
                    <a:pt x="371" y="61"/>
                  </a:cubicBezTo>
                  <a:cubicBezTo>
                    <a:pt x="568" y="0"/>
                    <a:pt x="768" y="74"/>
                    <a:pt x="805" y="386"/>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grpSp>
      <p:sp>
        <p:nvSpPr>
          <p:cNvPr id="6" name="文本框 5"/>
          <p:cNvSpPr txBox="1"/>
          <p:nvPr/>
        </p:nvSpPr>
        <p:spPr>
          <a:xfrm>
            <a:off x="39370" y="295910"/>
            <a:ext cx="5932170" cy="521970"/>
          </a:xfrm>
          <a:prstGeom prst="rect">
            <a:avLst/>
          </a:prstGeom>
          <a:noFill/>
        </p:spPr>
        <p:txBody>
          <a:bodyPr wrap="square" rtlCol="0">
            <a:spAutoFit/>
          </a:bodyPr>
          <a:lstStyle/>
          <a:p>
            <a:r>
              <a:rPr lang="zh-CN" altLang="en-US" sz="2800" b="1"/>
              <a:t>10. 书面通知频现词汇、短语、句型</a:t>
            </a:r>
            <a:endParaRPr lang="zh-CN" altLang="en-US" sz="2800" b="1"/>
          </a:p>
        </p:txBody>
      </p:sp>
      <p:graphicFrame>
        <p:nvGraphicFramePr>
          <p:cNvPr id="7" name="表格 6"/>
          <p:cNvGraphicFramePr/>
          <p:nvPr>
            <p:custDataLst>
              <p:tags r:id="rId2"/>
            </p:custDataLst>
          </p:nvPr>
        </p:nvGraphicFramePr>
        <p:xfrm>
          <a:off x="411480" y="1282065"/>
          <a:ext cx="11170920" cy="3017520"/>
        </p:xfrm>
        <a:graphic>
          <a:graphicData uri="http://schemas.openxmlformats.org/drawingml/2006/table">
            <a:tbl>
              <a:tblPr firstRow="1" bandRow="1">
                <a:tableStyleId>{5940675A-B579-460E-94D1-54222C63F5DA}</a:tableStyleId>
              </a:tblPr>
              <a:tblGrid>
                <a:gridCol w="6165850"/>
                <a:gridCol w="5005070"/>
              </a:tblGrid>
              <a:tr h="365760">
                <a:tc>
                  <a:txBody>
                    <a:bodyPr/>
                    <a:p>
                      <a:pPr>
                        <a:buNone/>
                      </a:pPr>
                      <a:r>
                        <a:rPr lang="zh-CN" altLang="en-US" sz="2800"/>
                        <a:t>put of</a:t>
                      </a:r>
                      <a:endParaRPr lang="zh-CN" altLang="en-US" sz="280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r>
                        <a:rPr lang="zh-CN" altLang="en-US" sz="2800"/>
                        <a:t>推迟</a:t>
                      </a:r>
                      <a:endParaRPr lang="zh-CN" altLang="en-US" sz="280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518160">
                <a:tc>
                  <a:txBody>
                    <a:bodyPr/>
                    <a:p>
                      <a:pPr>
                        <a:buNone/>
                      </a:pPr>
                      <a:r>
                        <a:rPr lang="zh-CN" altLang="en-US" sz="2800"/>
                        <a:t>be required to do</a:t>
                      </a:r>
                      <a:endParaRPr lang="zh-CN" altLang="en-US" sz="280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r>
                        <a:rPr lang="zh-CN" altLang="en-US" sz="2800"/>
                        <a:t>被要求</a:t>
                      </a:r>
                      <a:endParaRPr lang="zh-CN" altLang="en-US" sz="280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365760">
                <a:tc>
                  <a:txBody>
                    <a:bodyPr/>
                    <a:p>
                      <a:pPr>
                        <a:buNone/>
                      </a:pPr>
                      <a:r>
                        <a:rPr lang="zh-CN" altLang="en-US" sz="2800"/>
                        <a:t>be offered</a:t>
                      </a:r>
                      <a:endParaRPr lang="zh-CN" altLang="en-US" sz="280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r>
                        <a:rPr lang="zh-CN" altLang="en-US" sz="2800"/>
                        <a:t>被提供</a:t>
                      </a:r>
                      <a:endParaRPr lang="zh-CN" altLang="en-US" sz="280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365760">
                <a:tc gridSpan="2">
                  <a:txBody>
                    <a:bodyPr/>
                    <a:p>
                      <a:pPr>
                        <a:buNone/>
                      </a:pPr>
                      <a:r>
                        <a:rPr lang="zh-CN" altLang="en-US" sz="2800"/>
                        <a:t>in order to make our school life rich and colorful / improve our listening and speaking ability / widen our sight and enrich our knowledge</a:t>
                      </a:r>
                      <a:endParaRPr lang="zh-CN" altLang="en-US" sz="2800"/>
                    </a:p>
                    <a:p>
                      <a:pPr>
                        <a:buNone/>
                      </a:pPr>
                      <a:r>
                        <a:rPr lang="zh-CN" altLang="en-US" sz="2800"/>
                        <a:t>为了使我们的校园生活丰富多彩 / 提高我们的听说能力 / 开阔视野，丰富知识</a:t>
                      </a:r>
                      <a:endParaRPr lang="zh-CN" altLang="en-US" sz="280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hMerge="1">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grpSp>
        <p:nvGrpSpPr>
          <p:cNvPr id="11" name="Group 5"/>
          <p:cNvGrpSpPr/>
          <p:nvPr/>
        </p:nvGrpSpPr>
        <p:grpSpPr>
          <a:xfrm>
            <a:off x="3749838" y="5204653"/>
            <a:ext cx="5072921" cy="1723420"/>
            <a:chOff x="990600" y="3853667"/>
            <a:chExt cx="5072921" cy="1723420"/>
          </a:xfrm>
        </p:grpSpPr>
        <p:sp>
          <p:nvSpPr>
            <p:cNvPr id="12" name="Freeform 5"/>
            <p:cNvSpPr/>
            <p:nvPr/>
          </p:nvSpPr>
          <p:spPr bwMode="auto">
            <a:xfrm>
              <a:off x="990600" y="5374919"/>
              <a:ext cx="5060441" cy="202168"/>
            </a:xfrm>
            <a:custGeom>
              <a:avLst/>
              <a:gdLst>
                <a:gd name="T0" fmla="*/ 4054 w 4136"/>
                <a:gd name="T1" fmla="*/ 0 h 165"/>
                <a:gd name="T2" fmla="*/ 3007 w 4136"/>
                <a:gd name="T3" fmla="*/ 0 h 165"/>
                <a:gd name="T4" fmla="*/ 2995 w 4136"/>
                <a:gd name="T5" fmla="*/ 28 h 165"/>
                <a:gd name="T6" fmla="*/ 2979 w 4136"/>
                <a:gd name="T7" fmla="*/ 30 h 165"/>
                <a:gd name="T8" fmla="*/ 2920 w 4136"/>
                <a:gd name="T9" fmla="*/ 13 h 165"/>
                <a:gd name="T10" fmla="*/ 2910 w 4136"/>
                <a:gd name="T11" fmla="*/ 75 h 165"/>
                <a:gd name="T12" fmla="*/ 2904 w 4136"/>
                <a:gd name="T13" fmla="*/ 74 h 165"/>
                <a:gd name="T14" fmla="*/ 2893 w 4136"/>
                <a:gd name="T15" fmla="*/ 0 h 165"/>
                <a:gd name="T16" fmla="*/ 2144 w 4136"/>
                <a:gd name="T17" fmla="*/ 0 h 165"/>
                <a:gd name="T18" fmla="*/ 2132 w 4136"/>
                <a:gd name="T19" fmla="*/ 36 h 165"/>
                <a:gd name="T20" fmla="*/ 2116 w 4136"/>
                <a:gd name="T21" fmla="*/ 38 h 165"/>
                <a:gd name="T22" fmla="*/ 2057 w 4136"/>
                <a:gd name="T23" fmla="*/ 21 h 165"/>
                <a:gd name="T24" fmla="*/ 2047 w 4136"/>
                <a:gd name="T25" fmla="*/ 83 h 165"/>
                <a:gd name="T26" fmla="*/ 2041 w 4136"/>
                <a:gd name="T27" fmla="*/ 82 h 165"/>
                <a:gd name="T28" fmla="*/ 2033 w 4136"/>
                <a:gd name="T29" fmla="*/ 0 h 165"/>
                <a:gd name="T30" fmla="*/ 1192 w 4136"/>
                <a:gd name="T31" fmla="*/ 0 h 165"/>
                <a:gd name="T32" fmla="*/ 1180 w 4136"/>
                <a:gd name="T33" fmla="*/ 36 h 165"/>
                <a:gd name="T34" fmla="*/ 1164 w 4136"/>
                <a:gd name="T35" fmla="*/ 38 h 165"/>
                <a:gd name="T36" fmla="*/ 1105 w 4136"/>
                <a:gd name="T37" fmla="*/ 21 h 165"/>
                <a:gd name="T38" fmla="*/ 1095 w 4136"/>
                <a:gd name="T39" fmla="*/ 83 h 165"/>
                <a:gd name="T40" fmla="*/ 1090 w 4136"/>
                <a:gd name="T41" fmla="*/ 82 h 165"/>
                <a:gd name="T42" fmla="*/ 1081 w 4136"/>
                <a:gd name="T43" fmla="*/ 0 h 165"/>
                <a:gd name="T44" fmla="*/ 996 w 4136"/>
                <a:gd name="T45" fmla="*/ 0 h 165"/>
                <a:gd name="T46" fmla="*/ 908 w 4136"/>
                <a:gd name="T47" fmla="*/ 73 h 165"/>
                <a:gd name="T48" fmla="*/ 50 w 4136"/>
                <a:gd name="T49" fmla="*/ 92 h 165"/>
                <a:gd name="T50" fmla="*/ 160 w 4136"/>
                <a:gd name="T51" fmla="*/ 0 h 165"/>
                <a:gd name="T52" fmla="*/ 81 w 4136"/>
                <a:gd name="T53" fmla="*/ 0 h 165"/>
                <a:gd name="T54" fmla="*/ 0 w 4136"/>
                <a:gd name="T55" fmla="*/ 82 h 165"/>
                <a:gd name="T56" fmla="*/ 0 w 4136"/>
                <a:gd name="T57" fmla="*/ 84 h 165"/>
                <a:gd name="T58" fmla="*/ 81 w 4136"/>
                <a:gd name="T59" fmla="*/ 165 h 165"/>
                <a:gd name="T60" fmla="*/ 4054 w 4136"/>
                <a:gd name="T61" fmla="*/ 165 h 165"/>
                <a:gd name="T62" fmla="*/ 4136 w 4136"/>
                <a:gd name="T63" fmla="*/ 84 h 165"/>
                <a:gd name="T64" fmla="*/ 4136 w 4136"/>
                <a:gd name="T65" fmla="*/ 82 h 165"/>
                <a:gd name="T66" fmla="*/ 4054 w 4136"/>
                <a:gd name="T67" fmla="*/ 0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136" h="165">
                  <a:moveTo>
                    <a:pt x="4054" y="0"/>
                  </a:moveTo>
                  <a:cubicBezTo>
                    <a:pt x="3007" y="0"/>
                    <a:pt x="3007" y="0"/>
                    <a:pt x="3007" y="0"/>
                  </a:cubicBezTo>
                  <a:cubicBezTo>
                    <a:pt x="3007" y="14"/>
                    <a:pt x="3004" y="26"/>
                    <a:pt x="2995" y="28"/>
                  </a:cubicBezTo>
                  <a:cubicBezTo>
                    <a:pt x="2990" y="30"/>
                    <a:pt x="2985" y="30"/>
                    <a:pt x="2979" y="30"/>
                  </a:cubicBezTo>
                  <a:cubicBezTo>
                    <a:pt x="2951" y="30"/>
                    <a:pt x="2920" y="13"/>
                    <a:pt x="2920" y="13"/>
                  </a:cubicBezTo>
                  <a:cubicBezTo>
                    <a:pt x="2920" y="13"/>
                    <a:pt x="2948" y="75"/>
                    <a:pt x="2910" y="75"/>
                  </a:cubicBezTo>
                  <a:cubicBezTo>
                    <a:pt x="2908" y="75"/>
                    <a:pt x="2906" y="75"/>
                    <a:pt x="2904" y="74"/>
                  </a:cubicBezTo>
                  <a:cubicBezTo>
                    <a:pt x="2873" y="70"/>
                    <a:pt x="2883" y="27"/>
                    <a:pt x="2893" y="0"/>
                  </a:cubicBezTo>
                  <a:cubicBezTo>
                    <a:pt x="2144" y="0"/>
                    <a:pt x="2144" y="0"/>
                    <a:pt x="2144" y="0"/>
                  </a:cubicBezTo>
                  <a:cubicBezTo>
                    <a:pt x="2145" y="18"/>
                    <a:pt x="2143" y="33"/>
                    <a:pt x="2132" y="36"/>
                  </a:cubicBezTo>
                  <a:cubicBezTo>
                    <a:pt x="2127" y="38"/>
                    <a:pt x="2122" y="38"/>
                    <a:pt x="2116" y="38"/>
                  </a:cubicBezTo>
                  <a:cubicBezTo>
                    <a:pt x="2088" y="38"/>
                    <a:pt x="2057" y="21"/>
                    <a:pt x="2057" y="21"/>
                  </a:cubicBezTo>
                  <a:cubicBezTo>
                    <a:pt x="2057" y="21"/>
                    <a:pt x="2085" y="83"/>
                    <a:pt x="2047" y="83"/>
                  </a:cubicBezTo>
                  <a:cubicBezTo>
                    <a:pt x="2045" y="83"/>
                    <a:pt x="2043" y="83"/>
                    <a:pt x="2041" y="82"/>
                  </a:cubicBezTo>
                  <a:cubicBezTo>
                    <a:pt x="2007" y="78"/>
                    <a:pt x="2023" y="26"/>
                    <a:pt x="2033" y="0"/>
                  </a:cubicBezTo>
                  <a:cubicBezTo>
                    <a:pt x="1192" y="0"/>
                    <a:pt x="1192" y="0"/>
                    <a:pt x="1192" y="0"/>
                  </a:cubicBezTo>
                  <a:cubicBezTo>
                    <a:pt x="1193" y="18"/>
                    <a:pt x="1191" y="33"/>
                    <a:pt x="1180" y="36"/>
                  </a:cubicBezTo>
                  <a:cubicBezTo>
                    <a:pt x="1175" y="38"/>
                    <a:pt x="1170" y="38"/>
                    <a:pt x="1164" y="38"/>
                  </a:cubicBezTo>
                  <a:cubicBezTo>
                    <a:pt x="1136" y="38"/>
                    <a:pt x="1105" y="21"/>
                    <a:pt x="1105" y="21"/>
                  </a:cubicBezTo>
                  <a:cubicBezTo>
                    <a:pt x="1105" y="21"/>
                    <a:pt x="1133" y="83"/>
                    <a:pt x="1095" y="83"/>
                  </a:cubicBezTo>
                  <a:cubicBezTo>
                    <a:pt x="1093" y="83"/>
                    <a:pt x="1092" y="83"/>
                    <a:pt x="1090" y="82"/>
                  </a:cubicBezTo>
                  <a:cubicBezTo>
                    <a:pt x="1055" y="78"/>
                    <a:pt x="1071" y="26"/>
                    <a:pt x="1081" y="0"/>
                  </a:cubicBezTo>
                  <a:cubicBezTo>
                    <a:pt x="996" y="0"/>
                    <a:pt x="996" y="0"/>
                    <a:pt x="996" y="0"/>
                  </a:cubicBezTo>
                  <a:cubicBezTo>
                    <a:pt x="908" y="73"/>
                    <a:pt x="908" y="73"/>
                    <a:pt x="908" y="73"/>
                  </a:cubicBezTo>
                  <a:cubicBezTo>
                    <a:pt x="50" y="92"/>
                    <a:pt x="50" y="92"/>
                    <a:pt x="50" y="92"/>
                  </a:cubicBezTo>
                  <a:cubicBezTo>
                    <a:pt x="160" y="0"/>
                    <a:pt x="160" y="0"/>
                    <a:pt x="160" y="0"/>
                  </a:cubicBezTo>
                  <a:cubicBezTo>
                    <a:pt x="81" y="0"/>
                    <a:pt x="81" y="0"/>
                    <a:pt x="81" y="0"/>
                  </a:cubicBezTo>
                  <a:cubicBezTo>
                    <a:pt x="36" y="0"/>
                    <a:pt x="0" y="37"/>
                    <a:pt x="0" y="82"/>
                  </a:cubicBezTo>
                  <a:cubicBezTo>
                    <a:pt x="0" y="84"/>
                    <a:pt x="0" y="84"/>
                    <a:pt x="0" y="84"/>
                  </a:cubicBezTo>
                  <a:cubicBezTo>
                    <a:pt x="0" y="129"/>
                    <a:pt x="36" y="165"/>
                    <a:pt x="81" y="165"/>
                  </a:cubicBezTo>
                  <a:cubicBezTo>
                    <a:pt x="4054" y="165"/>
                    <a:pt x="4054" y="165"/>
                    <a:pt x="4054" y="165"/>
                  </a:cubicBezTo>
                  <a:cubicBezTo>
                    <a:pt x="4099" y="165"/>
                    <a:pt x="4136" y="129"/>
                    <a:pt x="4136" y="84"/>
                  </a:cubicBezTo>
                  <a:cubicBezTo>
                    <a:pt x="4136" y="82"/>
                    <a:pt x="4136" y="82"/>
                    <a:pt x="4136" y="82"/>
                  </a:cubicBezTo>
                  <a:cubicBezTo>
                    <a:pt x="4136" y="37"/>
                    <a:pt x="4099" y="0"/>
                    <a:pt x="4054" y="0"/>
                  </a:cubicBezTo>
                </a:path>
              </a:pathLst>
            </a:custGeom>
            <a:solidFill>
              <a:schemeClr val="tx2">
                <a:alpha val="10000"/>
              </a:schemeClr>
            </a:solidFill>
            <a:ln>
              <a:noFill/>
            </a:ln>
          </p:spPr>
          <p:txBody>
            <a:bodyPr vert="horz" wrap="square" lIns="91440" tIns="45720" rIns="91440" bIns="45720" numCol="1" anchor="t" anchorCtr="0" compatLnSpc="1"/>
            <a:lstStyle/>
            <a:p>
              <a:endParaRPr lang="en-US"/>
            </a:p>
          </p:txBody>
        </p:sp>
        <p:sp>
          <p:nvSpPr>
            <p:cNvPr id="13" name="Freeform 6"/>
            <p:cNvSpPr/>
            <p:nvPr/>
          </p:nvSpPr>
          <p:spPr bwMode="auto">
            <a:xfrm>
              <a:off x="2897469" y="4702273"/>
              <a:ext cx="227127" cy="323219"/>
            </a:xfrm>
            <a:custGeom>
              <a:avLst/>
              <a:gdLst>
                <a:gd name="T0" fmla="*/ 21 w 186"/>
                <a:gd name="T1" fmla="*/ 0 h 264"/>
                <a:gd name="T2" fmla="*/ 0 w 186"/>
                <a:gd name="T3" fmla="*/ 72 h 264"/>
                <a:gd name="T4" fmla="*/ 121 w 186"/>
                <a:gd name="T5" fmla="*/ 264 h 264"/>
                <a:gd name="T6" fmla="*/ 186 w 186"/>
                <a:gd name="T7" fmla="*/ 258 h 264"/>
                <a:gd name="T8" fmla="*/ 21 w 186"/>
                <a:gd name="T9" fmla="*/ 0 h 264"/>
              </a:gdLst>
              <a:ahLst/>
              <a:cxnLst>
                <a:cxn ang="0">
                  <a:pos x="T0" y="T1"/>
                </a:cxn>
                <a:cxn ang="0">
                  <a:pos x="T2" y="T3"/>
                </a:cxn>
                <a:cxn ang="0">
                  <a:pos x="T4" y="T5"/>
                </a:cxn>
                <a:cxn ang="0">
                  <a:pos x="T6" y="T7"/>
                </a:cxn>
                <a:cxn ang="0">
                  <a:pos x="T8" y="T9"/>
                </a:cxn>
              </a:cxnLst>
              <a:rect l="0" t="0" r="r" b="b"/>
              <a:pathLst>
                <a:path w="186" h="264">
                  <a:moveTo>
                    <a:pt x="21" y="0"/>
                  </a:moveTo>
                  <a:cubicBezTo>
                    <a:pt x="0" y="72"/>
                    <a:pt x="0" y="72"/>
                    <a:pt x="0" y="72"/>
                  </a:cubicBezTo>
                  <a:cubicBezTo>
                    <a:pt x="46" y="145"/>
                    <a:pt x="91" y="222"/>
                    <a:pt x="121" y="264"/>
                  </a:cubicBezTo>
                  <a:cubicBezTo>
                    <a:pt x="186" y="258"/>
                    <a:pt x="186" y="258"/>
                    <a:pt x="186" y="258"/>
                  </a:cubicBezTo>
                  <a:cubicBezTo>
                    <a:pt x="79" y="114"/>
                    <a:pt x="21" y="0"/>
                    <a:pt x="21" y="0"/>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4" name="Freeform 7"/>
            <p:cNvSpPr/>
            <p:nvPr/>
          </p:nvSpPr>
          <p:spPr bwMode="auto">
            <a:xfrm>
              <a:off x="2897469" y="4702273"/>
              <a:ext cx="67389" cy="127291"/>
            </a:xfrm>
            <a:custGeom>
              <a:avLst/>
              <a:gdLst>
                <a:gd name="T0" fmla="*/ 21 w 56"/>
                <a:gd name="T1" fmla="*/ 0 h 104"/>
                <a:gd name="T2" fmla="*/ 0 w 56"/>
                <a:gd name="T3" fmla="*/ 72 h 104"/>
                <a:gd name="T4" fmla="*/ 20 w 56"/>
                <a:gd name="T5" fmla="*/ 104 h 104"/>
                <a:gd name="T6" fmla="*/ 56 w 56"/>
                <a:gd name="T7" fmla="*/ 64 h 104"/>
                <a:gd name="T8" fmla="*/ 21 w 56"/>
                <a:gd name="T9" fmla="*/ 0 h 104"/>
              </a:gdLst>
              <a:ahLst/>
              <a:cxnLst>
                <a:cxn ang="0">
                  <a:pos x="T0" y="T1"/>
                </a:cxn>
                <a:cxn ang="0">
                  <a:pos x="T2" y="T3"/>
                </a:cxn>
                <a:cxn ang="0">
                  <a:pos x="T4" y="T5"/>
                </a:cxn>
                <a:cxn ang="0">
                  <a:pos x="T6" y="T7"/>
                </a:cxn>
                <a:cxn ang="0">
                  <a:pos x="T8" y="T9"/>
                </a:cxn>
              </a:cxnLst>
              <a:rect l="0" t="0" r="r" b="b"/>
              <a:pathLst>
                <a:path w="56" h="104">
                  <a:moveTo>
                    <a:pt x="21" y="0"/>
                  </a:moveTo>
                  <a:cubicBezTo>
                    <a:pt x="0" y="72"/>
                    <a:pt x="0" y="72"/>
                    <a:pt x="0" y="72"/>
                  </a:cubicBezTo>
                  <a:cubicBezTo>
                    <a:pt x="7" y="82"/>
                    <a:pt x="13" y="93"/>
                    <a:pt x="20" y="104"/>
                  </a:cubicBezTo>
                  <a:cubicBezTo>
                    <a:pt x="56" y="64"/>
                    <a:pt x="56" y="64"/>
                    <a:pt x="56" y="64"/>
                  </a:cubicBezTo>
                  <a:cubicBezTo>
                    <a:pt x="33" y="24"/>
                    <a:pt x="21" y="0"/>
                    <a:pt x="21" y="0"/>
                  </a:cubicBez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15" name="Freeform 8"/>
            <p:cNvSpPr/>
            <p:nvPr/>
          </p:nvSpPr>
          <p:spPr bwMode="auto">
            <a:xfrm>
              <a:off x="2268502" y="5075411"/>
              <a:ext cx="943451" cy="406832"/>
            </a:xfrm>
            <a:custGeom>
              <a:avLst/>
              <a:gdLst>
                <a:gd name="T0" fmla="*/ 754 w 771"/>
                <a:gd name="T1" fmla="*/ 93 h 333"/>
                <a:gd name="T2" fmla="*/ 676 w 771"/>
                <a:gd name="T3" fmla="*/ 128 h 333"/>
                <a:gd name="T4" fmla="*/ 673 w 771"/>
                <a:gd name="T5" fmla="*/ 25 h 333"/>
                <a:gd name="T6" fmla="*/ 594 w 771"/>
                <a:gd name="T7" fmla="*/ 42 h 333"/>
                <a:gd name="T8" fmla="*/ 82 w 771"/>
                <a:gd name="T9" fmla="*/ 155 h 333"/>
                <a:gd name="T10" fmla="*/ 102 w 771"/>
                <a:gd name="T11" fmla="*/ 237 h 333"/>
                <a:gd name="T12" fmla="*/ 43 w 771"/>
                <a:gd name="T13" fmla="*/ 230 h 333"/>
                <a:gd name="T14" fmla="*/ 46 w 771"/>
                <a:gd name="T15" fmla="*/ 327 h 333"/>
                <a:gd name="T16" fmla="*/ 61 w 771"/>
                <a:gd name="T17" fmla="*/ 266 h 333"/>
                <a:gd name="T18" fmla="*/ 136 w 771"/>
                <a:gd name="T19" fmla="*/ 281 h 333"/>
                <a:gd name="T20" fmla="*/ 138 w 771"/>
                <a:gd name="T21" fmla="*/ 181 h 333"/>
                <a:gd name="T22" fmla="*/ 636 w 771"/>
                <a:gd name="T23" fmla="*/ 66 h 333"/>
                <a:gd name="T24" fmla="*/ 653 w 771"/>
                <a:gd name="T25" fmla="*/ 190 h 333"/>
                <a:gd name="T26" fmla="*/ 754 w 771"/>
                <a:gd name="T27" fmla="*/ 93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71" h="333">
                  <a:moveTo>
                    <a:pt x="754" y="93"/>
                  </a:moveTo>
                  <a:cubicBezTo>
                    <a:pt x="736" y="36"/>
                    <a:pt x="676" y="128"/>
                    <a:pt x="676" y="128"/>
                  </a:cubicBezTo>
                  <a:cubicBezTo>
                    <a:pt x="676" y="128"/>
                    <a:pt x="693" y="51"/>
                    <a:pt x="673" y="25"/>
                  </a:cubicBezTo>
                  <a:cubicBezTo>
                    <a:pt x="654" y="0"/>
                    <a:pt x="607" y="34"/>
                    <a:pt x="594" y="42"/>
                  </a:cubicBezTo>
                  <a:cubicBezTo>
                    <a:pt x="82" y="155"/>
                    <a:pt x="82" y="155"/>
                    <a:pt x="82" y="155"/>
                  </a:cubicBezTo>
                  <a:cubicBezTo>
                    <a:pt x="102" y="237"/>
                    <a:pt x="102" y="237"/>
                    <a:pt x="102" y="237"/>
                  </a:cubicBezTo>
                  <a:cubicBezTo>
                    <a:pt x="43" y="230"/>
                    <a:pt x="43" y="230"/>
                    <a:pt x="43" y="230"/>
                  </a:cubicBezTo>
                  <a:cubicBezTo>
                    <a:pt x="43" y="230"/>
                    <a:pt x="0" y="321"/>
                    <a:pt x="46" y="327"/>
                  </a:cubicBezTo>
                  <a:cubicBezTo>
                    <a:pt x="91" y="333"/>
                    <a:pt x="61" y="266"/>
                    <a:pt x="61" y="266"/>
                  </a:cubicBezTo>
                  <a:cubicBezTo>
                    <a:pt x="61" y="266"/>
                    <a:pt x="105" y="291"/>
                    <a:pt x="136" y="281"/>
                  </a:cubicBezTo>
                  <a:cubicBezTo>
                    <a:pt x="161" y="274"/>
                    <a:pt x="141" y="203"/>
                    <a:pt x="138" y="181"/>
                  </a:cubicBezTo>
                  <a:cubicBezTo>
                    <a:pt x="474" y="161"/>
                    <a:pt x="631" y="69"/>
                    <a:pt x="636" y="66"/>
                  </a:cubicBezTo>
                  <a:cubicBezTo>
                    <a:pt x="636" y="66"/>
                    <a:pt x="644" y="149"/>
                    <a:pt x="653" y="190"/>
                  </a:cubicBezTo>
                  <a:cubicBezTo>
                    <a:pt x="653" y="190"/>
                    <a:pt x="771" y="151"/>
                    <a:pt x="754" y="93"/>
                  </a:cubicBezTo>
                </a:path>
              </a:pathLst>
            </a:custGeom>
            <a:solidFill>
              <a:schemeClr val="tx2"/>
            </a:solidFill>
            <a:ln>
              <a:noFill/>
            </a:ln>
          </p:spPr>
          <p:txBody>
            <a:bodyPr vert="horz" wrap="square" lIns="91440" tIns="45720" rIns="91440" bIns="45720" numCol="1" anchor="t" anchorCtr="0" compatLnSpc="1"/>
            <a:lstStyle/>
            <a:p>
              <a:endParaRPr lang="en-US"/>
            </a:p>
          </p:txBody>
        </p:sp>
        <p:sp>
          <p:nvSpPr>
            <p:cNvPr id="16" name="Freeform 9"/>
            <p:cNvSpPr/>
            <p:nvPr/>
          </p:nvSpPr>
          <p:spPr bwMode="auto">
            <a:xfrm>
              <a:off x="2161178" y="3853667"/>
              <a:ext cx="761250" cy="1000857"/>
            </a:xfrm>
            <a:custGeom>
              <a:avLst/>
              <a:gdLst>
                <a:gd name="T0" fmla="*/ 622 w 622"/>
                <a:gd name="T1" fmla="*/ 693 h 818"/>
                <a:gd name="T2" fmla="*/ 131 w 622"/>
                <a:gd name="T3" fmla="*/ 362 h 818"/>
                <a:gd name="T4" fmla="*/ 54 w 622"/>
                <a:gd name="T5" fmla="*/ 811 h 818"/>
                <a:gd name="T6" fmla="*/ 622 w 622"/>
                <a:gd name="T7" fmla="*/ 693 h 818"/>
              </a:gdLst>
              <a:ahLst/>
              <a:cxnLst>
                <a:cxn ang="0">
                  <a:pos x="T0" y="T1"/>
                </a:cxn>
                <a:cxn ang="0">
                  <a:pos x="T2" y="T3"/>
                </a:cxn>
                <a:cxn ang="0">
                  <a:pos x="T4" y="T5"/>
                </a:cxn>
                <a:cxn ang="0">
                  <a:pos x="T6" y="T7"/>
                </a:cxn>
              </a:cxnLst>
              <a:rect l="0" t="0" r="r" b="b"/>
              <a:pathLst>
                <a:path w="622" h="818">
                  <a:moveTo>
                    <a:pt x="622" y="693"/>
                  </a:moveTo>
                  <a:cubicBezTo>
                    <a:pt x="622" y="693"/>
                    <a:pt x="555" y="0"/>
                    <a:pt x="131" y="362"/>
                  </a:cubicBezTo>
                  <a:cubicBezTo>
                    <a:pt x="131" y="362"/>
                    <a:pt x="0" y="499"/>
                    <a:pt x="54" y="811"/>
                  </a:cubicBezTo>
                  <a:cubicBezTo>
                    <a:pt x="537" y="818"/>
                    <a:pt x="622" y="693"/>
                    <a:pt x="622" y="693"/>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7" name="Freeform 10"/>
            <p:cNvSpPr/>
            <p:nvPr/>
          </p:nvSpPr>
          <p:spPr bwMode="auto">
            <a:xfrm>
              <a:off x="2227319" y="4702273"/>
              <a:ext cx="767490" cy="562826"/>
            </a:xfrm>
            <a:custGeom>
              <a:avLst/>
              <a:gdLst>
                <a:gd name="T0" fmla="*/ 568 w 627"/>
                <a:gd name="T1" fmla="*/ 0 h 460"/>
                <a:gd name="T2" fmla="*/ 627 w 627"/>
                <a:gd name="T3" fmla="*/ 347 h 460"/>
                <a:gd name="T4" fmla="*/ 115 w 627"/>
                <a:gd name="T5" fmla="*/ 460 h 460"/>
                <a:gd name="T6" fmla="*/ 0 w 627"/>
                <a:gd name="T7" fmla="*/ 118 h 460"/>
                <a:gd name="T8" fmla="*/ 568 w 627"/>
                <a:gd name="T9" fmla="*/ 0 h 460"/>
              </a:gdLst>
              <a:ahLst/>
              <a:cxnLst>
                <a:cxn ang="0">
                  <a:pos x="T0" y="T1"/>
                </a:cxn>
                <a:cxn ang="0">
                  <a:pos x="T2" y="T3"/>
                </a:cxn>
                <a:cxn ang="0">
                  <a:pos x="T4" y="T5"/>
                </a:cxn>
                <a:cxn ang="0">
                  <a:pos x="T6" y="T7"/>
                </a:cxn>
                <a:cxn ang="0">
                  <a:pos x="T8" y="T9"/>
                </a:cxn>
              </a:cxnLst>
              <a:rect l="0" t="0" r="r" b="b"/>
              <a:pathLst>
                <a:path w="627" h="460">
                  <a:moveTo>
                    <a:pt x="568" y="0"/>
                  </a:moveTo>
                  <a:cubicBezTo>
                    <a:pt x="627" y="347"/>
                    <a:pt x="627" y="347"/>
                    <a:pt x="627" y="347"/>
                  </a:cubicBezTo>
                  <a:cubicBezTo>
                    <a:pt x="627" y="347"/>
                    <a:pt x="422" y="435"/>
                    <a:pt x="115" y="460"/>
                  </a:cubicBezTo>
                  <a:cubicBezTo>
                    <a:pt x="0" y="118"/>
                    <a:pt x="0" y="118"/>
                    <a:pt x="0" y="118"/>
                  </a:cubicBezTo>
                  <a:cubicBezTo>
                    <a:pt x="0" y="118"/>
                    <a:pt x="389" y="101"/>
                    <a:pt x="568" y="0"/>
                  </a:cubicBezTo>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18" name="Freeform 11"/>
            <p:cNvSpPr/>
            <p:nvPr/>
          </p:nvSpPr>
          <p:spPr bwMode="auto">
            <a:xfrm>
              <a:off x="1761834" y="4964343"/>
              <a:ext cx="2496" cy="0"/>
            </a:xfrm>
            <a:custGeom>
              <a:avLst/>
              <a:gdLst>
                <a:gd name="T0" fmla="*/ 0 w 2"/>
                <a:gd name="T1" fmla="*/ 2 w 2"/>
                <a:gd name="T2" fmla="*/ 0 w 2"/>
              </a:gdLst>
              <a:ahLst/>
              <a:cxnLst>
                <a:cxn ang="0">
                  <a:pos x="T0" y="0"/>
                </a:cxn>
                <a:cxn ang="0">
                  <a:pos x="T1" y="0"/>
                </a:cxn>
                <a:cxn ang="0">
                  <a:pos x="T2" y="0"/>
                </a:cxn>
              </a:cxnLst>
              <a:rect l="0" t="0" r="r" b="b"/>
              <a:pathLst>
                <a:path w="2">
                  <a:moveTo>
                    <a:pt x="0" y="0"/>
                  </a:moveTo>
                  <a:cubicBezTo>
                    <a:pt x="1" y="0"/>
                    <a:pt x="1" y="0"/>
                    <a:pt x="2" y="0"/>
                  </a:cubicBezTo>
                  <a:cubicBezTo>
                    <a:pt x="1" y="0"/>
                    <a:pt x="1" y="0"/>
                    <a:pt x="0" y="0"/>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9" name="Freeform 12"/>
            <p:cNvSpPr/>
            <p:nvPr/>
          </p:nvSpPr>
          <p:spPr bwMode="auto">
            <a:xfrm>
              <a:off x="2681574" y="4818333"/>
              <a:ext cx="136027" cy="333203"/>
            </a:xfrm>
            <a:custGeom>
              <a:avLst/>
              <a:gdLst>
                <a:gd name="T0" fmla="*/ 67 w 109"/>
                <a:gd name="T1" fmla="*/ 0 h 267"/>
                <a:gd name="T2" fmla="*/ 78 w 109"/>
                <a:gd name="T3" fmla="*/ 22 h 267"/>
                <a:gd name="T4" fmla="*/ 63 w 109"/>
                <a:gd name="T5" fmla="*/ 47 h 267"/>
                <a:gd name="T6" fmla="*/ 109 w 109"/>
                <a:gd name="T7" fmla="*/ 201 h 267"/>
                <a:gd name="T8" fmla="*/ 56 w 109"/>
                <a:gd name="T9" fmla="*/ 267 h 267"/>
                <a:gd name="T10" fmla="*/ 0 w 109"/>
                <a:gd name="T11" fmla="*/ 210 h 267"/>
                <a:gd name="T12" fmla="*/ 30 w 109"/>
                <a:gd name="T13" fmla="*/ 50 h 267"/>
                <a:gd name="T14" fmla="*/ 12 w 109"/>
                <a:gd name="T15" fmla="*/ 24 h 267"/>
                <a:gd name="T16" fmla="*/ 22 w 109"/>
                <a:gd name="T17" fmla="*/ 6 h 267"/>
                <a:gd name="T18" fmla="*/ 67 w 109"/>
                <a:gd name="T19" fmla="*/ 0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267">
                  <a:moveTo>
                    <a:pt x="67" y="0"/>
                  </a:moveTo>
                  <a:lnTo>
                    <a:pt x="78" y="22"/>
                  </a:lnTo>
                  <a:lnTo>
                    <a:pt x="63" y="47"/>
                  </a:lnTo>
                  <a:lnTo>
                    <a:pt x="109" y="201"/>
                  </a:lnTo>
                  <a:lnTo>
                    <a:pt x="56" y="267"/>
                  </a:lnTo>
                  <a:lnTo>
                    <a:pt x="0" y="210"/>
                  </a:lnTo>
                  <a:lnTo>
                    <a:pt x="30" y="50"/>
                  </a:lnTo>
                  <a:lnTo>
                    <a:pt x="12" y="24"/>
                  </a:lnTo>
                  <a:lnTo>
                    <a:pt x="22" y="6"/>
                  </a:lnTo>
                  <a:lnTo>
                    <a:pt x="67" y="0"/>
                  </a:lnTo>
                  <a:close/>
                </a:path>
              </a:pathLst>
            </a:custGeom>
            <a:solidFill>
              <a:schemeClr val="tx2"/>
            </a:solidFill>
            <a:ln>
              <a:noFill/>
            </a:ln>
          </p:spPr>
          <p:txBody>
            <a:bodyPr vert="horz" wrap="square" lIns="91440" tIns="45720" rIns="91440" bIns="45720" numCol="1" anchor="t" anchorCtr="0" compatLnSpc="1"/>
            <a:lstStyle/>
            <a:p>
              <a:endParaRPr lang="en-US"/>
            </a:p>
          </p:txBody>
        </p:sp>
        <p:sp>
          <p:nvSpPr>
            <p:cNvPr id="20" name="Freeform 13"/>
            <p:cNvSpPr/>
            <p:nvPr/>
          </p:nvSpPr>
          <p:spPr bwMode="auto">
            <a:xfrm>
              <a:off x="2681574" y="4818333"/>
              <a:ext cx="136027" cy="333203"/>
            </a:xfrm>
            <a:custGeom>
              <a:avLst/>
              <a:gdLst>
                <a:gd name="T0" fmla="*/ 67 w 109"/>
                <a:gd name="T1" fmla="*/ 0 h 267"/>
                <a:gd name="T2" fmla="*/ 78 w 109"/>
                <a:gd name="T3" fmla="*/ 22 h 267"/>
                <a:gd name="T4" fmla="*/ 63 w 109"/>
                <a:gd name="T5" fmla="*/ 47 h 267"/>
                <a:gd name="T6" fmla="*/ 109 w 109"/>
                <a:gd name="T7" fmla="*/ 201 h 267"/>
                <a:gd name="T8" fmla="*/ 56 w 109"/>
                <a:gd name="T9" fmla="*/ 267 h 267"/>
                <a:gd name="T10" fmla="*/ 0 w 109"/>
                <a:gd name="T11" fmla="*/ 210 h 267"/>
                <a:gd name="T12" fmla="*/ 30 w 109"/>
                <a:gd name="T13" fmla="*/ 50 h 267"/>
                <a:gd name="T14" fmla="*/ 12 w 109"/>
                <a:gd name="T15" fmla="*/ 24 h 267"/>
                <a:gd name="T16" fmla="*/ 22 w 109"/>
                <a:gd name="T17" fmla="*/ 6 h 267"/>
                <a:gd name="T18" fmla="*/ 67 w 109"/>
                <a:gd name="T19" fmla="*/ 0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267">
                  <a:moveTo>
                    <a:pt x="67" y="0"/>
                  </a:moveTo>
                  <a:lnTo>
                    <a:pt x="78" y="22"/>
                  </a:lnTo>
                  <a:lnTo>
                    <a:pt x="63" y="47"/>
                  </a:lnTo>
                  <a:lnTo>
                    <a:pt x="109" y="201"/>
                  </a:lnTo>
                  <a:lnTo>
                    <a:pt x="56" y="267"/>
                  </a:lnTo>
                  <a:lnTo>
                    <a:pt x="0" y="210"/>
                  </a:lnTo>
                  <a:lnTo>
                    <a:pt x="30" y="50"/>
                  </a:lnTo>
                  <a:lnTo>
                    <a:pt x="12" y="24"/>
                  </a:lnTo>
                  <a:lnTo>
                    <a:pt x="22" y="6"/>
                  </a:lnTo>
                  <a:lnTo>
                    <a:pt x="6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1" name="Freeform 14"/>
            <p:cNvSpPr/>
            <p:nvPr/>
          </p:nvSpPr>
          <p:spPr bwMode="auto">
            <a:xfrm>
              <a:off x="4061808" y="4702273"/>
              <a:ext cx="227127" cy="323219"/>
            </a:xfrm>
            <a:custGeom>
              <a:avLst/>
              <a:gdLst>
                <a:gd name="T0" fmla="*/ 21 w 186"/>
                <a:gd name="T1" fmla="*/ 0 h 264"/>
                <a:gd name="T2" fmla="*/ 0 w 186"/>
                <a:gd name="T3" fmla="*/ 72 h 264"/>
                <a:gd name="T4" fmla="*/ 121 w 186"/>
                <a:gd name="T5" fmla="*/ 264 h 264"/>
                <a:gd name="T6" fmla="*/ 186 w 186"/>
                <a:gd name="T7" fmla="*/ 258 h 264"/>
                <a:gd name="T8" fmla="*/ 21 w 186"/>
                <a:gd name="T9" fmla="*/ 0 h 264"/>
              </a:gdLst>
              <a:ahLst/>
              <a:cxnLst>
                <a:cxn ang="0">
                  <a:pos x="T0" y="T1"/>
                </a:cxn>
                <a:cxn ang="0">
                  <a:pos x="T2" y="T3"/>
                </a:cxn>
                <a:cxn ang="0">
                  <a:pos x="T4" y="T5"/>
                </a:cxn>
                <a:cxn ang="0">
                  <a:pos x="T6" y="T7"/>
                </a:cxn>
                <a:cxn ang="0">
                  <a:pos x="T8" y="T9"/>
                </a:cxn>
              </a:cxnLst>
              <a:rect l="0" t="0" r="r" b="b"/>
              <a:pathLst>
                <a:path w="186" h="264">
                  <a:moveTo>
                    <a:pt x="21" y="0"/>
                  </a:moveTo>
                  <a:cubicBezTo>
                    <a:pt x="0" y="72"/>
                    <a:pt x="0" y="72"/>
                    <a:pt x="0" y="72"/>
                  </a:cubicBezTo>
                  <a:cubicBezTo>
                    <a:pt x="46" y="145"/>
                    <a:pt x="91" y="222"/>
                    <a:pt x="121" y="264"/>
                  </a:cubicBezTo>
                  <a:cubicBezTo>
                    <a:pt x="186" y="258"/>
                    <a:pt x="186" y="258"/>
                    <a:pt x="186" y="258"/>
                  </a:cubicBezTo>
                  <a:cubicBezTo>
                    <a:pt x="79" y="114"/>
                    <a:pt x="21" y="0"/>
                    <a:pt x="21" y="0"/>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2" name="Freeform 15"/>
            <p:cNvSpPr/>
            <p:nvPr/>
          </p:nvSpPr>
          <p:spPr bwMode="auto">
            <a:xfrm>
              <a:off x="4061808" y="4702273"/>
              <a:ext cx="68637" cy="127291"/>
            </a:xfrm>
            <a:custGeom>
              <a:avLst/>
              <a:gdLst>
                <a:gd name="T0" fmla="*/ 21 w 56"/>
                <a:gd name="T1" fmla="*/ 0 h 104"/>
                <a:gd name="T2" fmla="*/ 0 w 56"/>
                <a:gd name="T3" fmla="*/ 72 h 104"/>
                <a:gd name="T4" fmla="*/ 20 w 56"/>
                <a:gd name="T5" fmla="*/ 104 h 104"/>
                <a:gd name="T6" fmla="*/ 56 w 56"/>
                <a:gd name="T7" fmla="*/ 64 h 104"/>
                <a:gd name="T8" fmla="*/ 21 w 56"/>
                <a:gd name="T9" fmla="*/ 0 h 104"/>
              </a:gdLst>
              <a:ahLst/>
              <a:cxnLst>
                <a:cxn ang="0">
                  <a:pos x="T0" y="T1"/>
                </a:cxn>
                <a:cxn ang="0">
                  <a:pos x="T2" y="T3"/>
                </a:cxn>
                <a:cxn ang="0">
                  <a:pos x="T4" y="T5"/>
                </a:cxn>
                <a:cxn ang="0">
                  <a:pos x="T6" y="T7"/>
                </a:cxn>
                <a:cxn ang="0">
                  <a:pos x="T8" y="T9"/>
                </a:cxn>
              </a:cxnLst>
              <a:rect l="0" t="0" r="r" b="b"/>
              <a:pathLst>
                <a:path w="56" h="104">
                  <a:moveTo>
                    <a:pt x="21" y="0"/>
                  </a:moveTo>
                  <a:cubicBezTo>
                    <a:pt x="0" y="72"/>
                    <a:pt x="0" y="72"/>
                    <a:pt x="0" y="72"/>
                  </a:cubicBezTo>
                  <a:cubicBezTo>
                    <a:pt x="6" y="82"/>
                    <a:pt x="13" y="93"/>
                    <a:pt x="20" y="104"/>
                  </a:cubicBezTo>
                  <a:cubicBezTo>
                    <a:pt x="56" y="64"/>
                    <a:pt x="56" y="64"/>
                    <a:pt x="56" y="64"/>
                  </a:cubicBezTo>
                  <a:cubicBezTo>
                    <a:pt x="33" y="24"/>
                    <a:pt x="21" y="0"/>
                    <a:pt x="21" y="0"/>
                  </a:cubicBez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23" name="Freeform 16"/>
            <p:cNvSpPr/>
            <p:nvPr/>
          </p:nvSpPr>
          <p:spPr bwMode="auto">
            <a:xfrm>
              <a:off x="5483224" y="4416493"/>
              <a:ext cx="89852" cy="133531"/>
            </a:xfrm>
            <a:custGeom>
              <a:avLst/>
              <a:gdLst>
                <a:gd name="T0" fmla="*/ 0 w 73"/>
                <a:gd name="T1" fmla="*/ 66 h 109"/>
                <a:gd name="T2" fmla="*/ 30 w 73"/>
                <a:gd name="T3" fmla="*/ 109 h 109"/>
                <a:gd name="T4" fmla="*/ 56 w 73"/>
                <a:gd name="T5" fmla="*/ 84 h 109"/>
                <a:gd name="T6" fmla="*/ 60 w 73"/>
                <a:gd name="T7" fmla="*/ 68 h 109"/>
                <a:gd name="T8" fmla="*/ 51 w 73"/>
                <a:gd name="T9" fmla="*/ 68 h 109"/>
                <a:gd name="T10" fmla="*/ 51 w 73"/>
                <a:gd name="T11" fmla="*/ 59 h 109"/>
                <a:gd name="T12" fmla="*/ 43 w 73"/>
                <a:gd name="T13" fmla="*/ 58 h 109"/>
                <a:gd name="T14" fmla="*/ 42 w 73"/>
                <a:gd name="T15" fmla="*/ 50 h 109"/>
                <a:gd name="T16" fmla="*/ 34 w 73"/>
                <a:gd name="T17" fmla="*/ 50 h 109"/>
                <a:gd name="T18" fmla="*/ 67 w 73"/>
                <a:gd name="T19" fmla="*/ 5 h 109"/>
                <a:gd name="T20" fmla="*/ 15 w 73"/>
                <a:gd name="T21" fmla="*/ 49 h 109"/>
                <a:gd name="T22" fmla="*/ 0 w 73"/>
                <a:gd name="T23" fmla="*/ 66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3" h="109">
                  <a:moveTo>
                    <a:pt x="0" y="66"/>
                  </a:moveTo>
                  <a:cubicBezTo>
                    <a:pt x="30" y="109"/>
                    <a:pt x="30" y="109"/>
                    <a:pt x="30" y="109"/>
                  </a:cubicBezTo>
                  <a:cubicBezTo>
                    <a:pt x="56" y="84"/>
                    <a:pt x="56" y="84"/>
                    <a:pt x="56" y="84"/>
                  </a:cubicBezTo>
                  <a:cubicBezTo>
                    <a:pt x="58" y="81"/>
                    <a:pt x="65" y="73"/>
                    <a:pt x="60" y="68"/>
                  </a:cubicBezTo>
                  <a:cubicBezTo>
                    <a:pt x="57" y="66"/>
                    <a:pt x="54" y="66"/>
                    <a:pt x="51" y="68"/>
                  </a:cubicBezTo>
                  <a:cubicBezTo>
                    <a:pt x="53" y="65"/>
                    <a:pt x="53" y="61"/>
                    <a:pt x="51" y="59"/>
                  </a:cubicBezTo>
                  <a:cubicBezTo>
                    <a:pt x="49" y="57"/>
                    <a:pt x="46" y="57"/>
                    <a:pt x="43" y="58"/>
                  </a:cubicBezTo>
                  <a:cubicBezTo>
                    <a:pt x="44" y="55"/>
                    <a:pt x="44" y="52"/>
                    <a:pt x="42" y="50"/>
                  </a:cubicBezTo>
                  <a:cubicBezTo>
                    <a:pt x="40" y="48"/>
                    <a:pt x="37" y="48"/>
                    <a:pt x="34" y="50"/>
                  </a:cubicBezTo>
                  <a:cubicBezTo>
                    <a:pt x="35" y="47"/>
                    <a:pt x="73" y="12"/>
                    <a:pt x="67" y="5"/>
                  </a:cubicBezTo>
                  <a:cubicBezTo>
                    <a:pt x="61" y="0"/>
                    <a:pt x="17" y="47"/>
                    <a:pt x="15" y="49"/>
                  </a:cubicBezTo>
                  <a:lnTo>
                    <a:pt x="0" y="66"/>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4" name="Freeform 17"/>
            <p:cNvSpPr/>
            <p:nvPr/>
          </p:nvSpPr>
          <p:spPr bwMode="auto">
            <a:xfrm>
              <a:off x="5470744" y="4496362"/>
              <a:ext cx="61150" cy="68637"/>
            </a:xfrm>
            <a:custGeom>
              <a:avLst/>
              <a:gdLst>
                <a:gd name="T0" fmla="*/ 36 w 49"/>
                <a:gd name="T1" fmla="*/ 55 h 55"/>
                <a:gd name="T2" fmla="*/ 49 w 49"/>
                <a:gd name="T3" fmla="*/ 45 h 55"/>
                <a:gd name="T4" fmla="*/ 14 w 49"/>
                <a:gd name="T5" fmla="*/ 0 h 55"/>
                <a:gd name="T6" fmla="*/ 0 w 49"/>
                <a:gd name="T7" fmla="*/ 11 h 55"/>
                <a:gd name="T8" fmla="*/ 36 w 49"/>
                <a:gd name="T9" fmla="*/ 55 h 55"/>
              </a:gdLst>
              <a:ahLst/>
              <a:cxnLst>
                <a:cxn ang="0">
                  <a:pos x="T0" y="T1"/>
                </a:cxn>
                <a:cxn ang="0">
                  <a:pos x="T2" y="T3"/>
                </a:cxn>
                <a:cxn ang="0">
                  <a:pos x="T4" y="T5"/>
                </a:cxn>
                <a:cxn ang="0">
                  <a:pos x="T6" y="T7"/>
                </a:cxn>
                <a:cxn ang="0">
                  <a:pos x="T8" y="T9"/>
                </a:cxn>
              </a:cxnLst>
              <a:rect l="0" t="0" r="r" b="b"/>
              <a:pathLst>
                <a:path w="49" h="55">
                  <a:moveTo>
                    <a:pt x="36" y="55"/>
                  </a:moveTo>
                  <a:lnTo>
                    <a:pt x="49" y="45"/>
                  </a:lnTo>
                  <a:lnTo>
                    <a:pt x="14" y="0"/>
                  </a:lnTo>
                  <a:lnTo>
                    <a:pt x="0" y="11"/>
                  </a:lnTo>
                  <a:lnTo>
                    <a:pt x="36" y="55"/>
                  </a:lnTo>
                  <a:close/>
                </a:path>
              </a:pathLst>
            </a:custGeom>
            <a:solidFill>
              <a:srgbClr val="F5F5F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5" name="Freeform 18"/>
            <p:cNvSpPr/>
            <p:nvPr/>
          </p:nvSpPr>
          <p:spPr bwMode="auto">
            <a:xfrm>
              <a:off x="5126310" y="4501353"/>
              <a:ext cx="396848" cy="278293"/>
            </a:xfrm>
            <a:custGeom>
              <a:avLst/>
              <a:gdLst>
                <a:gd name="T0" fmla="*/ 0 w 324"/>
                <a:gd name="T1" fmla="*/ 163 h 227"/>
                <a:gd name="T2" fmla="*/ 24 w 324"/>
                <a:gd name="T3" fmla="*/ 227 h 227"/>
                <a:gd name="T4" fmla="*/ 324 w 324"/>
                <a:gd name="T5" fmla="*/ 51 h 227"/>
                <a:gd name="T6" fmla="*/ 287 w 324"/>
                <a:gd name="T7" fmla="*/ 0 h 227"/>
                <a:gd name="T8" fmla="*/ 0 w 324"/>
                <a:gd name="T9" fmla="*/ 163 h 227"/>
              </a:gdLst>
              <a:ahLst/>
              <a:cxnLst>
                <a:cxn ang="0">
                  <a:pos x="T0" y="T1"/>
                </a:cxn>
                <a:cxn ang="0">
                  <a:pos x="T2" y="T3"/>
                </a:cxn>
                <a:cxn ang="0">
                  <a:pos x="T4" y="T5"/>
                </a:cxn>
                <a:cxn ang="0">
                  <a:pos x="T6" y="T7"/>
                </a:cxn>
                <a:cxn ang="0">
                  <a:pos x="T8" y="T9"/>
                </a:cxn>
              </a:cxnLst>
              <a:rect l="0" t="0" r="r" b="b"/>
              <a:pathLst>
                <a:path w="324" h="227">
                  <a:moveTo>
                    <a:pt x="0" y="163"/>
                  </a:moveTo>
                  <a:cubicBezTo>
                    <a:pt x="24" y="227"/>
                    <a:pt x="24" y="227"/>
                    <a:pt x="24" y="227"/>
                  </a:cubicBezTo>
                  <a:cubicBezTo>
                    <a:pt x="207" y="164"/>
                    <a:pt x="324" y="51"/>
                    <a:pt x="324" y="51"/>
                  </a:cubicBezTo>
                  <a:cubicBezTo>
                    <a:pt x="287" y="0"/>
                    <a:pt x="287" y="0"/>
                    <a:pt x="287" y="0"/>
                  </a:cubicBezTo>
                  <a:cubicBezTo>
                    <a:pt x="287" y="0"/>
                    <a:pt x="173" y="111"/>
                    <a:pt x="0" y="163"/>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26" name="Freeform 19"/>
            <p:cNvSpPr/>
            <p:nvPr/>
          </p:nvSpPr>
          <p:spPr bwMode="auto">
            <a:xfrm>
              <a:off x="5454521" y="4586214"/>
              <a:ext cx="14975" cy="14975"/>
            </a:xfrm>
            <a:custGeom>
              <a:avLst/>
              <a:gdLst>
                <a:gd name="T0" fmla="*/ 11 w 13"/>
                <a:gd name="T1" fmla="*/ 11 h 13"/>
                <a:gd name="T2" fmla="*/ 11 w 13"/>
                <a:gd name="T3" fmla="*/ 3 h 13"/>
                <a:gd name="T4" fmla="*/ 2 w 13"/>
                <a:gd name="T5" fmla="*/ 3 h 13"/>
                <a:gd name="T6" fmla="*/ 2 w 13"/>
                <a:gd name="T7" fmla="*/ 11 h 13"/>
                <a:gd name="T8" fmla="*/ 11 w 13"/>
                <a:gd name="T9" fmla="*/ 11 h 13"/>
              </a:gdLst>
              <a:ahLst/>
              <a:cxnLst>
                <a:cxn ang="0">
                  <a:pos x="T0" y="T1"/>
                </a:cxn>
                <a:cxn ang="0">
                  <a:pos x="T2" y="T3"/>
                </a:cxn>
                <a:cxn ang="0">
                  <a:pos x="T4" y="T5"/>
                </a:cxn>
                <a:cxn ang="0">
                  <a:pos x="T6" y="T7"/>
                </a:cxn>
                <a:cxn ang="0">
                  <a:pos x="T8" y="T9"/>
                </a:cxn>
              </a:cxnLst>
              <a:rect l="0" t="0" r="r" b="b"/>
              <a:pathLst>
                <a:path w="13" h="13">
                  <a:moveTo>
                    <a:pt x="11" y="11"/>
                  </a:moveTo>
                  <a:cubicBezTo>
                    <a:pt x="13" y="9"/>
                    <a:pt x="13" y="5"/>
                    <a:pt x="11" y="3"/>
                  </a:cubicBezTo>
                  <a:cubicBezTo>
                    <a:pt x="8" y="0"/>
                    <a:pt x="5" y="0"/>
                    <a:pt x="2" y="3"/>
                  </a:cubicBezTo>
                  <a:cubicBezTo>
                    <a:pt x="0" y="5"/>
                    <a:pt x="0" y="9"/>
                    <a:pt x="2" y="11"/>
                  </a:cubicBezTo>
                  <a:cubicBezTo>
                    <a:pt x="5" y="13"/>
                    <a:pt x="8" y="13"/>
                    <a:pt x="11" y="11"/>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7" name="Freeform 20"/>
            <p:cNvSpPr/>
            <p:nvPr/>
          </p:nvSpPr>
          <p:spPr bwMode="auto">
            <a:xfrm>
              <a:off x="5474488" y="4571239"/>
              <a:ext cx="16223" cy="16223"/>
            </a:xfrm>
            <a:custGeom>
              <a:avLst/>
              <a:gdLst>
                <a:gd name="T0" fmla="*/ 11 w 13"/>
                <a:gd name="T1" fmla="*/ 11 h 13"/>
                <a:gd name="T2" fmla="*/ 11 w 13"/>
                <a:gd name="T3" fmla="*/ 3 h 13"/>
                <a:gd name="T4" fmla="*/ 2 w 13"/>
                <a:gd name="T5" fmla="*/ 3 h 13"/>
                <a:gd name="T6" fmla="*/ 2 w 13"/>
                <a:gd name="T7" fmla="*/ 11 h 13"/>
                <a:gd name="T8" fmla="*/ 11 w 13"/>
                <a:gd name="T9" fmla="*/ 11 h 13"/>
              </a:gdLst>
              <a:ahLst/>
              <a:cxnLst>
                <a:cxn ang="0">
                  <a:pos x="T0" y="T1"/>
                </a:cxn>
                <a:cxn ang="0">
                  <a:pos x="T2" y="T3"/>
                </a:cxn>
                <a:cxn ang="0">
                  <a:pos x="T4" y="T5"/>
                </a:cxn>
                <a:cxn ang="0">
                  <a:pos x="T6" y="T7"/>
                </a:cxn>
                <a:cxn ang="0">
                  <a:pos x="T8" y="T9"/>
                </a:cxn>
              </a:cxnLst>
              <a:rect l="0" t="0" r="r" b="b"/>
              <a:pathLst>
                <a:path w="13" h="13">
                  <a:moveTo>
                    <a:pt x="11" y="11"/>
                  </a:moveTo>
                  <a:cubicBezTo>
                    <a:pt x="13" y="9"/>
                    <a:pt x="13" y="5"/>
                    <a:pt x="11" y="3"/>
                  </a:cubicBezTo>
                  <a:cubicBezTo>
                    <a:pt x="8" y="0"/>
                    <a:pt x="4" y="0"/>
                    <a:pt x="2" y="3"/>
                  </a:cubicBezTo>
                  <a:cubicBezTo>
                    <a:pt x="0" y="5"/>
                    <a:pt x="0" y="9"/>
                    <a:pt x="2" y="11"/>
                  </a:cubicBezTo>
                  <a:cubicBezTo>
                    <a:pt x="5" y="13"/>
                    <a:pt x="8" y="13"/>
                    <a:pt x="11" y="11"/>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8" name="Freeform 21"/>
            <p:cNvSpPr/>
            <p:nvPr/>
          </p:nvSpPr>
          <p:spPr bwMode="auto">
            <a:xfrm>
              <a:off x="5494455" y="4557511"/>
              <a:ext cx="16223" cy="16223"/>
            </a:xfrm>
            <a:custGeom>
              <a:avLst/>
              <a:gdLst>
                <a:gd name="T0" fmla="*/ 11 w 13"/>
                <a:gd name="T1" fmla="*/ 11 h 13"/>
                <a:gd name="T2" fmla="*/ 11 w 13"/>
                <a:gd name="T3" fmla="*/ 2 h 13"/>
                <a:gd name="T4" fmla="*/ 3 w 13"/>
                <a:gd name="T5" fmla="*/ 2 h 13"/>
                <a:gd name="T6" fmla="*/ 3 w 13"/>
                <a:gd name="T7" fmla="*/ 11 h 13"/>
                <a:gd name="T8" fmla="*/ 11 w 13"/>
                <a:gd name="T9" fmla="*/ 11 h 13"/>
              </a:gdLst>
              <a:ahLst/>
              <a:cxnLst>
                <a:cxn ang="0">
                  <a:pos x="T0" y="T1"/>
                </a:cxn>
                <a:cxn ang="0">
                  <a:pos x="T2" y="T3"/>
                </a:cxn>
                <a:cxn ang="0">
                  <a:pos x="T4" y="T5"/>
                </a:cxn>
                <a:cxn ang="0">
                  <a:pos x="T6" y="T7"/>
                </a:cxn>
                <a:cxn ang="0">
                  <a:pos x="T8" y="T9"/>
                </a:cxn>
              </a:cxnLst>
              <a:rect l="0" t="0" r="r" b="b"/>
              <a:pathLst>
                <a:path w="13" h="13">
                  <a:moveTo>
                    <a:pt x="11" y="11"/>
                  </a:moveTo>
                  <a:cubicBezTo>
                    <a:pt x="13" y="8"/>
                    <a:pt x="13" y="5"/>
                    <a:pt x="11" y="2"/>
                  </a:cubicBezTo>
                  <a:cubicBezTo>
                    <a:pt x="9" y="0"/>
                    <a:pt x="5" y="0"/>
                    <a:pt x="3" y="2"/>
                  </a:cubicBezTo>
                  <a:cubicBezTo>
                    <a:pt x="0" y="5"/>
                    <a:pt x="0" y="8"/>
                    <a:pt x="3" y="11"/>
                  </a:cubicBezTo>
                  <a:cubicBezTo>
                    <a:pt x="5" y="13"/>
                    <a:pt x="9" y="13"/>
                    <a:pt x="11" y="11"/>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9" name="Freeform 22"/>
            <p:cNvSpPr/>
            <p:nvPr/>
          </p:nvSpPr>
          <p:spPr bwMode="auto">
            <a:xfrm>
              <a:off x="4488607" y="5065427"/>
              <a:ext cx="943451" cy="408080"/>
            </a:xfrm>
            <a:custGeom>
              <a:avLst/>
              <a:gdLst>
                <a:gd name="T0" fmla="*/ 753 w 771"/>
                <a:gd name="T1" fmla="*/ 93 h 333"/>
                <a:gd name="T2" fmla="*/ 676 w 771"/>
                <a:gd name="T3" fmla="*/ 128 h 333"/>
                <a:gd name="T4" fmla="*/ 673 w 771"/>
                <a:gd name="T5" fmla="*/ 25 h 333"/>
                <a:gd name="T6" fmla="*/ 594 w 771"/>
                <a:gd name="T7" fmla="*/ 42 h 333"/>
                <a:gd name="T8" fmla="*/ 82 w 771"/>
                <a:gd name="T9" fmla="*/ 155 h 333"/>
                <a:gd name="T10" fmla="*/ 102 w 771"/>
                <a:gd name="T11" fmla="*/ 237 h 333"/>
                <a:gd name="T12" fmla="*/ 43 w 771"/>
                <a:gd name="T13" fmla="*/ 230 h 333"/>
                <a:gd name="T14" fmla="*/ 45 w 771"/>
                <a:gd name="T15" fmla="*/ 327 h 333"/>
                <a:gd name="T16" fmla="*/ 61 w 771"/>
                <a:gd name="T17" fmla="*/ 266 h 333"/>
                <a:gd name="T18" fmla="*/ 136 w 771"/>
                <a:gd name="T19" fmla="*/ 281 h 333"/>
                <a:gd name="T20" fmla="*/ 138 w 771"/>
                <a:gd name="T21" fmla="*/ 181 h 333"/>
                <a:gd name="T22" fmla="*/ 636 w 771"/>
                <a:gd name="T23" fmla="*/ 66 h 333"/>
                <a:gd name="T24" fmla="*/ 653 w 771"/>
                <a:gd name="T25" fmla="*/ 190 h 333"/>
                <a:gd name="T26" fmla="*/ 753 w 771"/>
                <a:gd name="T27" fmla="*/ 93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71" h="333">
                  <a:moveTo>
                    <a:pt x="753" y="93"/>
                  </a:moveTo>
                  <a:cubicBezTo>
                    <a:pt x="736" y="36"/>
                    <a:pt x="676" y="128"/>
                    <a:pt x="676" y="128"/>
                  </a:cubicBezTo>
                  <a:cubicBezTo>
                    <a:pt x="676" y="128"/>
                    <a:pt x="693" y="51"/>
                    <a:pt x="673" y="25"/>
                  </a:cubicBezTo>
                  <a:cubicBezTo>
                    <a:pt x="654" y="0"/>
                    <a:pt x="606" y="34"/>
                    <a:pt x="594" y="42"/>
                  </a:cubicBezTo>
                  <a:cubicBezTo>
                    <a:pt x="82" y="155"/>
                    <a:pt x="82" y="155"/>
                    <a:pt x="82" y="155"/>
                  </a:cubicBezTo>
                  <a:cubicBezTo>
                    <a:pt x="102" y="237"/>
                    <a:pt x="102" y="237"/>
                    <a:pt x="102" y="237"/>
                  </a:cubicBezTo>
                  <a:cubicBezTo>
                    <a:pt x="43" y="230"/>
                    <a:pt x="43" y="230"/>
                    <a:pt x="43" y="230"/>
                  </a:cubicBezTo>
                  <a:cubicBezTo>
                    <a:pt x="43" y="230"/>
                    <a:pt x="0" y="321"/>
                    <a:pt x="45" y="327"/>
                  </a:cubicBezTo>
                  <a:cubicBezTo>
                    <a:pt x="91" y="333"/>
                    <a:pt x="61" y="266"/>
                    <a:pt x="61" y="266"/>
                  </a:cubicBezTo>
                  <a:cubicBezTo>
                    <a:pt x="61" y="266"/>
                    <a:pt x="104" y="291"/>
                    <a:pt x="136" y="281"/>
                  </a:cubicBezTo>
                  <a:cubicBezTo>
                    <a:pt x="160" y="274"/>
                    <a:pt x="141" y="203"/>
                    <a:pt x="138" y="181"/>
                  </a:cubicBezTo>
                  <a:cubicBezTo>
                    <a:pt x="474" y="161"/>
                    <a:pt x="631" y="69"/>
                    <a:pt x="636" y="66"/>
                  </a:cubicBezTo>
                  <a:cubicBezTo>
                    <a:pt x="636" y="66"/>
                    <a:pt x="644" y="149"/>
                    <a:pt x="653" y="190"/>
                  </a:cubicBezTo>
                  <a:cubicBezTo>
                    <a:pt x="653" y="190"/>
                    <a:pt x="771" y="151"/>
                    <a:pt x="753" y="93"/>
                  </a:cubicBezTo>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30" name="Freeform 23"/>
            <p:cNvSpPr/>
            <p:nvPr/>
          </p:nvSpPr>
          <p:spPr bwMode="auto">
            <a:xfrm>
              <a:off x="4448672" y="4692290"/>
              <a:ext cx="766242" cy="562826"/>
            </a:xfrm>
            <a:custGeom>
              <a:avLst/>
              <a:gdLst>
                <a:gd name="T0" fmla="*/ 568 w 627"/>
                <a:gd name="T1" fmla="*/ 0 h 460"/>
                <a:gd name="T2" fmla="*/ 627 w 627"/>
                <a:gd name="T3" fmla="*/ 347 h 460"/>
                <a:gd name="T4" fmla="*/ 115 w 627"/>
                <a:gd name="T5" fmla="*/ 460 h 460"/>
                <a:gd name="T6" fmla="*/ 0 w 627"/>
                <a:gd name="T7" fmla="*/ 118 h 460"/>
                <a:gd name="T8" fmla="*/ 568 w 627"/>
                <a:gd name="T9" fmla="*/ 0 h 460"/>
              </a:gdLst>
              <a:ahLst/>
              <a:cxnLst>
                <a:cxn ang="0">
                  <a:pos x="T0" y="T1"/>
                </a:cxn>
                <a:cxn ang="0">
                  <a:pos x="T2" y="T3"/>
                </a:cxn>
                <a:cxn ang="0">
                  <a:pos x="T4" y="T5"/>
                </a:cxn>
                <a:cxn ang="0">
                  <a:pos x="T6" y="T7"/>
                </a:cxn>
                <a:cxn ang="0">
                  <a:pos x="T8" y="T9"/>
                </a:cxn>
              </a:cxnLst>
              <a:rect l="0" t="0" r="r" b="b"/>
              <a:pathLst>
                <a:path w="627" h="460">
                  <a:moveTo>
                    <a:pt x="568" y="0"/>
                  </a:moveTo>
                  <a:cubicBezTo>
                    <a:pt x="627" y="347"/>
                    <a:pt x="627" y="347"/>
                    <a:pt x="627" y="347"/>
                  </a:cubicBezTo>
                  <a:cubicBezTo>
                    <a:pt x="627" y="347"/>
                    <a:pt x="422" y="435"/>
                    <a:pt x="115" y="460"/>
                  </a:cubicBezTo>
                  <a:cubicBezTo>
                    <a:pt x="0" y="118"/>
                    <a:pt x="0" y="118"/>
                    <a:pt x="0" y="118"/>
                  </a:cubicBezTo>
                  <a:cubicBezTo>
                    <a:pt x="0" y="118"/>
                    <a:pt x="389" y="101"/>
                    <a:pt x="568" y="0"/>
                  </a:cubicBezTo>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31" name="Freeform 24"/>
            <p:cNvSpPr/>
            <p:nvPr/>
          </p:nvSpPr>
          <p:spPr bwMode="auto">
            <a:xfrm>
              <a:off x="4819314" y="4707265"/>
              <a:ext cx="297012" cy="244598"/>
            </a:xfrm>
            <a:custGeom>
              <a:avLst/>
              <a:gdLst>
                <a:gd name="T0" fmla="*/ 238 w 238"/>
                <a:gd name="T1" fmla="*/ 0 h 196"/>
                <a:gd name="T2" fmla="*/ 161 w 238"/>
                <a:gd name="T3" fmla="*/ 196 h 196"/>
                <a:gd name="T4" fmla="*/ 0 w 238"/>
                <a:gd name="T5" fmla="*/ 69 h 196"/>
                <a:gd name="T6" fmla="*/ 238 w 238"/>
                <a:gd name="T7" fmla="*/ 0 h 196"/>
              </a:gdLst>
              <a:ahLst/>
              <a:cxnLst>
                <a:cxn ang="0">
                  <a:pos x="T0" y="T1"/>
                </a:cxn>
                <a:cxn ang="0">
                  <a:pos x="T2" y="T3"/>
                </a:cxn>
                <a:cxn ang="0">
                  <a:pos x="T4" y="T5"/>
                </a:cxn>
                <a:cxn ang="0">
                  <a:pos x="T6" y="T7"/>
                </a:cxn>
              </a:cxnLst>
              <a:rect l="0" t="0" r="r" b="b"/>
              <a:pathLst>
                <a:path w="238" h="196">
                  <a:moveTo>
                    <a:pt x="238" y="0"/>
                  </a:moveTo>
                  <a:lnTo>
                    <a:pt x="161" y="196"/>
                  </a:lnTo>
                  <a:lnTo>
                    <a:pt x="0" y="69"/>
                  </a:lnTo>
                  <a:lnTo>
                    <a:pt x="238" y="0"/>
                  </a:ln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32" name="Freeform 25"/>
            <p:cNvSpPr/>
            <p:nvPr/>
          </p:nvSpPr>
          <p:spPr bwMode="auto">
            <a:xfrm>
              <a:off x="4819314" y="4793374"/>
              <a:ext cx="200920" cy="158490"/>
            </a:xfrm>
            <a:custGeom>
              <a:avLst/>
              <a:gdLst>
                <a:gd name="T0" fmla="*/ 161 w 161"/>
                <a:gd name="T1" fmla="*/ 127 h 127"/>
                <a:gd name="T2" fmla="*/ 66 w 161"/>
                <a:gd name="T3" fmla="*/ 107 h 127"/>
                <a:gd name="T4" fmla="*/ 60 w 161"/>
                <a:gd name="T5" fmla="*/ 69 h 127"/>
                <a:gd name="T6" fmla="*/ 16 w 161"/>
                <a:gd name="T7" fmla="*/ 64 h 127"/>
                <a:gd name="T8" fmla="*/ 0 w 161"/>
                <a:gd name="T9" fmla="*/ 0 h 127"/>
                <a:gd name="T10" fmla="*/ 161 w 161"/>
                <a:gd name="T11" fmla="*/ 127 h 127"/>
              </a:gdLst>
              <a:ahLst/>
              <a:cxnLst>
                <a:cxn ang="0">
                  <a:pos x="T0" y="T1"/>
                </a:cxn>
                <a:cxn ang="0">
                  <a:pos x="T2" y="T3"/>
                </a:cxn>
                <a:cxn ang="0">
                  <a:pos x="T4" y="T5"/>
                </a:cxn>
                <a:cxn ang="0">
                  <a:pos x="T6" y="T7"/>
                </a:cxn>
                <a:cxn ang="0">
                  <a:pos x="T8" y="T9"/>
                </a:cxn>
                <a:cxn ang="0">
                  <a:pos x="T10" y="T11"/>
                </a:cxn>
              </a:cxnLst>
              <a:rect l="0" t="0" r="r" b="b"/>
              <a:pathLst>
                <a:path w="161" h="127">
                  <a:moveTo>
                    <a:pt x="161" y="127"/>
                  </a:moveTo>
                  <a:lnTo>
                    <a:pt x="66" y="107"/>
                  </a:lnTo>
                  <a:lnTo>
                    <a:pt x="60" y="69"/>
                  </a:lnTo>
                  <a:lnTo>
                    <a:pt x="16" y="64"/>
                  </a:lnTo>
                  <a:lnTo>
                    <a:pt x="0" y="0"/>
                  </a:lnTo>
                  <a:lnTo>
                    <a:pt x="161" y="127"/>
                  </a:lnTo>
                  <a:close/>
                </a:path>
              </a:pathLst>
            </a:custGeom>
            <a:solidFill>
              <a:schemeClr val="tx2"/>
            </a:solidFill>
            <a:ln>
              <a:noFill/>
            </a:ln>
          </p:spPr>
          <p:txBody>
            <a:bodyPr vert="horz" wrap="square" lIns="91440" tIns="45720" rIns="91440" bIns="45720" numCol="1" anchor="t" anchorCtr="0" compatLnSpc="1"/>
            <a:lstStyle/>
            <a:p>
              <a:endParaRPr lang="en-US"/>
            </a:p>
          </p:txBody>
        </p:sp>
        <p:sp>
          <p:nvSpPr>
            <p:cNvPr id="33" name="Freeform 26"/>
            <p:cNvSpPr/>
            <p:nvPr/>
          </p:nvSpPr>
          <p:spPr bwMode="auto">
            <a:xfrm>
              <a:off x="4954093" y="4773407"/>
              <a:ext cx="91100" cy="178457"/>
            </a:xfrm>
            <a:custGeom>
              <a:avLst/>
              <a:gdLst>
                <a:gd name="T0" fmla="*/ 57 w 73"/>
                <a:gd name="T1" fmla="*/ 15 h 143"/>
                <a:gd name="T2" fmla="*/ 39 w 73"/>
                <a:gd name="T3" fmla="*/ 0 h 143"/>
                <a:gd name="T4" fmla="*/ 6 w 73"/>
                <a:gd name="T5" fmla="*/ 10 h 143"/>
                <a:gd name="T6" fmla="*/ 0 w 73"/>
                <a:gd name="T7" fmla="*/ 36 h 143"/>
                <a:gd name="T8" fmla="*/ 16 w 73"/>
                <a:gd name="T9" fmla="*/ 45 h 143"/>
                <a:gd name="T10" fmla="*/ 16 w 73"/>
                <a:gd name="T11" fmla="*/ 114 h 143"/>
                <a:gd name="T12" fmla="*/ 53 w 73"/>
                <a:gd name="T13" fmla="*/ 143 h 143"/>
                <a:gd name="T14" fmla="*/ 73 w 73"/>
                <a:gd name="T15" fmla="*/ 92 h 143"/>
                <a:gd name="T16" fmla="*/ 46 w 73"/>
                <a:gd name="T17" fmla="*/ 39 h 143"/>
                <a:gd name="T18" fmla="*/ 57 w 73"/>
                <a:gd name="T19" fmla="*/ 15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3" h="143">
                  <a:moveTo>
                    <a:pt x="57" y="15"/>
                  </a:moveTo>
                  <a:lnTo>
                    <a:pt x="39" y="0"/>
                  </a:lnTo>
                  <a:lnTo>
                    <a:pt x="6" y="10"/>
                  </a:lnTo>
                  <a:lnTo>
                    <a:pt x="0" y="36"/>
                  </a:lnTo>
                  <a:lnTo>
                    <a:pt x="16" y="45"/>
                  </a:lnTo>
                  <a:lnTo>
                    <a:pt x="16" y="114"/>
                  </a:lnTo>
                  <a:lnTo>
                    <a:pt x="53" y="143"/>
                  </a:lnTo>
                  <a:lnTo>
                    <a:pt x="73" y="92"/>
                  </a:lnTo>
                  <a:lnTo>
                    <a:pt x="46" y="39"/>
                  </a:lnTo>
                  <a:lnTo>
                    <a:pt x="57" y="15"/>
                  </a:ln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34" name="Freeform 27"/>
            <p:cNvSpPr/>
            <p:nvPr/>
          </p:nvSpPr>
          <p:spPr bwMode="auto">
            <a:xfrm>
              <a:off x="5013994" y="4966839"/>
              <a:ext cx="31199" cy="31199"/>
            </a:xfrm>
            <a:custGeom>
              <a:avLst/>
              <a:gdLst>
                <a:gd name="T0" fmla="*/ 2 w 26"/>
                <a:gd name="T1" fmla="*/ 18 h 26"/>
                <a:gd name="T2" fmla="*/ 18 w 26"/>
                <a:gd name="T3" fmla="*/ 24 h 26"/>
                <a:gd name="T4" fmla="*/ 23 w 26"/>
                <a:gd name="T5" fmla="*/ 8 h 26"/>
                <a:gd name="T6" fmla="*/ 8 w 26"/>
                <a:gd name="T7" fmla="*/ 3 h 26"/>
                <a:gd name="T8" fmla="*/ 2 w 26"/>
                <a:gd name="T9" fmla="*/ 18 h 26"/>
              </a:gdLst>
              <a:ahLst/>
              <a:cxnLst>
                <a:cxn ang="0">
                  <a:pos x="T0" y="T1"/>
                </a:cxn>
                <a:cxn ang="0">
                  <a:pos x="T2" y="T3"/>
                </a:cxn>
                <a:cxn ang="0">
                  <a:pos x="T4" y="T5"/>
                </a:cxn>
                <a:cxn ang="0">
                  <a:pos x="T6" y="T7"/>
                </a:cxn>
                <a:cxn ang="0">
                  <a:pos x="T8" y="T9"/>
                </a:cxn>
              </a:cxnLst>
              <a:rect l="0" t="0" r="r" b="b"/>
              <a:pathLst>
                <a:path w="26" h="26">
                  <a:moveTo>
                    <a:pt x="2" y="18"/>
                  </a:moveTo>
                  <a:cubicBezTo>
                    <a:pt x="5" y="24"/>
                    <a:pt x="12" y="26"/>
                    <a:pt x="18" y="24"/>
                  </a:cubicBezTo>
                  <a:cubicBezTo>
                    <a:pt x="24" y="21"/>
                    <a:pt x="26" y="14"/>
                    <a:pt x="23" y="8"/>
                  </a:cubicBezTo>
                  <a:cubicBezTo>
                    <a:pt x="20" y="2"/>
                    <a:pt x="13" y="0"/>
                    <a:pt x="8" y="3"/>
                  </a:cubicBezTo>
                  <a:cubicBezTo>
                    <a:pt x="2" y="6"/>
                    <a:pt x="0" y="13"/>
                    <a:pt x="2" y="18"/>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5" name="Freeform 28"/>
            <p:cNvSpPr/>
            <p:nvPr/>
          </p:nvSpPr>
          <p:spPr bwMode="auto">
            <a:xfrm>
              <a:off x="5020234" y="4707265"/>
              <a:ext cx="121051" cy="244598"/>
            </a:xfrm>
            <a:custGeom>
              <a:avLst/>
              <a:gdLst>
                <a:gd name="T0" fmla="*/ 77 w 97"/>
                <a:gd name="T1" fmla="*/ 0 h 196"/>
                <a:gd name="T2" fmla="*/ 97 w 97"/>
                <a:gd name="T3" fmla="*/ 73 h 196"/>
                <a:gd name="T4" fmla="*/ 60 w 97"/>
                <a:gd name="T5" fmla="*/ 92 h 196"/>
                <a:gd name="T6" fmla="*/ 79 w 97"/>
                <a:gd name="T7" fmla="*/ 142 h 196"/>
                <a:gd name="T8" fmla="*/ 0 w 97"/>
                <a:gd name="T9" fmla="*/ 196 h 196"/>
                <a:gd name="T10" fmla="*/ 77 w 97"/>
                <a:gd name="T11" fmla="*/ 0 h 196"/>
              </a:gdLst>
              <a:ahLst/>
              <a:cxnLst>
                <a:cxn ang="0">
                  <a:pos x="T0" y="T1"/>
                </a:cxn>
                <a:cxn ang="0">
                  <a:pos x="T2" y="T3"/>
                </a:cxn>
                <a:cxn ang="0">
                  <a:pos x="T4" y="T5"/>
                </a:cxn>
                <a:cxn ang="0">
                  <a:pos x="T6" y="T7"/>
                </a:cxn>
                <a:cxn ang="0">
                  <a:pos x="T8" y="T9"/>
                </a:cxn>
                <a:cxn ang="0">
                  <a:pos x="T10" y="T11"/>
                </a:cxn>
              </a:cxnLst>
              <a:rect l="0" t="0" r="r" b="b"/>
              <a:pathLst>
                <a:path w="97" h="196">
                  <a:moveTo>
                    <a:pt x="77" y="0"/>
                  </a:moveTo>
                  <a:lnTo>
                    <a:pt x="97" y="73"/>
                  </a:lnTo>
                  <a:lnTo>
                    <a:pt x="60" y="92"/>
                  </a:lnTo>
                  <a:lnTo>
                    <a:pt x="79" y="142"/>
                  </a:lnTo>
                  <a:lnTo>
                    <a:pt x="0" y="196"/>
                  </a:lnTo>
                  <a:lnTo>
                    <a:pt x="77" y="0"/>
                  </a:lnTo>
                  <a:close/>
                </a:path>
              </a:pathLst>
            </a:custGeom>
            <a:solidFill>
              <a:schemeClr val="tx2"/>
            </a:solidFill>
            <a:ln>
              <a:noFill/>
            </a:ln>
          </p:spPr>
          <p:txBody>
            <a:bodyPr vert="horz" wrap="square" lIns="91440" tIns="45720" rIns="91440" bIns="45720" numCol="1" anchor="t" anchorCtr="0" compatLnSpc="1"/>
            <a:lstStyle/>
            <a:p>
              <a:endParaRPr lang="en-US"/>
            </a:p>
          </p:txBody>
        </p:sp>
        <p:sp>
          <p:nvSpPr>
            <p:cNvPr id="36" name="Freeform 29"/>
            <p:cNvSpPr/>
            <p:nvPr/>
          </p:nvSpPr>
          <p:spPr bwMode="auto">
            <a:xfrm>
              <a:off x="4382531" y="3934784"/>
              <a:ext cx="761250" cy="902268"/>
            </a:xfrm>
            <a:custGeom>
              <a:avLst/>
              <a:gdLst>
                <a:gd name="T0" fmla="*/ 131 w 622"/>
                <a:gd name="T1" fmla="*/ 288 h 737"/>
                <a:gd name="T2" fmla="*/ 54 w 622"/>
                <a:gd name="T3" fmla="*/ 737 h 737"/>
                <a:gd name="T4" fmla="*/ 622 w 622"/>
                <a:gd name="T5" fmla="*/ 619 h 737"/>
                <a:gd name="T6" fmla="*/ 131 w 622"/>
                <a:gd name="T7" fmla="*/ 288 h 737"/>
              </a:gdLst>
              <a:ahLst/>
              <a:cxnLst>
                <a:cxn ang="0">
                  <a:pos x="T0" y="T1"/>
                </a:cxn>
                <a:cxn ang="0">
                  <a:pos x="T2" y="T3"/>
                </a:cxn>
                <a:cxn ang="0">
                  <a:pos x="T4" y="T5"/>
                </a:cxn>
                <a:cxn ang="0">
                  <a:pos x="T6" y="T7"/>
                </a:cxn>
              </a:cxnLst>
              <a:rect l="0" t="0" r="r" b="b"/>
              <a:pathLst>
                <a:path w="622" h="737">
                  <a:moveTo>
                    <a:pt x="131" y="288"/>
                  </a:moveTo>
                  <a:cubicBezTo>
                    <a:pt x="131" y="288"/>
                    <a:pt x="0" y="426"/>
                    <a:pt x="54" y="737"/>
                  </a:cubicBezTo>
                  <a:cubicBezTo>
                    <a:pt x="54" y="737"/>
                    <a:pt x="443" y="720"/>
                    <a:pt x="622" y="619"/>
                  </a:cubicBezTo>
                  <a:cubicBezTo>
                    <a:pt x="622" y="619"/>
                    <a:pt x="572" y="0"/>
                    <a:pt x="131" y="288"/>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7" name="Freeform 30"/>
            <p:cNvSpPr/>
            <p:nvPr/>
          </p:nvSpPr>
          <p:spPr bwMode="auto">
            <a:xfrm>
              <a:off x="4382531" y="3934784"/>
              <a:ext cx="761250" cy="902268"/>
            </a:xfrm>
            <a:custGeom>
              <a:avLst/>
              <a:gdLst>
                <a:gd name="T0" fmla="*/ 131 w 622"/>
                <a:gd name="T1" fmla="*/ 288 h 737"/>
                <a:gd name="T2" fmla="*/ 54 w 622"/>
                <a:gd name="T3" fmla="*/ 737 h 737"/>
                <a:gd name="T4" fmla="*/ 622 w 622"/>
                <a:gd name="T5" fmla="*/ 619 h 737"/>
                <a:gd name="T6" fmla="*/ 131 w 622"/>
                <a:gd name="T7" fmla="*/ 288 h 737"/>
              </a:gdLst>
              <a:ahLst/>
              <a:cxnLst>
                <a:cxn ang="0">
                  <a:pos x="T0" y="T1"/>
                </a:cxn>
                <a:cxn ang="0">
                  <a:pos x="T2" y="T3"/>
                </a:cxn>
                <a:cxn ang="0">
                  <a:pos x="T4" y="T5"/>
                </a:cxn>
                <a:cxn ang="0">
                  <a:pos x="T6" y="T7"/>
                </a:cxn>
              </a:cxnLst>
              <a:rect l="0" t="0" r="r" b="b"/>
              <a:pathLst>
                <a:path w="622" h="737">
                  <a:moveTo>
                    <a:pt x="131" y="288"/>
                  </a:moveTo>
                  <a:cubicBezTo>
                    <a:pt x="131" y="288"/>
                    <a:pt x="0" y="426"/>
                    <a:pt x="54" y="737"/>
                  </a:cubicBezTo>
                  <a:cubicBezTo>
                    <a:pt x="54" y="737"/>
                    <a:pt x="443" y="720"/>
                    <a:pt x="622" y="619"/>
                  </a:cubicBezTo>
                  <a:cubicBezTo>
                    <a:pt x="622" y="619"/>
                    <a:pt x="572" y="0"/>
                    <a:pt x="131" y="288"/>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8" name="Freeform 31"/>
            <p:cNvSpPr/>
            <p:nvPr/>
          </p:nvSpPr>
          <p:spPr bwMode="auto">
            <a:xfrm>
              <a:off x="4096750" y="3911073"/>
              <a:ext cx="1199281" cy="925979"/>
            </a:xfrm>
            <a:custGeom>
              <a:avLst/>
              <a:gdLst>
                <a:gd name="T0" fmla="*/ 768 w 980"/>
                <a:gd name="T1" fmla="*/ 0 h 756"/>
                <a:gd name="T2" fmla="*/ 406 w 980"/>
                <a:gd name="T3" fmla="*/ 377 h 756"/>
                <a:gd name="T4" fmla="*/ 390 w 980"/>
                <a:gd name="T5" fmla="*/ 509 h 756"/>
                <a:gd name="T6" fmla="*/ 324 w 980"/>
                <a:gd name="T7" fmla="*/ 525 h 756"/>
                <a:gd name="T8" fmla="*/ 384 w 980"/>
                <a:gd name="T9" fmla="*/ 552 h 756"/>
                <a:gd name="T10" fmla="*/ 287 w 980"/>
                <a:gd name="T11" fmla="*/ 756 h 756"/>
                <a:gd name="T12" fmla="*/ 290 w 980"/>
                <a:gd name="T13" fmla="*/ 218 h 756"/>
                <a:gd name="T14" fmla="*/ 442 w 980"/>
                <a:gd name="T15" fmla="*/ 66 h 756"/>
                <a:gd name="T16" fmla="*/ 768 w 980"/>
                <a:gd name="T17" fmla="*/ 0 h 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0" h="756">
                  <a:moveTo>
                    <a:pt x="768" y="0"/>
                  </a:moveTo>
                  <a:cubicBezTo>
                    <a:pt x="768" y="0"/>
                    <a:pt x="980" y="347"/>
                    <a:pt x="406" y="377"/>
                  </a:cubicBezTo>
                  <a:cubicBezTo>
                    <a:pt x="390" y="509"/>
                    <a:pt x="390" y="509"/>
                    <a:pt x="390" y="509"/>
                  </a:cubicBezTo>
                  <a:cubicBezTo>
                    <a:pt x="390" y="509"/>
                    <a:pt x="329" y="467"/>
                    <a:pt x="324" y="525"/>
                  </a:cubicBezTo>
                  <a:cubicBezTo>
                    <a:pt x="319" y="583"/>
                    <a:pt x="384" y="552"/>
                    <a:pt x="384" y="552"/>
                  </a:cubicBezTo>
                  <a:cubicBezTo>
                    <a:pt x="384" y="552"/>
                    <a:pt x="349" y="706"/>
                    <a:pt x="287" y="756"/>
                  </a:cubicBezTo>
                  <a:cubicBezTo>
                    <a:pt x="287" y="756"/>
                    <a:pt x="0" y="211"/>
                    <a:pt x="290" y="218"/>
                  </a:cubicBezTo>
                  <a:cubicBezTo>
                    <a:pt x="290" y="218"/>
                    <a:pt x="287" y="100"/>
                    <a:pt x="442" y="66"/>
                  </a:cubicBezTo>
                  <a:cubicBezTo>
                    <a:pt x="602" y="32"/>
                    <a:pt x="732" y="219"/>
                    <a:pt x="768" y="0"/>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39" name="Freeform 32"/>
            <p:cNvSpPr/>
            <p:nvPr/>
          </p:nvSpPr>
          <p:spPr bwMode="auto">
            <a:xfrm>
              <a:off x="4709494" y="4492618"/>
              <a:ext cx="46174" cy="84861"/>
            </a:xfrm>
            <a:custGeom>
              <a:avLst/>
              <a:gdLst>
                <a:gd name="T0" fmla="*/ 33 w 38"/>
                <a:gd name="T1" fmla="*/ 31 h 69"/>
                <a:gd name="T2" fmla="*/ 28 w 38"/>
                <a:gd name="T3" fmla="*/ 66 h 69"/>
                <a:gd name="T4" fmla="*/ 5 w 38"/>
                <a:gd name="T5" fmla="*/ 39 h 69"/>
                <a:gd name="T6" fmla="*/ 10 w 38"/>
                <a:gd name="T7" fmla="*/ 3 h 69"/>
                <a:gd name="T8" fmla="*/ 33 w 38"/>
                <a:gd name="T9" fmla="*/ 31 h 69"/>
              </a:gdLst>
              <a:ahLst/>
              <a:cxnLst>
                <a:cxn ang="0">
                  <a:pos x="T0" y="T1"/>
                </a:cxn>
                <a:cxn ang="0">
                  <a:pos x="T2" y="T3"/>
                </a:cxn>
                <a:cxn ang="0">
                  <a:pos x="T4" y="T5"/>
                </a:cxn>
                <a:cxn ang="0">
                  <a:pos x="T6" y="T7"/>
                </a:cxn>
                <a:cxn ang="0">
                  <a:pos x="T8" y="T9"/>
                </a:cxn>
              </a:cxnLst>
              <a:rect l="0" t="0" r="r" b="b"/>
              <a:pathLst>
                <a:path w="38" h="69">
                  <a:moveTo>
                    <a:pt x="33" y="31"/>
                  </a:moveTo>
                  <a:cubicBezTo>
                    <a:pt x="38" y="48"/>
                    <a:pt x="36" y="64"/>
                    <a:pt x="28" y="66"/>
                  </a:cubicBezTo>
                  <a:cubicBezTo>
                    <a:pt x="21" y="69"/>
                    <a:pt x="10" y="56"/>
                    <a:pt x="5" y="39"/>
                  </a:cubicBezTo>
                  <a:cubicBezTo>
                    <a:pt x="0" y="21"/>
                    <a:pt x="2" y="5"/>
                    <a:pt x="10" y="3"/>
                  </a:cubicBezTo>
                  <a:cubicBezTo>
                    <a:pt x="18" y="0"/>
                    <a:pt x="28" y="13"/>
                    <a:pt x="33" y="31"/>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40" name="Freeform 33"/>
            <p:cNvSpPr/>
            <p:nvPr/>
          </p:nvSpPr>
          <p:spPr bwMode="auto">
            <a:xfrm>
              <a:off x="4992779" y="4412749"/>
              <a:ext cx="46174" cy="83613"/>
            </a:xfrm>
            <a:custGeom>
              <a:avLst/>
              <a:gdLst>
                <a:gd name="T0" fmla="*/ 33 w 38"/>
                <a:gd name="T1" fmla="*/ 30 h 68"/>
                <a:gd name="T2" fmla="*/ 28 w 38"/>
                <a:gd name="T3" fmla="*/ 66 h 68"/>
                <a:gd name="T4" fmla="*/ 5 w 38"/>
                <a:gd name="T5" fmla="*/ 38 h 68"/>
                <a:gd name="T6" fmla="*/ 10 w 38"/>
                <a:gd name="T7" fmla="*/ 2 h 68"/>
                <a:gd name="T8" fmla="*/ 33 w 38"/>
                <a:gd name="T9" fmla="*/ 30 h 68"/>
              </a:gdLst>
              <a:ahLst/>
              <a:cxnLst>
                <a:cxn ang="0">
                  <a:pos x="T0" y="T1"/>
                </a:cxn>
                <a:cxn ang="0">
                  <a:pos x="T2" y="T3"/>
                </a:cxn>
                <a:cxn ang="0">
                  <a:pos x="T4" y="T5"/>
                </a:cxn>
                <a:cxn ang="0">
                  <a:pos x="T6" y="T7"/>
                </a:cxn>
                <a:cxn ang="0">
                  <a:pos x="T8" y="T9"/>
                </a:cxn>
              </a:cxnLst>
              <a:rect l="0" t="0" r="r" b="b"/>
              <a:pathLst>
                <a:path w="38" h="68">
                  <a:moveTo>
                    <a:pt x="33" y="30"/>
                  </a:moveTo>
                  <a:cubicBezTo>
                    <a:pt x="38" y="48"/>
                    <a:pt x="36" y="64"/>
                    <a:pt x="28" y="66"/>
                  </a:cubicBezTo>
                  <a:cubicBezTo>
                    <a:pt x="21" y="68"/>
                    <a:pt x="10" y="56"/>
                    <a:pt x="5" y="38"/>
                  </a:cubicBezTo>
                  <a:cubicBezTo>
                    <a:pt x="0" y="20"/>
                    <a:pt x="3" y="4"/>
                    <a:pt x="10" y="2"/>
                  </a:cubicBezTo>
                  <a:cubicBezTo>
                    <a:pt x="18" y="0"/>
                    <a:pt x="28" y="12"/>
                    <a:pt x="33" y="30"/>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41" name="Freeform 34"/>
            <p:cNvSpPr/>
            <p:nvPr/>
          </p:nvSpPr>
          <p:spPr bwMode="auto">
            <a:xfrm>
              <a:off x="3432840" y="5075411"/>
              <a:ext cx="943451" cy="406832"/>
            </a:xfrm>
            <a:custGeom>
              <a:avLst/>
              <a:gdLst>
                <a:gd name="T0" fmla="*/ 754 w 771"/>
                <a:gd name="T1" fmla="*/ 93 h 333"/>
                <a:gd name="T2" fmla="*/ 676 w 771"/>
                <a:gd name="T3" fmla="*/ 128 h 333"/>
                <a:gd name="T4" fmla="*/ 673 w 771"/>
                <a:gd name="T5" fmla="*/ 25 h 333"/>
                <a:gd name="T6" fmla="*/ 594 w 771"/>
                <a:gd name="T7" fmla="*/ 42 h 333"/>
                <a:gd name="T8" fmla="*/ 82 w 771"/>
                <a:gd name="T9" fmla="*/ 155 h 333"/>
                <a:gd name="T10" fmla="*/ 102 w 771"/>
                <a:gd name="T11" fmla="*/ 237 h 333"/>
                <a:gd name="T12" fmla="*/ 43 w 771"/>
                <a:gd name="T13" fmla="*/ 230 h 333"/>
                <a:gd name="T14" fmla="*/ 45 w 771"/>
                <a:gd name="T15" fmla="*/ 327 h 333"/>
                <a:gd name="T16" fmla="*/ 61 w 771"/>
                <a:gd name="T17" fmla="*/ 266 h 333"/>
                <a:gd name="T18" fmla="*/ 136 w 771"/>
                <a:gd name="T19" fmla="*/ 281 h 333"/>
                <a:gd name="T20" fmla="*/ 138 w 771"/>
                <a:gd name="T21" fmla="*/ 181 h 333"/>
                <a:gd name="T22" fmla="*/ 636 w 771"/>
                <a:gd name="T23" fmla="*/ 66 h 333"/>
                <a:gd name="T24" fmla="*/ 653 w 771"/>
                <a:gd name="T25" fmla="*/ 190 h 333"/>
                <a:gd name="T26" fmla="*/ 754 w 771"/>
                <a:gd name="T27" fmla="*/ 93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71" h="333">
                  <a:moveTo>
                    <a:pt x="754" y="93"/>
                  </a:moveTo>
                  <a:cubicBezTo>
                    <a:pt x="736" y="36"/>
                    <a:pt x="676" y="128"/>
                    <a:pt x="676" y="128"/>
                  </a:cubicBezTo>
                  <a:cubicBezTo>
                    <a:pt x="676" y="128"/>
                    <a:pt x="693" y="51"/>
                    <a:pt x="673" y="25"/>
                  </a:cubicBezTo>
                  <a:cubicBezTo>
                    <a:pt x="654" y="0"/>
                    <a:pt x="606" y="34"/>
                    <a:pt x="594" y="42"/>
                  </a:cubicBezTo>
                  <a:cubicBezTo>
                    <a:pt x="82" y="155"/>
                    <a:pt x="82" y="155"/>
                    <a:pt x="82" y="155"/>
                  </a:cubicBezTo>
                  <a:cubicBezTo>
                    <a:pt x="102" y="237"/>
                    <a:pt x="102" y="237"/>
                    <a:pt x="102" y="237"/>
                  </a:cubicBezTo>
                  <a:cubicBezTo>
                    <a:pt x="43" y="230"/>
                    <a:pt x="43" y="230"/>
                    <a:pt x="43" y="230"/>
                  </a:cubicBezTo>
                  <a:cubicBezTo>
                    <a:pt x="43" y="230"/>
                    <a:pt x="0" y="321"/>
                    <a:pt x="45" y="327"/>
                  </a:cubicBezTo>
                  <a:cubicBezTo>
                    <a:pt x="91" y="333"/>
                    <a:pt x="61" y="266"/>
                    <a:pt x="61" y="266"/>
                  </a:cubicBezTo>
                  <a:cubicBezTo>
                    <a:pt x="61" y="266"/>
                    <a:pt x="104" y="291"/>
                    <a:pt x="136" y="281"/>
                  </a:cubicBezTo>
                  <a:cubicBezTo>
                    <a:pt x="161" y="274"/>
                    <a:pt x="141" y="203"/>
                    <a:pt x="138" y="181"/>
                  </a:cubicBezTo>
                  <a:cubicBezTo>
                    <a:pt x="474" y="161"/>
                    <a:pt x="631" y="69"/>
                    <a:pt x="636" y="66"/>
                  </a:cubicBezTo>
                  <a:cubicBezTo>
                    <a:pt x="636" y="66"/>
                    <a:pt x="644" y="149"/>
                    <a:pt x="653" y="190"/>
                  </a:cubicBezTo>
                  <a:cubicBezTo>
                    <a:pt x="653" y="190"/>
                    <a:pt x="771" y="151"/>
                    <a:pt x="754" y="93"/>
                  </a:cubicBezTo>
                </a:path>
              </a:pathLst>
            </a:custGeom>
            <a:solidFill>
              <a:schemeClr val="tx2"/>
            </a:solidFill>
            <a:ln>
              <a:noFill/>
            </a:ln>
          </p:spPr>
          <p:txBody>
            <a:bodyPr vert="horz" wrap="square" lIns="91440" tIns="45720" rIns="91440" bIns="45720" numCol="1" anchor="t" anchorCtr="0" compatLnSpc="1"/>
            <a:lstStyle/>
            <a:p>
              <a:endParaRPr lang="en-US"/>
            </a:p>
          </p:txBody>
        </p:sp>
        <p:sp>
          <p:nvSpPr>
            <p:cNvPr id="42" name="Freeform 35"/>
            <p:cNvSpPr/>
            <p:nvPr/>
          </p:nvSpPr>
          <p:spPr bwMode="auto">
            <a:xfrm>
              <a:off x="3326764" y="3944767"/>
              <a:ext cx="761250" cy="909756"/>
            </a:xfrm>
            <a:custGeom>
              <a:avLst/>
              <a:gdLst>
                <a:gd name="T0" fmla="*/ 622 w 622"/>
                <a:gd name="T1" fmla="*/ 619 h 744"/>
                <a:gd name="T2" fmla="*/ 131 w 622"/>
                <a:gd name="T3" fmla="*/ 288 h 744"/>
                <a:gd name="T4" fmla="*/ 54 w 622"/>
                <a:gd name="T5" fmla="*/ 737 h 744"/>
                <a:gd name="T6" fmla="*/ 622 w 622"/>
                <a:gd name="T7" fmla="*/ 619 h 744"/>
              </a:gdLst>
              <a:ahLst/>
              <a:cxnLst>
                <a:cxn ang="0">
                  <a:pos x="T0" y="T1"/>
                </a:cxn>
                <a:cxn ang="0">
                  <a:pos x="T2" y="T3"/>
                </a:cxn>
                <a:cxn ang="0">
                  <a:pos x="T4" y="T5"/>
                </a:cxn>
                <a:cxn ang="0">
                  <a:pos x="T6" y="T7"/>
                </a:cxn>
              </a:cxnLst>
              <a:rect l="0" t="0" r="r" b="b"/>
              <a:pathLst>
                <a:path w="622" h="744">
                  <a:moveTo>
                    <a:pt x="622" y="619"/>
                  </a:moveTo>
                  <a:cubicBezTo>
                    <a:pt x="622" y="619"/>
                    <a:pt x="572" y="0"/>
                    <a:pt x="131" y="288"/>
                  </a:cubicBezTo>
                  <a:cubicBezTo>
                    <a:pt x="131" y="288"/>
                    <a:pt x="0" y="425"/>
                    <a:pt x="54" y="737"/>
                  </a:cubicBezTo>
                  <a:cubicBezTo>
                    <a:pt x="537" y="744"/>
                    <a:pt x="622" y="619"/>
                    <a:pt x="622" y="619"/>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3" name="Freeform 36"/>
            <p:cNvSpPr/>
            <p:nvPr/>
          </p:nvSpPr>
          <p:spPr bwMode="auto">
            <a:xfrm>
              <a:off x="3392906" y="4702273"/>
              <a:ext cx="766242" cy="562826"/>
            </a:xfrm>
            <a:custGeom>
              <a:avLst/>
              <a:gdLst>
                <a:gd name="T0" fmla="*/ 568 w 627"/>
                <a:gd name="T1" fmla="*/ 0 h 460"/>
                <a:gd name="T2" fmla="*/ 627 w 627"/>
                <a:gd name="T3" fmla="*/ 347 h 460"/>
                <a:gd name="T4" fmla="*/ 115 w 627"/>
                <a:gd name="T5" fmla="*/ 460 h 460"/>
                <a:gd name="T6" fmla="*/ 0 w 627"/>
                <a:gd name="T7" fmla="*/ 118 h 460"/>
                <a:gd name="T8" fmla="*/ 568 w 627"/>
                <a:gd name="T9" fmla="*/ 0 h 460"/>
              </a:gdLst>
              <a:ahLst/>
              <a:cxnLst>
                <a:cxn ang="0">
                  <a:pos x="T0" y="T1"/>
                </a:cxn>
                <a:cxn ang="0">
                  <a:pos x="T2" y="T3"/>
                </a:cxn>
                <a:cxn ang="0">
                  <a:pos x="T4" y="T5"/>
                </a:cxn>
                <a:cxn ang="0">
                  <a:pos x="T6" y="T7"/>
                </a:cxn>
                <a:cxn ang="0">
                  <a:pos x="T8" y="T9"/>
                </a:cxn>
              </a:cxnLst>
              <a:rect l="0" t="0" r="r" b="b"/>
              <a:pathLst>
                <a:path w="627" h="460">
                  <a:moveTo>
                    <a:pt x="568" y="0"/>
                  </a:moveTo>
                  <a:cubicBezTo>
                    <a:pt x="627" y="347"/>
                    <a:pt x="627" y="347"/>
                    <a:pt x="627" y="347"/>
                  </a:cubicBezTo>
                  <a:cubicBezTo>
                    <a:pt x="627" y="347"/>
                    <a:pt x="422" y="435"/>
                    <a:pt x="115" y="460"/>
                  </a:cubicBezTo>
                  <a:cubicBezTo>
                    <a:pt x="0" y="118"/>
                    <a:pt x="0" y="118"/>
                    <a:pt x="0" y="118"/>
                  </a:cubicBezTo>
                  <a:cubicBezTo>
                    <a:pt x="0" y="118"/>
                    <a:pt x="389" y="101"/>
                    <a:pt x="568" y="0"/>
                  </a:cubicBezTo>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44" name="Freeform 37"/>
            <p:cNvSpPr/>
            <p:nvPr/>
          </p:nvSpPr>
          <p:spPr bwMode="auto">
            <a:xfrm>
              <a:off x="2926172" y="4964343"/>
              <a:ext cx="2496" cy="0"/>
            </a:xfrm>
            <a:custGeom>
              <a:avLst/>
              <a:gdLst>
                <a:gd name="T0" fmla="*/ 0 w 2"/>
                <a:gd name="T1" fmla="*/ 2 w 2"/>
                <a:gd name="T2" fmla="*/ 0 w 2"/>
              </a:gdLst>
              <a:ahLst/>
              <a:cxnLst>
                <a:cxn ang="0">
                  <a:pos x="T0" y="0"/>
                </a:cxn>
                <a:cxn ang="0">
                  <a:pos x="T1" y="0"/>
                </a:cxn>
                <a:cxn ang="0">
                  <a:pos x="T2" y="0"/>
                </a:cxn>
              </a:cxnLst>
              <a:rect l="0" t="0" r="r" b="b"/>
              <a:pathLst>
                <a:path w="2">
                  <a:moveTo>
                    <a:pt x="0" y="0"/>
                  </a:moveTo>
                  <a:cubicBezTo>
                    <a:pt x="1" y="0"/>
                    <a:pt x="1" y="0"/>
                    <a:pt x="2" y="0"/>
                  </a:cubicBezTo>
                  <a:cubicBezTo>
                    <a:pt x="1" y="0"/>
                    <a:pt x="1" y="0"/>
                    <a:pt x="0" y="0"/>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5" name="Freeform 38"/>
            <p:cNvSpPr/>
            <p:nvPr/>
          </p:nvSpPr>
          <p:spPr bwMode="auto">
            <a:xfrm>
              <a:off x="3845912" y="4818333"/>
              <a:ext cx="136027" cy="333203"/>
            </a:xfrm>
            <a:custGeom>
              <a:avLst/>
              <a:gdLst>
                <a:gd name="T0" fmla="*/ 66 w 109"/>
                <a:gd name="T1" fmla="*/ 0 h 267"/>
                <a:gd name="T2" fmla="*/ 78 w 109"/>
                <a:gd name="T3" fmla="*/ 22 h 267"/>
                <a:gd name="T4" fmla="*/ 62 w 109"/>
                <a:gd name="T5" fmla="*/ 47 h 267"/>
                <a:gd name="T6" fmla="*/ 109 w 109"/>
                <a:gd name="T7" fmla="*/ 201 h 267"/>
                <a:gd name="T8" fmla="*/ 56 w 109"/>
                <a:gd name="T9" fmla="*/ 267 h 267"/>
                <a:gd name="T10" fmla="*/ 0 w 109"/>
                <a:gd name="T11" fmla="*/ 210 h 267"/>
                <a:gd name="T12" fmla="*/ 31 w 109"/>
                <a:gd name="T13" fmla="*/ 50 h 267"/>
                <a:gd name="T14" fmla="*/ 12 w 109"/>
                <a:gd name="T15" fmla="*/ 24 h 267"/>
                <a:gd name="T16" fmla="*/ 22 w 109"/>
                <a:gd name="T17" fmla="*/ 6 h 267"/>
                <a:gd name="T18" fmla="*/ 66 w 109"/>
                <a:gd name="T19" fmla="*/ 0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267">
                  <a:moveTo>
                    <a:pt x="66" y="0"/>
                  </a:moveTo>
                  <a:lnTo>
                    <a:pt x="78" y="22"/>
                  </a:lnTo>
                  <a:lnTo>
                    <a:pt x="62" y="47"/>
                  </a:lnTo>
                  <a:lnTo>
                    <a:pt x="109" y="201"/>
                  </a:lnTo>
                  <a:lnTo>
                    <a:pt x="56" y="267"/>
                  </a:lnTo>
                  <a:lnTo>
                    <a:pt x="0" y="210"/>
                  </a:lnTo>
                  <a:lnTo>
                    <a:pt x="31" y="50"/>
                  </a:lnTo>
                  <a:lnTo>
                    <a:pt x="12" y="24"/>
                  </a:lnTo>
                  <a:lnTo>
                    <a:pt x="22" y="6"/>
                  </a:lnTo>
                  <a:lnTo>
                    <a:pt x="66" y="0"/>
                  </a:lnTo>
                  <a:close/>
                </a:path>
              </a:pathLst>
            </a:custGeom>
            <a:solidFill>
              <a:schemeClr val="tx2"/>
            </a:solidFill>
            <a:ln>
              <a:noFill/>
            </a:ln>
          </p:spPr>
          <p:txBody>
            <a:bodyPr vert="horz" wrap="square" lIns="91440" tIns="45720" rIns="91440" bIns="45720" numCol="1" anchor="t" anchorCtr="0" compatLnSpc="1"/>
            <a:lstStyle/>
            <a:p>
              <a:endParaRPr lang="en-US"/>
            </a:p>
          </p:txBody>
        </p:sp>
        <p:sp>
          <p:nvSpPr>
            <p:cNvPr id="46" name="Freeform 39"/>
            <p:cNvSpPr/>
            <p:nvPr/>
          </p:nvSpPr>
          <p:spPr bwMode="auto">
            <a:xfrm>
              <a:off x="3845912" y="4818333"/>
              <a:ext cx="136027" cy="333203"/>
            </a:xfrm>
            <a:custGeom>
              <a:avLst/>
              <a:gdLst>
                <a:gd name="T0" fmla="*/ 66 w 109"/>
                <a:gd name="T1" fmla="*/ 0 h 267"/>
                <a:gd name="T2" fmla="*/ 78 w 109"/>
                <a:gd name="T3" fmla="*/ 22 h 267"/>
                <a:gd name="T4" fmla="*/ 62 w 109"/>
                <a:gd name="T5" fmla="*/ 47 h 267"/>
                <a:gd name="T6" fmla="*/ 109 w 109"/>
                <a:gd name="T7" fmla="*/ 201 h 267"/>
                <a:gd name="T8" fmla="*/ 56 w 109"/>
                <a:gd name="T9" fmla="*/ 267 h 267"/>
                <a:gd name="T10" fmla="*/ 0 w 109"/>
                <a:gd name="T11" fmla="*/ 210 h 267"/>
                <a:gd name="T12" fmla="*/ 31 w 109"/>
                <a:gd name="T13" fmla="*/ 50 h 267"/>
                <a:gd name="T14" fmla="*/ 12 w 109"/>
                <a:gd name="T15" fmla="*/ 24 h 267"/>
                <a:gd name="T16" fmla="*/ 22 w 109"/>
                <a:gd name="T17" fmla="*/ 6 h 267"/>
                <a:gd name="T18" fmla="*/ 66 w 109"/>
                <a:gd name="T19" fmla="*/ 0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267">
                  <a:moveTo>
                    <a:pt x="66" y="0"/>
                  </a:moveTo>
                  <a:lnTo>
                    <a:pt x="78" y="22"/>
                  </a:lnTo>
                  <a:lnTo>
                    <a:pt x="62" y="47"/>
                  </a:lnTo>
                  <a:lnTo>
                    <a:pt x="109" y="201"/>
                  </a:lnTo>
                  <a:lnTo>
                    <a:pt x="56" y="267"/>
                  </a:lnTo>
                  <a:lnTo>
                    <a:pt x="0" y="210"/>
                  </a:lnTo>
                  <a:lnTo>
                    <a:pt x="31" y="50"/>
                  </a:lnTo>
                  <a:lnTo>
                    <a:pt x="12" y="24"/>
                  </a:lnTo>
                  <a:lnTo>
                    <a:pt x="22" y="6"/>
                  </a:lnTo>
                  <a:lnTo>
                    <a:pt x="6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7" name="Freeform 40"/>
            <p:cNvSpPr/>
            <p:nvPr/>
          </p:nvSpPr>
          <p:spPr bwMode="auto">
            <a:xfrm>
              <a:off x="1316315" y="4968087"/>
              <a:ext cx="4229306" cy="258326"/>
            </a:xfrm>
            <a:custGeom>
              <a:avLst/>
              <a:gdLst>
                <a:gd name="T0" fmla="*/ 3389 w 3389"/>
                <a:gd name="T1" fmla="*/ 132 h 207"/>
                <a:gd name="T2" fmla="*/ 3 w 3389"/>
                <a:gd name="T3" fmla="*/ 207 h 207"/>
                <a:gd name="T4" fmla="*/ 0 w 3389"/>
                <a:gd name="T5" fmla="*/ 74 h 207"/>
                <a:gd name="T6" fmla="*/ 3386 w 3389"/>
                <a:gd name="T7" fmla="*/ 0 h 207"/>
                <a:gd name="T8" fmla="*/ 3389 w 3389"/>
                <a:gd name="T9" fmla="*/ 132 h 207"/>
              </a:gdLst>
              <a:ahLst/>
              <a:cxnLst>
                <a:cxn ang="0">
                  <a:pos x="T0" y="T1"/>
                </a:cxn>
                <a:cxn ang="0">
                  <a:pos x="T2" y="T3"/>
                </a:cxn>
                <a:cxn ang="0">
                  <a:pos x="T4" y="T5"/>
                </a:cxn>
                <a:cxn ang="0">
                  <a:pos x="T6" y="T7"/>
                </a:cxn>
                <a:cxn ang="0">
                  <a:pos x="T8" y="T9"/>
                </a:cxn>
              </a:cxnLst>
              <a:rect l="0" t="0" r="r" b="b"/>
              <a:pathLst>
                <a:path w="3389" h="207">
                  <a:moveTo>
                    <a:pt x="3389" y="132"/>
                  </a:moveTo>
                  <a:lnTo>
                    <a:pt x="3" y="207"/>
                  </a:lnTo>
                  <a:lnTo>
                    <a:pt x="0" y="74"/>
                  </a:lnTo>
                  <a:lnTo>
                    <a:pt x="3386" y="0"/>
                  </a:lnTo>
                  <a:lnTo>
                    <a:pt x="3389" y="132"/>
                  </a:lnTo>
                  <a:close/>
                </a:path>
              </a:pathLst>
            </a:custGeom>
            <a:solidFill>
              <a:schemeClr val="accent4">
                <a:lumMod val="75000"/>
              </a:schemeClr>
            </a:solidFill>
            <a:ln>
              <a:noFill/>
            </a:ln>
          </p:spPr>
          <p:txBody>
            <a:bodyPr vert="horz" wrap="square" lIns="91440" tIns="45720" rIns="91440" bIns="45720" numCol="1" anchor="t" anchorCtr="0" compatLnSpc="1"/>
            <a:lstStyle/>
            <a:p>
              <a:endParaRPr lang="en-US"/>
            </a:p>
          </p:txBody>
        </p:sp>
        <p:sp>
          <p:nvSpPr>
            <p:cNvPr id="48" name="Freeform 41"/>
            <p:cNvSpPr/>
            <p:nvPr/>
          </p:nvSpPr>
          <p:spPr bwMode="auto">
            <a:xfrm>
              <a:off x="1316315" y="4968087"/>
              <a:ext cx="4229306" cy="258326"/>
            </a:xfrm>
            <a:custGeom>
              <a:avLst/>
              <a:gdLst>
                <a:gd name="T0" fmla="*/ 3389 w 3389"/>
                <a:gd name="T1" fmla="*/ 132 h 207"/>
                <a:gd name="T2" fmla="*/ 3 w 3389"/>
                <a:gd name="T3" fmla="*/ 207 h 207"/>
                <a:gd name="T4" fmla="*/ 0 w 3389"/>
                <a:gd name="T5" fmla="*/ 74 h 207"/>
                <a:gd name="T6" fmla="*/ 3386 w 3389"/>
                <a:gd name="T7" fmla="*/ 0 h 207"/>
                <a:gd name="T8" fmla="*/ 3389 w 3389"/>
                <a:gd name="T9" fmla="*/ 132 h 207"/>
              </a:gdLst>
              <a:ahLst/>
              <a:cxnLst>
                <a:cxn ang="0">
                  <a:pos x="T0" y="T1"/>
                </a:cxn>
                <a:cxn ang="0">
                  <a:pos x="T2" y="T3"/>
                </a:cxn>
                <a:cxn ang="0">
                  <a:pos x="T4" y="T5"/>
                </a:cxn>
                <a:cxn ang="0">
                  <a:pos x="T6" y="T7"/>
                </a:cxn>
                <a:cxn ang="0">
                  <a:pos x="T8" y="T9"/>
                </a:cxn>
              </a:cxnLst>
              <a:rect l="0" t="0" r="r" b="b"/>
              <a:pathLst>
                <a:path w="3389" h="207">
                  <a:moveTo>
                    <a:pt x="3389" y="132"/>
                  </a:moveTo>
                  <a:lnTo>
                    <a:pt x="3" y="207"/>
                  </a:lnTo>
                  <a:lnTo>
                    <a:pt x="0" y="74"/>
                  </a:lnTo>
                  <a:lnTo>
                    <a:pt x="3386" y="0"/>
                  </a:lnTo>
                  <a:lnTo>
                    <a:pt x="3389" y="13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9" name="Freeform 42"/>
            <p:cNvSpPr/>
            <p:nvPr/>
          </p:nvSpPr>
          <p:spPr bwMode="auto">
            <a:xfrm>
              <a:off x="1317563" y="5144048"/>
              <a:ext cx="2496" cy="82365"/>
            </a:xfrm>
            <a:custGeom>
              <a:avLst/>
              <a:gdLst>
                <a:gd name="T0" fmla="*/ 0 w 2"/>
                <a:gd name="T1" fmla="*/ 0 h 66"/>
                <a:gd name="T2" fmla="*/ 0 w 2"/>
                <a:gd name="T3" fmla="*/ 0 h 66"/>
                <a:gd name="T4" fmla="*/ 2 w 2"/>
                <a:gd name="T5" fmla="*/ 66 h 66"/>
                <a:gd name="T6" fmla="*/ 0 w 2"/>
                <a:gd name="T7" fmla="*/ 0 h 66"/>
              </a:gdLst>
              <a:ahLst/>
              <a:cxnLst>
                <a:cxn ang="0">
                  <a:pos x="T0" y="T1"/>
                </a:cxn>
                <a:cxn ang="0">
                  <a:pos x="T2" y="T3"/>
                </a:cxn>
                <a:cxn ang="0">
                  <a:pos x="T4" y="T5"/>
                </a:cxn>
                <a:cxn ang="0">
                  <a:pos x="T6" y="T7"/>
                </a:cxn>
              </a:cxnLst>
              <a:rect l="0" t="0" r="r" b="b"/>
              <a:pathLst>
                <a:path w="2" h="66">
                  <a:moveTo>
                    <a:pt x="0" y="0"/>
                  </a:moveTo>
                  <a:lnTo>
                    <a:pt x="0" y="0"/>
                  </a:lnTo>
                  <a:lnTo>
                    <a:pt x="2" y="66"/>
                  </a:lnTo>
                  <a:lnTo>
                    <a:pt x="0" y="0"/>
                  </a:lnTo>
                  <a:close/>
                </a:path>
              </a:pathLst>
            </a:custGeom>
            <a:solidFill>
              <a:srgbClr val="E6E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0" name="Freeform 43"/>
            <p:cNvSpPr/>
            <p:nvPr/>
          </p:nvSpPr>
          <p:spPr bwMode="auto">
            <a:xfrm>
              <a:off x="1317563" y="5144048"/>
              <a:ext cx="2496" cy="82365"/>
            </a:xfrm>
            <a:custGeom>
              <a:avLst/>
              <a:gdLst>
                <a:gd name="T0" fmla="*/ 0 w 2"/>
                <a:gd name="T1" fmla="*/ 0 h 66"/>
                <a:gd name="T2" fmla="*/ 0 w 2"/>
                <a:gd name="T3" fmla="*/ 0 h 66"/>
                <a:gd name="T4" fmla="*/ 2 w 2"/>
                <a:gd name="T5" fmla="*/ 66 h 66"/>
                <a:gd name="T6" fmla="*/ 0 w 2"/>
                <a:gd name="T7" fmla="*/ 0 h 66"/>
              </a:gdLst>
              <a:ahLst/>
              <a:cxnLst>
                <a:cxn ang="0">
                  <a:pos x="T0" y="T1"/>
                </a:cxn>
                <a:cxn ang="0">
                  <a:pos x="T2" y="T3"/>
                </a:cxn>
                <a:cxn ang="0">
                  <a:pos x="T4" y="T5"/>
                </a:cxn>
                <a:cxn ang="0">
                  <a:pos x="T6" y="T7"/>
                </a:cxn>
              </a:cxnLst>
              <a:rect l="0" t="0" r="r" b="b"/>
              <a:pathLst>
                <a:path w="2" h="66">
                  <a:moveTo>
                    <a:pt x="0" y="0"/>
                  </a:moveTo>
                  <a:lnTo>
                    <a:pt x="0" y="0"/>
                  </a:lnTo>
                  <a:lnTo>
                    <a:pt x="2" y="66"/>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1" name="Freeform 44"/>
            <p:cNvSpPr/>
            <p:nvPr/>
          </p:nvSpPr>
          <p:spPr bwMode="auto">
            <a:xfrm>
              <a:off x="1317563" y="5050452"/>
              <a:ext cx="4203099" cy="175961"/>
            </a:xfrm>
            <a:custGeom>
              <a:avLst/>
              <a:gdLst>
                <a:gd name="T0" fmla="*/ 3368 w 3368"/>
                <a:gd name="T1" fmla="*/ 0 h 141"/>
                <a:gd name="T2" fmla="*/ 0 w 3368"/>
                <a:gd name="T3" fmla="*/ 75 h 141"/>
                <a:gd name="T4" fmla="*/ 2 w 3368"/>
                <a:gd name="T5" fmla="*/ 141 h 141"/>
                <a:gd name="T6" fmla="*/ 306 w 3368"/>
                <a:gd name="T7" fmla="*/ 134 h 141"/>
                <a:gd name="T8" fmla="*/ 881 w 3368"/>
                <a:gd name="T9" fmla="*/ 121 h 141"/>
                <a:gd name="T10" fmla="*/ 3361 w 3368"/>
                <a:gd name="T11" fmla="*/ 66 h 141"/>
                <a:gd name="T12" fmla="*/ 3368 w 3368"/>
                <a:gd name="T13" fmla="*/ 0 h 141"/>
              </a:gdLst>
              <a:ahLst/>
              <a:cxnLst>
                <a:cxn ang="0">
                  <a:pos x="T0" y="T1"/>
                </a:cxn>
                <a:cxn ang="0">
                  <a:pos x="T2" y="T3"/>
                </a:cxn>
                <a:cxn ang="0">
                  <a:pos x="T4" y="T5"/>
                </a:cxn>
                <a:cxn ang="0">
                  <a:pos x="T6" y="T7"/>
                </a:cxn>
                <a:cxn ang="0">
                  <a:pos x="T8" y="T9"/>
                </a:cxn>
                <a:cxn ang="0">
                  <a:pos x="T10" y="T11"/>
                </a:cxn>
                <a:cxn ang="0">
                  <a:pos x="T12" y="T13"/>
                </a:cxn>
              </a:cxnLst>
              <a:rect l="0" t="0" r="r" b="b"/>
              <a:pathLst>
                <a:path w="3368" h="141">
                  <a:moveTo>
                    <a:pt x="3368" y="0"/>
                  </a:moveTo>
                  <a:lnTo>
                    <a:pt x="0" y="75"/>
                  </a:lnTo>
                  <a:lnTo>
                    <a:pt x="2" y="141"/>
                  </a:lnTo>
                  <a:lnTo>
                    <a:pt x="306" y="134"/>
                  </a:lnTo>
                  <a:lnTo>
                    <a:pt x="881" y="121"/>
                  </a:lnTo>
                  <a:lnTo>
                    <a:pt x="3361" y="66"/>
                  </a:lnTo>
                  <a:lnTo>
                    <a:pt x="3368" y="0"/>
                  </a:lnTo>
                  <a:close/>
                </a:path>
              </a:pathLst>
            </a:custGeom>
            <a:solidFill>
              <a:schemeClr val="accent4">
                <a:lumMod val="50000"/>
              </a:schemeClr>
            </a:solidFill>
            <a:ln>
              <a:noFill/>
            </a:ln>
          </p:spPr>
          <p:txBody>
            <a:bodyPr vert="horz" wrap="square" lIns="91440" tIns="45720" rIns="91440" bIns="45720" numCol="1" anchor="t" anchorCtr="0" compatLnSpc="1"/>
            <a:lstStyle/>
            <a:p>
              <a:endParaRPr lang="en-US"/>
            </a:p>
          </p:txBody>
        </p:sp>
        <p:sp>
          <p:nvSpPr>
            <p:cNvPr id="52" name="Freeform 45"/>
            <p:cNvSpPr/>
            <p:nvPr/>
          </p:nvSpPr>
          <p:spPr bwMode="auto">
            <a:xfrm>
              <a:off x="1317563" y="5050452"/>
              <a:ext cx="4203099" cy="175961"/>
            </a:xfrm>
            <a:custGeom>
              <a:avLst/>
              <a:gdLst>
                <a:gd name="T0" fmla="*/ 3368 w 3368"/>
                <a:gd name="T1" fmla="*/ 0 h 141"/>
                <a:gd name="T2" fmla="*/ 0 w 3368"/>
                <a:gd name="T3" fmla="*/ 75 h 141"/>
                <a:gd name="T4" fmla="*/ 2 w 3368"/>
                <a:gd name="T5" fmla="*/ 141 h 141"/>
                <a:gd name="T6" fmla="*/ 306 w 3368"/>
                <a:gd name="T7" fmla="*/ 134 h 141"/>
                <a:gd name="T8" fmla="*/ 881 w 3368"/>
                <a:gd name="T9" fmla="*/ 121 h 141"/>
                <a:gd name="T10" fmla="*/ 3361 w 3368"/>
                <a:gd name="T11" fmla="*/ 66 h 141"/>
                <a:gd name="T12" fmla="*/ 3368 w 3368"/>
                <a:gd name="T13" fmla="*/ 0 h 141"/>
              </a:gdLst>
              <a:ahLst/>
              <a:cxnLst>
                <a:cxn ang="0">
                  <a:pos x="T0" y="T1"/>
                </a:cxn>
                <a:cxn ang="0">
                  <a:pos x="T2" y="T3"/>
                </a:cxn>
                <a:cxn ang="0">
                  <a:pos x="T4" y="T5"/>
                </a:cxn>
                <a:cxn ang="0">
                  <a:pos x="T6" y="T7"/>
                </a:cxn>
                <a:cxn ang="0">
                  <a:pos x="T8" y="T9"/>
                </a:cxn>
                <a:cxn ang="0">
                  <a:pos x="T10" y="T11"/>
                </a:cxn>
                <a:cxn ang="0">
                  <a:pos x="T12" y="T13"/>
                </a:cxn>
              </a:cxnLst>
              <a:rect l="0" t="0" r="r" b="b"/>
              <a:pathLst>
                <a:path w="3368" h="141">
                  <a:moveTo>
                    <a:pt x="3368" y="0"/>
                  </a:moveTo>
                  <a:lnTo>
                    <a:pt x="0" y="75"/>
                  </a:lnTo>
                  <a:lnTo>
                    <a:pt x="2" y="141"/>
                  </a:lnTo>
                  <a:lnTo>
                    <a:pt x="306" y="134"/>
                  </a:lnTo>
                  <a:lnTo>
                    <a:pt x="881" y="121"/>
                  </a:lnTo>
                  <a:lnTo>
                    <a:pt x="3361" y="66"/>
                  </a:lnTo>
                  <a:lnTo>
                    <a:pt x="336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3" name="Freeform 46"/>
            <p:cNvSpPr/>
            <p:nvPr/>
          </p:nvSpPr>
          <p:spPr bwMode="auto">
            <a:xfrm>
              <a:off x="5483224" y="4800862"/>
              <a:ext cx="580297" cy="499180"/>
            </a:xfrm>
            <a:custGeom>
              <a:avLst/>
              <a:gdLst>
                <a:gd name="T0" fmla="*/ 0 w 465"/>
                <a:gd name="T1" fmla="*/ 0 h 400"/>
                <a:gd name="T2" fmla="*/ 465 w 465"/>
                <a:gd name="T3" fmla="*/ 191 h 400"/>
                <a:gd name="T4" fmla="*/ 9 w 465"/>
                <a:gd name="T5" fmla="*/ 400 h 400"/>
                <a:gd name="T6" fmla="*/ 30 w 465"/>
                <a:gd name="T7" fmla="*/ 200 h 400"/>
                <a:gd name="T8" fmla="*/ 0 w 465"/>
                <a:gd name="T9" fmla="*/ 0 h 400"/>
              </a:gdLst>
              <a:ahLst/>
              <a:cxnLst>
                <a:cxn ang="0">
                  <a:pos x="T0" y="T1"/>
                </a:cxn>
                <a:cxn ang="0">
                  <a:pos x="T2" y="T3"/>
                </a:cxn>
                <a:cxn ang="0">
                  <a:pos x="T4" y="T5"/>
                </a:cxn>
                <a:cxn ang="0">
                  <a:pos x="T6" y="T7"/>
                </a:cxn>
                <a:cxn ang="0">
                  <a:pos x="T8" y="T9"/>
                </a:cxn>
              </a:cxnLst>
              <a:rect l="0" t="0" r="r" b="b"/>
              <a:pathLst>
                <a:path w="465" h="400">
                  <a:moveTo>
                    <a:pt x="0" y="0"/>
                  </a:moveTo>
                  <a:lnTo>
                    <a:pt x="465" y="191"/>
                  </a:lnTo>
                  <a:lnTo>
                    <a:pt x="9" y="400"/>
                  </a:lnTo>
                  <a:lnTo>
                    <a:pt x="30" y="200"/>
                  </a:lnTo>
                  <a:lnTo>
                    <a:pt x="0" y="0"/>
                  </a:ln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54" name="Freeform 47"/>
            <p:cNvSpPr/>
            <p:nvPr/>
          </p:nvSpPr>
          <p:spPr bwMode="auto">
            <a:xfrm>
              <a:off x="5483224" y="4800862"/>
              <a:ext cx="580297" cy="499180"/>
            </a:xfrm>
            <a:custGeom>
              <a:avLst/>
              <a:gdLst>
                <a:gd name="T0" fmla="*/ 0 w 465"/>
                <a:gd name="T1" fmla="*/ 0 h 400"/>
                <a:gd name="T2" fmla="*/ 465 w 465"/>
                <a:gd name="T3" fmla="*/ 191 h 400"/>
                <a:gd name="T4" fmla="*/ 9 w 465"/>
                <a:gd name="T5" fmla="*/ 400 h 400"/>
                <a:gd name="T6" fmla="*/ 30 w 465"/>
                <a:gd name="T7" fmla="*/ 200 h 400"/>
                <a:gd name="T8" fmla="*/ 0 w 465"/>
                <a:gd name="T9" fmla="*/ 0 h 400"/>
              </a:gdLst>
              <a:ahLst/>
              <a:cxnLst>
                <a:cxn ang="0">
                  <a:pos x="T0" y="T1"/>
                </a:cxn>
                <a:cxn ang="0">
                  <a:pos x="T2" y="T3"/>
                </a:cxn>
                <a:cxn ang="0">
                  <a:pos x="T4" y="T5"/>
                </a:cxn>
                <a:cxn ang="0">
                  <a:pos x="T6" y="T7"/>
                </a:cxn>
                <a:cxn ang="0">
                  <a:pos x="T8" y="T9"/>
                </a:cxn>
              </a:cxnLst>
              <a:rect l="0" t="0" r="r" b="b"/>
              <a:pathLst>
                <a:path w="465" h="400">
                  <a:moveTo>
                    <a:pt x="0" y="0"/>
                  </a:moveTo>
                  <a:lnTo>
                    <a:pt x="465" y="191"/>
                  </a:lnTo>
                  <a:lnTo>
                    <a:pt x="9" y="400"/>
                  </a:lnTo>
                  <a:lnTo>
                    <a:pt x="30" y="20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5" name="Freeform 48"/>
            <p:cNvSpPr/>
            <p:nvPr/>
          </p:nvSpPr>
          <p:spPr bwMode="auto">
            <a:xfrm>
              <a:off x="5494455" y="5039220"/>
              <a:ext cx="569066" cy="260822"/>
            </a:xfrm>
            <a:custGeom>
              <a:avLst/>
              <a:gdLst>
                <a:gd name="T0" fmla="*/ 456 w 456"/>
                <a:gd name="T1" fmla="*/ 0 h 209"/>
                <a:gd name="T2" fmla="*/ 21 w 456"/>
                <a:gd name="T3" fmla="*/ 9 h 209"/>
                <a:gd name="T4" fmla="*/ 0 w 456"/>
                <a:gd name="T5" fmla="*/ 209 h 209"/>
                <a:gd name="T6" fmla="*/ 456 w 456"/>
                <a:gd name="T7" fmla="*/ 0 h 209"/>
              </a:gdLst>
              <a:ahLst/>
              <a:cxnLst>
                <a:cxn ang="0">
                  <a:pos x="T0" y="T1"/>
                </a:cxn>
                <a:cxn ang="0">
                  <a:pos x="T2" y="T3"/>
                </a:cxn>
                <a:cxn ang="0">
                  <a:pos x="T4" y="T5"/>
                </a:cxn>
                <a:cxn ang="0">
                  <a:pos x="T6" y="T7"/>
                </a:cxn>
              </a:cxnLst>
              <a:rect l="0" t="0" r="r" b="b"/>
              <a:pathLst>
                <a:path w="456" h="209">
                  <a:moveTo>
                    <a:pt x="456" y="0"/>
                  </a:moveTo>
                  <a:lnTo>
                    <a:pt x="21" y="9"/>
                  </a:lnTo>
                  <a:lnTo>
                    <a:pt x="0" y="209"/>
                  </a:lnTo>
                  <a:lnTo>
                    <a:pt x="456" y="0"/>
                  </a:lnTo>
                  <a:close/>
                </a:path>
              </a:pathLst>
            </a:custGeom>
            <a:solidFill>
              <a:schemeClr val="bg1">
                <a:lumMod val="85000"/>
              </a:schemeClr>
            </a:solidFill>
            <a:ln>
              <a:noFill/>
            </a:ln>
          </p:spPr>
          <p:txBody>
            <a:bodyPr vert="horz" wrap="square" lIns="91440" tIns="45720" rIns="91440" bIns="45720" numCol="1" anchor="t" anchorCtr="0" compatLnSpc="1"/>
            <a:lstStyle/>
            <a:p>
              <a:endParaRPr lang="en-US"/>
            </a:p>
          </p:txBody>
        </p:sp>
        <p:sp>
          <p:nvSpPr>
            <p:cNvPr id="56" name="Freeform 49"/>
            <p:cNvSpPr/>
            <p:nvPr/>
          </p:nvSpPr>
          <p:spPr bwMode="auto">
            <a:xfrm>
              <a:off x="5494455" y="5039220"/>
              <a:ext cx="569066" cy="260822"/>
            </a:xfrm>
            <a:custGeom>
              <a:avLst/>
              <a:gdLst>
                <a:gd name="T0" fmla="*/ 456 w 456"/>
                <a:gd name="T1" fmla="*/ 0 h 209"/>
                <a:gd name="T2" fmla="*/ 21 w 456"/>
                <a:gd name="T3" fmla="*/ 9 h 209"/>
                <a:gd name="T4" fmla="*/ 0 w 456"/>
                <a:gd name="T5" fmla="*/ 209 h 209"/>
                <a:gd name="T6" fmla="*/ 456 w 456"/>
                <a:gd name="T7" fmla="*/ 0 h 209"/>
              </a:gdLst>
              <a:ahLst/>
              <a:cxnLst>
                <a:cxn ang="0">
                  <a:pos x="T0" y="T1"/>
                </a:cxn>
                <a:cxn ang="0">
                  <a:pos x="T2" y="T3"/>
                </a:cxn>
                <a:cxn ang="0">
                  <a:pos x="T4" y="T5"/>
                </a:cxn>
                <a:cxn ang="0">
                  <a:pos x="T6" y="T7"/>
                </a:cxn>
              </a:cxnLst>
              <a:rect l="0" t="0" r="r" b="b"/>
              <a:pathLst>
                <a:path w="456" h="209">
                  <a:moveTo>
                    <a:pt x="456" y="0"/>
                  </a:moveTo>
                  <a:lnTo>
                    <a:pt x="21" y="9"/>
                  </a:lnTo>
                  <a:lnTo>
                    <a:pt x="0" y="209"/>
                  </a:lnTo>
                  <a:lnTo>
                    <a:pt x="45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7" name="Freeform 50"/>
            <p:cNvSpPr/>
            <p:nvPr/>
          </p:nvSpPr>
          <p:spPr bwMode="auto">
            <a:xfrm>
              <a:off x="1034278" y="4787134"/>
              <a:ext cx="1378986" cy="272053"/>
            </a:xfrm>
            <a:custGeom>
              <a:avLst/>
              <a:gdLst>
                <a:gd name="T0" fmla="*/ 842 w 1105"/>
                <a:gd name="T1" fmla="*/ 0 h 218"/>
                <a:gd name="T2" fmla="*/ 0 w 1105"/>
                <a:gd name="T3" fmla="*/ 19 h 218"/>
                <a:gd name="T4" fmla="*/ 263 w 1105"/>
                <a:gd name="T5" fmla="*/ 218 h 218"/>
                <a:gd name="T6" fmla="*/ 1105 w 1105"/>
                <a:gd name="T7" fmla="*/ 200 h 218"/>
                <a:gd name="T8" fmla="*/ 842 w 1105"/>
                <a:gd name="T9" fmla="*/ 0 h 218"/>
              </a:gdLst>
              <a:ahLst/>
              <a:cxnLst>
                <a:cxn ang="0">
                  <a:pos x="T0" y="T1"/>
                </a:cxn>
                <a:cxn ang="0">
                  <a:pos x="T2" y="T3"/>
                </a:cxn>
                <a:cxn ang="0">
                  <a:pos x="T4" y="T5"/>
                </a:cxn>
                <a:cxn ang="0">
                  <a:pos x="T6" y="T7"/>
                </a:cxn>
                <a:cxn ang="0">
                  <a:pos x="T8" y="T9"/>
                </a:cxn>
              </a:cxnLst>
              <a:rect l="0" t="0" r="r" b="b"/>
              <a:pathLst>
                <a:path w="1105" h="218">
                  <a:moveTo>
                    <a:pt x="842" y="0"/>
                  </a:moveTo>
                  <a:lnTo>
                    <a:pt x="0" y="19"/>
                  </a:lnTo>
                  <a:lnTo>
                    <a:pt x="263" y="218"/>
                  </a:lnTo>
                  <a:lnTo>
                    <a:pt x="1105" y="200"/>
                  </a:lnTo>
                  <a:lnTo>
                    <a:pt x="842" y="0"/>
                  </a:lnTo>
                  <a:close/>
                </a:path>
              </a:pathLst>
            </a:custGeom>
            <a:solidFill>
              <a:schemeClr val="accent5"/>
            </a:solidFill>
            <a:ln>
              <a:noFill/>
            </a:ln>
          </p:spPr>
          <p:txBody>
            <a:bodyPr vert="horz" wrap="square" lIns="91440" tIns="45720" rIns="91440" bIns="45720" numCol="1" anchor="t" anchorCtr="0" compatLnSpc="1"/>
            <a:lstStyle/>
            <a:p>
              <a:endParaRPr lang="en-US"/>
            </a:p>
          </p:txBody>
        </p:sp>
        <p:sp>
          <p:nvSpPr>
            <p:cNvPr id="58" name="Freeform 51"/>
            <p:cNvSpPr/>
            <p:nvPr/>
          </p:nvSpPr>
          <p:spPr bwMode="auto">
            <a:xfrm>
              <a:off x="1051750" y="5201454"/>
              <a:ext cx="1365258" cy="285781"/>
            </a:xfrm>
            <a:custGeom>
              <a:avLst/>
              <a:gdLst>
                <a:gd name="T0" fmla="*/ 252 w 1094"/>
                <a:gd name="T1" fmla="*/ 19 h 229"/>
                <a:gd name="T2" fmla="*/ 1094 w 1094"/>
                <a:gd name="T3" fmla="*/ 0 h 229"/>
                <a:gd name="T4" fmla="*/ 841 w 1094"/>
                <a:gd name="T5" fmla="*/ 211 h 229"/>
                <a:gd name="T6" fmla="*/ 0 w 1094"/>
                <a:gd name="T7" fmla="*/ 229 h 229"/>
                <a:gd name="T8" fmla="*/ 252 w 1094"/>
                <a:gd name="T9" fmla="*/ 19 h 229"/>
              </a:gdLst>
              <a:ahLst/>
              <a:cxnLst>
                <a:cxn ang="0">
                  <a:pos x="T0" y="T1"/>
                </a:cxn>
                <a:cxn ang="0">
                  <a:pos x="T2" y="T3"/>
                </a:cxn>
                <a:cxn ang="0">
                  <a:pos x="T4" y="T5"/>
                </a:cxn>
                <a:cxn ang="0">
                  <a:pos x="T6" y="T7"/>
                </a:cxn>
                <a:cxn ang="0">
                  <a:pos x="T8" y="T9"/>
                </a:cxn>
              </a:cxnLst>
              <a:rect l="0" t="0" r="r" b="b"/>
              <a:pathLst>
                <a:path w="1094" h="229">
                  <a:moveTo>
                    <a:pt x="252" y="19"/>
                  </a:moveTo>
                  <a:lnTo>
                    <a:pt x="1094" y="0"/>
                  </a:lnTo>
                  <a:lnTo>
                    <a:pt x="841" y="211"/>
                  </a:lnTo>
                  <a:lnTo>
                    <a:pt x="0" y="229"/>
                  </a:lnTo>
                  <a:lnTo>
                    <a:pt x="252" y="19"/>
                  </a:lnTo>
                  <a:close/>
                </a:path>
              </a:pathLst>
            </a:custGeom>
            <a:solidFill>
              <a:srgbClr val="B3524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9" name="Freeform 52"/>
            <p:cNvSpPr/>
            <p:nvPr/>
          </p:nvSpPr>
          <p:spPr bwMode="auto">
            <a:xfrm>
              <a:off x="1051750" y="5201454"/>
              <a:ext cx="1365258" cy="285781"/>
            </a:xfrm>
            <a:custGeom>
              <a:avLst/>
              <a:gdLst>
                <a:gd name="T0" fmla="*/ 252 w 1094"/>
                <a:gd name="T1" fmla="*/ 19 h 229"/>
                <a:gd name="T2" fmla="*/ 1094 w 1094"/>
                <a:gd name="T3" fmla="*/ 0 h 229"/>
                <a:gd name="T4" fmla="*/ 841 w 1094"/>
                <a:gd name="T5" fmla="*/ 211 h 229"/>
                <a:gd name="T6" fmla="*/ 0 w 1094"/>
                <a:gd name="T7" fmla="*/ 229 h 229"/>
                <a:gd name="T8" fmla="*/ 252 w 1094"/>
                <a:gd name="T9" fmla="*/ 19 h 229"/>
              </a:gdLst>
              <a:ahLst/>
              <a:cxnLst>
                <a:cxn ang="0">
                  <a:pos x="T0" y="T1"/>
                </a:cxn>
                <a:cxn ang="0">
                  <a:pos x="T2" y="T3"/>
                </a:cxn>
                <a:cxn ang="0">
                  <a:pos x="T4" y="T5"/>
                </a:cxn>
                <a:cxn ang="0">
                  <a:pos x="T6" y="T7"/>
                </a:cxn>
                <a:cxn ang="0">
                  <a:pos x="T8" y="T9"/>
                </a:cxn>
              </a:cxnLst>
              <a:rect l="0" t="0" r="r" b="b"/>
              <a:pathLst>
                <a:path w="1094" h="229">
                  <a:moveTo>
                    <a:pt x="252" y="19"/>
                  </a:moveTo>
                  <a:lnTo>
                    <a:pt x="1094" y="0"/>
                  </a:lnTo>
                  <a:lnTo>
                    <a:pt x="841" y="211"/>
                  </a:lnTo>
                  <a:lnTo>
                    <a:pt x="0" y="229"/>
                  </a:lnTo>
                  <a:lnTo>
                    <a:pt x="252" y="1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0" name="Freeform 53"/>
            <p:cNvSpPr/>
            <p:nvPr/>
          </p:nvSpPr>
          <p:spPr bwMode="auto">
            <a:xfrm>
              <a:off x="1051750" y="5201454"/>
              <a:ext cx="1365258" cy="285781"/>
            </a:xfrm>
            <a:custGeom>
              <a:avLst/>
              <a:gdLst>
                <a:gd name="T0" fmla="*/ 1094 w 1094"/>
                <a:gd name="T1" fmla="*/ 0 h 229"/>
                <a:gd name="T2" fmla="*/ 252 w 1094"/>
                <a:gd name="T3" fmla="*/ 19 h 229"/>
                <a:gd name="T4" fmla="*/ 0 w 1094"/>
                <a:gd name="T5" fmla="*/ 229 h 229"/>
                <a:gd name="T6" fmla="*/ 841 w 1094"/>
                <a:gd name="T7" fmla="*/ 211 h 229"/>
                <a:gd name="T8" fmla="*/ 1094 w 1094"/>
                <a:gd name="T9" fmla="*/ 0 h 229"/>
              </a:gdLst>
              <a:ahLst/>
              <a:cxnLst>
                <a:cxn ang="0">
                  <a:pos x="T0" y="T1"/>
                </a:cxn>
                <a:cxn ang="0">
                  <a:pos x="T2" y="T3"/>
                </a:cxn>
                <a:cxn ang="0">
                  <a:pos x="T4" y="T5"/>
                </a:cxn>
                <a:cxn ang="0">
                  <a:pos x="T6" y="T7"/>
                </a:cxn>
                <a:cxn ang="0">
                  <a:pos x="T8" y="T9"/>
                </a:cxn>
              </a:cxnLst>
              <a:rect l="0" t="0" r="r" b="b"/>
              <a:pathLst>
                <a:path w="1094" h="229">
                  <a:moveTo>
                    <a:pt x="1094" y="0"/>
                  </a:moveTo>
                  <a:lnTo>
                    <a:pt x="252" y="19"/>
                  </a:lnTo>
                  <a:lnTo>
                    <a:pt x="0" y="229"/>
                  </a:lnTo>
                  <a:lnTo>
                    <a:pt x="841" y="211"/>
                  </a:lnTo>
                  <a:lnTo>
                    <a:pt x="1094" y="0"/>
                  </a:lnTo>
                  <a:close/>
                </a:path>
              </a:pathLst>
            </a:custGeom>
            <a:solidFill>
              <a:schemeClr val="accent5"/>
            </a:solidFill>
            <a:ln>
              <a:noFill/>
            </a:ln>
          </p:spPr>
          <p:txBody>
            <a:bodyPr vert="horz" wrap="square" lIns="91440" tIns="45720" rIns="91440" bIns="45720" numCol="1" anchor="t" anchorCtr="0" compatLnSpc="1"/>
            <a:lstStyle/>
            <a:p>
              <a:endParaRPr lang="en-US"/>
            </a:p>
          </p:txBody>
        </p:sp>
        <p:sp>
          <p:nvSpPr>
            <p:cNvPr id="61" name="Freeform 54"/>
            <p:cNvSpPr/>
            <p:nvPr/>
          </p:nvSpPr>
          <p:spPr bwMode="auto">
            <a:xfrm>
              <a:off x="1051750" y="5201454"/>
              <a:ext cx="1365258" cy="285781"/>
            </a:xfrm>
            <a:custGeom>
              <a:avLst/>
              <a:gdLst>
                <a:gd name="T0" fmla="*/ 1094 w 1094"/>
                <a:gd name="T1" fmla="*/ 0 h 229"/>
                <a:gd name="T2" fmla="*/ 252 w 1094"/>
                <a:gd name="T3" fmla="*/ 19 h 229"/>
                <a:gd name="T4" fmla="*/ 0 w 1094"/>
                <a:gd name="T5" fmla="*/ 229 h 229"/>
                <a:gd name="T6" fmla="*/ 841 w 1094"/>
                <a:gd name="T7" fmla="*/ 211 h 229"/>
                <a:gd name="T8" fmla="*/ 1094 w 1094"/>
                <a:gd name="T9" fmla="*/ 0 h 229"/>
              </a:gdLst>
              <a:ahLst/>
              <a:cxnLst>
                <a:cxn ang="0">
                  <a:pos x="T0" y="T1"/>
                </a:cxn>
                <a:cxn ang="0">
                  <a:pos x="T2" y="T3"/>
                </a:cxn>
                <a:cxn ang="0">
                  <a:pos x="T4" y="T5"/>
                </a:cxn>
                <a:cxn ang="0">
                  <a:pos x="T6" y="T7"/>
                </a:cxn>
                <a:cxn ang="0">
                  <a:pos x="T8" y="T9"/>
                </a:cxn>
              </a:cxnLst>
              <a:rect l="0" t="0" r="r" b="b"/>
              <a:pathLst>
                <a:path w="1094" h="229">
                  <a:moveTo>
                    <a:pt x="1094" y="0"/>
                  </a:moveTo>
                  <a:lnTo>
                    <a:pt x="252" y="19"/>
                  </a:lnTo>
                  <a:lnTo>
                    <a:pt x="0" y="229"/>
                  </a:lnTo>
                  <a:lnTo>
                    <a:pt x="841" y="211"/>
                  </a:lnTo>
                  <a:lnTo>
                    <a:pt x="109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2" name="Freeform 55"/>
            <p:cNvSpPr/>
            <p:nvPr/>
          </p:nvSpPr>
          <p:spPr bwMode="auto">
            <a:xfrm>
              <a:off x="4558492" y="5117841"/>
              <a:ext cx="92348" cy="83613"/>
            </a:xfrm>
            <a:custGeom>
              <a:avLst/>
              <a:gdLst>
                <a:gd name="T0" fmla="*/ 34 w 75"/>
                <a:gd name="T1" fmla="*/ 0 h 68"/>
                <a:gd name="T2" fmla="*/ 0 w 75"/>
                <a:gd name="T3" fmla="*/ 45 h 68"/>
                <a:gd name="T4" fmla="*/ 35 w 75"/>
                <a:gd name="T5" fmla="*/ 62 h 68"/>
                <a:gd name="T6" fmla="*/ 52 w 75"/>
                <a:gd name="T7" fmla="*/ 61 h 68"/>
                <a:gd name="T8" fmla="*/ 49 w 75"/>
                <a:gd name="T9" fmla="*/ 53 h 68"/>
                <a:gd name="T10" fmla="*/ 58 w 75"/>
                <a:gd name="T11" fmla="*/ 49 h 68"/>
                <a:gd name="T12" fmla="*/ 57 w 75"/>
                <a:gd name="T13" fmla="*/ 41 h 68"/>
                <a:gd name="T14" fmla="*/ 65 w 75"/>
                <a:gd name="T15" fmla="*/ 38 h 68"/>
                <a:gd name="T16" fmla="*/ 62 w 75"/>
                <a:gd name="T17" fmla="*/ 29 h 68"/>
                <a:gd name="T18" fmla="*/ 71 w 75"/>
                <a:gd name="T19" fmla="*/ 26 h 68"/>
                <a:gd name="T20" fmla="*/ 57 w 75"/>
                <a:gd name="T21" fmla="*/ 9 h 68"/>
                <a:gd name="T22" fmla="*/ 34 w 75"/>
                <a:gd name="T23" fmla="*/ 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5" h="68">
                  <a:moveTo>
                    <a:pt x="34" y="0"/>
                  </a:moveTo>
                  <a:cubicBezTo>
                    <a:pt x="0" y="45"/>
                    <a:pt x="0" y="45"/>
                    <a:pt x="0" y="45"/>
                  </a:cubicBezTo>
                  <a:cubicBezTo>
                    <a:pt x="35" y="62"/>
                    <a:pt x="35" y="62"/>
                    <a:pt x="35" y="62"/>
                  </a:cubicBezTo>
                  <a:cubicBezTo>
                    <a:pt x="38" y="64"/>
                    <a:pt x="48" y="68"/>
                    <a:pt x="52" y="61"/>
                  </a:cubicBezTo>
                  <a:cubicBezTo>
                    <a:pt x="54" y="58"/>
                    <a:pt x="52" y="55"/>
                    <a:pt x="49" y="53"/>
                  </a:cubicBezTo>
                  <a:cubicBezTo>
                    <a:pt x="53" y="53"/>
                    <a:pt x="57" y="53"/>
                    <a:pt x="58" y="49"/>
                  </a:cubicBezTo>
                  <a:cubicBezTo>
                    <a:pt x="60" y="46"/>
                    <a:pt x="59" y="44"/>
                    <a:pt x="57" y="41"/>
                  </a:cubicBezTo>
                  <a:cubicBezTo>
                    <a:pt x="60" y="42"/>
                    <a:pt x="63" y="41"/>
                    <a:pt x="65" y="38"/>
                  </a:cubicBezTo>
                  <a:cubicBezTo>
                    <a:pt x="66" y="35"/>
                    <a:pt x="65" y="32"/>
                    <a:pt x="62" y="29"/>
                  </a:cubicBezTo>
                  <a:cubicBezTo>
                    <a:pt x="66" y="30"/>
                    <a:pt x="69" y="29"/>
                    <a:pt x="71" y="26"/>
                  </a:cubicBezTo>
                  <a:cubicBezTo>
                    <a:pt x="75" y="19"/>
                    <a:pt x="60" y="10"/>
                    <a:pt x="57" y="9"/>
                  </a:cubicBezTo>
                  <a:lnTo>
                    <a:pt x="34" y="0"/>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3" name="Freeform 56"/>
            <p:cNvSpPr/>
            <p:nvPr/>
          </p:nvSpPr>
          <p:spPr bwMode="auto">
            <a:xfrm>
              <a:off x="4544765" y="5106610"/>
              <a:ext cx="58654" cy="72381"/>
            </a:xfrm>
            <a:custGeom>
              <a:avLst/>
              <a:gdLst>
                <a:gd name="T0" fmla="*/ 0 w 47"/>
                <a:gd name="T1" fmla="*/ 49 h 58"/>
                <a:gd name="T2" fmla="*/ 16 w 47"/>
                <a:gd name="T3" fmla="*/ 58 h 58"/>
                <a:gd name="T4" fmla="*/ 47 w 47"/>
                <a:gd name="T5" fmla="*/ 9 h 58"/>
                <a:gd name="T6" fmla="*/ 31 w 47"/>
                <a:gd name="T7" fmla="*/ 0 h 58"/>
                <a:gd name="T8" fmla="*/ 0 w 47"/>
                <a:gd name="T9" fmla="*/ 49 h 58"/>
              </a:gdLst>
              <a:ahLst/>
              <a:cxnLst>
                <a:cxn ang="0">
                  <a:pos x="T0" y="T1"/>
                </a:cxn>
                <a:cxn ang="0">
                  <a:pos x="T2" y="T3"/>
                </a:cxn>
                <a:cxn ang="0">
                  <a:pos x="T4" y="T5"/>
                </a:cxn>
                <a:cxn ang="0">
                  <a:pos x="T6" y="T7"/>
                </a:cxn>
                <a:cxn ang="0">
                  <a:pos x="T8" y="T9"/>
                </a:cxn>
              </a:cxnLst>
              <a:rect l="0" t="0" r="r" b="b"/>
              <a:pathLst>
                <a:path w="47" h="58">
                  <a:moveTo>
                    <a:pt x="0" y="49"/>
                  </a:moveTo>
                  <a:lnTo>
                    <a:pt x="16" y="58"/>
                  </a:lnTo>
                  <a:lnTo>
                    <a:pt x="47" y="9"/>
                  </a:lnTo>
                  <a:lnTo>
                    <a:pt x="31" y="0"/>
                  </a:lnTo>
                  <a:lnTo>
                    <a:pt x="0" y="49"/>
                  </a:lnTo>
                  <a:close/>
                </a:path>
              </a:pathLst>
            </a:custGeom>
            <a:solidFill>
              <a:srgbClr val="F5F5F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4" name="Freeform 57"/>
            <p:cNvSpPr/>
            <p:nvPr/>
          </p:nvSpPr>
          <p:spPr bwMode="auto">
            <a:xfrm>
              <a:off x="4244008" y="4837052"/>
              <a:ext cx="348178" cy="339443"/>
            </a:xfrm>
            <a:custGeom>
              <a:avLst/>
              <a:gdLst>
                <a:gd name="T0" fmla="*/ 191 w 285"/>
                <a:gd name="T1" fmla="*/ 71 h 278"/>
                <a:gd name="T2" fmla="*/ 167 w 285"/>
                <a:gd name="T3" fmla="*/ 0 h 278"/>
                <a:gd name="T4" fmla="*/ 253 w 285"/>
                <a:gd name="T5" fmla="*/ 278 h 278"/>
                <a:gd name="T6" fmla="*/ 285 w 285"/>
                <a:gd name="T7" fmla="*/ 223 h 278"/>
                <a:gd name="T8" fmla="*/ 191 w 285"/>
                <a:gd name="T9" fmla="*/ 71 h 278"/>
              </a:gdLst>
              <a:ahLst/>
              <a:cxnLst>
                <a:cxn ang="0">
                  <a:pos x="T0" y="T1"/>
                </a:cxn>
                <a:cxn ang="0">
                  <a:pos x="T2" y="T3"/>
                </a:cxn>
                <a:cxn ang="0">
                  <a:pos x="T4" y="T5"/>
                </a:cxn>
                <a:cxn ang="0">
                  <a:pos x="T6" y="T7"/>
                </a:cxn>
                <a:cxn ang="0">
                  <a:pos x="T8" y="T9"/>
                </a:cxn>
              </a:cxnLst>
              <a:rect l="0" t="0" r="r" b="b"/>
              <a:pathLst>
                <a:path w="285" h="278">
                  <a:moveTo>
                    <a:pt x="191" y="71"/>
                  </a:moveTo>
                  <a:cubicBezTo>
                    <a:pt x="167" y="0"/>
                    <a:pt x="167" y="0"/>
                    <a:pt x="167" y="0"/>
                  </a:cubicBezTo>
                  <a:cubicBezTo>
                    <a:pt x="0" y="205"/>
                    <a:pt x="253" y="278"/>
                    <a:pt x="253" y="278"/>
                  </a:cubicBezTo>
                  <a:cubicBezTo>
                    <a:pt x="285" y="223"/>
                    <a:pt x="285" y="223"/>
                    <a:pt x="285" y="223"/>
                  </a:cubicBezTo>
                  <a:cubicBezTo>
                    <a:pt x="219" y="195"/>
                    <a:pt x="130" y="157"/>
                    <a:pt x="191" y="71"/>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65" name="Freeform 58"/>
            <p:cNvSpPr/>
            <p:nvPr/>
          </p:nvSpPr>
          <p:spPr bwMode="auto">
            <a:xfrm>
              <a:off x="4482367" y="5120337"/>
              <a:ext cx="16223" cy="16223"/>
            </a:xfrm>
            <a:custGeom>
              <a:avLst/>
              <a:gdLst>
                <a:gd name="T0" fmla="*/ 3 w 13"/>
                <a:gd name="T1" fmla="*/ 11 h 13"/>
                <a:gd name="T2" fmla="*/ 12 w 13"/>
                <a:gd name="T3" fmla="*/ 10 h 13"/>
                <a:gd name="T4" fmla="*/ 10 w 13"/>
                <a:gd name="T5" fmla="*/ 2 h 13"/>
                <a:gd name="T6" fmla="*/ 2 w 13"/>
                <a:gd name="T7" fmla="*/ 3 h 13"/>
                <a:gd name="T8" fmla="*/ 3 w 13"/>
                <a:gd name="T9" fmla="*/ 11 h 13"/>
              </a:gdLst>
              <a:ahLst/>
              <a:cxnLst>
                <a:cxn ang="0">
                  <a:pos x="T0" y="T1"/>
                </a:cxn>
                <a:cxn ang="0">
                  <a:pos x="T2" y="T3"/>
                </a:cxn>
                <a:cxn ang="0">
                  <a:pos x="T4" y="T5"/>
                </a:cxn>
                <a:cxn ang="0">
                  <a:pos x="T6" y="T7"/>
                </a:cxn>
                <a:cxn ang="0">
                  <a:pos x="T8" y="T9"/>
                </a:cxn>
              </a:cxnLst>
              <a:rect l="0" t="0" r="r" b="b"/>
              <a:pathLst>
                <a:path w="13" h="13">
                  <a:moveTo>
                    <a:pt x="3" y="11"/>
                  </a:moveTo>
                  <a:cubicBezTo>
                    <a:pt x="6" y="13"/>
                    <a:pt x="10" y="13"/>
                    <a:pt x="12" y="10"/>
                  </a:cubicBezTo>
                  <a:cubicBezTo>
                    <a:pt x="13" y="8"/>
                    <a:pt x="13" y="4"/>
                    <a:pt x="10" y="2"/>
                  </a:cubicBezTo>
                  <a:cubicBezTo>
                    <a:pt x="8" y="0"/>
                    <a:pt x="4" y="1"/>
                    <a:pt x="2" y="3"/>
                  </a:cubicBezTo>
                  <a:cubicBezTo>
                    <a:pt x="0" y="6"/>
                    <a:pt x="1" y="9"/>
                    <a:pt x="3" y="11"/>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6" name="Freeform 59"/>
            <p:cNvSpPr/>
            <p:nvPr/>
          </p:nvSpPr>
          <p:spPr bwMode="auto">
            <a:xfrm>
              <a:off x="4503582" y="5131569"/>
              <a:ext cx="17471" cy="16223"/>
            </a:xfrm>
            <a:custGeom>
              <a:avLst/>
              <a:gdLst>
                <a:gd name="T0" fmla="*/ 4 w 14"/>
                <a:gd name="T1" fmla="*/ 11 h 13"/>
                <a:gd name="T2" fmla="*/ 12 w 14"/>
                <a:gd name="T3" fmla="*/ 10 h 13"/>
                <a:gd name="T4" fmla="*/ 11 w 14"/>
                <a:gd name="T5" fmla="*/ 2 h 13"/>
                <a:gd name="T6" fmla="*/ 2 w 14"/>
                <a:gd name="T7" fmla="*/ 3 h 13"/>
                <a:gd name="T8" fmla="*/ 4 w 14"/>
                <a:gd name="T9" fmla="*/ 11 h 13"/>
              </a:gdLst>
              <a:ahLst/>
              <a:cxnLst>
                <a:cxn ang="0">
                  <a:pos x="T0" y="T1"/>
                </a:cxn>
                <a:cxn ang="0">
                  <a:pos x="T2" y="T3"/>
                </a:cxn>
                <a:cxn ang="0">
                  <a:pos x="T4" y="T5"/>
                </a:cxn>
                <a:cxn ang="0">
                  <a:pos x="T6" y="T7"/>
                </a:cxn>
                <a:cxn ang="0">
                  <a:pos x="T8" y="T9"/>
                </a:cxn>
              </a:cxnLst>
              <a:rect l="0" t="0" r="r" b="b"/>
              <a:pathLst>
                <a:path w="14" h="13">
                  <a:moveTo>
                    <a:pt x="4" y="11"/>
                  </a:moveTo>
                  <a:cubicBezTo>
                    <a:pt x="6" y="13"/>
                    <a:pt x="10" y="12"/>
                    <a:pt x="12" y="10"/>
                  </a:cubicBezTo>
                  <a:cubicBezTo>
                    <a:pt x="14" y="7"/>
                    <a:pt x="13" y="3"/>
                    <a:pt x="11" y="2"/>
                  </a:cubicBezTo>
                  <a:cubicBezTo>
                    <a:pt x="8" y="0"/>
                    <a:pt x="4" y="0"/>
                    <a:pt x="2" y="3"/>
                  </a:cubicBezTo>
                  <a:cubicBezTo>
                    <a:pt x="0" y="5"/>
                    <a:pt x="1" y="9"/>
                    <a:pt x="4" y="11"/>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7" name="Freeform 60"/>
            <p:cNvSpPr/>
            <p:nvPr/>
          </p:nvSpPr>
          <p:spPr bwMode="auto">
            <a:xfrm>
              <a:off x="4527293" y="5142800"/>
              <a:ext cx="16223" cy="16223"/>
            </a:xfrm>
            <a:custGeom>
              <a:avLst/>
              <a:gdLst>
                <a:gd name="T0" fmla="*/ 3 w 13"/>
                <a:gd name="T1" fmla="*/ 11 h 13"/>
                <a:gd name="T2" fmla="*/ 11 w 13"/>
                <a:gd name="T3" fmla="*/ 10 h 13"/>
                <a:gd name="T4" fmla="*/ 10 w 13"/>
                <a:gd name="T5" fmla="*/ 2 h 13"/>
                <a:gd name="T6" fmla="*/ 2 w 13"/>
                <a:gd name="T7" fmla="*/ 3 h 13"/>
                <a:gd name="T8" fmla="*/ 3 w 13"/>
                <a:gd name="T9" fmla="*/ 11 h 13"/>
              </a:gdLst>
              <a:ahLst/>
              <a:cxnLst>
                <a:cxn ang="0">
                  <a:pos x="T0" y="T1"/>
                </a:cxn>
                <a:cxn ang="0">
                  <a:pos x="T2" y="T3"/>
                </a:cxn>
                <a:cxn ang="0">
                  <a:pos x="T4" y="T5"/>
                </a:cxn>
                <a:cxn ang="0">
                  <a:pos x="T6" y="T7"/>
                </a:cxn>
                <a:cxn ang="0">
                  <a:pos x="T8" y="T9"/>
                </a:cxn>
              </a:cxnLst>
              <a:rect l="0" t="0" r="r" b="b"/>
              <a:pathLst>
                <a:path w="13" h="13">
                  <a:moveTo>
                    <a:pt x="3" y="11"/>
                  </a:moveTo>
                  <a:cubicBezTo>
                    <a:pt x="5" y="13"/>
                    <a:pt x="9" y="12"/>
                    <a:pt x="11" y="10"/>
                  </a:cubicBezTo>
                  <a:cubicBezTo>
                    <a:pt x="13" y="7"/>
                    <a:pt x="12" y="4"/>
                    <a:pt x="10" y="2"/>
                  </a:cubicBezTo>
                  <a:cubicBezTo>
                    <a:pt x="7" y="0"/>
                    <a:pt x="4" y="0"/>
                    <a:pt x="2" y="3"/>
                  </a:cubicBezTo>
                  <a:cubicBezTo>
                    <a:pt x="0" y="5"/>
                    <a:pt x="0" y="9"/>
                    <a:pt x="3" y="11"/>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8" name="Freeform 61"/>
            <p:cNvSpPr/>
            <p:nvPr/>
          </p:nvSpPr>
          <p:spPr bwMode="auto">
            <a:xfrm>
              <a:off x="3105877" y="4847036"/>
              <a:ext cx="415568" cy="386865"/>
            </a:xfrm>
            <a:custGeom>
              <a:avLst/>
              <a:gdLst>
                <a:gd name="T0" fmla="*/ 302 w 339"/>
                <a:gd name="T1" fmla="*/ 311 h 317"/>
                <a:gd name="T2" fmla="*/ 298 w 339"/>
                <a:gd name="T3" fmla="*/ 299 h 317"/>
                <a:gd name="T4" fmla="*/ 312 w 339"/>
                <a:gd name="T5" fmla="*/ 300 h 317"/>
                <a:gd name="T6" fmla="*/ 308 w 339"/>
                <a:gd name="T7" fmla="*/ 283 h 317"/>
                <a:gd name="T8" fmla="*/ 308 w 339"/>
                <a:gd name="T9" fmla="*/ 283 h 317"/>
                <a:gd name="T10" fmla="*/ 323 w 339"/>
                <a:gd name="T11" fmla="*/ 285 h 317"/>
                <a:gd name="T12" fmla="*/ 318 w 339"/>
                <a:gd name="T13" fmla="*/ 270 h 317"/>
                <a:gd name="T14" fmla="*/ 335 w 339"/>
                <a:gd name="T15" fmla="*/ 272 h 317"/>
                <a:gd name="T16" fmla="*/ 327 w 339"/>
                <a:gd name="T17" fmla="*/ 259 h 317"/>
                <a:gd name="T18" fmla="*/ 266 w 339"/>
                <a:gd name="T19" fmla="*/ 43 h 317"/>
                <a:gd name="T20" fmla="*/ 234 w 339"/>
                <a:gd name="T21" fmla="*/ 0 h 317"/>
                <a:gd name="T22" fmla="*/ 287 w 339"/>
                <a:gd name="T23" fmla="*/ 308 h 317"/>
                <a:gd name="T24" fmla="*/ 302 w 339"/>
                <a:gd name="T25" fmla="*/ 311 h 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9" h="317">
                  <a:moveTo>
                    <a:pt x="302" y="311"/>
                  </a:moveTo>
                  <a:cubicBezTo>
                    <a:pt x="305" y="306"/>
                    <a:pt x="301" y="302"/>
                    <a:pt x="298" y="299"/>
                  </a:cubicBezTo>
                  <a:cubicBezTo>
                    <a:pt x="301" y="302"/>
                    <a:pt x="307" y="306"/>
                    <a:pt x="312" y="300"/>
                  </a:cubicBezTo>
                  <a:cubicBezTo>
                    <a:pt x="318" y="294"/>
                    <a:pt x="311" y="286"/>
                    <a:pt x="308" y="283"/>
                  </a:cubicBezTo>
                  <a:cubicBezTo>
                    <a:pt x="308" y="283"/>
                    <a:pt x="308" y="283"/>
                    <a:pt x="308" y="283"/>
                  </a:cubicBezTo>
                  <a:cubicBezTo>
                    <a:pt x="311" y="285"/>
                    <a:pt x="319" y="291"/>
                    <a:pt x="323" y="285"/>
                  </a:cubicBezTo>
                  <a:cubicBezTo>
                    <a:pt x="328" y="280"/>
                    <a:pt x="321" y="273"/>
                    <a:pt x="318" y="270"/>
                  </a:cubicBezTo>
                  <a:cubicBezTo>
                    <a:pt x="321" y="273"/>
                    <a:pt x="331" y="279"/>
                    <a:pt x="335" y="272"/>
                  </a:cubicBezTo>
                  <a:cubicBezTo>
                    <a:pt x="339" y="266"/>
                    <a:pt x="327" y="259"/>
                    <a:pt x="327" y="259"/>
                  </a:cubicBezTo>
                  <a:cubicBezTo>
                    <a:pt x="81" y="156"/>
                    <a:pt x="266" y="43"/>
                    <a:pt x="266" y="43"/>
                  </a:cubicBezTo>
                  <a:cubicBezTo>
                    <a:pt x="234" y="0"/>
                    <a:pt x="234" y="0"/>
                    <a:pt x="234" y="0"/>
                  </a:cubicBezTo>
                  <a:cubicBezTo>
                    <a:pt x="0" y="175"/>
                    <a:pt x="265" y="293"/>
                    <a:pt x="287" y="308"/>
                  </a:cubicBezTo>
                  <a:cubicBezTo>
                    <a:pt x="287" y="308"/>
                    <a:pt x="298" y="317"/>
                    <a:pt x="302" y="31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9" name="Freeform 62"/>
            <p:cNvSpPr/>
            <p:nvPr/>
          </p:nvSpPr>
          <p:spPr bwMode="auto">
            <a:xfrm>
              <a:off x="3342988" y="4847036"/>
              <a:ext cx="88605" cy="88605"/>
            </a:xfrm>
            <a:custGeom>
              <a:avLst/>
              <a:gdLst>
                <a:gd name="T0" fmla="*/ 72 w 72"/>
                <a:gd name="T1" fmla="*/ 43 h 73"/>
                <a:gd name="T2" fmla="*/ 40 w 72"/>
                <a:gd name="T3" fmla="*/ 0 h 73"/>
                <a:gd name="T4" fmla="*/ 0 w 72"/>
                <a:gd name="T5" fmla="*/ 34 h 73"/>
                <a:gd name="T6" fmla="*/ 36 w 72"/>
                <a:gd name="T7" fmla="*/ 73 h 73"/>
                <a:gd name="T8" fmla="*/ 72 w 72"/>
                <a:gd name="T9" fmla="*/ 43 h 73"/>
              </a:gdLst>
              <a:ahLst/>
              <a:cxnLst>
                <a:cxn ang="0">
                  <a:pos x="T0" y="T1"/>
                </a:cxn>
                <a:cxn ang="0">
                  <a:pos x="T2" y="T3"/>
                </a:cxn>
                <a:cxn ang="0">
                  <a:pos x="T4" y="T5"/>
                </a:cxn>
                <a:cxn ang="0">
                  <a:pos x="T6" y="T7"/>
                </a:cxn>
                <a:cxn ang="0">
                  <a:pos x="T8" y="T9"/>
                </a:cxn>
              </a:cxnLst>
              <a:rect l="0" t="0" r="r" b="b"/>
              <a:pathLst>
                <a:path w="72" h="73">
                  <a:moveTo>
                    <a:pt x="72" y="43"/>
                  </a:moveTo>
                  <a:cubicBezTo>
                    <a:pt x="40" y="0"/>
                    <a:pt x="40" y="0"/>
                    <a:pt x="40" y="0"/>
                  </a:cubicBezTo>
                  <a:cubicBezTo>
                    <a:pt x="24" y="11"/>
                    <a:pt x="11" y="23"/>
                    <a:pt x="0" y="34"/>
                  </a:cubicBezTo>
                  <a:cubicBezTo>
                    <a:pt x="36" y="73"/>
                    <a:pt x="36" y="73"/>
                    <a:pt x="36" y="73"/>
                  </a:cubicBezTo>
                  <a:cubicBezTo>
                    <a:pt x="54" y="54"/>
                    <a:pt x="72" y="43"/>
                    <a:pt x="72" y="43"/>
                  </a:cubicBez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70" name="Freeform 63"/>
            <p:cNvSpPr/>
            <p:nvPr/>
          </p:nvSpPr>
          <p:spPr bwMode="auto">
            <a:xfrm>
              <a:off x="3753564" y="4598694"/>
              <a:ext cx="227127" cy="141018"/>
            </a:xfrm>
            <a:custGeom>
              <a:avLst/>
              <a:gdLst>
                <a:gd name="T0" fmla="*/ 0 w 186"/>
                <a:gd name="T1" fmla="*/ 41 h 115"/>
                <a:gd name="T2" fmla="*/ 104 w 186"/>
                <a:gd name="T3" fmla="*/ 101 h 115"/>
                <a:gd name="T4" fmla="*/ 164 w 186"/>
                <a:gd name="T5" fmla="*/ 7 h 115"/>
                <a:gd name="T6" fmla="*/ 0 w 186"/>
                <a:gd name="T7" fmla="*/ 41 h 115"/>
              </a:gdLst>
              <a:ahLst/>
              <a:cxnLst>
                <a:cxn ang="0">
                  <a:pos x="T0" y="T1"/>
                </a:cxn>
                <a:cxn ang="0">
                  <a:pos x="T2" y="T3"/>
                </a:cxn>
                <a:cxn ang="0">
                  <a:pos x="T4" y="T5"/>
                </a:cxn>
                <a:cxn ang="0">
                  <a:pos x="T6" y="T7"/>
                </a:cxn>
              </a:cxnLst>
              <a:rect l="0" t="0" r="r" b="b"/>
              <a:pathLst>
                <a:path w="186" h="115">
                  <a:moveTo>
                    <a:pt x="0" y="41"/>
                  </a:moveTo>
                  <a:cubicBezTo>
                    <a:pt x="6" y="70"/>
                    <a:pt x="24" y="115"/>
                    <a:pt x="104" y="101"/>
                  </a:cubicBezTo>
                  <a:cubicBezTo>
                    <a:pt x="186" y="86"/>
                    <a:pt x="164" y="7"/>
                    <a:pt x="164" y="7"/>
                  </a:cubicBezTo>
                  <a:cubicBezTo>
                    <a:pt x="164" y="7"/>
                    <a:pt x="72" y="0"/>
                    <a:pt x="0" y="41"/>
                  </a:cubicBezTo>
                  <a:close/>
                </a:path>
              </a:pathLst>
            </a:custGeom>
            <a:solidFill>
              <a:srgbClr val="EB7D8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64"/>
            <p:cNvSpPr/>
            <p:nvPr/>
          </p:nvSpPr>
          <p:spPr bwMode="auto">
            <a:xfrm>
              <a:off x="4815570" y="4573735"/>
              <a:ext cx="229623" cy="142266"/>
            </a:xfrm>
            <a:custGeom>
              <a:avLst/>
              <a:gdLst>
                <a:gd name="T0" fmla="*/ 0 w 188"/>
                <a:gd name="T1" fmla="*/ 43 h 116"/>
                <a:gd name="T2" fmla="*/ 106 w 188"/>
                <a:gd name="T3" fmla="*/ 100 h 116"/>
                <a:gd name="T4" fmla="*/ 164 w 188"/>
                <a:gd name="T5" fmla="*/ 5 h 116"/>
                <a:gd name="T6" fmla="*/ 0 w 188"/>
                <a:gd name="T7" fmla="*/ 43 h 116"/>
              </a:gdLst>
              <a:ahLst/>
              <a:cxnLst>
                <a:cxn ang="0">
                  <a:pos x="T0" y="T1"/>
                </a:cxn>
                <a:cxn ang="0">
                  <a:pos x="T2" y="T3"/>
                </a:cxn>
                <a:cxn ang="0">
                  <a:pos x="T4" y="T5"/>
                </a:cxn>
                <a:cxn ang="0">
                  <a:pos x="T6" y="T7"/>
                </a:cxn>
              </a:cxnLst>
              <a:rect l="0" t="0" r="r" b="b"/>
              <a:pathLst>
                <a:path w="188" h="116">
                  <a:moveTo>
                    <a:pt x="0" y="43"/>
                  </a:moveTo>
                  <a:cubicBezTo>
                    <a:pt x="8" y="71"/>
                    <a:pt x="26" y="116"/>
                    <a:pt x="106" y="100"/>
                  </a:cubicBezTo>
                  <a:cubicBezTo>
                    <a:pt x="188" y="84"/>
                    <a:pt x="164" y="5"/>
                    <a:pt x="164" y="5"/>
                  </a:cubicBezTo>
                  <a:cubicBezTo>
                    <a:pt x="164" y="5"/>
                    <a:pt x="72" y="0"/>
                    <a:pt x="0" y="43"/>
                  </a:cubicBezTo>
                  <a:close/>
                </a:path>
              </a:pathLst>
            </a:custGeom>
            <a:solidFill>
              <a:srgbClr val="EB7D8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65"/>
            <p:cNvSpPr/>
            <p:nvPr/>
          </p:nvSpPr>
          <p:spPr bwMode="auto">
            <a:xfrm>
              <a:off x="3636256" y="4505097"/>
              <a:ext cx="46174" cy="83613"/>
            </a:xfrm>
            <a:custGeom>
              <a:avLst/>
              <a:gdLst>
                <a:gd name="T0" fmla="*/ 33 w 38"/>
                <a:gd name="T1" fmla="*/ 30 h 68"/>
                <a:gd name="T2" fmla="*/ 28 w 38"/>
                <a:gd name="T3" fmla="*/ 66 h 68"/>
                <a:gd name="T4" fmla="*/ 5 w 38"/>
                <a:gd name="T5" fmla="*/ 38 h 68"/>
                <a:gd name="T6" fmla="*/ 10 w 38"/>
                <a:gd name="T7" fmla="*/ 2 h 68"/>
                <a:gd name="T8" fmla="*/ 33 w 38"/>
                <a:gd name="T9" fmla="*/ 30 h 68"/>
              </a:gdLst>
              <a:ahLst/>
              <a:cxnLst>
                <a:cxn ang="0">
                  <a:pos x="T0" y="T1"/>
                </a:cxn>
                <a:cxn ang="0">
                  <a:pos x="T2" y="T3"/>
                </a:cxn>
                <a:cxn ang="0">
                  <a:pos x="T4" y="T5"/>
                </a:cxn>
                <a:cxn ang="0">
                  <a:pos x="T6" y="T7"/>
                </a:cxn>
                <a:cxn ang="0">
                  <a:pos x="T8" y="T9"/>
                </a:cxn>
              </a:cxnLst>
              <a:rect l="0" t="0" r="r" b="b"/>
              <a:pathLst>
                <a:path w="38" h="68">
                  <a:moveTo>
                    <a:pt x="33" y="30"/>
                  </a:moveTo>
                  <a:cubicBezTo>
                    <a:pt x="38" y="47"/>
                    <a:pt x="35" y="64"/>
                    <a:pt x="28" y="66"/>
                  </a:cubicBezTo>
                  <a:cubicBezTo>
                    <a:pt x="20" y="68"/>
                    <a:pt x="10" y="55"/>
                    <a:pt x="5" y="38"/>
                  </a:cubicBezTo>
                  <a:cubicBezTo>
                    <a:pt x="0" y="20"/>
                    <a:pt x="2" y="4"/>
                    <a:pt x="10" y="2"/>
                  </a:cubicBezTo>
                  <a:cubicBezTo>
                    <a:pt x="17" y="0"/>
                    <a:pt x="28" y="12"/>
                    <a:pt x="33" y="30"/>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73" name="Freeform 66"/>
            <p:cNvSpPr/>
            <p:nvPr/>
          </p:nvSpPr>
          <p:spPr bwMode="auto">
            <a:xfrm>
              <a:off x="3919541" y="4423980"/>
              <a:ext cx="46174" cy="83613"/>
            </a:xfrm>
            <a:custGeom>
              <a:avLst/>
              <a:gdLst>
                <a:gd name="T0" fmla="*/ 33 w 38"/>
                <a:gd name="T1" fmla="*/ 30 h 68"/>
                <a:gd name="T2" fmla="*/ 28 w 38"/>
                <a:gd name="T3" fmla="*/ 66 h 68"/>
                <a:gd name="T4" fmla="*/ 5 w 38"/>
                <a:gd name="T5" fmla="*/ 38 h 68"/>
                <a:gd name="T6" fmla="*/ 10 w 38"/>
                <a:gd name="T7" fmla="*/ 2 h 68"/>
                <a:gd name="T8" fmla="*/ 33 w 38"/>
                <a:gd name="T9" fmla="*/ 30 h 68"/>
              </a:gdLst>
              <a:ahLst/>
              <a:cxnLst>
                <a:cxn ang="0">
                  <a:pos x="T0" y="T1"/>
                </a:cxn>
                <a:cxn ang="0">
                  <a:pos x="T2" y="T3"/>
                </a:cxn>
                <a:cxn ang="0">
                  <a:pos x="T4" y="T5"/>
                </a:cxn>
                <a:cxn ang="0">
                  <a:pos x="T6" y="T7"/>
                </a:cxn>
                <a:cxn ang="0">
                  <a:pos x="T8" y="T9"/>
                </a:cxn>
              </a:cxnLst>
              <a:rect l="0" t="0" r="r" b="b"/>
              <a:pathLst>
                <a:path w="38" h="68">
                  <a:moveTo>
                    <a:pt x="33" y="30"/>
                  </a:moveTo>
                  <a:cubicBezTo>
                    <a:pt x="38" y="48"/>
                    <a:pt x="36" y="64"/>
                    <a:pt x="28" y="66"/>
                  </a:cubicBezTo>
                  <a:cubicBezTo>
                    <a:pt x="20" y="68"/>
                    <a:pt x="10" y="56"/>
                    <a:pt x="5" y="38"/>
                  </a:cubicBezTo>
                  <a:cubicBezTo>
                    <a:pt x="0" y="21"/>
                    <a:pt x="2" y="4"/>
                    <a:pt x="10" y="2"/>
                  </a:cubicBezTo>
                  <a:cubicBezTo>
                    <a:pt x="17" y="0"/>
                    <a:pt x="28" y="13"/>
                    <a:pt x="33" y="30"/>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74" name="Freeform 67"/>
            <p:cNvSpPr/>
            <p:nvPr/>
          </p:nvSpPr>
          <p:spPr bwMode="auto">
            <a:xfrm>
              <a:off x="4275207" y="5126577"/>
              <a:ext cx="79869" cy="53662"/>
            </a:xfrm>
            <a:custGeom>
              <a:avLst/>
              <a:gdLst>
                <a:gd name="T0" fmla="*/ 54 w 66"/>
                <a:gd name="T1" fmla="*/ 0 h 44"/>
                <a:gd name="T2" fmla="*/ 47 w 66"/>
                <a:gd name="T3" fmla="*/ 9 h 44"/>
                <a:gd name="T4" fmla="*/ 39 w 66"/>
                <a:gd name="T5" fmla="*/ 2 h 44"/>
                <a:gd name="T6" fmla="*/ 32 w 66"/>
                <a:gd name="T7" fmla="*/ 12 h 44"/>
                <a:gd name="T8" fmla="*/ 23 w 66"/>
                <a:gd name="T9" fmla="*/ 3 h 44"/>
                <a:gd name="T10" fmla="*/ 16 w 66"/>
                <a:gd name="T11" fmla="*/ 12 h 44"/>
                <a:gd name="T12" fmla="*/ 8 w 66"/>
                <a:gd name="T13" fmla="*/ 4 h 44"/>
                <a:gd name="T14" fmla="*/ 1 w 66"/>
                <a:gd name="T15" fmla="*/ 25 h 44"/>
                <a:gd name="T16" fmla="*/ 12 w 66"/>
                <a:gd name="T17" fmla="*/ 44 h 44"/>
                <a:gd name="T18" fmla="*/ 18 w 66"/>
                <a:gd name="T19" fmla="*/ 35 h 44"/>
                <a:gd name="T20" fmla="*/ 26 w 66"/>
                <a:gd name="T21" fmla="*/ 43 h 44"/>
                <a:gd name="T22" fmla="*/ 33 w 66"/>
                <a:gd name="T23" fmla="*/ 32 h 44"/>
                <a:gd name="T24" fmla="*/ 42 w 66"/>
                <a:gd name="T25" fmla="*/ 42 h 44"/>
                <a:gd name="T26" fmla="*/ 49 w 66"/>
                <a:gd name="T27" fmla="*/ 33 h 44"/>
                <a:gd name="T28" fmla="*/ 57 w 66"/>
                <a:gd name="T29" fmla="*/ 40 h 44"/>
                <a:gd name="T30" fmla="*/ 65 w 66"/>
                <a:gd name="T31" fmla="*/ 20 h 44"/>
                <a:gd name="T32" fmla="*/ 54 w 66"/>
                <a:gd name="T33"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6" h="44">
                  <a:moveTo>
                    <a:pt x="54" y="0"/>
                  </a:moveTo>
                  <a:cubicBezTo>
                    <a:pt x="51" y="1"/>
                    <a:pt x="48" y="4"/>
                    <a:pt x="47" y="9"/>
                  </a:cubicBezTo>
                  <a:cubicBezTo>
                    <a:pt x="45" y="4"/>
                    <a:pt x="42" y="1"/>
                    <a:pt x="39" y="2"/>
                  </a:cubicBezTo>
                  <a:cubicBezTo>
                    <a:pt x="36" y="2"/>
                    <a:pt x="33" y="6"/>
                    <a:pt x="32" y="12"/>
                  </a:cubicBezTo>
                  <a:cubicBezTo>
                    <a:pt x="30" y="6"/>
                    <a:pt x="27" y="3"/>
                    <a:pt x="23" y="3"/>
                  </a:cubicBezTo>
                  <a:cubicBezTo>
                    <a:pt x="20" y="3"/>
                    <a:pt x="18" y="7"/>
                    <a:pt x="16" y="12"/>
                  </a:cubicBezTo>
                  <a:cubicBezTo>
                    <a:pt x="14" y="7"/>
                    <a:pt x="11" y="4"/>
                    <a:pt x="8" y="4"/>
                  </a:cubicBezTo>
                  <a:cubicBezTo>
                    <a:pt x="3" y="5"/>
                    <a:pt x="0" y="14"/>
                    <a:pt x="1" y="25"/>
                  </a:cubicBezTo>
                  <a:cubicBezTo>
                    <a:pt x="2" y="36"/>
                    <a:pt x="6" y="44"/>
                    <a:pt x="12" y="44"/>
                  </a:cubicBezTo>
                  <a:cubicBezTo>
                    <a:pt x="15" y="44"/>
                    <a:pt x="17" y="40"/>
                    <a:pt x="18" y="35"/>
                  </a:cubicBezTo>
                  <a:cubicBezTo>
                    <a:pt x="20" y="40"/>
                    <a:pt x="23" y="43"/>
                    <a:pt x="26" y="43"/>
                  </a:cubicBezTo>
                  <a:cubicBezTo>
                    <a:pt x="30" y="43"/>
                    <a:pt x="32" y="38"/>
                    <a:pt x="33" y="32"/>
                  </a:cubicBezTo>
                  <a:cubicBezTo>
                    <a:pt x="36" y="38"/>
                    <a:pt x="39" y="42"/>
                    <a:pt x="42" y="42"/>
                  </a:cubicBezTo>
                  <a:cubicBezTo>
                    <a:pt x="45" y="41"/>
                    <a:pt x="48" y="38"/>
                    <a:pt x="49" y="33"/>
                  </a:cubicBezTo>
                  <a:cubicBezTo>
                    <a:pt x="51" y="38"/>
                    <a:pt x="54" y="41"/>
                    <a:pt x="57" y="40"/>
                  </a:cubicBezTo>
                  <a:cubicBezTo>
                    <a:pt x="62" y="40"/>
                    <a:pt x="66" y="31"/>
                    <a:pt x="65" y="20"/>
                  </a:cubicBezTo>
                  <a:cubicBezTo>
                    <a:pt x="64" y="9"/>
                    <a:pt x="59" y="0"/>
                    <a:pt x="54" y="0"/>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68"/>
            <p:cNvSpPr/>
            <p:nvPr/>
          </p:nvSpPr>
          <p:spPr bwMode="auto">
            <a:xfrm>
              <a:off x="1941539" y="4847036"/>
              <a:ext cx="414320" cy="386865"/>
            </a:xfrm>
            <a:custGeom>
              <a:avLst/>
              <a:gdLst>
                <a:gd name="T0" fmla="*/ 302 w 339"/>
                <a:gd name="T1" fmla="*/ 311 h 317"/>
                <a:gd name="T2" fmla="*/ 298 w 339"/>
                <a:gd name="T3" fmla="*/ 299 h 317"/>
                <a:gd name="T4" fmla="*/ 312 w 339"/>
                <a:gd name="T5" fmla="*/ 300 h 317"/>
                <a:gd name="T6" fmla="*/ 308 w 339"/>
                <a:gd name="T7" fmla="*/ 283 h 317"/>
                <a:gd name="T8" fmla="*/ 308 w 339"/>
                <a:gd name="T9" fmla="*/ 283 h 317"/>
                <a:gd name="T10" fmla="*/ 323 w 339"/>
                <a:gd name="T11" fmla="*/ 285 h 317"/>
                <a:gd name="T12" fmla="*/ 318 w 339"/>
                <a:gd name="T13" fmla="*/ 270 h 317"/>
                <a:gd name="T14" fmla="*/ 335 w 339"/>
                <a:gd name="T15" fmla="*/ 272 h 317"/>
                <a:gd name="T16" fmla="*/ 327 w 339"/>
                <a:gd name="T17" fmla="*/ 259 h 317"/>
                <a:gd name="T18" fmla="*/ 267 w 339"/>
                <a:gd name="T19" fmla="*/ 43 h 317"/>
                <a:gd name="T20" fmla="*/ 234 w 339"/>
                <a:gd name="T21" fmla="*/ 0 h 317"/>
                <a:gd name="T22" fmla="*/ 287 w 339"/>
                <a:gd name="T23" fmla="*/ 308 h 317"/>
                <a:gd name="T24" fmla="*/ 302 w 339"/>
                <a:gd name="T25" fmla="*/ 311 h 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9" h="317">
                  <a:moveTo>
                    <a:pt x="302" y="311"/>
                  </a:moveTo>
                  <a:cubicBezTo>
                    <a:pt x="305" y="306"/>
                    <a:pt x="301" y="302"/>
                    <a:pt x="298" y="299"/>
                  </a:cubicBezTo>
                  <a:cubicBezTo>
                    <a:pt x="301" y="302"/>
                    <a:pt x="308" y="306"/>
                    <a:pt x="312" y="300"/>
                  </a:cubicBezTo>
                  <a:cubicBezTo>
                    <a:pt x="318" y="294"/>
                    <a:pt x="311" y="286"/>
                    <a:pt x="308" y="283"/>
                  </a:cubicBezTo>
                  <a:cubicBezTo>
                    <a:pt x="308" y="283"/>
                    <a:pt x="308" y="283"/>
                    <a:pt x="308" y="283"/>
                  </a:cubicBezTo>
                  <a:cubicBezTo>
                    <a:pt x="311" y="285"/>
                    <a:pt x="319" y="291"/>
                    <a:pt x="323" y="285"/>
                  </a:cubicBezTo>
                  <a:cubicBezTo>
                    <a:pt x="328" y="280"/>
                    <a:pt x="321" y="273"/>
                    <a:pt x="318" y="270"/>
                  </a:cubicBezTo>
                  <a:cubicBezTo>
                    <a:pt x="321" y="273"/>
                    <a:pt x="331" y="279"/>
                    <a:pt x="335" y="272"/>
                  </a:cubicBezTo>
                  <a:cubicBezTo>
                    <a:pt x="339" y="266"/>
                    <a:pt x="327" y="259"/>
                    <a:pt x="327" y="259"/>
                  </a:cubicBezTo>
                  <a:cubicBezTo>
                    <a:pt x="81" y="156"/>
                    <a:pt x="267" y="43"/>
                    <a:pt x="267" y="43"/>
                  </a:cubicBezTo>
                  <a:cubicBezTo>
                    <a:pt x="234" y="0"/>
                    <a:pt x="234" y="0"/>
                    <a:pt x="234" y="0"/>
                  </a:cubicBezTo>
                  <a:cubicBezTo>
                    <a:pt x="0" y="175"/>
                    <a:pt x="265" y="293"/>
                    <a:pt x="287" y="308"/>
                  </a:cubicBezTo>
                  <a:cubicBezTo>
                    <a:pt x="287" y="308"/>
                    <a:pt x="298" y="317"/>
                    <a:pt x="302" y="31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69"/>
            <p:cNvSpPr/>
            <p:nvPr/>
          </p:nvSpPr>
          <p:spPr bwMode="auto">
            <a:xfrm>
              <a:off x="2178649" y="4847036"/>
              <a:ext cx="89852" cy="88605"/>
            </a:xfrm>
            <a:custGeom>
              <a:avLst/>
              <a:gdLst>
                <a:gd name="T0" fmla="*/ 73 w 73"/>
                <a:gd name="T1" fmla="*/ 43 h 73"/>
                <a:gd name="T2" fmla="*/ 40 w 73"/>
                <a:gd name="T3" fmla="*/ 0 h 73"/>
                <a:gd name="T4" fmla="*/ 0 w 73"/>
                <a:gd name="T5" fmla="*/ 34 h 73"/>
                <a:gd name="T6" fmla="*/ 37 w 73"/>
                <a:gd name="T7" fmla="*/ 73 h 73"/>
                <a:gd name="T8" fmla="*/ 73 w 73"/>
                <a:gd name="T9" fmla="*/ 43 h 73"/>
              </a:gdLst>
              <a:ahLst/>
              <a:cxnLst>
                <a:cxn ang="0">
                  <a:pos x="T0" y="T1"/>
                </a:cxn>
                <a:cxn ang="0">
                  <a:pos x="T2" y="T3"/>
                </a:cxn>
                <a:cxn ang="0">
                  <a:pos x="T4" y="T5"/>
                </a:cxn>
                <a:cxn ang="0">
                  <a:pos x="T6" y="T7"/>
                </a:cxn>
                <a:cxn ang="0">
                  <a:pos x="T8" y="T9"/>
                </a:cxn>
              </a:cxnLst>
              <a:rect l="0" t="0" r="r" b="b"/>
              <a:pathLst>
                <a:path w="73" h="73">
                  <a:moveTo>
                    <a:pt x="73" y="43"/>
                  </a:moveTo>
                  <a:cubicBezTo>
                    <a:pt x="40" y="0"/>
                    <a:pt x="40" y="0"/>
                    <a:pt x="40" y="0"/>
                  </a:cubicBezTo>
                  <a:cubicBezTo>
                    <a:pt x="24" y="11"/>
                    <a:pt x="11" y="23"/>
                    <a:pt x="0" y="34"/>
                  </a:cubicBezTo>
                  <a:cubicBezTo>
                    <a:pt x="37" y="73"/>
                    <a:pt x="37" y="73"/>
                    <a:pt x="37" y="73"/>
                  </a:cubicBezTo>
                  <a:cubicBezTo>
                    <a:pt x="54" y="54"/>
                    <a:pt x="73" y="43"/>
                    <a:pt x="73" y="43"/>
                  </a:cubicBez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77" name="Freeform 70"/>
            <p:cNvSpPr/>
            <p:nvPr/>
          </p:nvSpPr>
          <p:spPr bwMode="auto">
            <a:xfrm>
              <a:off x="2587977" y="4598694"/>
              <a:ext cx="228375" cy="141018"/>
            </a:xfrm>
            <a:custGeom>
              <a:avLst/>
              <a:gdLst>
                <a:gd name="T0" fmla="*/ 0 w 186"/>
                <a:gd name="T1" fmla="*/ 41 h 115"/>
                <a:gd name="T2" fmla="*/ 104 w 186"/>
                <a:gd name="T3" fmla="*/ 101 h 115"/>
                <a:gd name="T4" fmla="*/ 164 w 186"/>
                <a:gd name="T5" fmla="*/ 7 h 115"/>
                <a:gd name="T6" fmla="*/ 0 w 186"/>
                <a:gd name="T7" fmla="*/ 41 h 115"/>
              </a:gdLst>
              <a:ahLst/>
              <a:cxnLst>
                <a:cxn ang="0">
                  <a:pos x="T0" y="T1"/>
                </a:cxn>
                <a:cxn ang="0">
                  <a:pos x="T2" y="T3"/>
                </a:cxn>
                <a:cxn ang="0">
                  <a:pos x="T4" y="T5"/>
                </a:cxn>
                <a:cxn ang="0">
                  <a:pos x="T6" y="T7"/>
                </a:cxn>
              </a:cxnLst>
              <a:rect l="0" t="0" r="r" b="b"/>
              <a:pathLst>
                <a:path w="186" h="115">
                  <a:moveTo>
                    <a:pt x="0" y="41"/>
                  </a:moveTo>
                  <a:cubicBezTo>
                    <a:pt x="6" y="70"/>
                    <a:pt x="24" y="115"/>
                    <a:pt x="104" y="101"/>
                  </a:cubicBezTo>
                  <a:cubicBezTo>
                    <a:pt x="186" y="86"/>
                    <a:pt x="164" y="7"/>
                    <a:pt x="164" y="7"/>
                  </a:cubicBezTo>
                  <a:cubicBezTo>
                    <a:pt x="164" y="7"/>
                    <a:pt x="72" y="0"/>
                    <a:pt x="0" y="41"/>
                  </a:cubicBezTo>
                  <a:close/>
                </a:path>
              </a:pathLst>
            </a:custGeom>
            <a:solidFill>
              <a:srgbClr val="EB7D8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71"/>
            <p:cNvSpPr/>
            <p:nvPr/>
          </p:nvSpPr>
          <p:spPr bwMode="auto">
            <a:xfrm>
              <a:off x="2470670" y="4505097"/>
              <a:ext cx="47422" cy="83613"/>
            </a:xfrm>
            <a:custGeom>
              <a:avLst/>
              <a:gdLst>
                <a:gd name="T0" fmla="*/ 33 w 38"/>
                <a:gd name="T1" fmla="*/ 30 h 68"/>
                <a:gd name="T2" fmla="*/ 28 w 38"/>
                <a:gd name="T3" fmla="*/ 66 h 68"/>
                <a:gd name="T4" fmla="*/ 5 w 38"/>
                <a:gd name="T5" fmla="*/ 38 h 68"/>
                <a:gd name="T6" fmla="*/ 10 w 38"/>
                <a:gd name="T7" fmla="*/ 2 h 68"/>
                <a:gd name="T8" fmla="*/ 33 w 38"/>
                <a:gd name="T9" fmla="*/ 30 h 68"/>
              </a:gdLst>
              <a:ahLst/>
              <a:cxnLst>
                <a:cxn ang="0">
                  <a:pos x="T0" y="T1"/>
                </a:cxn>
                <a:cxn ang="0">
                  <a:pos x="T2" y="T3"/>
                </a:cxn>
                <a:cxn ang="0">
                  <a:pos x="T4" y="T5"/>
                </a:cxn>
                <a:cxn ang="0">
                  <a:pos x="T6" y="T7"/>
                </a:cxn>
                <a:cxn ang="0">
                  <a:pos x="T8" y="T9"/>
                </a:cxn>
              </a:cxnLst>
              <a:rect l="0" t="0" r="r" b="b"/>
              <a:pathLst>
                <a:path w="38" h="68">
                  <a:moveTo>
                    <a:pt x="33" y="30"/>
                  </a:moveTo>
                  <a:cubicBezTo>
                    <a:pt x="38" y="47"/>
                    <a:pt x="36" y="64"/>
                    <a:pt x="28" y="66"/>
                  </a:cubicBezTo>
                  <a:cubicBezTo>
                    <a:pt x="20" y="68"/>
                    <a:pt x="10" y="55"/>
                    <a:pt x="5" y="38"/>
                  </a:cubicBezTo>
                  <a:cubicBezTo>
                    <a:pt x="0" y="20"/>
                    <a:pt x="2" y="4"/>
                    <a:pt x="10" y="2"/>
                  </a:cubicBezTo>
                  <a:cubicBezTo>
                    <a:pt x="17" y="0"/>
                    <a:pt x="28" y="12"/>
                    <a:pt x="33" y="30"/>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79" name="Freeform 72"/>
            <p:cNvSpPr/>
            <p:nvPr/>
          </p:nvSpPr>
          <p:spPr bwMode="auto">
            <a:xfrm>
              <a:off x="2755203" y="4423980"/>
              <a:ext cx="46174" cy="83613"/>
            </a:xfrm>
            <a:custGeom>
              <a:avLst/>
              <a:gdLst>
                <a:gd name="T0" fmla="*/ 33 w 38"/>
                <a:gd name="T1" fmla="*/ 30 h 68"/>
                <a:gd name="T2" fmla="*/ 28 w 38"/>
                <a:gd name="T3" fmla="*/ 66 h 68"/>
                <a:gd name="T4" fmla="*/ 5 w 38"/>
                <a:gd name="T5" fmla="*/ 38 h 68"/>
                <a:gd name="T6" fmla="*/ 10 w 38"/>
                <a:gd name="T7" fmla="*/ 2 h 68"/>
                <a:gd name="T8" fmla="*/ 33 w 38"/>
                <a:gd name="T9" fmla="*/ 30 h 68"/>
              </a:gdLst>
              <a:ahLst/>
              <a:cxnLst>
                <a:cxn ang="0">
                  <a:pos x="T0" y="T1"/>
                </a:cxn>
                <a:cxn ang="0">
                  <a:pos x="T2" y="T3"/>
                </a:cxn>
                <a:cxn ang="0">
                  <a:pos x="T4" y="T5"/>
                </a:cxn>
                <a:cxn ang="0">
                  <a:pos x="T6" y="T7"/>
                </a:cxn>
                <a:cxn ang="0">
                  <a:pos x="T8" y="T9"/>
                </a:cxn>
              </a:cxnLst>
              <a:rect l="0" t="0" r="r" b="b"/>
              <a:pathLst>
                <a:path w="38" h="68">
                  <a:moveTo>
                    <a:pt x="33" y="30"/>
                  </a:moveTo>
                  <a:cubicBezTo>
                    <a:pt x="38" y="48"/>
                    <a:pt x="36" y="64"/>
                    <a:pt x="28" y="66"/>
                  </a:cubicBezTo>
                  <a:cubicBezTo>
                    <a:pt x="20" y="68"/>
                    <a:pt x="10" y="56"/>
                    <a:pt x="5" y="38"/>
                  </a:cubicBezTo>
                  <a:cubicBezTo>
                    <a:pt x="0" y="21"/>
                    <a:pt x="2" y="4"/>
                    <a:pt x="10" y="2"/>
                  </a:cubicBezTo>
                  <a:cubicBezTo>
                    <a:pt x="18" y="0"/>
                    <a:pt x="28" y="13"/>
                    <a:pt x="33" y="30"/>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80" name="Freeform 73"/>
            <p:cNvSpPr/>
            <p:nvPr/>
          </p:nvSpPr>
          <p:spPr bwMode="auto">
            <a:xfrm>
              <a:off x="3109621" y="5151536"/>
              <a:ext cx="81117" cy="54910"/>
            </a:xfrm>
            <a:custGeom>
              <a:avLst/>
              <a:gdLst>
                <a:gd name="T0" fmla="*/ 54 w 66"/>
                <a:gd name="T1" fmla="*/ 0 h 45"/>
                <a:gd name="T2" fmla="*/ 47 w 66"/>
                <a:gd name="T3" fmla="*/ 9 h 45"/>
                <a:gd name="T4" fmla="*/ 39 w 66"/>
                <a:gd name="T5" fmla="*/ 2 h 45"/>
                <a:gd name="T6" fmla="*/ 32 w 66"/>
                <a:gd name="T7" fmla="*/ 12 h 45"/>
                <a:gd name="T8" fmla="*/ 23 w 66"/>
                <a:gd name="T9" fmla="*/ 3 h 45"/>
                <a:gd name="T10" fmla="*/ 16 w 66"/>
                <a:gd name="T11" fmla="*/ 12 h 45"/>
                <a:gd name="T12" fmla="*/ 8 w 66"/>
                <a:gd name="T13" fmla="*/ 4 h 45"/>
                <a:gd name="T14" fmla="*/ 1 w 66"/>
                <a:gd name="T15" fmla="*/ 25 h 45"/>
                <a:gd name="T16" fmla="*/ 12 w 66"/>
                <a:gd name="T17" fmla="*/ 44 h 45"/>
                <a:gd name="T18" fmla="*/ 18 w 66"/>
                <a:gd name="T19" fmla="*/ 35 h 45"/>
                <a:gd name="T20" fmla="*/ 26 w 66"/>
                <a:gd name="T21" fmla="*/ 43 h 45"/>
                <a:gd name="T22" fmla="*/ 34 w 66"/>
                <a:gd name="T23" fmla="*/ 32 h 45"/>
                <a:gd name="T24" fmla="*/ 42 w 66"/>
                <a:gd name="T25" fmla="*/ 42 h 45"/>
                <a:gd name="T26" fmla="*/ 49 w 66"/>
                <a:gd name="T27" fmla="*/ 33 h 45"/>
                <a:gd name="T28" fmla="*/ 57 w 66"/>
                <a:gd name="T29" fmla="*/ 40 h 45"/>
                <a:gd name="T30" fmla="*/ 65 w 66"/>
                <a:gd name="T31" fmla="*/ 20 h 45"/>
                <a:gd name="T32" fmla="*/ 54 w 66"/>
                <a:gd name="T33"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6" h="45">
                  <a:moveTo>
                    <a:pt x="54" y="0"/>
                  </a:moveTo>
                  <a:cubicBezTo>
                    <a:pt x="51" y="1"/>
                    <a:pt x="49" y="4"/>
                    <a:pt x="47" y="9"/>
                  </a:cubicBezTo>
                  <a:cubicBezTo>
                    <a:pt x="45" y="4"/>
                    <a:pt x="42" y="1"/>
                    <a:pt x="39" y="2"/>
                  </a:cubicBezTo>
                  <a:cubicBezTo>
                    <a:pt x="36" y="2"/>
                    <a:pt x="33" y="6"/>
                    <a:pt x="32" y="12"/>
                  </a:cubicBezTo>
                  <a:cubicBezTo>
                    <a:pt x="30" y="7"/>
                    <a:pt x="27" y="3"/>
                    <a:pt x="23" y="3"/>
                  </a:cubicBezTo>
                  <a:cubicBezTo>
                    <a:pt x="20" y="3"/>
                    <a:pt x="18" y="7"/>
                    <a:pt x="16" y="12"/>
                  </a:cubicBezTo>
                  <a:cubicBezTo>
                    <a:pt x="14" y="7"/>
                    <a:pt x="11" y="4"/>
                    <a:pt x="8" y="4"/>
                  </a:cubicBezTo>
                  <a:cubicBezTo>
                    <a:pt x="3" y="5"/>
                    <a:pt x="0" y="14"/>
                    <a:pt x="1" y="25"/>
                  </a:cubicBezTo>
                  <a:cubicBezTo>
                    <a:pt x="2" y="36"/>
                    <a:pt x="7" y="45"/>
                    <a:pt x="12" y="44"/>
                  </a:cubicBezTo>
                  <a:cubicBezTo>
                    <a:pt x="15" y="44"/>
                    <a:pt x="17" y="40"/>
                    <a:pt x="18" y="35"/>
                  </a:cubicBezTo>
                  <a:cubicBezTo>
                    <a:pt x="20" y="40"/>
                    <a:pt x="23" y="43"/>
                    <a:pt x="26" y="43"/>
                  </a:cubicBezTo>
                  <a:cubicBezTo>
                    <a:pt x="30" y="43"/>
                    <a:pt x="32" y="38"/>
                    <a:pt x="34" y="32"/>
                  </a:cubicBezTo>
                  <a:cubicBezTo>
                    <a:pt x="36" y="38"/>
                    <a:pt x="39" y="42"/>
                    <a:pt x="42" y="42"/>
                  </a:cubicBezTo>
                  <a:cubicBezTo>
                    <a:pt x="45" y="41"/>
                    <a:pt x="48" y="38"/>
                    <a:pt x="49" y="33"/>
                  </a:cubicBezTo>
                  <a:cubicBezTo>
                    <a:pt x="51" y="38"/>
                    <a:pt x="54" y="41"/>
                    <a:pt x="57" y="40"/>
                  </a:cubicBezTo>
                  <a:cubicBezTo>
                    <a:pt x="62" y="40"/>
                    <a:pt x="66" y="31"/>
                    <a:pt x="65" y="20"/>
                  </a:cubicBezTo>
                  <a:cubicBezTo>
                    <a:pt x="64" y="9"/>
                    <a:pt x="59" y="0"/>
                    <a:pt x="54" y="0"/>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74"/>
            <p:cNvSpPr/>
            <p:nvPr/>
          </p:nvSpPr>
          <p:spPr bwMode="auto">
            <a:xfrm>
              <a:off x="1957762" y="3994685"/>
              <a:ext cx="882301" cy="852350"/>
            </a:xfrm>
            <a:custGeom>
              <a:avLst/>
              <a:gdLst>
                <a:gd name="T0" fmla="*/ 340 w 722"/>
                <a:gd name="T1" fmla="*/ 445 h 696"/>
                <a:gd name="T2" fmla="*/ 340 w 722"/>
                <a:gd name="T3" fmla="*/ 363 h 696"/>
                <a:gd name="T4" fmla="*/ 722 w 722"/>
                <a:gd name="T5" fmla="*/ 264 h 696"/>
                <a:gd name="T6" fmla="*/ 392 w 722"/>
                <a:gd name="T7" fmla="*/ 28 h 696"/>
                <a:gd name="T8" fmla="*/ 184 w 722"/>
                <a:gd name="T9" fmla="*/ 152 h 696"/>
                <a:gd name="T10" fmla="*/ 169 w 722"/>
                <a:gd name="T11" fmla="*/ 120 h 696"/>
                <a:gd name="T12" fmla="*/ 162 w 722"/>
                <a:gd name="T13" fmla="*/ 169 h 696"/>
                <a:gd name="T14" fmla="*/ 124 w 722"/>
                <a:gd name="T15" fmla="*/ 200 h 696"/>
                <a:gd name="T16" fmla="*/ 150 w 722"/>
                <a:gd name="T17" fmla="*/ 197 h 696"/>
                <a:gd name="T18" fmla="*/ 221 w 722"/>
                <a:gd name="T19" fmla="*/ 696 h 696"/>
                <a:gd name="T20" fmla="*/ 334 w 722"/>
                <a:gd name="T21" fmla="*/ 486 h 696"/>
                <a:gd name="T22" fmla="*/ 277 w 722"/>
                <a:gd name="T23" fmla="*/ 460 h 696"/>
                <a:gd name="T24" fmla="*/ 340 w 722"/>
                <a:gd name="T25" fmla="*/ 445 h 6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22" h="696">
                  <a:moveTo>
                    <a:pt x="340" y="445"/>
                  </a:moveTo>
                  <a:cubicBezTo>
                    <a:pt x="340" y="363"/>
                    <a:pt x="340" y="363"/>
                    <a:pt x="340" y="363"/>
                  </a:cubicBezTo>
                  <a:cubicBezTo>
                    <a:pt x="592" y="321"/>
                    <a:pt x="722" y="264"/>
                    <a:pt x="722" y="264"/>
                  </a:cubicBezTo>
                  <a:cubicBezTo>
                    <a:pt x="677" y="49"/>
                    <a:pt x="510" y="0"/>
                    <a:pt x="392" y="28"/>
                  </a:cubicBezTo>
                  <a:cubicBezTo>
                    <a:pt x="241" y="61"/>
                    <a:pt x="196" y="116"/>
                    <a:pt x="184" y="152"/>
                  </a:cubicBezTo>
                  <a:cubicBezTo>
                    <a:pt x="171" y="138"/>
                    <a:pt x="169" y="120"/>
                    <a:pt x="169" y="120"/>
                  </a:cubicBezTo>
                  <a:cubicBezTo>
                    <a:pt x="149" y="147"/>
                    <a:pt x="162" y="169"/>
                    <a:pt x="162" y="169"/>
                  </a:cubicBezTo>
                  <a:cubicBezTo>
                    <a:pt x="132" y="171"/>
                    <a:pt x="124" y="200"/>
                    <a:pt x="124" y="200"/>
                  </a:cubicBezTo>
                  <a:cubicBezTo>
                    <a:pt x="133" y="197"/>
                    <a:pt x="142" y="196"/>
                    <a:pt x="150" y="197"/>
                  </a:cubicBezTo>
                  <a:cubicBezTo>
                    <a:pt x="0" y="277"/>
                    <a:pt x="221" y="696"/>
                    <a:pt x="221" y="696"/>
                  </a:cubicBezTo>
                  <a:cubicBezTo>
                    <a:pt x="283" y="652"/>
                    <a:pt x="334" y="486"/>
                    <a:pt x="334" y="486"/>
                  </a:cubicBezTo>
                  <a:cubicBezTo>
                    <a:pt x="334" y="486"/>
                    <a:pt x="271" y="515"/>
                    <a:pt x="277" y="460"/>
                  </a:cubicBezTo>
                  <a:cubicBezTo>
                    <a:pt x="283" y="404"/>
                    <a:pt x="340" y="445"/>
                    <a:pt x="340" y="445"/>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82" name="Freeform 75"/>
            <p:cNvSpPr/>
            <p:nvPr/>
          </p:nvSpPr>
          <p:spPr bwMode="auto">
            <a:xfrm>
              <a:off x="3070934" y="3936032"/>
              <a:ext cx="984633" cy="911004"/>
            </a:xfrm>
            <a:custGeom>
              <a:avLst/>
              <a:gdLst>
                <a:gd name="T0" fmla="*/ 805 w 805"/>
                <a:gd name="T1" fmla="*/ 386 h 744"/>
                <a:gd name="T2" fmla="*/ 356 w 805"/>
                <a:gd name="T3" fmla="*/ 360 h 744"/>
                <a:gd name="T4" fmla="*/ 368 w 805"/>
                <a:gd name="T5" fmla="*/ 487 h 744"/>
                <a:gd name="T6" fmla="*/ 306 w 805"/>
                <a:gd name="T7" fmla="*/ 505 h 744"/>
                <a:gd name="T8" fmla="*/ 364 w 805"/>
                <a:gd name="T9" fmla="*/ 528 h 744"/>
                <a:gd name="T10" fmla="*/ 263 w 805"/>
                <a:gd name="T11" fmla="*/ 744 h 744"/>
                <a:gd name="T12" fmla="*/ 215 w 805"/>
                <a:gd name="T13" fmla="*/ 233 h 744"/>
                <a:gd name="T14" fmla="*/ 371 w 805"/>
                <a:gd name="T15" fmla="*/ 61 h 744"/>
                <a:gd name="T16" fmla="*/ 805 w 805"/>
                <a:gd name="T17" fmla="*/ 386 h 7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05" h="744">
                  <a:moveTo>
                    <a:pt x="805" y="386"/>
                  </a:moveTo>
                  <a:cubicBezTo>
                    <a:pt x="805" y="386"/>
                    <a:pt x="642" y="289"/>
                    <a:pt x="356" y="360"/>
                  </a:cubicBezTo>
                  <a:cubicBezTo>
                    <a:pt x="368" y="487"/>
                    <a:pt x="368" y="487"/>
                    <a:pt x="368" y="487"/>
                  </a:cubicBezTo>
                  <a:cubicBezTo>
                    <a:pt x="368" y="487"/>
                    <a:pt x="308" y="449"/>
                    <a:pt x="306" y="505"/>
                  </a:cubicBezTo>
                  <a:cubicBezTo>
                    <a:pt x="303" y="560"/>
                    <a:pt x="364" y="528"/>
                    <a:pt x="364" y="528"/>
                  </a:cubicBezTo>
                  <a:cubicBezTo>
                    <a:pt x="364" y="528"/>
                    <a:pt x="323" y="697"/>
                    <a:pt x="263" y="744"/>
                  </a:cubicBezTo>
                  <a:cubicBezTo>
                    <a:pt x="263" y="744"/>
                    <a:pt x="0" y="247"/>
                    <a:pt x="215" y="233"/>
                  </a:cubicBezTo>
                  <a:cubicBezTo>
                    <a:pt x="215" y="233"/>
                    <a:pt x="194" y="116"/>
                    <a:pt x="371" y="61"/>
                  </a:cubicBezTo>
                  <a:cubicBezTo>
                    <a:pt x="568" y="0"/>
                    <a:pt x="768" y="74"/>
                    <a:pt x="805" y="386"/>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grpSp>
      <p:sp>
        <p:nvSpPr>
          <p:cNvPr id="6" name="文本框 5"/>
          <p:cNvSpPr txBox="1"/>
          <p:nvPr/>
        </p:nvSpPr>
        <p:spPr>
          <a:xfrm>
            <a:off x="39370" y="262890"/>
            <a:ext cx="5932170" cy="521970"/>
          </a:xfrm>
          <a:prstGeom prst="rect">
            <a:avLst/>
          </a:prstGeom>
          <a:noFill/>
        </p:spPr>
        <p:txBody>
          <a:bodyPr wrap="square" rtlCol="0">
            <a:spAutoFit/>
          </a:bodyPr>
          <a:lstStyle/>
          <a:p>
            <a:r>
              <a:rPr lang="zh-CN" altLang="en-US" sz="2800" b="1"/>
              <a:t>11. 日记频现词汇、短语、句型</a:t>
            </a:r>
            <a:endParaRPr lang="zh-CN" altLang="en-US" sz="2800" b="1"/>
          </a:p>
        </p:txBody>
      </p:sp>
      <p:graphicFrame>
        <p:nvGraphicFramePr>
          <p:cNvPr id="7" name="表格 6"/>
          <p:cNvGraphicFramePr/>
          <p:nvPr>
            <p:custDataLst>
              <p:tags r:id="rId2"/>
            </p:custDataLst>
          </p:nvPr>
        </p:nvGraphicFramePr>
        <p:xfrm>
          <a:off x="411480" y="888365"/>
          <a:ext cx="10928350" cy="4320540"/>
        </p:xfrm>
        <a:graphic>
          <a:graphicData uri="http://schemas.openxmlformats.org/drawingml/2006/table">
            <a:tbl>
              <a:tblPr firstRow="1" bandRow="1">
                <a:tableStyleId>{5940675A-B579-460E-94D1-54222C63F5DA}</a:tableStyleId>
              </a:tblPr>
              <a:tblGrid>
                <a:gridCol w="7590155"/>
                <a:gridCol w="3338195"/>
              </a:tblGrid>
              <a:tr h="480060">
                <a:tc>
                  <a:txBody>
                    <a:bodyPr/>
                    <a:p>
                      <a:pPr>
                        <a:lnSpc>
                          <a:spcPct val="90000"/>
                        </a:lnSpc>
                        <a:buNone/>
                      </a:pPr>
                      <a:r>
                        <a:rPr lang="zh-CN" altLang="en-US" sz="2800"/>
                        <a:t>improve writing skills</a:t>
                      </a:r>
                      <a:endParaRPr lang="zh-CN" altLang="en-US" sz="280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nSpc>
                          <a:spcPct val="90000"/>
                        </a:lnSpc>
                        <a:buNone/>
                      </a:pPr>
                      <a:r>
                        <a:rPr lang="zh-CN" altLang="en-US" sz="2800"/>
                        <a:t>提高写作能力</a:t>
                      </a:r>
                      <a:endParaRPr lang="zh-CN" altLang="en-US" sz="280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480060">
                <a:tc>
                  <a:txBody>
                    <a:bodyPr/>
                    <a:p>
                      <a:pPr>
                        <a:lnSpc>
                          <a:spcPct val="90000"/>
                        </a:lnSpc>
                        <a:buNone/>
                      </a:pPr>
                      <a:r>
                        <a:rPr lang="zh-CN" altLang="en-US" sz="2800"/>
                        <a:t>outstanding graduates</a:t>
                      </a:r>
                      <a:endParaRPr lang="zh-CN" altLang="en-US" sz="280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nSpc>
                          <a:spcPct val="90000"/>
                        </a:lnSpc>
                        <a:buNone/>
                      </a:pPr>
                      <a:r>
                        <a:rPr lang="zh-CN" altLang="en-US" sz="2800"/>
                        <a:t>出色的毕业生</a:t>
                      </a:r>
                      <a:endParaRPr lang="zh-CN" altLang="en-US" sz="280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480060">
                <a:tc>
                  <a:txBody>
                    <a:bodyPr/>
                    <a:p>
                      <a:pPr>
                        <a:lnSpc>
                          <a:spcPct val="90000"/>
                        </a:lnSpc>
                        <a:buNone/>
                      </a:pPr>
                      <a:r>
                        <a:rPr lang="zh-CN" altLang="en-US" sz="2800"/>
                        <a:t>be invited to</a:t>
                      </a:r>
                      <a:endParaRPr lang="zh-CN" altLang="en-US" sz="280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nSpc>
                          <a:spcPct val="90000"/>
                        </a:lnSpc>
                        <a:buNone/>
                      </a:pPr>
                      <a:r>
                        <a:rPr lang="zh-CN" altLang="en-US" sz="2800"/>
                        <a:t>被邀请</a:t>
                      </a:r>
                      <a:endParaRPr lang="zh-CN" altLang="en-US" sz="280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480060">
                <a:tc>
                  <a:txBody>
                    <a:bodyPr/>
                    <a:p>
                      <a:pPr>
                        <a:lnSpc>
                          <a:spcPct val="90000"/>
                        </a:lnSpc>
                        <a:buNone/>
                      </a:pPr>
                      <a:r>
                        <a:rPr lang="zh-CN" altLang="en-US" sz="2800"/>
                        <a:t>share ideas</a:t>
                      </a:r>
                      <a:endParaRPr lang="zh-CN" altLang="en-US" sz="280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nSpc>
                          <a:spcPct val="90000"/>
                        </a:lnSpc>
                        <a:buNone/>
                      </a:pPr>
                      <a:r>
                        <a:rPr lang="zh-CN" altLang="en-US" sz="2800"/>
                        <a:t>分享想法</a:t>
                      </a:r>
                      <a:endParaRPr lang="zh-CN" altLang="en-US" sz="280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480060">
                <a:tc>
                  <a:txBody>
                    <a:bodyPr/>
                    <a:p>
                      <a:pPr>
                        <a:lnSpc>
                          <a:spcPct val="90000"/>
                        </a:lnSpc>
                        <a:buNone/>
                      </a:pPr>
                      <a:r>
                        <a:rPr lang="zh-CN" altLang="en-US" sz="2800"/>
                        <a:t>The more ..., the better ...</a:t>
                      </a:r>
                      <a:endParaRPr lang="zh-CN" altLang="en-US" sz="280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nSpc>
                          <a:spcPct val="90000"/>
                        </a:lnSpc>
                        <a:buNone/>
                      </a:pPr>
                      <a:r>
                        <a:rPr lang="zh-CN" altLang="en-US" sz="2800"/>
                        <a:t>越……越好……</a:t>
                      </a:r>
                      <a:endParaRPr lang="zh-CN" altLang="en-US" sz="280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480060">
                <a:tc>
                  <a:txBody>
                    <a:bodyPr/>
                    <a:p>
                      <a:pPr>
                        <a:lnSpc>
                          <a:spcPct val="90000"/>
                        </a:lnSpc>
                        <a:buNone/>
                      </a:pPr>
                      <a:r>
                        <a:rPr lang="zh-CN" altLang="en-US" sz="2800"/>
                        <a:t>make up one’s mind</a:t>
                      </a:r>
                      <a:endParaRPr lang="zh-CN" altLang="en-US" sz="280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nSpc>
                          <a:spcPct val="90000"/>
                        </a:lnSpc>
                        <a:buNone/>
                      </a:pPr>
                      <a:r>
                        <a:rPr lang="zh-CN" altLang="en-US" sz="2800"/>
                        <a:t>下定决心</a:t>
                      </a:r>
                      <a:endParaRPr lang="zh-CN" altLang="en-US" sz="280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480060">
                <a:tc>
                  <a:txBody>
                    <a:bodyPr/>
                    <a:p>
                      <a:pPr>
                        <a:lnSpc>
                          <a:spcPct val="90000"/>
                        </a:lnSpc>
                        <a:buNone/>
                      </a:pPr>
                      <a:r>
                        <a:rPr lang="zh-CN" altLang="en-US" sz="2800"/>
                        <a:t>what I see and hear</a:t>
                      </a:r>
                      <a:endParaRPr lang="zh-CN" altLang="en-US" sz="280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nSpc>
                          <a:spcPct val="90000"/>
                        </a:lnSpc>
                        <a:buNone/>
                      </a:pPr>
                      <a:r>
                        <a:rPr lang="zh-CN" altLang="en-US" sz="2800"/>
                        <a:t>我所看见和听见的</a:t>
                      </a:r>
                      <a:endParaRPr lang="zh-CN" altLang="en-US" sz="280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480060">
                <a:tc>
                  <a:txBody>
                    <a:bodyPr/>
                    <a:p>
                      <a:pPr>
                        <a:lnSpc>
                          <a:spcPct val="90000"/>
                        </a:lnSpc>
                        <a:buNone/>
                      </a:pPr>
                      <a:r>
                        <a:rPr lang="zh-CN" altLang="en-US" sz="2800"/>
                        <a:t>keep trying</a:t>
                      </a:r>
                      <a:endParaRPr lang="zh-CN" altLang="en-US" sz="280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nSpc>
                          <a:spcPct val="90000"/>
                        </a:lnSpc>
                        <a:buNone/>
                      </a:pPr>
                      <a:r>
                        <a:rPr lang="zh-CN" altLang="en-US" sz="2800"/>
                        <a:t>一直尝试</a:t>
                      </a:r>
                      <a:endParaRPr lang="zh-CN" altLang="en-US" sz="280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480060">
                <a:tc>
                  <a:txBody>
                    <a:bodyPr/>
                    <a:p>
                      <a:pPr>
                        <a:lnSpc>
                          <a:spcPct val="90000"/>
                        </a:lnSpc>
                        <a:buNone/>
                      </a:pPr>
                      <a:r>
                        <a:rPr lang="zh-CN" altLang="en-US" sz="2800"/>
                        <a:t>lots of entertainments with various food and drinks</a:t>
                      </a:r>
                      <a:endParaRPr lang="zh-CN" altLang="en-US" sz="280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nSpc>
                          <a:spcPct val="90000"/>
                        </a:lnSpc>
                        <a:buNone/>
                      </a:pPr>
                      <a:r>
                        <a:rPr lang="zh-CN" altLang="en-US" sz="2800"/>
                        <a:t>各种餐饮娱乐</a:t>
                      </a:r>
                      <a:endParaRPr lang="zh-CN" altLang="en-US" sz="280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8722" name="图片 9"/>
          <p:cNvPicPr>
            <a:picLocks noChangeAspect="1"/>
          </p:cNvPicPr>
          <p:nvPr/>
        </p:nvPicPr>
        <p:blipFill>
          <a:blip r:embed="rId1"/>
          <a:stretch>
            <a:fillRect/>
          </a:stretch>
        </p:blipFill>
        <p:spPr>
          <a:xfrm>
            <a:off x="407988" y="2708275"/>
            <a:ext cx="11360150" cy="6411913"/>
          </a:xfrm>
          <a:prstGeom prst="rect">
            <a:avLst/>
          </a:prstGeom>
          <a:noFill/>
          <a:ln w="9525">
            <a:noFill/>
          </a:ln>
        </p:spPr>
      </p:pic>
      <p:sp>
        <p:nvSpPr>
          <p:cNvPr id="11" name="Title 3"/>
          <p:cNvSpPr txBox="1"/>
          <p:nvPr/>
        </p:nvSpPr>
        <p:spPr>
          <a:xfrm>
            <a:off x="2669540" y="1898650"/>
            <a:ext cx="6696075" cy="1247775"/>
          </a:xfrm>
          <a:prstGeom prst="rect">
            <a:avLst/>
          </a:prstGeom>
        </p:spPr>
        <p:txBody>
          <a:bodyPr lIns="45720" tIns="22860" rIns="45720" bIns="22860" anchor="ctr"/>
          <a:lstStyle/>
          <a:p>
            <a:pPr algn="ctr" defTabSz="1827530">
              <a:lnSpc>
                <a:spcPct val="90000"/>
              </a:lnSpc>
            </a:pPr>
            <a:r>
              <a:rPr lang="zh-CN" altLang="en-US" sz="6000" b="1" dirty="0">
                <a:solidFill>
                  <a:srgbClr val="0099FF"/>
                </a:solidFill>
                <a:latin typeface="微软雅黑" panose="020B0503020204020204" pitchFamily="34" charset="-122"/>
                <a:ea typeface="微软雅黑" panose="020B0503020204020204" pitchFamily="34" charset="-122"/>
              </a:rPr>
              <a:t>谢谢观看！</a:t>
            </a:r>
            <a:endParaRPr lang="zh-CN" altLang="en-US" sz="6000" b="1" dirty="0">
              <a:solidFill>
                <a:srgbClr val="0099FF"/>
              </a:solidFill>
              <a:latin typeface="微软雅黑" panose="020B0503020204020204" pitchFamily="34" charset="-122"/>
              <a:ea typeface="微软雅黑" panose="020B0503020204020204" pitchFamily="34" charset="-122"/>
            </a:endParaRPr>
          </a:p>
        </p:txBody>
      </p:sp>
      <p:pic>
        <p:nvPicPr>
          <p:cNvPr id="158724" name="图片 16"/>
          <p:cNvPicPr>
            <a:picLocks noChangeAspect="1"/>
          </p:cNvPicPr>
          <p:nvPr/>
        </p:nvPicPr>
        <p:blipFill>
          <a:blip r:embed="rId2"/>
          <a:stretch>
            <a:fillRect/>
          </a:stretch>
        </p:blipFill>
        <p:spPr>
          <a:xfrm rot="1503710">
            <a:off x="9744075" y="-609600"/>
            <a:ext cx="1328738" cy="2081213"/>
          </a:xfrm>
          <a:prstGeom prst="rect">
            <a:avLst/>
          </a:prstGeom>
          <a:noFill/>
          <a:ln w="9525">
            <a:noFill/>
          </a:ln>
        </p:spPr>
      </p:pic>
      <p:sp>
        <p:nvSpPr>
          <p:cNvPr id="158725" name="左箭头 158724">
            <a:hlinkClick r:id="rId3" action="ppaction://hlinksldjump"/>
          </p:cNvPr>
          <p:cNvSpPr/>
          <p:nvPr/>
        </p:nvSpPr>
        <p:spPr>
          <a:xfrm>
            <a:off x="9696450" y="6310313"/>
            <a:ext cx="936625" cy="547687"/>
          </a:xfrm>
          <a:prstGeom prst="leftArrow">
            <a:avLst>
              <a:gd name="adj1" fmla="val 50000"/>
              <a:gd name="adj2" fmla="val 42753"/>
            </a:avLst>
          </a:prstGeom>
          <a:solidFill>
            <a:schemeClr val="accent1"/>
          </a:solidFill>
          <a:ln w="9525" cap="flat" cmpd="sng">
            <a:solidFill>
              <a:schemeClr val="tx1"/>
            </a:solidFill>
            <a:prstDash val="solid"/>
            <a:miter/>
            <a:headEnd type="none" w="med" len="med"/>
            <a:tailEnd type="none" w="med" len="med"/>
          </a:ln>
        </p:spPr>
        <p:txBody>
          <a:bodyPr wrap="none" anchor="ctr"/>
          <a:lstStyle/>
          <a:p>
            <a:pPr algn="ctr"/>
            <a:r>
              <a:rPr lang="zh-CN" altLang="en-US" dirty="0">
                <a:latin typeface="Arial" panose="020B0604020202020204" pitchFamily="34" charset="0"/>
              </a:rPr>
              <a:t>目录</a:t>
            </a:r>
            <a:endParaRPr lang="zh-CN" altLang="en-US" dirty="0">
              <a:latin typeface="Arial" panose="020B0604020202020204" pitchFamily="34" charset="0"/>
            </a:endParaRPr>
          </a:p>
        </p:txBody>
      </p:sp>
    </p:spTree>
  </p:cSld>
  <p:clrMapOvr>
    <a:masterClrMapping/>
  </p:clrMapOvr>
  <p:transition spd="slow"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513715" y="406400"/>
            <a:ext cx="10668635" cy="891540"/>
          </a:xfrm>
          <a:prstGeom prst="rect">
            <a:avLst/>
          </a:prstGeom>
          <a:noFill/>
        </p:spPr>
        <p:txBody>
          <a:bodyPr wrap="square" rtlCol="0">
            <a:spAutoFit/>
          </a:bodyPr>
          <a:lstStyle/>
          <a:p>
            <a:pPr algn="l">
              <a:buClrTx/>
              <a:buSzTx/>
              <a:buFontTx/>
            </a:pPr>
            <a:r>
              <a:rPr lang="zh-CN" altLang="en-US" sz="2800" b="1"/>
              <a:t> 3）常用格式</a:t>
            </a:r>
            <a:endParaRPr lang="zh-CN" altLang="en-US" sz="2800" b="1"/>
          </a:p>
          <a:p>
            <a:endParaRPr lang="en-US" altLang="zh-CN" sz="2400" b="1" dirty="0">
              <a:latin typeface="微软雅黑" panose="020B0503020204020204" pitchFamily="34" charset="-122"/>
              <a:ea typeface="微软雅黑" panose="020B0503020204020204" pitchFamily="34" charset="-122"/>
            </a:endParaRPr>
          </a:p>
        </p:txBody>
      </p:sp>
      <p:sp>
        <p:nvSpPr>
          <p:cNvPr id="6" name="文本框 5"/>
          <p:cNvSpPr txBox="1"/>
          <p:nvPr/>
        </p:nvSpPr>
        <p:spPr>
          <a:xfrm>
            <a:off x="360045" y="2322830"/>
            <a:ext cx="11732260" cy="2676525"/>
          </a:xfrm>
          <a:prstGeom prst="rect">
            <a:avLst/>
          </a:prstGeom>
          <a:noFill/>
          <a:ln>
            <a:solidFill>
              <a:schemeClr val="accent1"/>
            </a:solidFill>
          </a:ln>
        </p:spPr>
        <p:txBody>
          <a:bodyPr wrap="square" rtlCol="0">
            <a:spAutoFit/>
          </a:bodyPr>
          <a:lstStyle/>
          <a:p>
            <a:pPr algn="r">
              <a:buClrTx/>
              <a:buSzTx/>
              <a:buNone/>
            </a:pPr>
            <a:r>
              <a:rPr lang="zh-CN" altLang="en-US" sz="2800" b="1" dirty="0"/>
              <a:t>                                                                                                           September 5, </a:t>
            </a:r>
            <a:r>
              <a:rPr lang="en-US" altLang="zh-CN" sz="2800" b="1" dirty="0"/>
              <a:t>2023</a:t>
            </a:r>
            <a:endParaRPr lang="zh-CN" altLang="en-US" sz="2800" b="1" dirty="0"/>
          </a:p>
          <a:p>
            <a:pPr algn="l">
              <a:buClrTx/>
              <a:buSzTx/>
              <a:buNone/>
            </a:pPr>
            <a:r>
              <a:rPr lang="zh-CN" altLang="en-US" sz="2800" b="1" dirty="0"/>
              <a:t>① Dear ...,</a:t>
            </a:r>
            <a:endParaRPr lang="zh-CN" altLang="en-US" sz="2800" b="1" dirty="0"/>
          </a:p>
          <a:p>
            <a:pPr algn="l">
              <a:buClrTx/>
              <a:buSzTx/>
              <a:buNone/>
            </a:pPr>
            <a:r>
              <a:rPr lang="zh-CN" altLang="en-US" sz="2800" b="1" dirty="0"/>
              <a:t>         ② How are you? ③ I am writing to _________________.  </a:t>
            </a:r>
            <a:endParaRPr lang="zh-CN" altLang="en-US" sz="2800" b="1" dirty="0"/>
          </a:p>
          <a:p>
            <a:pPr algn="l">
              <a:buClrTx/>
              <a:buSzTx/>
              <a:buNone/>
            </a:pPr>
            <a:r>
              <a:rPr lang="zh-CN" altLang="en-US" sz="2800" b="1" dirty="0"/>
              <a:t> </a:t>
            </a:r>
            <a:r>
              <a:rPr lang="en-US" altLang="zh-CN" sz="2800" b="1" dirty="0"/>
              <a:t>        </a:t>
            </a:r>
            <a:r>
              <a:rPr lang="zh-CN" altLang="en-US" sz="2800" b="1" dirty="0"/>
              <a:t>④ I</a:t>
            </a:r>
            <a:r>
              <a:rPr lang="en-US" altLang="zh-CN" sz="2800" b="1" dirty="0"/>
              <a:t>’</a:t>
            </a:r>
            <a:r>
              <a:rPr lang="zh-CN" altLang="en-US" sz="2800" b="1" dirty="0"/>
              <a:t>m looking forward to your early reply.</a:t>
            </a:r>
            <a:endParaRPr lang="zh-CN" altLang="en-US" sz="2800" b="1" dirty="0"/>
          </a:p>
          <a:p>
            <a:pPr algn="r">
              <a:buClrTx/>
              <a:buSzTx/>
              <a:buNone/>
            </a:pPr>
            <a:r>
              <a:rPr lang="zh-CN" altLang="en-US" sz="2800" b="1" dirty="0"/>
              <a:t>                                                                                                                                   Yours,</a:t>
            </a:r>
            <a:endParaRPr lang="zh-CN" altLang="en-US" sz="2800" b="1" dirty="0"/>
          </a:p>
          <a:p>
            <a:pPr algn="r">
              <a:buClrTx/>
              <a:buSzTx/>
              <a:buNone/>
            </a:pPr>
            <a:r>
              <a:rPr lang="zh-CN" altLang="en-US" sz="2800" b="1" dirty="0"/>
              <a:t>Jim</a:t>
            </a:r>
            <a:endParaRPr lang="zh-CN" altLang="en-US" sz="2800" b="1" dirty="0"/>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635" y="2632710"/>
            <a:ext cx="12193270" cy="4225290"/>
          </a:xfrm>
          <a:prstGeom prst="rect">
            <a:avLst/>
          </a:prstGeom>
          <a:solidFill>
            <a:srgbClr val="EAD5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9" name="文本框 8"/>
          <p:cNvSpPr txBox="1"/>
          <p:nvPr/>
        </p:nvSpPr>
        <p:spPr>
          <a:xfrm>
            <a:off x="99060" y="2941320"/>
            <a:ext cx="12092940" cy="3415030"/>
          </a:xfrm>
          <a:prstGeom prst="rect">
            <a:avLst/>
          </a:prstGeom>
          <a:noFill/>
        </p:spPr>
        <p:txBody>
          <a:bodyPr wrap="square" rtlCol="0">
            <a:spAutoFit/>
          </a:bodyPr>
          <a:lstStyle/>
          <a:p>
            <a:pPr algn="just"/>
            <a:r>
              <a:rPr sz="2400" b="1" dirty="0">
                <a:latin typeface="微软雅黑" panose="020B0503020204020204" pitchFamily="34" charset="-122"/>
                <a:ea typeface="微软雅黑" panose="020B0503020204020204" pitchFamily="34" charset="-122"/>
              </a:rPr>
              <a:t>解析： 题目要求是写一封电子邮件，故应使用书信格式。首先，信头的右上角要写明写信的日期，如例文中的September 5, 2023。其次，称呼和正文书写规范。①称呼：写信人对收信人的称呼用语，位置在信内地址下方一二行的地方，从该行的顶格写起，在称呼后面一般用逗号，如例文中的Dear Frank。②开头句：表示问候，以示友好，如例文中的How are you。③主要的信息点和注意事项：祝贺Frank顺利通过了全国英语等级考试二级（PETS-2）并向他请教学习英语的方法。写作时要使用表达祝贺和请教的句型，如例文中的Congratulations to you! Can you tell me how to learn English well。④结束句：表示客套，使用常见的结束语，如例文中的I’m looking forward to your early reply。最后，文章右下角写出落款人的名字，如例文中的Jim。</a:t>
            </a:r>
            <a:endParaRPr sz="2400" b="1" dirty="0">
              <a:latin typeface="微软雅黑" panose="020B0503020204020204" pitchFamily="34" charset="-122"/>
              <a:ea typeface="微软雅黑" panose="020B0503020204020204" pitchFamily="34" charset="-122"/>
            </a:endParaRPr>
          </a:p>
        </p:txBody>
      </p:sp>
      <p:sp>
        <p:nvSpPr>
          <p:cNvPr id="2" name="文本框 1"/>
          <p:cNvSpPr txBox="1"/>
          <p:nvPr/>
        </p:nvSpPr>
        <p:spPr>
          <a:xfrm>
            <a:off x="258445" y="145415"/>
            <a:ext cx="2145665" cy="583565"/>
          </a:xfrm>
          <a:prstGeom prst="rect">
            <a:avLst/>
          </a:prstGeom>
          <a:solidFill>
            <a:schemeClr val="tx2">
              <a:lumMod val="20000"/>
              <a:lumOff val="80000"/>
            </a:schemeClr>
          </a:solidFill>
        </p:spPr>
        <p:txBody>
          <a:bodyPr wrap="square" rtlCol="0">
            <a:spAutoFit/>
          </a:bodyPr>
          <a:lstStyle/>
          <a:p>
            <a:r>
              <a:rPr lang="zh-CN" altLang="en-US" sz="3200" b="1"/>
              <a:t>典型例子：</a:t>
            </a:r>
            <a:endParaRPr lang="zh-CN" altLang="en-US" sz="3200" b="1"/>
          </a:p>
        </p:txBody>
      </p:sp>
      <p:sp>
        <p:nvSpPr>
          <p:cNvPr id="6" name="文本框 5"/>
          <p:cNvSpPr txBox="1"/>
          <p:nvPr/>
        </p:nvSpPr>
        <p:spPr>
          <a:xfrm>
            <a:off x="258445" y="1092200"/>
            <a:ext cx="11444605" cy="1383665"/>
          </a:xfrm>
          <a:prstGeom prst="rect">
            <a:avLst/>
          </a:prstGeom>
          <a:noFill/>
        </p:spPr>
        <p:txBody>
          <a:bodyPr wrap="square" rtlCol="0" anchor="t">
            <a:spAutoFit/>
          </a:bodyPr>
          <a:lstStyle/>
          <a:p>
            <a:r>
              <a:rPr lang="en-US" altLang="zh-CN" sz="2800"/>
              <a:t> </a:t>
            </a:r>
            <a:r>
              <a:rPr lang="en-US" altLang="zh-CN" sz="2800" b="1"/>
              <a:t>      </a:t>
            </a:r>
            <a:r>
              <a:rPr lang="zh-CN" altLang="en-US" sz="2800" b="1"/>
              <a:t>题目要求：假设你是 Jim，你听说你的好朋友 Frank 顺利通过了全国英语等级考试二级（PETS-2），请写一封电子邮件向他表示祝贺并向他请教学习英语的方法。</a:t>
            </a:r>
            <a:endParaRPr lang="zh-CN" altLang="en-US" sz="2800" b="1"/>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4" name="文本框 3"/>
          <p:cNvSpPr txBox="1"/>
          <p:nvPr/>
        </p:nvSpPr>
        <p:spPr>
          <a:xfrm>
            <a:off x="165100" y="889000"/>
            <a:ext cx="11925300" cy="4399915"/>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                                                                              September 5, 2023</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Dear Frank,</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          How are you? I heard that you had passed PETS-2. Congratulations to you! I think you have done well in English. As the final exam is coming, can you tell me how to learn English well? Thank you very much. </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         I’m looking forward to your early reply.</a:t>
            </a:r>
            <a:endParaRPr lang="en-US" altLang="zh-CN" sz="2800" b="1" dirty="0">
              <a:latin typeface="微软雅黑" panose="020B0503020204020204" pitchFamily="34" charset="-122"/>
              <a:ea typeface="微软雅黑" panose="020B0503020204020204" pitchFamily="34" charset="-122"/>
            </a:endParaRPr>
          </a:p>
          <a:p>
            <a:pPr algn="r"/>
            <a:r>
              <a:rPr lang="en-US" altLang="zh-CN" sz="2800" b="1" dirty="0">
                <a:latin typeface="微软雅黑" panose="020B0503020204020204" pitchFamily="34" charset="-122"/>
                <a:ea typeface="微软雅黑" panose="020B0503020204020204" pitchFamily="34" charset="-122"/>
              </a:rPr>
              <a:t>                                                                                                      Yours,</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                                                                                                        Jim</a:t>
            </a:r>
            <a:endParaRPr lang="en-US" altLang="zh-CN" sz="2800" b="1" dirty="0">
              <a:latin typeface="微软雅黑" panose="020B0503020204020204" pitchFamily="34" charset="-122"/>
              <a:ea typeface="微软雅黑" panose="020B0503020204020204" pitchFamily="34" charset="-122"/>
            </a:endParaRPr>
          </a:p>
        </p:txBody>
      </p:sp>
      <p:sp>
        <p:nvSpPr>
          <p:cNvPr id="2" name="文本框 1"/>
          <p:cNvSpPr txBox="1"/>
          <p:nvPr/>
        </p:nvSpPr>
        <p:spPr>
          <a:xfrm>
            <a:off x="1381124" y="123825"/>
            <a:ext cx="3067783" cy="523220"/>
          </a:xfrm>
          <a:prstGeom prst="rect">
            <a:avLst/>
          </a:prstGeom>
          <a:solidFill>
            <a:schemeClr val="bg1"/>
          </a:solidFill>
        </p:spPr>
        <p:txBody>
          <a:bodyPr wrap="square" rtlCol="0">
            <a:spAutoFit/>
          </a:bodyPr>
          <a:lstStyle/>
          <a:p>
            <a:r>
              <a:rPr sz="2800" b="1" dirty="0"/>
              <a:t>【</a:t>
            </a:r>
            <a:r>
              <a:rPr sz="2800" b="1" dirty="0" err="1"/>
              <a:t>范文欣赏</a:t>
            </a:r>
            <a:r>
              <a:rPr sz="2800" b="1" dirty="0"/>
              <a:t>】</a:t>
            </a:r>
            <a:endParaRPr sz="2800" b="1" dirty="0"/>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latin typeface="+mn-ea"/>
                <a:cs typeface="+mn-lt"/>
              </a:rPr>
            </a:fld>
            <a:endParaRPr lang="en-US">
              <a:latin typeface="+mn-ea"/>
              <a:cs typeface="+mn-lt"/>
            </a:endParaRPr>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latin typeface="+mn-ea"/>
              </a:rPr>
              <a:t>目录</a:t>
            </a:r>
            <a:endParaRPr lang="zh-CN" altLang="en-US" sz="2400" b="1" dirty="0">
              <a:solidFill>
                <a:schemeClr val="tx1"/>
              </a:solidFill>
              <a:latin typeface="+mn-ea"/>
            </a:endParaRPr>
          </a:p>
        </p:txBody>
      </p:sp>
      <p:sp>
        <p:nvSpPr>
          <p:cNvPr id="4" name="文本框 3"/>
          <p:cNvSpPr txBox="1"/>
          <p:nvPr/>
        </p:nvSpPr>
        <p:spPr>
          <a:xfrm>
            <a:off x="513715" y="307340"/>
            <a:ext cx="10668635" cy="953135"/>
          </a:xfrm>
          <a:prstGeom prst="rect">
            <a:avLst/>
          </a:prstGeom>
          <a:noFill/>
        </p:spPr>
        <p:txBody>
          <a:bodyPr wrap="square" rtlCol="0">
            <a:spAutoFit/>
          </a:bodyPr>
          <a:lstStyle/>
          <a:p>
            <a:r>
              <a:rPr lang="en-US" altLang="zh-CN" sz="2800" b="1" dirty="0">
                <a:latin typeface="+mn-ea"/>
                <a:cs typeface="+mn-ea"/>
              </a:rPr>
              <a:t>  </a:t>
            </a:r>
            <a:r>
              <a:rPr lang="en-US" altLang="zh-CN" sz="2800" b="1" dirty="0">
                <a:latin typeface="微软雅黑" panose="020B0503020204020204" pitchFamily="34" charset="-122"/>
                <a:ea typeface="微软雅黑" panose="020B0503020204020204" pitchFamily="34" charset="-122"/>
              </a:rPr>
              <a:t> 2. 邀请信</a:t>
            </a:r>
            <a:endParaRPr lang="en-US" altLang="zh-CN" sz="2800" b="1" dirty="0">
              <a:latin typeface="+mn-ea"/>
              <a:cs typeface="+mn-ea"/>
            </a:endParaRPr>
          </a:p>
          <a:p>
            <a:endParaRPr lang="en-US" altLang="zh-CN" sz="2800" b="1" dirty="0">
              <a:latin typeface="+mn-ea"/>
              <a:cs typeface="+mn-ea"/>
            </a:endParaRPr>
          </a:p>
        </p:txBody>
      </p:sp>
      <p:sp>
        <p:nvSpPr>
          <p:cNvPr id="6" name="文本框 5"/>
          <p:cNvSpPr txBox="1"/>
          <p:nvPr/>
        </p:nvSpPr>
        <p:spPr>
          <a:xfrm>
            <a:off x="630555" y="1198880"/>
            <a:ext cx="10435590" cy="4399915"/>
          </a:xfrm>
          <a:prstGeom prst="rect">
            <a:avLst/>
          </a:prstGeom>
          <a:noFill/>
        </p:spPr>
        <p:txBody>
          <a:bodyPr wrap="square" rtlCol="0" anchor="t">
            <a:spAutoFit/>
          </a:bodyPr>
          <a:lstStyle/>
          <a:p>
            <a:pPr algn="just">
              <a:buClrTx/>
              <a:buSzTx/>
              <a:buNone/>
            </a:pPr>
            <a:r>
              <a:rPr lang="zh-CN" altLang="en-US" sz="2800" b="1" dirty="0"/>
              <a:t>        1）邀请信注意事项 </a:t>
            </a:r>
            <a:endParaRPr lang="zh-CN" altLang="en-US" sz="2800" b="1" dirty="0"/>
          </a:p>
          <a:p>
            <a:pPr algn="just">
              <a:buClrTx/>
              <a:buSzTx/>
              <a:buNone/>
            </a:pPr>
            <a:r>
              <a:rPr lang="zh-CN" altLang="en-US" sz="2800" b="1" dirty="0"/>
              <a:t>        在高职高考中，邀请信的写作对象一般是朋友、同学、熟人，正文要表明邀请的意图，说明活动的内容、时间、地点等，最重要的是要表达出希望对方参与或者出席活动的愿望。</a:t>
            </a:r>
            <a:endParaRPr lang="zh-CN" altLang="en-US" sz="2800" b="1" dirty="0"/>
          </a:p>
          <a:p>
            <a:pPr marL="457200" indent="-457200" algn="just">
              <a:buClrTx/>
              <a:buSzTx/>
              <a:buFont typeface="Wingdings" panose="05000000000000000000" charset="0"/>
              <a:buChar char="l"/>
            </a:pPr>
            <a:r>
              <a:rPr lang="zh-CN" altLang="en-US" sz="2800" b="1" dirty="0"/>
              <a:t>信头：写信人的地址和日期，写在书信正文的右上角。</a:t>
            </a:r>
            <a:endParaRPr lang="zh-CN" altLang="en-US" sz="2800" b="1" dirty="0"/>
          </a:p>
          <a:p>
            <a:pPr marL="457200" indent="-457200" algn="just">
              <a:buClrTx/>
              <a:buSzTx/>
              <a:buFont typeface="Wingdings" panose="05000000000000000000" charset="0"/>
              <a:buChar char="l"/>
            </a:pPr>
            <a:r>
              <a:rPr lang="zh-CN" altLang="en-US" sz="2800" b="1" dirty="0"/>
              <a:t>称呼：写信人对收信人的称呼用语。位置在信内地址下方一二行的地方，从该行的顶格写起，在称呼后面一般用逗号。</a:t>
            </a:r>
            <a:endParaRPr lang="zh-CN" altLang="en-US" sz="2800" b="1" dirty="0"/>
          </a:p>
          <a:p>
            <a:pPr marL="457200" indent="-457200" algn="just">
              <a:buClrTx/>
              <a:buSzTx/>
              <a:buFont typeface="Wingdings" panose="05000000000000000000" charset="0"/>
              <a:buChar char="l"/>
            </a:pPr>
            <a:r>
              <a:rPr lang="zh-CN" altLang="en-US" sz="2800" b="1" dirty="0"/>
              <a:t>正文：从称呼下一行开始写，通常每段开头往右缩 4—5 个字母。</a:t>
            </a:r>
            <a:endParaRPr lang="zh-CN" altLang="en-US" sz="2800" b="1" dirty="0"/>
          </a:p>
          <a:p>
            <a:pPr marL="457200" indent="-457200" algn="just">
              <a:buClrTx/>
              <a:buSzTx/>
              <a:buFont typeface="Wingdings" panose="05000000000000000000" charset="0"/>
              <a:buChar char="l"/>
            </a:pPr>
            <a:r>
              <a:rPr lang="zh-CN" altLang="en-US" sz="2800" b="1" dirty="0"/>
              <a:t>结束语：从信纸中央偏右的地方写起，写在正文下方的 2—3 行的位置。</a:t>
            </a:r>
            <a:endParaRPr lang="zh-CN" altLang="en-US" sz="2800" b="1" dirty="0"/>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2" name="文本框 1"/>
          <p:cNvSpPr txBox="1"/>
          <p:nvPr/>
        </p:nvSpPr>
        <p:spPr>
          <a:xfrm>
            <a:off x="156210" y="608330"/>
            <a:ext cx="12035790" cy="3970318"/>
          </a:xfrm>
          <a:prstGeom prst="rect">
            <a:avLst/>
          </a:prstGeom>
          <a:noFill/>
        </p:spPr>
        <p:txBody>
          <a:bodyPr wrap="square" rtlCol="0">
            <a:spAutoFit/>
          </a:bodyPr>
          <a:lstStyle/>
          <a:p>
            <a:r>
              <a:rPr lang="zh-CN" altLang="en-US" sz="2800" b="1" dirty="0"/>
              <a:t>2）常用短语或句子</a:t>
            </a:r>
            <a:endParaRPr lang="zh-CN" altLang="en-US" sz="2800" b="1" dirty="0"/>
          </a:p>
          <a:p>
            <a:r>
              <a:rPr lang="zh-CN" altLang="en-US" sz="2800" b="1" dirty="0"/>
              <a:t>（1）常用的称呼语：</a:t>
            </a:r>
            <a:endParaRPr lang="zh-CN" altLang="en-US" sz="2800" b="1" dirty="0"/>
          </a:p>
          <a:p>
            <a:r>
              <a:rPr lang="zh-CN" altLang="en-US" sz="2800" b="1" dirty="0"/>
              <a:t>         </a:t>
            </a:r>
            <a:r>
              <a:rPr lang="en-US" altLang="zh-CN" sz="2800" b="1" dirty="0"/>
              <a:t>	</a:t>
            </a:r>
            <a:r>
              <a:rPr lang="zh-CN" altLang="en-US" sz="2800" b="1" dirty="0"/>
              <a:t>Dear Mrs./Mr.，Dear Jim，Dear Professor Lin 等。</a:t>
            </a:r>
            <a:endParaRPr lang="zh-CN" altLang="en-US" sz="2800" b="1" dirty="0"/>
          </a:p>
          <a:p>
            <a:r>
              <a:rPr lang="zh-CN" altLang="en-US" sz="2800" b="1" dirty="0"/>
              <a:t>（2）常用的开头句：</a:t>
            </a:r>
            <a:endParaRPr lang="zh-CN" altLang="en-US" sz="2800" b="1" dirty="0"/>
          </a:p>
          <a:p>
            <a:r>
              <a:rPr lang="zh-CN" altLang="en-US" sz="2800" b="1" dirty="0"/>
              <a:t> </a:t>
            </a:r>
            <a:r>
              <a:rPr lang="en-US" altLang="zh-CN" sz="2800" b="1" dirty="0"/>
              <a:t>	  </a:t>
            </a:r>
            <a:r>
              <a:rPr lang="zh-CN" altLang="en-US" sz="2800" b="1" dirty="0"/>
              <a:t>① I</a:t>
            </a:r>
            <a:r>
              <a:rPr lang="en-US" altLang="zh-CN" sz="2800" b="1" dirty="0"/>
              <a:t>’</a:t>
            </a:r>
            <a:r>
              <a:rPr lang="zh-CN" altLang="en-US" sz="2800" b="1" dirty="0"/>
              <a:t>d like to invite you to dinner tonight. 今天晚上我想邀请你共进晚餐。</a:t>
            </a:r>
            <a:endParaRPr lang="zh-CN" altLang="en-US" sz="2800" b="1" dirty="0"/>
          </a:p>
          <a:p>
            <a:r>
              <a:rPr lang="zh-CN" altLang="en-US" sz="2800" b="1" dirty="0"/>
              <a:t> </a:t>
            </a:r>
            <a:r>
              <a:rPr lang="en-US" altLang="zh-CN" sz="2800" b="1" dirty="0"/>
              <a:t>         </a:t>
            </a:r>
            <a:r>
              <a:rPr lang="zh-CN" altLang="en-US" sz="2800" b="1" dirty="0"/>
              <a:t>② There will be a party on my birthday. 我将举办一个生日派对。</a:t>
            </a:r>
            <a:endParaRPr lang="en-US" altLang="zh-CN" sz="2800" b="1" dirty="0"/>
          </a:p>
          <a:p>
            <a:r>
              <a:rPr lang="zh-CN" altLang="en-US" sz="2800" b="1" dirty="0"/>
              <a:t>  </a:t>
            </a:r>
            <a:r>
              <a:rPr lang="en-US" altLang="zh-CN" sz="2800" b="1" dirty="0"/>
              <a:t>        </a:t>
            </a:r>
            <a:r>
              <a:rPr lang="zh-CN" altLang="en-US" sz="2800" b="1" dirty="0"/>
              <a:t>③ I</a:t>
            </a:r>
            <a:r>
              <a:rPr lang="en-US" altLang="zh-CN" sz="2800" b="1" dirty="0"/>
              <a:t>’</a:t>
            </a:r>
            <a:r>
              <a:rPr lang="zh-CN" altLang="en-US" sz="2800" b="1" dirty="0"/>
              <a:t>m writing to invite you to my birthday party. 我想邀请你参加我的</a:t>
            </a:r>
            <a:r>
              <a:rPr lang="en-US" altLang="zh-CN" sz="2800" b="1" dirty="0"/>
              <a:t>	 </a:t>
            </a:r>
            <a:r>
              <a:rPr lang="zh-CN" altLang="en-US" sz="2800" b="1" dirty="0"/>
              <a:t>生日派对。</a:t>
            </a:r>
            <a:endParaRPr lang="zh-CN" altLang="en-US" sz="2800" b="1" dirty="0"/>
          </a:p>
          <a:p>
            <a:endParaRPr lang="zh-CN" altLang="en-US" sz="2800" b="1" dirty="0"/>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2" name="文本框 1"/>
          <p:cNvSpPr txBox="1"/>
          <p:nvPr/>
        </p:nvSpPr>
        <p:spPr>
          <a:xfrm>
            <a:off x="262255" y="118110"/>
            <a:ext cx="11929745" cy="5262245"/>
          </a:xfrm>
          <a:prstGeom prst="rect">
            <a:avLst/>
          </a:prstGeom>
          <a:noFill/>
        </p:spPr>
        <p:txBody>
          <a:bodyPr wrap="square" rtlCol="0">
            <a:spAutoFit/>
          </a:bodyPr>
          <a:lstStyle/>
          <a:p>
            <a:r>
              <a:rPr lang="zh-CN" altLang="en-US" sz="2800" b="1" dirty="0"/>
              <a:t>（3）告知活动的内容、时间、地点等：</a:t>
            </a:r>
            <a:endParaRPr lang="zh-CN" altLang="en-US" sz="2800" b="1" dirty="0"/>
          </a:p>
          <a:p>
            <a:r>
              <a:rPr lang="zh-CN" altLang="en-US" sz="2800" b="1" dirty="0"/>
              <a:t>        </a:t>
            </a:r>
            <a:r>
              <a:rPr lang="en-US" altLang="zh-CN" sz="2800" b="1" dirty="0"/>
              <a:t>	</a:t>
            </a:r>
            <a:r>
              <a:rPr lang="zh-CN" altLang="en-US" sz="2800" b="1" dirty="0"/>
              <a:t>① We are going to have a birthday party at 8 p.m. on Sunday in ... 我们</a:t>
            </a:r>
            <a:r>
              <a:rPr lang="en-US" altLang="zh-CN" sz="2800" b="1" dirty="0"/>
              <a:t>	</a:t>
            </a:r>
            <a:r>
              <a:rPr lang="zh-CN" altLang="en-US" sz="2800" b="1" dirty="0"/>
              <a:t>将于 周日晚上 8 点在……举行生日派对。</a:t>
            </a:r>
            <a:endParaRPr lang="zh-CN" altLang="en-US" sz="2800" b="1" dirty="0"/>
          </a:p>
          <a:p>
            <a:r>
              <a:rPr lang="zh-CN" altLang="en-US" sz="2800" b="1" dirty="0"/>
              <a:t>        </a:t>
            </a:r>
            <a:r>
              <a:rPr lang="en-US" altLang="zh-CN" sz="2800" b="1" dirty="0"/>
              <a:t>	</a:t>
            </a:r>
            <a:r>
              <a:rPr lang="zh-CN" altLang="en-US" sz="2800" b="1" dirty="0"/>
              <a:t>② As ..., I</a:t>
            </a:r>
            <a:r>
              <a:rPr lang="en-US" altLang="zh-CN" sz="2800" b="1" dirty="0"/>
              <a:t>’</a:t>
            </a:r>
            <a:r>
              <a:rPr lang="zh-CN" altLang="en-US" sz="2800" b="1" dirty="0"/>
              <a:t>m very glad to invite you to come to ... 由于……，我很乐意邀</a:t>
            </a:r>
            <a:r>
              <a:rPr lang="en-US" altLang="zh-CN" sz="2800" b="1" dirty="0"/>
              <a:t>	</a:t>
            </a:r>
            <a:r>
              <a:rPr lang="zh-CN" altLang="en-US" sz="2800" b="1" dirty="0"/>
              <a:t>请你参加……</a:t>
            </a:r>
            <a:endParaRPr lang="zh-CN" altLang="en-US" sz="2800" b="1" dirty="0"/>
          </a:p>
          <a:p>
            <a:r>
              <a:rPr lang="zh-CN" altLang="en-US" sz="2800" b="1" dirty="0"/>
              <a:t>        </a:t>
            </a:r>
            <a:r>
              <a:rPr lang="en-US" altLang="zh-CN" sz="2800" b="1" dirty="0"/>
              <a:t>	</a:t>
            </a:r>
            <a:r>
              <a:rPr lang="zh-CN" altLang="en-US" sz="2800" b="1" dirty="0"/>
              <a:t>③ In order to celebrate ..., ... will be held in ... 为了庆祝……，……将会</a:t>
            </a:r>
            <a:r>
              <a:rPr lang="en-US" altLang="zh-CN" sz="2800" b="1" dirty="0"/>
              <a:t>	</a:t>
            </a:r>
            <a:r>
              <a:rPr lang="zh-CN" altLang="en-US" sz="2800" b="1" dirty="0"/>
              <a:t>在……举行。</a:t>
            </a:r>
            <a:endParaRPr lang="zh-CN" altLang="en-US" sz="2800" b="1" dirty="0"/>
          </a:p>
          <a:p>
            <a:r>
              <a:rPr lang="zh-CN" altLang="en-US" sz="2800" b="1" dirty="0"/>
              <a:t>（4）常用的结束句：</a:t>
            </a:r>
            <a:endParaRPr lang="zh-CN" altLang="en-US" sz="2800" b="1" dirty="0"/>
          </a:p>
          <a:p>
            <a:r>
              <a:rPr lang="zh-CN" altLang="en-US" sz="2800" b="1" dirty="0"/>
              <a:t>        </a:t>
            </a:r>
            <a:r>
              <a:rPr lang="en-US" altLang="zh-CN" sz="2800" b="1" dirty="0"/>
              <a:t>	</a:t>
            </a:r>
            <a:r>
              <a:rPr lang="zh-CN" altLang="en-US" sz="2800" b="1" dirty="0"/>
              <a:t>① I</a:t>
            </a:r>
            <a:r>
              <a:rPr lang="en-US" altLang="zh-CN" sz="2800" b="1" dirty="0"/>
              <a:t>’</a:t>
            </a:r>
            <a:r>
              <a:rPr lang="zh-CN" altLang="en-US" sz="2800" b="1" dirty="0"/>
              <a:t>m sure we will have a very happy time and enjoy ourselves. 我相信</a:t>
            </a:r>
            <a:r>
              <a:rPr lang="en-US" altLang="zh-CN" sz="2800" b="1" dirty="0"/>
              <a:t>	</a:t>
            </a:r>
            <a:r>
              <a:rPr lang="zh-CN" altLang="en-US" sz="2800" b="1" dirty="0"/>
              <a:t>我们将会度过一段愉快的时光。</a:t>
            </a:r>
            <a:endParaRPr lang="zh-CN" altLang="en-US" sz="2800" b="1" dirty="0"/>
          </a:p>
          <a:p>
            <a:r>
              <a:rPr lang="zh-CN" altLang="en-US" sz="2800" b="1" dirty="0"/>
              <a:t>      </a:t>
            </a:r>
            <a:r>
              <a:rPr lang="en-US" altLang="zh-CN" sz="2800" b="1" dirty="0"/>
              <a:t>	</a:t>
            </a:r>
            <a:r>
              <a:rPr lang="zh-CN" altLang="en-US" sz="2800" b="1" dirty="0"/>
              <a:t>② I</a:t>
            </a:r>
            <a:r>
              <a:rPr lang="en-US" altLang="zh-CN" sz="2800" b="1" dirty="0"/>
              <a:t>’</a:t>
            </a:r>
            <a:r>
              <a:rPr lang="zh-CN" altLang="en-US" sz="2800" b="1" dirty="0"/>
              <a:t>m looking forward to your coming. 恭候你的光临。</a:t>
            </a:r>
            <a:endParaRPr lang="zh-CN" altLang="en-US" sz="2800" b="1" dirty="0"/>
          </a:p>
          <a:p>
            <a:r>
              <a:rPr lang="zh-CN" altLang="en-US" sz="2800" b="1" dirty="0"/>
              <a:t>       </a:t>
            </a:r>
            <a:r>
              <a:rPr lang="en-US" altLang="zh-CN" sz="2800" b="1" dirty="0"/>
              <a:t>	</a:t>
            </a:r>
            <a:r>
              <a:rPr lang="zh-CN" altLang="en-US" sz="2800" b="1" dirty="0"/>
              <a:t>③ I</a:t>
            </a:r>
            <a:r>
              <a:rPr lang="en-US" altLang="zh-CN" sz="2800" b="1" dirty="0"/>
              <a:t>’</a:t>
            </a:r>
            <a:r>
              <a:rPr lang="zh-CN" altLang="en-US" sz="2800" b="1" dirty="0"/>
              <a:t>m looking forward to seeing you then. 期待到时能看到你。</a:t>
            </a:r>
            <a:endParaRPr lang="zh-CN" altLang="en-US" sz="2800" b="1" dirty="0"/>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226060" y="316230"/>
            <a:ext cx="10668635" cy="521970"/>
          </a:xfrm>
          <a:prstGeom prst="rect">
            <a:avLst/>
          </a:prstGeom>
          <a:noFill/>
        </p:spPr>
        <p:txBody>
          <a:bodyPr wrap="square" rtlCol="0">
            <a:spAutoFit/>
          </a:bodyPr>
          <a:lstStyle/>
          <a:p>
            <a:pPr algn="l">
              <a:buClrTx/>
              <a:buSzTx/>
              <a:buFontTx/>
            </a:pPr>
            <a:r>
              <a:rPr lang="zh-CN" altLang="en-US" sz="2800" b="1"/>
              <a:t>3）常用格式</a:t>
            </a:r>
            <a:endParaRPr lang="zh-CN" altLang="en-US" sz="2800" b="1"/>
          </a:p>
        </p:txBody>
      </p:sp>
      <p:sp>
        <p:nvSpPr>
          <p:cNvPr id="6" name="文本框 5"/>
          <p:cNvSpPr txBox="1"/>
          <p:nvPr/>
        </p:nvSpPr>
        <p:spPr>
          <a:xfrm>
            <a:off x="513715" y="2165350"/>
            <a:ext cx="11276965" cy="3107690"/>
          </a:xfrm>
          <a:prstGeom prst="rect">
            <a:avLst/>
          </a:prstGeom>
          <a:noFill/>
          <a:ln>
            <a:solidFill>
              <a:schemeClr val="accent1"/>
            </a:solidFill>
          </a:ln>
        </p:spPr>
        <p:txBody>
          <a:bodyPr wrap="square" rtlCol="0" anchor="t">
            <a:spAutoFit/>
          </a:bodyPr>
          <a:lstStyle/>
          <a:p>
            <a:r>
              <a:rPr lang="zh-CN" altLang="en-US" sz="2800" b="1"/>
              <a:t>                                                                                                           October 1, 2023</a:t>
            </a:r>
            <a:endParaRPr lang="zh-CN" altLang="en-US" sz="2800" b="1"/>
          </a:p>
          <a:p>
            <a:r>
              <a:rPr lang="zh-CN" altLang="en-US" sz="2800" b="1"/>
              <a:t>① Dear ...,</a:t>
            </a:r>
            <a:endParaRPr lang="zh-CN" altLang="en-US" sz="2800" b="1"/>
          </a:p>
          <a:p>
            <a:r>
              <a:rPr lang="zh-CN" altLang="en-US" sz="2800" b="1"/>
              <a:t>         ② I</a:t>
            </a:r>
            <a:r>
              <a:rPr lang="en-US" altLang="zh-CN" sz="2800" b="1"/>
              <a:t>’</a:t>
            </a:r>
            <a:r>
              <a:rPr lang="zh-CN" altLang="en-US" sz="2800" b="1"/>
              <a:t>m writing to invite you to ___________. ③ We are going to ___________ on ___________ in the___________. </a:t>
            </a:r>
            <a:endParaRPr lang="zh-CN" altLang="en-US" sz="2800" b="1"/>
          </a:p>
          <a:p>
            <a:r>
              <a:rPr lang="zh-CN" altLang="en-US" sz="2800" b="1"/>
              <a:t>        ④ I</a:t>
            </a:r>
            <a:r>
              <a:rPr lang="en-US" altLang="zh-CN" sz="2800" b="1"/>
              <a:t>’</a:t>
            </a:r>
            <a:r>
              <a:rPr lang="zh-CN" altLang="en-US" sz="2800" b="1"/>
              <a:t>m sure we will have a very happy time and enjoy ourselves.</a:t>
            </a:r>
            <a:endParaRPr lang="zh-CN" altLang="en-US" sz="2800" b="1"/>
          </a:p>
          <a:p>
            <a:r>
              <a:rPr lang="zh-CN" altLang="en-US" sz="2800" b="1"/>
              <a:t>                                                                                                                              Yours,</a:t>
            </a:r>
            <a:endParaRPr lang="zh-CN" altLang="en-US" sz="2800" b="1"/>
          </a:p>
          <a:p>
            <a:r>
              <a:rPr lang="zh-CN" altLang="en-US" sz="2800" b="1"/>
              <a:t>                                                                                                                          Jing Jing</a:t>
            </a:r>
            <a:endParaRPr lang="zh-CN" altLang="en-US" sz="2800" b="1"/>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a:blip r:embed="rId1"/>
          <a:stretch>
            <a:fillRect/>
          </a:stretch>
        </p:blipFill>
        <p:spPr>
          <a:xfrm>
            <a:off x="-684051" y="2025920"/>
            <a:ext cx="15145062" cy="6412288"/>
          </a:xfrm>
          <a:prstGeom prst="rect">
            <a:avLst/>
          </a:prstGeom>
        </p:spPr>
      </p:pic>
      <p:sp>
        <p:nvSpPr>
          <p:cNvPr id="11" name="Title 3"/>
          <p:cNvSpPr txBox="1"/>
          <p:nvPr/>
        </p:nvSpPr>
        <p:spPr>
          <a:xfrm>
            <a:off x="2663865" y="1185822"/>
            <a:ext cx="7540625" cy="1292225"/>
          </a:xfrm>
          <a:prstGeom prst="rect">
            <a:avLst/>
          </a:prstGeom>
        </p:spPr>
        <p:txBody>
          <a:bodyPr vert="horz" lIns="45720" tIns="22860" rIns="45720" bIns="22860" rtlCol="0" anchor="ctr">
            <a:noAutofit/>
          </a:bodyPr>
          <a:lstStyle>
            <a:lvl1pPr algn="l" defTabSz="1828165" rtl="0" eaLnBrk="1" latinLnBrk="0" hangingPunct="1">
              <a:lnSpc>
                <a:spcPct val="90000"/>
              </a:lnSpc>
              <a:spcBef>
                <a:spcPct val="0"/>
              </a:spcBef>
              <a:buNone/>
              <a:defRPr sz="7200" kern="1200">
                <a:solidFill>
                  <a:schemeClr val="tx1"/>
                </a:solidFill>
                <a:latin typeface="+mj-lt"/>
                <a:ea typeface="+mj-ea"/>
                <a:cs typeface="+mj-cs"/>
              </a:defRPr>
            </a:lvl1pPr>
          </a:lstStyle>
          <a:p>
            <a:pPr algn="ctr"/>
            <a:r>
              <a:rPr b="1" spc="300" dirty="0" err="1">
                <a:latin typeface="微软雅黑" panose="020B0503020204020204" pitchFamily="34" charset="-122"/>
                <a:ea typeface="微软雅黑" panose="020B0503020204020204" pitchFamily="34" charset="-122"/>
                <a:cs typeface="微软雅黑" panose="020B0503020204020204" pitchFamily="34" charset="-122"/>
              </a:rPr>
              <a:t>第七章</a:t>
            </a:r>
            <a:r>
              <a:rPr b="1" spc="300" dirty="0">
                <a:latin typeface="微软雅黑" panose="020B0503020204020204" pitchFamily="34" charset="-122"/>
                <a:ea typeface="微软雅黑" panose="020B0503020204020204" pitchFamily="34" charset="-122"/>
                <a:cs typeface="微软雅黑" panose="020B0503020204020204" pitchFamily="34" charset="-122"/>
              </a:rPr>
              <a:t> </a:t>
            </a:r>
            <a:r>
              <a:rPr lang="en-US" b="1" spc="300" dirty="0">
                <a:latin typeface="微软雅黑" panose="020B0503020204020204" pitchFamily="34" charset="-122"/>
                <a:ea typeface="微软雅黑" panose="020B0503020204020204" pitchFamily="34" charset="-122"/>
                <a:cs typeface="微软雅黑" panose="020B0503020204020204" pitchFamily="34" charset="-122"/>
              </a:rPr>
              <a:t> </a:t>
            </a:r>
            <a:r>
              <a:rPr b="1" spc="300" dirty="0" err="1">
                <a:solidFill>
                  <a:schemeClr val="accent5"/>
                </a:solidFill>
                <a:latin typeface="微软雅黑" panose="020B0503020204020204" pitchFamily="34" charset="-122"/>
                <a:ea typeface="微软雅黑" panose="020B0503020204020204" pitchFamily="34" charset="-122"/>
                <a:cs typeface="微软雅黑" panose="020B0503020204020204" pitchFamily="34" charset="-122"/>
              </a:rPr>
              <a:t>应用写作</a:t>
            </a:r>
            <a:endParaRPr b="1" spc="300" dirty="0">
              <a:solidFill>
                <a:schemeClr val="accent5"/>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3" name="Title 3"/>
          <p:cNvSpPr txBox="1"/>
          <p:nvPr/>
        </p:nvSpPr>
        <p:spPr>
          <a:xfrm>
            <a:off x="1964064" y="2025609"/>
            <a:ext cx="6515082" cy="452438"/>
          </a:xfrm>
          <a:prstGeom prst="rect">
            <a:avLst/>
          </a:prstGeom>
        </p:spPr>
        <p:txBody>
          <a:bodyPr vert="horz" lIns="45720" tIns="22860" rIns="45720" bIns="22860" rtlCol="0" anchor="ctr">
            <a:noAutofit/>
          </a:bodyPr>
          <a:lstStyle>
            <a:lvl1pPr algn="l" defTabSz="1828165" rtl="0" eaLnBrk="1" latinLnBrk="0" hangingPunct="1">
              <a:lnSpc>
                <a:spcPct val="90000"/>
              </a:lnSpc>
              <a:spcBef>
                <a:spcPct val="0"/>
              </a:spcBef>
              <a:buNone/>
              <a:defRPr sz="7200" kern="1200">
                <a:solidFill>
                  <a:schemeClr val="tx1"/>
                </a:solidFill>
                <a:latin typeface="+mj-lt"/>
                <a:ea typeface="+mj-ea"/>
                <a:cs typeface="+mj-cs"/>
              </a:defRPr>
            </a:lvl1pPr>
          </a:lstStyle>
          <a:p>
            <a:pPr algn="ctr"/>
            <a:endParaRPr lang="id-ID" sz="2000" dirty="0">
              <a:solidFill>
                <a:schemeClr val="tx1">
                  <a:lumMod val="50000"/>
                  <a:lumOff val="50000"/>
                </a:schemeClr>
              </a:solidFill>
              <a:latin typeface="+mn-ea"/>
              <a:ea typeface="+mn-ea"/>
              <a:cs typeface="+mn-ea"/>
            </a:endParaRPr>
          </a:p>
        </p:txBody>
      </p:sp>
      <p:pic>
        <p:nvPicPr>
          <p:cNvPr id="17" name="图片 16"/>
          <p:cNvPicPr>
            <a:picLocks noChangeAspect="1"/>
          </p:cNvPicPr>
          <p:nvPr/>
        </p:nvPicPr>
        <p:blipFill>
          <a:blip r:embed="rId2"/>
          <a:stretch>
            <a:fillRect/>
          </a:stretch>
        </p:blipFill>
        <p:spPr>
          <a:xfrm rot="1503710">
            <a:off x="10960528" y="-610002"/>
            <a:ext cx="1770470" cy="2081708"/>
          </a:xfrm>
          <a:prstGeom prst="rect">
            <a:avLst/>
          </a:prstGeom>
        </p:spPr>
      </p:pic>
      <p:sp>
        <p:nvSpPr>
          <p:cNvPr id="2" name="灯片编号占位符 1"/>
          <p:cNvSpPr>
            <a:spLocks noGrp="1"/>
          </p:cNvSpPr>
          <p:nvPr>
            <p:ph type="sldNum" sz="quarter" idx="12"/>
          </p:nvPr>
        </p:nvSpPr>
        <p:spPr/>
        <p:txBody>
          <a:bodyPr/>
          <a:lstStyle/>
          <a:p>
            <a:fld id="{91E8FD7A-3E62-43BB-957C-4F665A7B8324}" type="slidenum">
              <a:rPr lang="id-ID" smtClean="0"/>
            </a:fld>
            <a:endParaRPr lang="id-ID"/>
          </a:p>
        </p:txBody>
      </p:sp>
    </p:spTree>
  </p:cSld>
  <p:clrMapOvr>
    <a:masterClrMapping/>
  </p:clrMapOvr>
  <mc:AlternateContent xmlns:mc="http://schemas.openxmlformats.org/markup-compatibility/2006">
    <mc:Choice xmlns:p14="http://schemas.microsoft.com/office/powerpoint/2010/main" Requires="p14">
      <p:transition spd="slow" p14:dur="25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par>
                          <p:cTn id="10" fill="hold">
                            <p:stCondLst>
                              <p:cond delay="899"/>
                            </p:stCondLst>
                            <p:childTnLst>
                              <p:par>
                                <p:cTn id="11" presetID="42" presetClass="entr" presetSubtype="0" fill="hold" grpId="0" nodeType="afterEffect" nodePh="1">
                                  <p:stCondLst>
                                    <p:cond delay="0"/>
                                  </p:stCondLst>
                                  <p:endCondLst>
                                    <p:cond evt="begin" delay="0">
                                      <p:tn val="11"/>
                                    </p:cond>
                                  </p:endCondLst>
                                  <p:childTnLst>
                                    <p:set>
                                      <p:cBhvr>
                                        <p:cTn id="12" dur="1" fill="hold">
                                          <p:stCondLst>
                                            <p:cond delay="0"/>
                                          </p:stCondLst>
                                        </p:cTn>
                                        <p:tgtEl>
                                          <p:spTgt spid="13"/>
                                        </p:tgtEl>
                                        <p:attrNameLst>
                                          <p:attrName>style.visibility</p:attrName>
                                        </p:attrNameLst>
                                      </p:cBhvr>
                                      <p:to>
                                        <p:strVal val="visible"/>
                                      </p:to>
                                    </p:set>
                                    <p:animEffect transition="in" filter="fade">
                                      <p:cBhvr>
                                        <p:cTn id="13" dur="750"/>
                                        <p:tgtEl>
                                          <p:spTgt spid="13"/>
                                        </p:tgtEl>
                                      </p:cBhvr>
                                    </p:animEffect>
                                    <p:anim calcmode="lin" valueType="num">
                                      <p:cBhvr>
                                        <p:cTn id="14" dur="750" fill="hold"/>
                                        <p:tgtEl>
                                          <p:spTgt spid="13"/>
                                        </p:tgtEl>
                                        <p:attrNameLst>
                                          <p:attrName>ppt_x</p:attrName>
                                        </p:attrNameLst>
                                      </p:cBhvr>
                                      <p:tavLst>
                                        <p:tav tm="0">
                                          <p:val>
                                            <p:strVal val="#ppt_x"/>
                                          </p:val>
                                        </p:tav>
                                        <p:tav tm="100000">
                                          <p:val>
                                            <p:strVal val="#ppt_x"/>
                                          </p:val>
                                        </p:tav>
                                      </p:tavLst>
                                    </p:anim>
                                    <p:anim calcmode="lin" valueType="num">
                                      <p:cBhvr>
                                        <p:cTn id="15" dur="75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635" y="2613025"/>
            <a:ext cx="12193270" cy="4244975"/>
          </a:xfrm>
          <a:prstGeom prst="rect">
            <a:avLst/>
          </a:prstGeom>
          <a:solidFill>
            <a:srgbClr val="EAD5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9" name="文本框 8"/>
          <p:cNvSpPr txBox="1"/>
          <p:nvPr/>
        </p:nvSpPr>
        <p:spPr>
          <a:xfrm>
            <a:off x="0" y="2696210"/>
            <a:ext cx="12092940" cy="3784600"/>
          </a:xfrm>
          <a:prstGeom prst="rect">
            <a:avLst/>
          </a:prstGeom>
          <a:noFill/>
        </p:spPr>
        <p:txBody>
          <a:bodyPr wrap="square" rtlCol="0">
            <a:spAutoFit/>
          </a:bodyPr>
          <a:lstStyle/>
          <a:p>
            <a:r>
              <a:rPr sz="2400" b="1" dirty="0">
                <a:latin typeface="微软雅黑" panose="020B0503020204020204" pitchFamily="34" charset="-122"/>
                <a:ea typeface="微软雅黑" panose="020B0503020204020204" pitchFamily="34" charset="-122"/>
              </a:rPr>
              <a:t>解析： 从题目得知，这是一封书信，故应使用书信格式。首先，信头的右上角要写明写信的日期，如例文中的October 1, 2023。其次，称呼和正文书写规范。①称呼：写信的对象是Mr. Green，因此称呼语应该使用Dear Mr. Green。②开头句：文章开头交代清楚活动的内容、时间、地点，如例文中的Our class will go to see a movie at Xing Guang Cinema at 7∶30 p.m. this Saturday evening. Will you come and join us。③主要的信息点和注意事项：告知关于电影的相关信息和表达邀请的愿望，如例文中的It’s said that the new movie </a:t>
            </a:r>
            <a:r>
              <a:rPr sz="2400" b="1" i="1" dirty="0">
                <a:latin typeface="微软雅黑" panose="020B0503020204020204" pitchFamily="34" charset="-122"/>
                <a:ea typeface="微软雅黑" panose="020B0503020204020204" pitchFamily="34" charset="-122"/>
              </a:rPr>
              <a:t>Aquaman</a:t>
            </a:r>
            <a:r>
              <a:rPr sz="2400" b="1" dirty="0">
                <a:latin typeface="微软雅黑" panose="020B0503020204020204" pitchFamily="34" charset="-122"/>
                <a:ea typeface="微软雅黑" panose="020B0503020204020204" pitchFamily="34" charset="-122"/>
              </a:rPr>
              <a:t> is very famous these days. Will you come and join us。④结束句：表示客套，使用常见的结束语，如例文中的Looking </a:t>
            </a:r>
            <a:endParaRPr sz="2400" b="1" dirty="0">
              <a:latin typeface="微软雅黑" panose="020B0503020204020204" pitchFamily="34" charset="-122"/>
              <a:ea typeface="微软雅黑" panose="020B0503020204020204" pitchFamily="34" charset="-122"/>
            </a:endParaRPr>
          </a:p>
          <a:p>
            <a:r>
              <a:rPr sz="2400" b="1" dirty="0">
                <a:latin typeface="微软雅黑" panose="020B0503020204020204" pitchFamily="34" charset="-122"/>
                <a:ea typeface="微软雅黑" panose="020B0503020204020204" pitchFamily="34" charset="-122"/>
              </a:rPr>
              <a:t>forward to seeing you then。最后，文章右下角写出落款人的名字，如例文中的Jing Jing。</a:t>
            </a:r>
            <a:endParaRPr sz="2400" b="1" dirty="0">
              <a:latin typeface="微软雅黑" panose="020B0503020204020204" pitchFamily="34" charset="-122"/>
              <a:ea typeface="微软雅黑" panose="020B0503020204020204" pitchFamily="34" charset="-122"/>
            </a:endParaRPr>
          </a:p>
        </p:txBody>
      </p:sp>
      <p:sp>
        <p:nvSpPr>
          <p:cNvPr id="2" name="文本框 1"/>
          <p:cNvSpPr txBox="1"/>
          <p:nvPr/>
        </p:nvSpPr>
        <p:spPr>
          <a:xfrm>
            <a:off x="258445" y="145415"/>
            <a:ext cx="2145665" cy="583565"/>
          </a:xfrm>
          <a:prstGeom prst="rect">
            <a:avLst/>
          </a:prstGeom>
          <a:solidFill>
            <a:schemeClr val="tx2">
              <a:lumMod val="20000"/>
              <a:lumOff val="80000"/>
            </a:schemeClr>
          </a:solidFill>
        </p:spPr>
        <p:txBody>
          <a:bodyPr wrap="square" rtlCol="0">
            <a:spAutoFit/>
          </a:bodyPr>
          <a:lstStyle/>
          <a:p>
            <a:r>
              <a:rPr lang="zh-CN" altLang="en-US" sz="3200" b="1"/>
              <a:t>典型例子：</a:t>
            </a:r>
            <a:endParaRPr lang="zh-CN" altLang="en-US" sz="3200" b="1"/>
          </a:p>
        </p:txBody>
      </p:sp>
      <p:sp>
        <p:nvSpPr>
          <p:cNvPr id="6" name="文本框 5"/>
          <p:cNvSpPr txBox="1"/>
          <p:nvPr/>
        </p:nvSpPr>
        <p:spPr>
          <a:xfrm>
            <a:off x="258445" y="1092200"/>
            <a:ext cx="11444605" cy="1383665"/>
          </a:xfrm>
          <a:prstGeom prst="rect">
            <a:avLst/>
          </a:prstGeom>
          <a:noFill/>
        </p:spPr>
        <p:txBody>
          <a:bodyPr wrap="square" rtlCol="0" anchor="t">
            <a:spAutoFit/>
          </a:bodyPr>
          <a:lstStyle/>
          <a:p>
            <a:r>
              <a:rPr lang="en-US" sz="2800" b="1" dirty="0"/>
              <a:t>      </a:t>
            </a:r>
            <a:r>
              <a:rPr sz="2800" b="1"/>
              <a:t>题目要求：假如你是京京，你们班同学将于本周六晚 7 ∶ 30 到星光电影院观看电影《海王》（</a:t>
            </a:r>
            <a:r>
              <a:rPr sz="2800" b="1" i="1"/>
              <a:t>Aquaman</a:t>
            </a:r>
            <a:r>
              <a:rPr sz="2800" b="1"/>
              <a:t>），请写一封短信邀请你的外教Mr. Green参加，并告诉他，你们全班同学都期待他的到来。</a:t>
            </a:r>
            <a:endParaRPr sz="2800" b="1"/>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par>
                                <p:cTn id="10" presetID="2" presetClass="entr" presetSubtype="4" fill="hold" grpId="0" nodeType="with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500" fill="hold"/>
                                        <p:tgtEl>
                                          <p:spTgt spid="10"/>
                                        </p:tgtEl>
                                        <p:attrNameLst>
                                          <p:attrName>ppt_x</p:attrName>
                                        </p:attrNameLst>
                                      </p:cBhvr>
                                      <p:tavLst>
                                        <p:tav tm="0">
                                          <p:val>
                                            <p:strVal val="#ppt_x"/>
                                          </p:val>
                                        </p:tav>
                                        <p:tav tm="100000">
                                          <p:val>
                                            <p:strVal val="#ppt_x"/>
                                          </p:val>
                                        </p:tav>
                                      </p:tavLst>
                                    </p:anim>
                                    <p:anim calcmode="lin" valueType="num">
                                      <p:cBhvr additive="base">
                                        <p:cTn id="13"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9"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4" name="文本框 3"/>
          <p:cNvSpPr txBox="1"/>
          <p:nvPr/>
        </p:nvSpPr>
        <p:spPr>
          <a:xfrm>
            <a:off x="165100" y="889000"/>
            <a:ext cx="11925300" cy="3538220"/>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Dear Mr. Green, </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     Our class will go to see a movie at Xing Guang Cinema at 7:30 p.m. this Saturday evening. It’s said that the new movie </a:t>
            </a:r>
            <a:r>
              <a:rPr lang="en-US" altLang="zh-CN" sz="2800" b="1" i="1" dirty="0">
                <a:latin typeface="微软雅黑" panose="020B0503020204020204" pitchFamily="34" charset="-122"/>
                <a:ea typeface="微软雅黑" panose="020B0503020204020204" pitchFamily="34" charset="-122"/>
              </a:rPr>
              <a:t>Aquaman</a:t>
            </a:r>
            <a:r>
              <a:rPr lang="en-US" altLang="zh-CN" sz="2800" b="1" dirty="0">
                <a:latin typeface="微软雅黑" panose="020B0503020204020204" pitchFamily="34" charset="-122"/>
                <a:ea typeface="微软雅黑" panose="020B0503020204020204" pitchFamily="34" charset="-122"/>
              </a:rPr>
              <a:t> is very famous these days. You must be interested in it. Will you come and join us?</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      Looking forward to seeing you then.</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                                                                                                   Yours,</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                                                                                               Jing Jing</a:t>
            </a:r>
            <a:endParaRPr lang="en-US" altLang="zh-CN" sz="2800" b="1" dirty="0">
              <a:latin typeface="微软雅黑" panose="020B0503020204020204" pitchFamily="34" charset="-122"/>
              <a:ea typeface="微软雅黑" panose="020B0503020204020204" pitchFamily="34" charset="-122"/>
            </a:endParaRPr>
          </a:p>
        </p:txBody>
      </p:sp>
      <p:sp>
        <p:nvSpPr>
          <p:cNvPr id="2" name="文本框 1"/>
          <p:cNvSpPr txBox="1"/>
          <p:nvPr/>
        </p:nvSpPr>
        <p:spPr>
          <a:xfrm>
            <a:off x="1381124" y="123825"/>
            <a:ext cx="2575413" cy="521970"/>
          </a:xfrm>
          <a:prstGeom prst="rect">
            <a:avLst/>
          </a:prstGeom>
          <a:solidFill>
            <a:schemeClr val="bg1"/>
          </a:solidFill>
        </p:spPr>
        <p:txBody>
          <a:bodyPr wrap="square" rtlCol="0">
            <a:spAutoFit/>
          </a:bodyPr>
          <a:lstStyle/>
          <a:p>
            <a:r>
              <a:rPr lang="en-US" altLang="zh-CN" sz="2800" b="1"/>
              <a:t> </a:t>
            </a:r>
            <a:r>
              <a:rPr sz="2800" b="1"/>
              <a:t>【范文欣赏】</a:t>
            </a:r>
            <a:endParaRPr sz="2800" b="1"/>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513715" y="307340"/>
            <a:ext cx="10668635" cy="521970"/>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3. 感谢信</a:t>
            </a:r>
            <a:endParaRPr lang="en-US" altLang="zh-CN" sz="2800" b="1" dirty="0">
              <a:latin typeface="微软雅黑" panose="020B0503020204020204" pitchFamily="34" charset="-122"/>
              <a:ea typeface="微软雅黑" panose="020B0503020204020204" pitchFamily="34" charset="-122"/>
            </a:endParaRPr>
          </a:p>
        </p:txBody>
      </p:sp>
      <p:sp>
        <p:nvSpPr>
          <p:cNvPr id="6" name="文本框 5"/>
          <p:cNvSpPr txBox="1"/>
          <p:nvPr/>
        </p:nvSpPr>
        <p:spPr>
          <a:xfrm>
            <a:off x="630554" y="1198880"/>
            <a:ext cx="10951846" cy="4399915"/>
          </a:xfrm>
          <a:prstGeom prst="rect">
            <a:avLst/>
          </a:prstGeom>
          <a:noFill/>
        </p:spPr>
        <p:txBody>
          <a:bodyPr wrap="square" rtlCol="0" anchor="t">
            <a:spAutoFit/>
          </a:bodyPr>
          <a:lstStyle/>
          <a:p>
            <a:r>
              <a:rPr lang="en-US" altLang="zh-CN" sz="2800" b="1" dirty="0"/>
              <a:t>         </a:t>
            </a:r>
            <a:r>
              <a:rPr sz="2800" b="1" dirty="0"/>
              <a:t>1）感谢信注意事项 </a:t>
            </a:r>
            <a:endParaRPr sz="2800" b="1" dirty="0"/>
          </a:p>
          <a:p>
            <a:r>
              <a:rPr lang="en-US" sz="2800" b="1" dirty="0"/>
              <a:t>       </a:t>
            </a:r>
            <a:r>
              <a:rPr sz="2800" b="1" dirty="0"/>
              <a:t>感谢信是用于对他人的关心、款待、帮助表达感谢的信件。提到对方的帮助时应该使用过去时态，涉及现状时应该使用现在时态，在表达祝愿或希望时应该使用将来时态。</a:t>
            </a:r>
            <a:endParaRPr sz="2800" b="1" dirty="0"/>
          </a:p>
          <a:p>
            <a:pPr marL="457200" indent="-457200">
              <a:buFont typeface="Wingdings" panose="05000000000000000000" charset="0"/>
              <a:buChar char="l"/>
            </a:pPr>
            <a:r>
              <a:rPr sz="2800" b="1" dirty="0" err="1"/>
              <a:t>信头：写信人的地址和日期，写在书信正文的右上角</a:t>
            </a:r>
            <a:r>
              <a:rPr sz="2800" b="1" dirty="0"/>
              <a:t>。</a:t>
            </a:r>
            <a:endParaRPr sz="2800" b="1" dirty="0"/>
          </a:p>
          <a:p>
            <a:pPr marL="457200" indent="-457200">
              <a:buFont typeface="Wingdings" panose="05000000000000000000" charset="0"/>
              <a:buChar char="l"/>
            </a:pPr>
            <a:r>
              <a:rPr sz="2800" b="1" dirty="0" err="1"/>
              <a:t>称呼：写信人对收信人的称呼用语。位置在信内地址下方一二行的地方，从该行的顶格写起，在称呼后面一般用逗号</a:t>
            </a:r>
            <a:r>
              <a:rPr sz="2800" b="1" dirty="0"/>
              <a:t>。</a:t>
            </a:r>
            <a:endParaRPr sz="2800" b="1" dirty="0"/>
          </a:p>
          <a:p>
            <a:pPr marL="457200" indent="-457200">
              <a:buFont typeface="Wingdings" panose="05000000000000000000" charset="0"/>
              <a:buChar char="l"/>
            </a:pPr>
            <a:r>
              <a:rPr sz="2800" b="1" dirty="0" err="1"/>
              <a:t>正文：从称呼下一行开始写，通常每段开头往右缩</a:t>
            </a:r>
            <a:r>
              <a:rPr sz="2800" b="1" dirty="0"/>
              <a:t> 4–5 </a:t>
            </a:r>
            <a:r>
              <a:rPr sz="2800" b="1" dirty="0" err="1"/>
              <a:t>个字母</a:t>
            </a:r>
            <a:r>
              <a:rPr sz="2800" b="1" dirty="0"/>
              <a:t>。</a:t>
            </a:r>
            <a:endParaRPr sz="2800" b="1" dirty="0"/>
          </a:p>
          <a:p>
            <a:pPr marL="457200" indent="-457200">
              <a:buFont typeface="Wingdings" panose="05000000000000000000" charset="0"/>
              <a:buChar char="l"/>
            </a:pPr>
            <a:r>
              <a:rPr sz="2800" b="1" dirty="0" err="1"/>
              <a:t>结束语：</a:t>
            </a:r>
            <a:r>
              <a:rPr sz="2800" b="1"/>
              <a:t>从信纸中央偏右的地方写起，写在正文下方的 2—3 行的位置。</a:t>
            </a:r>
            <a:endParaRPr sz="2800" b="1"/>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6" name="文本框 5"/>
          <p:cNvSpPr txBox="1"/>
          <p:nvPr/>
        </p:nvSpPr>
        <p:spPr>
          <a:xfrm>
            <a:off x="40004" y="0"/>
            <a:ext cx="12585750" cy="6986528"/>
          </a:xfrm>
          <a:prstGeom prst="rect">
            <a:avLst/>
          </a:prstGeom>
          <a:noFill/>
        </p:spPr>
        <p:txBody>
          <a:bodyPr wrap="square" rtlCol="0" anchor="t">
            <a:spAutoFit/>
          </a:bodyPr>
          <a:lstStyle/>
          <a:p>
            <a:r>
              <a:rPr lang="en-US" altLang="zh-CN" sz="2800" b="1" dirty="0"/>
              <a:t>  </a:t>
            </a:r>
            <a:r>
              <a:rPr sz="2800" b="1" dirty="0"/>
              <a:t>2）常用短语或句子</a:t>
            </a:r>
            <a:endParaRPr sz="2800" b="1" dirty="0"/>
          </a:p>
          <a:p>
            <a:r>
              <a:rPr sz="2800" b="1" dirty="0"/>
              <a:t> （1）常用的称呼语：</a:t>
            </a:r>
            <a:endParaRPr sz="2800" b="1" dirty="0"/>
          </a:p>
          <a:p>
            <a:r>
              <a:rPr sz="2800" b="1" dirty="0"/>
              <a:t>            Dear Mrs./</a:t>
            </a:r>
            <a:r>
              <a:rPr sz="2800" b="1" dirty="0" err="1"/>
              <a:t>Mr.，Dear</a:t>
            </a:r>
            <a:r>
              <a:rPr sz="2800" b="1" dirty="0"/>
              <a:t> </a:t>
            </a:r>
            <a:r>
              <a:rPr sz="2800" b="1" dirty="0" err="1"/>
              <a:t>Jim，Dear</a:t>
            </a:r>
            <a:r>
              <a:rPr sz="2800" b="1" dirty="0"/>
              <a:t> Professor Lin 等。</a:t>
            </a:r>
            <a:endParaRPr sz="2800" b="1" dirty="0"/>
          </a:p>
          <a:p>
            <a:r>
              <a:rPr sz="2800" b="1" dirty="0"/>
              <a:t> （2）常用的开头句：</a:t>
            </a:r>
            <a:endParaRPr sz="2800" b="1" dirty="0"/>
          </a:p>
          <a:p>
            <a:r>
              <a:rPr sz="2800" b="1" dirty="0"/>
              <a:t>          </a:t>
            </a:r>
            <a:r>
              <a:rPr lang="en-US" sz="2800" b="1" dirty="0"/>
              <a:t>	</a:t>
            </a:r>
            <a:r>
              <a:rPr sz="2800" b="1" dirty="0"/>
              <a:t>① I’m writing to thank you for ... </a:t>
            </a:r>
            <a:r>
              <a:rPr sz="2800" b="1" dirty="0" err="1"/>
              <a:t>我写这封信是为了感谢你</a:t>
            </a:r>
            <a:r>
              <a:rPr sz="2800" b="1" dirty="0"/>
              <a:t>……</a:t>
            </a:r>
            <a:endParaRPr sz="2800" b="1" dirty="0"/>
          </a:p>
          <a:p>
            <a:r>
              <a:rPr sz="2800" b="1" dirty="0"/>
              <a:t>          </a:t>
            </a:r>
            <a:r>
              <a:rPr lang="en-US" sz="2800" b="1" dirty="0"/>
              <a:t>	</a:t>
            </a:r>
            <a:r>
              <a:rPr sz="2800" b="1" dirty="0"/>
              <a:t>② Thank you very much for ... </a:t>
            </a:r>
            <a:r>
              <a:rPr sz="2800" b="1" dirty="0" err="1"/>
              <a:t>十分感谢你</a:t>
            </a:r>
            <a:r>
              <a:rPr sz="2800" b="1" dirty="0"/>
              <a:t>……</a:t>
            </a:r>
            <a:endParaRPr sz="2800" b="1" dirty="0"/>
          </a:p>
          <a:p>
            <a:r>
              <a:rPr sz="2800" b="1" dirty="0"/>
              <a:t>          </a:t>
            </a:r>
            <a:r>
              <a:rPr lang="en-US" sz="2800" b="1" dirty="0"/>
              <a:t>	</a:t>
            </a:r>
            <a:r>
              <a:rPr sz="2800" b="1" dirty="0"/>
              <a:t>③ It’s very kind of you to ... </a:t>
            </a:r>
            <a:r>
              <a:rPr sz="2800" b="1" dirty="0" err="1"/>
              <a:t>你真是太好了</a:t>
            </a:r>
            <a:r>
              <a:rPr sz="2800" b="1" dirty="0"/>
              <a:t>……</a:t>
            </a:r>
            <a:endParaRPr sz="2800" b="1" dirty="0"/>
          </a:p>
          <a:p>
            <a:r>
              <a:rPr sz="2800" b="1" dirty="0"/>
              <a:t>          </a:t>
            </a:r>
            <a:r>
              <a:rPr lang="en-US" sz="2800" b="1" dirty="0"/>
              <a:t>	</a:t>
            </a:r>
            <a:r>
              <a:rPr sz="2800" b="1" dirty="0"/>
              <a:t>④ I sincerely appreciate ... </a:t>
            </a:r>
            <a:r>
              <a:rPr sz="2800" b="1" dirty="0" err="1"/>
              <a:t>我衷心地感谢</a:t>
            </a:r>
            <a:r>
              <a:rPr sz="2800" b="1" dirty="0"/>
              <a:t>……</a:t>
            </a:r>
            <a:endParaRPr sz="2800" b="1" dirty="0"/>
          </a:p>
          <a:p>
            <a:r>
              <a:rPr sz="2800" b="1" dirty="0"/>
              <a:t> （3）解释感谢的具体原因 : </a:t>
            </a:r>
            <a:endParaRPr sz="2800" b="1" dirty="0"/>
          </a:p>
          <a:p>
            <a:r>
              <a:rPr sz="2800" b="1" dirty="0"/>
              <a:t>         </a:t>
            </a:r>
            <a:r>
              <a:rPr lang="en-US" sz="2800" b="1" dirty="0"/>
              <a:t>	</a:t>
            </a:r>
            <a:r>
              <a:rPr sz="2800" b="1" dirty="0"/>
              <a:t>① Thanks to your ... </a:t>
            </a:r>
            <a:r>
              <a:rPr sz="2800" b="1" dirty="0" err="1"/>
              <a:t>多亏你的</a:t>
            </a:r>
            <a:r>
              <a:rPr sz="2800" b="1" dirty="0"/>
              <a:t>…… </a:t>
            </a:r>
            <a:endParaRPr sz="2800" b="1" dirty="0"/>
          </a:p>
          <a:p>
            <a:r>
              <a:rPr sz="2800" b="1" dirty="0"/>
              <a:t>         </a:t>
            </a:r>
            <a:r>
              <a:rPr lang="en-US" sz="2800" b="1" dirty="0"/>
              <a:t>	</a:t>
            </a:r>
            <a:r>
              <a:rPr sz="2800" b="1" dirty="0"/>
              <a:t>② If you didn’t give me ..., I will ... </a:t>
            </a:r>
            <a:r>
              <a:rPr sz="2800" b="1" dirty="0" err="1"/>
              <a:t>如果不是你给我</a:t>
            </a:r>
            <a:r>
              <a:rPr sz="2800" b="1" dirty="0"/>
              <a:t>……，</a:t>
            </a:r>
            <a:r>
              <a:rPr sz="2800" b="1" dirty="0" err="1"/>
              <a:t>我将</a:t>
            </a:r>
            <a:r>
              <a:rPr sz="2800" b="1" dirty="0"/>
              <a:t>……</a:t>
            </a:r>
            <a:endParaRPr sz="2800" b="1" dirty="0"/>
          </a:p>
          <a:p>
            <a:r>
              <a:rPr sz="2800" b="1" dirty="0"/>
              <a:t>         </a:t>
            </a:r>
            <a:r>
              <a:rPr lang="en-US" sz="2800" b="1" dirty="0"/>
              <a:t>	</a:t>
            </a:r>
            <a:r>
              <a:rPr sz="2800" b="1" dirty="0"/>
              <a:t>③ You have given me a lot of help in ... </a:t>
            </a:r>
            <a:r>
              <a:rPr sz="2800" b="1" dirty="0" err="1"/>
              <a:t>你在</a:t>
            </a:r>
            <a:r>
              <a:rPr sz="2800" b="1" dirty="0"/>
              <a:t>……</a:t>
            </a:r>
            <a:r>
              <a:rPr sz="2800" b="1" dirty="0" err="1"/>
              <a:t>方面给了我很多的帮助</a:t>
            </a:r>
            <a:r>
              <a:rPr sz="2800" b="1" dirty="0"/>
              <a:t>。</a:t>
            </a:r>
            <a:endParaRPr sz="2800" b="1" dirty="0"/>
          </a:p>
          <a:p>
            <a:r>
              <a:rPr sz="2800" b="1" dirty="0"/>
              <a:t> （4）常用的结束语：</a:t>
            </a:r>
            <a:endParaRPr sz="2800" b="1" dirty="0"/>
          </a:p>
          <a:p>
            <a:r>
              <a:rPr sz="2800" b="1" dirty="0"/>
              <a:t>         </a:t>
            </a:r>
            <a:r>
              <a:rPr lang="en-US" sz="2800" b="1" dirty="0"/>
              <a:t>	</a:t>
            </a:r>
            <a:r>
              <a:rPr sz="2800" b="1" dirty="0"/>
              <a:t>① Again, thank you so much. </a:t>
            </a:r>
            <a:r>
              <a:rPr sz="2800" b="1" dirty="0" err="1"/>
              <a:t>再次致谢</a:t>
            </a:r>
            <a:r>
              <a:rPr sz="2800" b="1" dirty="0"/>
              <a:t>。</a:t>
            </a:r>
            <a:endParaRPr sz="2800" b="1" dirty="0"/>
          </a:p>
          <a:p>
            <a:r>
              <a:rPr sz="2800" b="1" dirty="0"/>
              <a:t>        </a:t>
            </a:r>
            <a:r>
              <a:rPr lang="en-US" sz="2800" b="1" dirty="0"/>
              <a:t> 	</a:t>
            </a:r>
            <a:r>
              <a:rPr sz="2800" b="1" dirty="0"/>
              <a:t>② Please accept my sincere appreciation! </a:t>
            </a:r>
            <a:r>
              <a:rPr sz="2800" b="1" dirty="0" err="1"/>
              <a:t>请接受我真诚的感谢</a:t>
            </a:r>
            <a:r>
              <a:rPr sz="2800" b="1" dirty="0"/>
              <a:t>！</a:t>
            </a:r>
            <a:endParaRPr sz="2800" b="1" dirty="0"/>
          </a:p>
          <a:p>
            <a:r>
              <a:rPr sz="2800" b="1" dirty="0"/>
              <a:t>        </a:t>
            </a:r>
            <a:r>
              <a:rPr lang="en-US" sz="2800" b="1" dirty="0"/>
              <a:t> </a:t>
            </a:r>
            <a:r>
              <a:rPr sz="2800" b="1" dirty="0"/>
              <a:t>③ Thank you again for your wonderful hospitality. </a:t>
            </a:r>
            <a:r>
              <a:rPr sz="2800" b="1" dirty="0" err="1"/>
              <a:t>再次感谢你的盛情款待</a:t>
            </a:r>
            <a:r>
              <a:rPr sz="2800" b="1" dirty="0"/>
              <a:t>。</a:t>
            </a:r>
            <a:endParaRPr sz="2800" b="1" dirty="0"/>
          </a:p>
        </p:txBody>
      </p:sp>
      <p:sp>
        <p:nvSpPr>
          <p:cNvPr id="5" name="左箭头 4">
            <a:hlinkClick r:id="rId1" action="ppaction://hlinksldjump"/>
          </p:cNvPr>
          <p:cNvSpPr/>
          <p:nvPr/>
        </p:nvSpPr>
        <p:spPr>
          <a:xfrm>
            <a:off x="10735406" y="5288846"/>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513715" y="307340"/>
            <a:ext cx="10668635" cy="521970"/>
          </a:xfrm>
          <a:prstGeom prst="rect">
            <a:avLst/>
          </a:prstGeom>
          <a:noFill/>
        </p:spPr>
        <p:txBody>
          <a:bodyPr wrap="square" rtlCol="0">
            <a:spAutoFit/>
          </a:bodyPr>
          <a:lstStyle/>
          <a:p>
            <a:pPr algn="l">
              <a:buClrTx/>
              <a:buSzTx/>
              <a:buFontTx/>
            </a:pPr>
            <a:r>
              <a:rPr lang="zh-CN" altLang="en-US" sz="2800" b="1"/>
              <a:t>3）常用格式</a:t>
            </a:r>
            <a:endParaRPr lang="zh-CN" altLang="en-US" sz="2800" b="1"/>
          </a:p>
        </p:txBody>
      </p:sp>
      <p:sp>
        <p:nvSpPr>
          <p:cNvPr id="6" name="文本框 5"/>
          <p:cNvSpPr txBox="1"/>
          <p:nvPr/>
        </p:nvSpPr>
        <p:spPr>
          <a:xfrm>
            <a:off x="513715" y="2165350"/>
            <a:ext cx="11276965" cy="3107690"/>
          </a:xfrm>
          <a:prstGeom prst="rect">
            <a:avLst/>
          </a:prstGeom>
          <a:noFill/>
          <a:ln>
            <a:solidFill>
              <a:schemeClr val="accent1"/>
            </a:solidFill>
          </a:ln>
        </p:spPr>
        <p:txBody>
          <a:bodyPr wrap="square" rtlCol="0" anchor="t">
            <a:spAutoFit/>
          </a:bodyPr>
          <a:lstStyle/>
          <a:p>
            <a:r>
              <a:rPr lang="zh-CN" altLang="en-US" sz="2800" b="1" dirty="0"/>
              <a:t>                                                                                                     November 25, 2023</a:t>
            </a:r>
            <a:endParaRPr lang="zh-CN" altLang="en-US" sz="2800" b="1" dirty="0"/>
          </a:p>
          <a:p>
            <a:r>
              <a:rPr lang="zh-CN" altLang="en-US" sz="2800" b="1" dirty="0"/>
              <a:t>① Dear ...,</a:t>
            </a:r>
            <a:endParaRPr lang="zh-CN" altLang="en-US" sz="2800" b="1" dirty="0"/>
          </a:p>
          <a:p>
            <a:r>
              <a:rPr lang="zh-CN" altLang="en-US" sz="2800" b="1" dirty="0"/>
              <a:t>           ② I</a:t>
            </a:r>
            <a:r>
              <a:rPr lang="en-US" altLang="zh-CN" sz="2800" b="1" dirty="0"/>
              <a:t>’</a:t>
            </a:r>
            <a:r>
              <a:rPr lang="zh-CN" altLang="en-US" sz="2800" b="1" dirty="0"/>
              <a:t>m writing to thank you for ___________. ③ Thanks to your ___________.</a:t>
            </a:r>
            <a:endParaRPr lang="zh-CN" altLang="en-US" sz="2800" b="1" dirty="0"/>
          </a:p>
          <a:p>
            <a:r>
              <a:rPr lang="zh-CN" altLang="en-US" sz="2800" b="1" dirty="0"/>
              <a:t>          ④ Again, thank you so much.</a:t>
            </a:r>
            <a:endParaRPr lang="zh-CN" altLang="en-US" sz="2800" b="1" dirty="0"/>
          </a:p>
          <a:p>
            <a:r>
              <a:rPr lang="zh-CN" altLang="en-US" sz="2800" b="1" dirty="0"/>
              <a:t>                                                                                                                            Yours,</a:t>
            </a:r>
            <a:endParaRPr lang="zh-CN" altLang="en-US" sz="2800" b="1" dirty="0"/>
          </a:p>
          <a:p>
            <a:r>
              <a:rPr lang="zh-CN" altLang="en-US" sz="2800" b="1" dirty="0"/>
              <a:t>                                                                                                                           Jimmy</a:t>
            </a:r>
            <a:endParaRPr lang="zh-CN" altLang="en-US" sz="2800" b="1" dirty="0"/>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635" y="3030220"/>
            <a:ext cx="12193270" cy="3827780"/>
          </a:xfrm>
          <a:prstGeom prst="rect">
            <a:avLst/>
          </a:prstGeom>
          <a:solidFill>
            <a:srgbClr val="EAD5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9" name="文本框 8"/>
          <p:cNvSpPr txBox="1"/>
          <p:nvPr/>
        </p:nvSpPr>
        <p:spPr>
          <a:xfrm>
            <a:off x="49530" y="3248660"/>
            <a:ext cx="12092940" cy="3046095"/>
          </a:xfrm>
          <a:prstGeom prst="rect">
            <a:avLst/>
          </a:prstGeom>
          <a:noFill/>
        </p:spPr>
        <p:txBody>
          <a:bodyPr wrap="square" rtlCol="0">
            <a:spAutoFit/>
          </a:bodyPr>
          <a:lstStyle/>
          <a:p>
            <a:r>
              <a:rPr sz="2400" b="1" dirty="0">
                <a:latin typeface="微软雅黑" panose="020B0503020204020204" pitchFamily="34" charset="-122"/>
                <a:ea typeface="微软雅黑" panose="020B0503020204020204" pitchFamily="34" charset="-122"/>
              </a:rPr>
              <a:t>解析： 题目要求是写一封感谢信给James，故应使用书信格式。首先，信头的右上角要写明写信的日期，如例文中的November 25, 2023。其次，称呼和正文书写规范。①称呼：称呼语应该使用Dear James。②开头句：文章开头交代清楚写信的目的，如例文中的I’m writing to thank you for your help in my English study。③主要的信息点和感谢的具体原因：James提了很多学习英语的建议，对你的帮助很大，如例文中的Thanks to the advice you gave me about how to learn English, I made great progress in English。④结束句：再次表达感谢，如例文中的Again, thank you so much。最后，文章右下角写出落款人的名字，如例文中的Jimmy。</a:t>
            </a:r>
            <a:endParaRPr sz="2400" b="1" dirty="0">
              <a:latin typeface="微软雅黑" panose="020B0503020204020204" pitchFamily="34" charset="-122"/>
              <a:ea typeface="微软雅黑" panose="020B0503020204020204" pitchFamily="34" charset="-122"/>
            </a:endParaRPr>
          </a:p>
        </p:txBody>
      </p:sp>
      <p:sp>
        <p:nvSpPr>
          <p:cNvPr id="2" name="文本框 1"/>
          <p:cNvSpPr txBox="1"/>
          <p:nvPr/>
        </p:nvSpPr>
        <p:spPr>
          <a:xfrm>
            <a:off x="258445" y="145415"/>
            <a:ext cx="2145665" cy="583565"/>
          </a:xfrm>
          <a:prstGeom prst="rect">
            <a:avLst/>
          </a:prstGeom>
          <a:solidFill>
            <a:schemeClr val="tx2">
              <a:lumMod val="20000"/>
              <a:lumOff val="80000"/>
            </a:schemeClr>
          </a:solidFill>
        </p:spPr>
        <p:txBody>
          <a:bodyPr wrap="square" rtlCol="0">
            <a:spAutoFit/>
          </a:bodyPr>
          <a:lstStyle/>
          <a:p>
            <a:r>
              <a:rPr lang="zh-CN" altLang="en-US" sz="3200" b="1"/>
              <a:t>典型例子：</a:t>
            </a:r>
            <a:endParaRPr lang="zh-CN" altLang="en-US" sz="3200" b="1"/>
          </a:p>
        </p:txBody>
      </p:sp>
      <p:sp>
        <p:nvSpPr>
          <p:cNvPr id="6" name="文本框 5"/>
          <p:cNvSpPr txBox="1"/>
          <p:nvPr/>
        </p:nvSpPr>
        <p:spPr>
          <a:xfrm>
            <a:off x="258445" y="1092200"/>
            <a:ext cx="11444605" cy="1383665"/>
          </a:xfrm>
          <a:prstGeom prst="rect">
            <a:avLst/>
          </a:prstGeom>
          <a:noFill/>
        </p:spPr>
        <p:txBody>
          <a:bodyPr wrap="square" rtlCol="0" anchor="t">
            <a:spAutoFit/>
          </a:bodyPr>
          <a:lstStyle/>
          <a:p>
            <a:r>
              <a:rPr lang="en-US" sz="2800" b="1"/>
              <a:t>           </a:t>
            </a:r>
            <a:r>
              <a:rPr sz="2800" b="1"/>
              <a:t>题目要求：假如你是 Jimmy，你顺利通过了全国英语等级考试二级（PETS-2），你的好朋友James 给你提了很多学习英语的建议，对你的帮助很大。请写一封感谢信对他表示感谢。</a:t>
            </a:r>
            <a:endParaRPr sz="2800" b="1"/>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par>
                                <p:cTn id="10" presetID="2" presetClass="entr" presetSubtype="4" fill="hold" grpId="0" nodeType="with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500" fill="hold"/>
                                        <p:tgtEl>
                                          <p:spTgt spid="10"/>
                                        </p:tgtEl>
                                        <p:attrNameLst>
                                          <p:attrName>ppt_x</p:attrName>
                                        </p:attrNameLst>
                                      </p:cBhvr>
                                      <p:tavLst>
                                        <p:tav tm="0">
                                          <p:val>
                                            <p:strVal val="#ppt_x"/>
                                          </p:val>
                                        </p:tav>
                                        <p:tav tm="100000">
                                          <p:val>
                                            <p:strVal val="#ppt_x"/>
                                          </p:val>
                                        </p:tav>
                                      </p:tavLst>
                                    </p:anim>
                                    <p:anim calcmode="lin" valueType="num">
                                      <p:cBhvr additive="base">
                                        <p:cTn id="13"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9" grpId="0"/>
    </p:bld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4" name="文本框 3"/>
          <p:cNvSpPr txBox="1"/>
          <p:nvPr/>
        </p:nvSpPr>
        <p:spPr>
          <a:xfrm>
            <a:off x="165100" y="889000"/>
            <a:ext cx="11925300" cy="3969385"/>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                                                                             November 25, 2023</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Dear James,</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       I’m writing to thank you for your help in my English study. I am very excited that I passed PETS-2. Thanks to the advice you gave me about how to learn English, I made great progress in English.</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     Again, thank you so much.</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                                                                                                    Yours,</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                                                                                                   Jimmy</a:t>
            </a:r>
            <a:endParaRPr lang="en-US" altLang="zh-CN" sz="2800" b="1" dirty="0">
              <a:latin typeface="微软雅黑" panose="020B0503020204020204" pitchFamily="34" charset="-122"/>
              <a:ea typeface="微软雅黑" panose="020B0503020204020204" pitchFamily="34" charset="-122"/>
            </a:endParaRPr>
          </a:p>
        </p:txBody>
      </p:sp>
      <p:sp>
        <p:nvSpPr>
          <p:cNvPr id="2" name="文本框 1"/>
          <p:cNvSpPr txBox="1"/>
          <p:nvPr/>
        </p:nvSpPr>
        <p:spPr>
          <a:xfrm>
            <a:off x="1381125" y="123825"/>
            <a:ext cx="2540244" cy="521970"/>
          </a:xfrm>
          <a:prstGeom prst="rect">
            <a:avLst/>
          </a:prstGeom>
          <a:solidFill>
            <a:schemeClr val="bg1"/>
          </a:solidFill>
        </p:spPr>
        <p:txBody>
          <a:bodyPr wrap="square" rtlCol="0">
            <a:spAutoFit/>
          </a:bodyPr>
          <a:lstStyle/>
          <a:p>
            <a:r>
              <a:rPr lang="en-US" altLang="zh-CN" sz="2800" b="1"/>
              <a:t> </a:t>
            </a:r>
            <a:r>
              <a:rPr sz="2800" b="1"/>
              <a:t>【范文欣赏】</a:t>
            </a:r>
            <a:endParaRPr sz="2800" b="1"/>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513715" y="307340"/>
            <a:ext cx="10668635" cy="521970"/>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4. 自荐信</a:t>
            </a:r>
            <a:endParaRPr lang="en-US" altLang="zh-CN" sz="2800" b="1" dirty="0">
              <a:latin typeface="微软雅黑" panose="020B0503020204020204" pitchFamily="34" charset="-122"/>
              <a:ea typeface="微软雅黑" panose="020B0503020204020204" pitchFamily="34" charset="-122"/>
            </a:endParaRPr>
          </a:p>
        </p:txBody>
      </p:sp>
      <p:sp>
        <p:nvSpPr>
          <p:cNvPr id="6" name="文本框 5"/>
          <p:cNvSpPr txBox="1"/>
          <p:nvPr/>
        </p:nvSpPr>
        <p:spPr>
          <a:xfrm>
            <a:off x="630554" y="1198880"/>
            <a:ext cx="10799445" cy="3969385"/>
          </a:xfrm>
          <a:prstGeom prst="rect">
            <a:avLst/>
          </a:prstGeom>
          <a:noFill/>
        </p:spPr>
        <p:txBody>
          <a:bodyPr wrap="square" rtlCol="0" anchor="t">
            <a:spAutoFit/>
          </a:bodyPr>
          <a:lstStyle/>
          <a:p>
            <a:r>
              <a:rPr lang="en-US" sz="2800" b="1" dirty="0"/>
              <a:t>      </a:t>
            </a:r>
            <a:r>
              <a:rPr sz="2800" b="1" dirty="0"/>
              <a:t>1）自荐信注意事项 </a:t>
            </a:r>
            <a:endParaRPr sz="2800" b="1" dirty="0"/>
          </a:p>
          <a:p>
            <a:r>
              <a:rPr sz="2800" b="1" dirty="0"/>
              <a:t>       </a:t>
            </a:r>
            <a:r>
              <a:rPr sz="2800" b="1"/>
              <a:t>自荐信是一种自我推销采用的形式，推荐自己适合担任某一职位或从事某种活动，以便对方接受的一种专用信件。</a:t>
            </a:r>
            <a:endParaRPr sz="2800" b="1"/>
          </a:p>
          <a:p>
            <a:pPr marL="457200" indent="-457200">
              <a:buFont typeface="Wingdings" panose="05000000000000000000" charset="0"/>
              <a:buChar char="l"/>
            </a:pPr>
            <a:r>
              <a:rPr sz="2800" b="1" dirty="0" err="1"/>
              <a:t>信头：写信人的地址和日期，写在书信正文的右上角</a:t>
            </a:r>
            <a:r>
              <a:rPr sz="2800" b="1" dirty="0"/>
              <a:t>。</a:t>
            </a:r>
            <a:endParaRPr sz="2800" b="1" dirty="0"/>
          </a:p>
          <a:p>
            <a:pPr marL="457200" indent="-457200">
              <a:buFont typeface="Wingdings" panose="05000000000000000000" charset="0"/>
              <a:buChar char="l"/>
            </a:pPr>
            <a:r>
              <a:rPr sz="2800" b="1" dirty="0"/>
              <a:t> </a:t>
            </a:r>
            <a:r>
              <a:rPr sz="2800" b="1" dirty="0" err="1"/>
              <a:t>称呼：写信人对收信人的称呼用语。位置在信内地址下方一二行的地方，从该行的顶格写起，在称呼后面一般用逗号</a:t>
            </a:r>
            <a:r>
              <a:rPr sz="2800" b="1" dirty="0"/>
              <a:t>。</a:t>
            </a:r>
            <a:endParaRPr sz="2800" b="1" dirty="0"/>
          </a:p>
          <a:p>
            <a:pPr marL="457200" indent="-457200">
              <a:buFont typeface="Wingdings" panose="05000000000000000000" charset="0"/>
              <a:buChar char="l"/>
            </a:pPr>
            <a:r>
              <a:rPr sz="2800" b="1" dirty="0" err="1"/>
              <a:t>正文：从称呼下一行开始写，通常每段开头往右缩</a:t>
            </a:r>
            <a:r>
              <a:rPr sz="2800" b="1" dirty="0"/>
              <a:t> 4</a:t>
            </a:r>
            <a:r>
              <a:rPr lang="en-US" altLang="zh-CN" sz="2800" b="1" dirty="0"/>
              <a:t>—</a:t>
            </a:r>
            <a:r>
              <a:rPr sz="2800" b="1" dirty="0"/>
              <a:t>5 </a:t>
            </a:r>
            <a:r>
              <a:rPr sz="2800" b="1" dirty="0" err="1"/>
              <a:t>个字母</a:t>
            </a:r>
            <a:r>
              <a:rPr sz="2800" b="1" dirty="0"/>
              <a:t>。</a:t>
            </a:r>
            <a:endParaRPr sz="2800" b="1" dirty="0"/>
          </a:p>
          <a:p>
            <a:pPr marL="457200" indent="-457200">
              <a:buFont typeface="Wingdings" panose="05000000000000000000" charset="0"/>
              <a:buChar char="l"/>
            </a:pPr>
            <a:r>
              <a:rPr sz="2800" b="1" dirty="0" err="1"/>
              <a:t>结束语：从信纸中央偏右的地方写起，写在正文下方的</a:t>
            </a:r>
            <a:r>
              <a:rPr sz="2800" b="1" dirty="0"/>
              <a:t> 2—3 </a:t>
            </a:r>
            <a:r>
              <a:rPr sz="2800" b="1" dirty="0" err="1"/>
              <a:t>行的位置</a:t>
            </a:r>
            <a:r>
              <a:rPr sz="2800" b="1" dirty="0"/>
              <a:t>。</a:t>
            </a:r>
            <a:endParaRPr sz="2800" b="1" dirty="0"/>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6" name="文本框 5"/>
          <p:cNvSpPr txBox="1"/>
          <p:nvPr/>
        </p:nvSpPr>
        <p:spPr>
          <a:xfrm>
            <a:off x="102870" y="737235"/>
            <a:ext cx="11804650" cy="3969385"/>
          </a:xfrm>
          <a:prstGeom prst="rect">
            <a:avLst/>
          </a:prstGeom>
          <a:noFill/>
        </p:spPr>
        <p:txBody>
          <a:bodyPr wrap="square" rtlCol="0" anchor="t">
            <a:spAutoFit/>
          </a:bodyPr>
          <a:lstStyle/>
          <a:p>
            <a:r>
              <a:rPr sz="2800" b="1" dirty="0"/>
              <a:t>2）常用短语或句子</a:t>
            </a:r>
            <a:endParaRPr sz="2800" b="1" dirty="0"/>
          </a:p>
          <a:p>
            <a:r>
              <a:rPr sz="2800" b="1" dirty="0"/>
              <a:t>（1）常用的称呼语：</a:t>
            </a:r>
            <a:endParaRPr sz="2800" b="1" dirty="0"/>
          </a:p>
          <a:p>
            <a:r>
              <a:rPr sz="2800" b="1" dirty="0"/>
              <a:t>        </a:t>
            </a:r>
            <a:r>
              <a:rPr lang="en-US" sz="2800" b="1" dirty="0"/>
              <a:t>	</a:t>
            </a:r>
            <a:r>
              <a:rPr sz="2800" b="1" dirty="0"/>
              <a:t>Dear Sir/</a:t>
            </a:r>
            <a:r>
              <a:rPr sz="2800" b="1" dirty="0" err="1"/>
              <a:t>Madam，Dear</a:t>
            </a:r>
            <a:r>
              <a:rPr sz="2800" b="1" dirty="0"/>
              <a:t> </a:t>
            </a:r>
            <a:r>
              <a:rPr sz="2800" b="1" dirty="0" err="1"/>
              <a:t>Leadership，Dear</a:t>
            </a:r>
            <a:r>
              <a:rPr sz="2800" b="1" dirty="0"/>
              <a:t> Manager 等。</a:t>
            </a:r>
            <a:endParaRPr sz="2800" b="1" dirty="0"/>
          </a:p>
          <a:p>
            <a:r>
              <a:rPr sz="2800" b="1" dirty="0"/>
              <a:t>（2）常用的开头句：</a:t>
            </a:r>
            <a:endParaRPr sz="2800" b="1" dirty="0"/>
          </a:p>
          <a:p>
            <a:r>
              <a:rPr sz="2800" b="1" dirty="0"/>
              <a:t>        </a:t>
            </a:r>
            <a:r>
              <a:rPr lang="en-US" sz="2800" b="1" dirty="0"/>
              <a:t>	</a:t>
            </a:r>
            <a:r>
              <a:rPr sz="2800" b="1" dirty="0"/>
              <a:t>① I am writing to apply for ... </a:t>
            </a:r>
            <a:r>
              <a:rPr sz="2800" b="1" dirty="0" err="1"/>
              <a:t>我写信是为了应聘</a:t>
            </a:r>
            <a:r>
              <a:rPr sz="2800" b="1" dirty="0"/>
              <a:t>……</a:t>
            </a:r>
            <a:r>
              <a:rPr sz="2800" b="1" dirty="0" err="1"/>
              <a:t>一职</a:t>
            </a:r>
            <a:r>
              <a:rPr sz="2800" b="1" dirty="0"/>
              <a:t>。</a:t>
            </a:r>
            <a:endParaRPr sz="2800" b="1" dirty="0"/>
          </a:p>
          <a:p>
            <a:r>
              <a:rPr sz="2800" b="1" dirty="0"/>
              <a:t>        </a:t>
            </a:r>
            <a:r>
              <a:rPr lang="en-US" sz="2800" b="1" dirty="0"/>
              <a:t>	</a:t>
            </a:r>
            <a:r>
              <a:rPr sz="2800" b="1" dirty="0"/>
              <a:t>② I would like to apply for the post you advertised in/on ... </a:t>
            </a:r>
            <a:r>
              <a:rPr sz="2800" b="1" dirty="0" err="1"/>
              <a:t>我想要应</a:t>
            </a:r>
            <a:r>
              <a:rPr lang="en-US" sz="2800" b="1" dirty="0"/>
              <a:t>	</a:t>
            </a:r>
            <a:r>
              <a:rPr sz="2800" b="1" dirty="0"/>
              <a:t>聘    </a:t>
            </a:r>
            <a:r>
              <a:rPr sz="2800" b="1" dirty="0" err="1"/>
              <a:t>你们在</a:t>
            </a:r>
            <a:r>
              <a:rPr sz="2800" b="1" dirty="0"/>
              <a:t>……</a:t>
            </a:r>
            <a:r>
              <a:rPr sz="2800" b="1" dirty="0" err="1"/>
              <a:t>刊登的职位</a:t>
            </a:r>
            <a:r>
              <a:rPr sz="2800" b="1" dirty="0"/>
              <a:t>。</a:t>
            </a:r>
            <a:endParaRPr sz="2800" b="1" dirty="0"/>
          </a:p>
          <a:p>
            <a:r>
              <a:rPr sz="2800" b="1" dirty="0"/>
              <a:t>        </a:t>
            </a:r>
            <a:r>
              <a:rPr lang="en-US" sz="2800" b="1" dirty="0"/>
              <a:t>	</a:t>
            </a:r>
            <a:r>
              <a:rPr sz="2800" b="1" dirty="0"/>
              <a:t>③I’m writing in reply to your advertisement in the ... for a ... </a:t>
            </a:r>
            <a:r>
              <a:rPr sz="2800" b="1" dirty="0" err="1"/>
              <a:t>本人特此</a:t>
            </a:r>
            <a:r>
              <a:rPr lang="en-US" sz="2800" b="1" dirty="0"/>
              <a:t>	</a:t>
            </a:r>
            <a:r>
              <a:rPr sz="2800" b="1" dirty="0" err="1"/>
              <a:t>来函应聘贵公司在</a:t>
            </a:r>
            <a:r>
              <a:rPr sz="2800" b="1" dirty="0"/>
              <a:t>……</a:t>
            </a:r>
            <a:r>
              <a:rPr sz="2800" b="1" dirty="0" err="1"/>
              <a:t>刊登的</a:t>
            </a:r>
            <a:r>
              <a:rPr sz="2800" b="1" dirty="0"/>
              <a:t>……</a:t>
            </a:r>
            <a:r>
              <a:rPr sz="2800" b="1" dirty="0" err="1"/>
              <a:t>一职</a:t>
            </a:r>
            <a:r>
              <a:rPr sz="2800" b="1" dirty="0"/>
              <a:t>。</a:t>
            </a:r>
            <a:endParaRPr sz="2800" b="1" dirty="0"/>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6" name="文本框 5"/>
          <p:cNvSpPr txBox="1"/>
          <p:nvPr/>
        </p:nvSpPr>
        <p:spPr>
          <a:xfrm>
            <a:off x="0" y="677976"/>
            <a:ext cx="12192000" cy="4832092"/>
          </a:xfrm>
          <a:prstGeom prst="rect">
            <a:avLst/>
          </a:prstGeom>
          <a:noFill/>
        </p:spPr>
        <p:txBody>
          <a:bodyPr wrap="square" rtlCol="0" anchor="t">
            <a:spAutoFit/>
          </a:bodyPr>
          <a:lstStyle/>
          <a:p>
            <a:pPr algn="just"/>
            <a:r>
              <a:rPr sz="2800" b="1" dirty="0"/>
              <a:t>（3）阐述自荐理由：</a:t>
            </a:r>
            <a:endParaRPr sz="2800" b="1" dirty="0"/>
          </a:p>
          <a:p>
            <a:pPr algn="just"/>
            <a:r>
              <a:rPr sz="2800" b="1" dirty="0"/>
              <a:t>       ① I graduated from ... and majored in ... </a:t>
            </a:r>
            <a:r>
              <a:rPr sz="2800" b="1" dirty="0" err="1"/>
              <a:t>我毕业于</a:t>
            </a:r>
            <a:r>
              <a:rPr sz="2800" b="1" dirty="0"/>
              <a:t>……</a:t>
            </a:r>
            <a:r>
              <a:rPr sz="2800" b="1" dirty="0" err="1"/>
              <a:t>学校</a:t>
            </a:r>
            <a:r>
              <a:rPr sz="2800" b="1" dirty="0"/>
              <a:t>……</a:t>
            </a:r>
            <a:r>
              <a:rPr sz="2800" b="1" dirty="0" err="1"/>
              <a:t>专业</a:t>
            </a:r>
            <a:r>
              <a:rPr sz="2800" b="1" dirty="0"/>
              <a:t>。</a:t>
            </a:r>
            <a:endParaRPr sz="2800" b="1" dirty="0"/>
          </a:p>
          <a:p>
            <a:pPr algn="just"/>
            <a:r>
              <a:rPr sz="2800" b="1" dirty="0"/>
              <a:t>       ② I have mastered the basic knowledge of ... </a:t>
            </a:r>
            <a:r>
              <a:rPr sz="2800" b="1" dirty="0" err="1"/>
              <a:t>我已掌握了</a:t>
            </a:r>
            <a:r>
              <a:rPr sz="2800" b="1" dirty="0"/>
              <a:t>……</a:t>
            </a:r>
            <a:r>
              <a:rPr sz="2800" b="1" dirty="0" err="1"/>
              <a:t>的基本知识</a:t>
            </a:r>
            <a:r>
              <a:rPr sz="2800" b="1" dirty="0"/>
              <a:t>。</a:t>
            </a:r>
            <a:endParaRPr sz="2800" b="1" dirty="0"/>
          </a:p>
          <a:p>
            <a:pPr algn="just"/>
            <a:r>
              <a:rPr sz="2800" b="1" dirty="0"/>
              <a:t>       ③ I have participated in a variety of school activities. </a:t>
            </a:r>
            <a:r>
              <a:rPr sz="2800" b="1" dirty="0" err="1"/>
              <a:t>我参加了学校各种</a:t>
            </a:r>
            <a:r>
              <a:rPr lang="en-US" sz="2800" b="1" dirty="0"/>
              <a:t>		</a:t>
            </a:r>
            <a:r>
              <a:rPr sz="2800" b="1" dirty="0" err="1"/>
              <a:t>各样的活动</a:t>
            </a:r>
            <a:r>
              <a:rPr sz="2800" b="1" dirty="0"/>
              <a:t>。</a:t>
            </a:r>
            <a:endParaRPr sz="2800" b="1" dirty="0"/>
          </a:p>
          <a:p>
            <a:pPr algn="just"/>
            <a:r>
              <a:rPr sz="2800" b="1" dirty="0"/>
              <a:t>      ④ I am enthusiastic/responsible/careful/patient. </a:t>
            </a:r>
            <a:r>
              <a:rPr sz="2800" b="1" dirty="0" err="1"/>
              <a:t>我热情</a:t>
            </a:r>
            <a:r>
              <a:rPr sz="2800" b="1" dirty="0"/>
              <a:t> / </a:t>
            </a:r>
            <a:r>
              <a:rPr sz="2800" b="1" dirty="0" err="1"/>
              <a:t>负责</a:t>
            </a:r>
            <a:r>
              <a:rPr sz="2800" b="1" dirty="0"/>
              <a:t> / </a:t>
            </a:r>
            <a:r>
              <a:rPr sz="2800" b="1" dirty="0" err="1"/>
              <a:t>认真</a:t>
            </a:r>
            <a:r>
              <a:rPr sz="2800" b="1" dirty="0"/>
              <a:t> / </a:t>
            </a:r>
            <a:r>
              <a:rPr lang="en-US" sz="2800" b="1" dirty="0"/>
              <a:t>	    	</a:t>
            </a:r>
            <a:r>
              <a:rPr sz="2800" b="1" dirty="0" err="1"/>
              <a:t>耐心</a:t>
            </a:r>
            <a:r>
              <a:rPr sz="2800" b="1" dirty="0"/>
              <a:t>。</a:t>
            </a:r>
            <a:endParaRPr sz="2800" b="1" dirty="0"/>
          </a:p>
          <a:p>
            <a:pPr algn="just"/>
            <a:r>
              <a:rPr sz="2800" b="1" dirty="0"/>
              <a:t>（4）常用的结束语：</a:t>
            </a:r>
            <a:endParaRPr sz="2800" b="1" dirty="0"/>
          </a:p>
          <a:p>
            <a:pPr algn="just"/>
            <a:r>
              <a:rPr sz="2800" b="1" dirty="0"/>
              <a:t>      ① I am looking forward to your early reply/the interview. </a:t>
            </a:r>
            <a:r>
              <a:rPr sz="2800" b="1" dirty="0" err="1"/>
              <a:t>盼望能得到你</a:t>
            </a:r>
            <a:r>
              <a:rPr lang="en-US" sz="2800" b="1" dirty="0"/>
              <a:t>		</a:t>
            </a:r>
            <a:r>
              <a:rPr sz="2800" b="1" dirty="0" err="1"/>
              <a:t>的早日回复</a:t>
            </a:r>
            <a:r>
              <a:rPr sz="2800" b="1" dirty="0"/>
              <a:t> / </a:t>
            </a:r>
            <a:r>
              <a:rPr sz="2800" b="1" dirty="0" err="1"/>
              <a:t>面试</a:t>
            </a:r>
            <a:r>
              <a:rPr sz="2800" b="1" dirty="0"/>
              <a:t>。</a:t>
            </a:r>
            <a:endParaRPr sz="2800" b="1" dirty="0"/>
          </a:p>
          <a:p>
            <a:pPr algn="just"/>
            <a:r>
              <a:rPr sz="2800" b="1" dirty="0"/>
              <a:t>      ② Looking forward to hearing from you. </a:t>
            </a:r>
            <a:r>
              <a:rPr sz="2800" b="1" dirty="0" err="1"/>
              <a:t>盼望收到你的回信</a:t>
            </a:r>
            <a:r>
              <a:rPr sz="2800" b="1" dirty="0"/>
              <a:t>。</a:t>
            </a:r>
            <a:endParaRPr sz="2800" b="1" dirty="0"/>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4731385" y="-28575"/>
            <a:ext cx="5439410" cy="1230630"/>
            <a:chOff x="-280176" y="2662358"/>
            <a:chExt cx="5221311" cy="2103586"/>
          </a:xfrm>
        </p:grpSpPr>
        <p:sp>
          <p:nvSpPr>
            <p:cNvPr id="25" name="Oval 2"/>
            <p:cNvSpPr/>
            <p:nvPr/>
          </p:nvSpPr>
          <p:spPr>
            <a:xfrm>
              <a:off x="1763486" y="3066142"/>
              <a:ext cx="725715" cy="725715"/>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Freeform 154"/>
            <p:cNvSpPr>
              <a:spLocks noChangeArrowheads="1"/>
            </p:cNvSpPr>
            <p:nvPr/>
          </p:nvSpPr>
          <p:spPr bwMode="auto">
            <a:xfrm>
              <a:off x="1990430" y="3239530"/>
              <a:ext cx="279362" cy="378938"/>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27" name="TextBox 8"/>
            <p:cNvSpPr txBox="1"/>
            <p:nvPr/>
          </p:nvSpPr>
          <p:spPr>
            <a:xfrm flipH="1">
              <a:off x="-280176" y="2662358"/>
              <a:ext cx="5221311" cy="2103586"/>
            </a:xfrm>
            <a:prstGeom prst="rect">
              <a:avLst/>
            </a:prstGeom>
            <a:noFill/>
          </p:spPr>
          <p:txBody>
            <a:bodyPr wrap="square" lIns="0" tIns="0" rIns="0" bIns="0" rtlCol="0">
              <a:spAutoFit/>
            </a:bodyPr>
            <a:lstStyle/>
            <a:p>
              <a:pPr algn="ct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hlinkClick r:id="rId1" action="ppaction://hlinksldjump"/>
                </a:rPr>
                <a:t>一、大纲要求及解读</a:t>
              </a:r>
              <a:endPar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ctr"/>
              <a:endPar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28" name="TextBox 9">
              <a:hlinkClick r:id="rId1" action="ppaction://hlinksldjump"/>
            </p:cNvPr>
            <p:cNvSpPr txBox="1"/>
            <p:nvPr/>
          </p:nvSpPr>
          <p:spPr>
            <a:xfrm flipH="1">
              <a:off x="1288976" y="4353998"/>
              <a:ext cx="1665060" cy="199350"/>
            </a:xfrm>
            <a:prstGeom prst="rect">
              <a:avLst/>
            </a:prstGeom>
            <a:noFill/>
          </p:spPr>
          <p:txBody>
            <a:bodyPr wrap="square" lIns="0" tIns="0" rIns="0" bIns="0" rtlCol="0">
              <a:spAutoFit/>
            </a:bodyPr>
            <a:lstStyle/>
            <a:p>
              <a:pPr algn="ctr">
                <a:lnSpc>
                  <a:spcPct val="120000"/>
                </a:lnSpc>
              </a:pPr>
              <a:endParaRPr lang="en-US" sz="1200" dirty="0">
                <a:solidFill>
                  <a:schemeClr val="bg1">
                    <a:lumMod val="50000"/>
                  </a:schemeClr>
                </a:solidFill>
                <a:cs typeface="Lato Light"/>
              </a:endParaRPr>
            </a:p>
          </p:txBody>
        </p:sp>
      </p:grpSp>
      <p:grpSp>
        <p:nvGrpSpPr>
          <p:cNvPr id="2" name="组合 1"/>
          <p:cNvGrpSpPr/>
          <p:nvPr/>
        </p:nvGrpSpPr>
        <p:grpSpPr>
          <a:xfrm>
            <a:off x="-2788425" y="125294"/>
            <a:ext cx="7662088" cy="6284397"/>
            <a:chOff x="446900" y="502484"/>
            <a:chExt cx="7662088" cy="6284397"/>
          </a:xfrm>
        </p:grpSpPr>
        <p:pic>
          <p:nvPicPr>
            <p:cNvPr id="4" name="图片 3"/>
            <p:cNvPicPr>
              <a:picLocks noChangeAspect="1"/>
            </p:cNvPicPr>
            <p:nvPr/>
          </p:nvPicPr>
          <p:blipFill>
            <a:blip r:embed="rId2">
              <a:grayscl/>
            </a:blip>
            <a:stretch>
              <a:fillRect/>
            </a:stretch>
          </p:blipFill>
          <p:spPr>
            <a:xfrm>
              <a:off x="2489873" y="832486"/>
              <a:ext cx="5619115" cy="5954395"/>
            </a:xfrm>
            <a:prstGeom prst="rect">
              <a:avLst/>
            </a:prstGeom>
          </p:spPr>
        </p:pic>
        <p:sp>
          <p:nvSpPr>
            <p:cNvPr id="8" name="TextBox 14"/>
            <p:cNvSpPr txBox="1"/>
            <p:nvPr/>
          </p:nvSpPr>
          <p:spPr>
            <a:xfrm rot="20454621">
              <a:off x="446900" y="502484"/>
              <a:ext cx="2868094" cy="923330"/>
            </a:xfrm>
            <a:prstGeom prst="rect">
              <a:avLst/>
            </a:prstGeom>
            <a:noFill/>
          </p:spPr>
          <p:txBody>
            <a:bodyPr wrap="none" rtlCol="0">
              <a:spAutoFit/>
            </a:bodyPr>
            <a:lstStyle/>
            <a:p>
              <a:pPr algn="ctr"/>
              <a:r>
                <a:rPr lang="zh-CN" altLang="en-US" sz="5400" b="1" spc="3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目 录 页</a:t>
              </a:r>
              <a:endParaRPr lang="zh-CN" altLang="en-US" sz="5400" b="1" spc="3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29" name="TextBox 14"/>
            <p:cNvSpPr txBox="1"/>
            <p:nvPr/>
          </p:nvSpPr>
          <p:spPr>
            <a:xfrm rot="20454621">
              <a:off x="3709261" y="2921310"/>
              <a:ext cx="3940373" cy="830997"/>
            </a:xfrm>
            <a:prstGeom prst="rect">
              <a:avLst/>
            </a:prstGeom>
            <a:noFill/>
          </p:spPr>
          <p:txBody>
            <a:bodyPr wrap="none" rtlCol="0">
              <a:spAutoFit/>
            </a:bodyPr>
            <a:lstStyle/>
            <a:p>
              <a:pPr algn="ctr"/>
              <a:r>
                <a:rPr lang="en-US" altLang="zh-CN" sz="4800" b="1" spc="300" dirty="0">
                  <a:solidFill>
                    <a:schemeClr val="accent4">
                      <a:lumMod val="75000"/>
                    </a:schemeClr>
                  </a:solidFill>
                  <a:latin typeface="微软雅黑" panose="020B0503020204020204" pitchFamily="34" charset="-122"/>
                  <a:ea typeface="微软雅黑" panose="020B0503020204020204" pitchFamily="34" charset="-122"/>
                </a:rPr>
                <a:t>CON</a:t>
              </a:r>
              <a:r>
                <a:rPr lang="en-US" altLang="zh-CN" sz="4800" b="1" spc="300" dirty="0">
                  <a:solidFill>
                    <a:schemeClr val="accent1"/>
                  </a:solidFill>
                  <a:latin typeface="微软雅黑" panose="020B0503020204020204" pitchFamily="34" charset="-122"/>
                  <a:ea typeface="微软雅黑" panose="020B0503020204020204" pitchFamily="34" charset="-122"/>
                </a:rPr>
                <a:t>TENTS</a:t>
              </a:r>
              <a:endParaRPr lang="zh-CN" altLang="en-US" sz="4800" b="1" spc="300" dirty="0">
                <a:solidFill>
                  <a:schemeClr val="accent1"/>
                </a:solidFill>
                <a:latin typeface="微软雅黑" panose="020B0503020204020204" pitchFamily="34" charset="-122"/>
                <a:ea typeface="微软雅黑" panose="020B0503020204020204" pitchFamily="34" charset="-122"/>
              </a:endParaRPr>
            </a:p>
          </p:txBody>
        </p:sp>
      </p:grpSp>
      <p:grpSp>
        <p:nvGrpSpPr>
          <p:cNvPr id="35" name="组合 34"/>
          <p:cNvGrpSpPr/>
          <p:nvPr/>
        </p:nvGrpSpPr>
        <p:grpSpPr>
          <a:xfrm>
            <a:off x="4162425" y="1802130"/>
            <a:ext cx="7499985" cy="615315"/>
            <a:chOff x="-127527" y="3982463"/>
            <a:chExt cx="3937066" cy="615326"/>
          </a:xfrm>
        </p:grpSpPr>
        <p:sp>
          <p:nvSpPr>
            <p:cNvPr id="38" name="TextBox 8"/>
            <p:cNvSpPr txBox="1"/>
            <p:nvPr/>
          </p:nvSpPr>
          <p:spPr>
            <a:xfrm flipH="1">
              <a:off x="-127527" y="3982463"/>
              <a:ext cx="3937066" cy="615326"/>
            </a:xfrm>
            <a:prstGeom prst="rect">
              <a:avLst/>
            </a:prstGeom>
            <a:noFill/>
          </p:spPr>
          <p:txBody>
            <a:bodyPr wrap="square" lIns="0" tIns="0" rIns="0" bIns="0" rtlCol="0">
              <a:spAutoFit/>
            </a:bodyPr>
            <a:lstStyle/>
            <a:p>
              <a:pPr algn="ct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sym typeface="+mn-ea"/>
                  <a:hlinkClick r:id="rId3" action="ppaction://hlinksldjump"/>
                </a:rPr>
                <a:t>三、</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hlinkClick r:id="rId3" action="ppaction://hlinksldjump"/>
                </a:rPr>
                <a:t>名师支招，让你秒懂</a:t>
              </a:r>
              <a:endPar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39" name="TextBox 9"/>
            <p:cNvSpPr txBox="1"/>
            <p:nvPr/>
          </p:nvSpPr>
          <p:spPr>
            <a:xfrm flipH="1">
              <a:off x="1288976" y="4353998"/>
              <a:ext cx="1665060" cy="199350"/>
            </a:xfrm>
            <a:prstGeom prst="rect">
              <a:avLst/>
            </a:prstGeom>
            <a:noFill/>
          </p:spPr>
          <p:txBody>
            <a:bodyPr wrap="square" lIns="0" tIns="0" rIns="0" bIns="0" rtlCol="0">
              <a:spAutoFit/>
            </a:bodyPr>
            <a:lstStyle/>
            <a:p>
              <a:pPr algn="ctr">
                <a:lnSpc>
                  <a:spcPct val="120000"/>
                </a:lnSpc>
              </a:pPr>
              <a:endParaRPr lang="en-US" sz="1200" dirty="0">
                <a:solidFill>
                  <a:schemeClr val="bg1">
                    <a:lumMod val="50000"/>
                  </a:schemeClr>
                </a:solidFill>
                <a:cs typeface="Lato Light"/>
              </a:endParaRPr>
            </a:p>
          </p:txBody>
        </p:sp>
      </p:grpSp>
      <p:grpSp>
        <p:nvGrpSpPr>
          <p:cNvPr id="40" name="组合 39"/>
          <p:cNvGrpSpPr/>
          <p:nvPr/>
        </p:nvGrpSpPr>
        <p:grpSpPr>
          <a:xfrm>
            <a:off x="4731385" y="2659380"/>
            <a:ext cx="7246620" cy="1080783"/>
            <a:chOff x="-1126041" y="3066142"/>
            <a:chExt cx="4080077" cy="2285817"/>
          </a:xfrm>
        </p:grpSpPr>
        <p:sp>
          <p:nvSpPr>
            <p:cNvPr id="41" name="Oval 2"/>
            <p:cNvSpPr/>
            <p:nvPr/>
          </p:nvSpPr>
          <p:spPr>
            <a:xfrm>
              <a:off x="1763486" y="3066142"/>
              <a:ext cx="725715" cy="725715"/>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Freeform 154"/>
            <p:cNvSpPr>
              <a:spLocks noChangeArrowheads="1"/>
            </p:cNvSpPr>
            <p:nvPr/>
          </p:nvSpPr>
          <p:spPr bwMode="auto">
            <a:xfrm>
              <a:off x="1990430" y="3239530"/>
              <a:ext cx="279362" cy="378938"/>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43" name="TextBox 8"/>
            <p:cNvSpPr txBox="1"/>
            <p:nvPr/>
          </p:nvSpPr>
          <p:spPr>
            <a:xfrm flipH="1">
              <a:off x="-1126041" y="4050590"/>
              <a:ext cx="3743011" cy="1301369"/>
            </a:xfrm>
            <a:prstGeom prst="rect">
              <a:avLst/>
            </a:prstGeom>
            <a:noFill/>
          </p:spPr>
          <p:txBody>
            <a:bodyPr wrap="square" lIns="0" tIns="0" rIns="0" bIns="0" rtlCol="0">
              <a:spAutoFit/>
            </a:bodyPr>
            <a:lstStyle/>
            <a:p>
              <a:pPr algn="ct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sym typeface="+mn-ea"/>
                  <a:hlinkClick r:id="rId4" action="ppaction://hlinksldjump"/>
                </a:rPr>
                <a:t>四</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hlinkClick r:id="rId4" action="ppaction://hlinksldjump"/>
                </a:rPr>
                <a:t>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sym typeface="+mn-ea"/>
                  <a:hlinkClick r:id="rId4" action="ppaction://hlinksldjump"/>
                </a:rPr>
                <a:t>、</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hlinkClick r:id="rId4" action="ppaction://hlinksldjump"/>
                </a:rPr>
                <a:t>牛刀小试，初显身手</a:t>
              </a:r>
              <a:endPar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44" name="TextBox 9"/>
            <p:cNvSpPr txBox="1"/>
            <p:nvPr/>
          </p:nvSpPr>
          <p:spPr>
            <a:xfrm flipH="1">
              <a:off x="1288976" y="4353998"/>
              <a:ext cx="1665060" cy="199350"/>
            </a:xfrm>
            <a:prstGeom prst="rect">
              <a:avLst/>
            </a:prstGeom>
            <a:noFill/>
          </p:spPr>
          <p:txBody>
            <a:bodyPr wrap="square" lIns="0" tIns="0" rIns="0" bIns="0" rtlCol="0">
              <a:spAutoFit/>
            </a:bodyPr>
            <a:lstStyle/>
            <a:p>
              <a:pPr algn="ctr">
                <a:lnSpc>
                  <a:spcPct val="120000"/>
                </a:lnSpc>
              </a:pPr>
              <a:endParaRPr lang="en-US" sz="1200" dirty="0">
                <a:solidFill>
                  <a:schemeClr val="bg1">
                    <a:lumMod val="50000"/>
                  </a:schemeClr>
                </a:solidFill>
                <a:cs typeface="Lato Light"/>
              </a:endParaRPr>
            </a:p>
          </p:txBody>
        </p:sp>
      </p:grpSp>
      <p:grpSp>
        <p:nvGrpSpPr>
          <p:cNvPr id="45" name="组合 44"/>
          <p:cNvGrpSpPr/>
          <p:nvPr/>
        </p:nvGrpSpPr>
        <p:grpSpPr>
          <a:xfrm>
            <a:off x="5021580" y="5349240"/>
            <a:ext cx="5603875" cy="1508676"/>
            <a:chOff x="-672485" y="3066142"/>
            <a:chExt cx="5588000" cy="1508864"/>
          </a:xfrm>
        </p:grpSpPr>
        <p:sp>
          <p:nvSpPr>
            <p:cNvPr id="46" name="Oval 2"/>
            <p:cNvSpPr/>
            <p:nvPr/>
          </p:nvSpPr>
          <p:spPr>
            <a:xfrm>
              <a:off x="1763486" y="3066142"/>
              <a:ext cx="725715" cy="725715"/>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Freeform 154"/>
            <p:cNvSpPr>
              <a:spLocks noChangeArrowheads="1"/>
            </p:cNvSpPr>
            <p:nvPr/>
          </p:nvSpPr>
          <p:spPr bwMode="auto">
            <a:xfrm>
              <a:off x="1990430" y="3239530"/>
              <a:ext cx="279362" cy="378938"/>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48" name="TextBox 8"/>
            <p:cNvSpPr txBox="1"/>
            <p:nvPr/>
          </p:nvSpPr>
          <p:spPr>
            <a:xfrm flipH="1">
              <a:off x="-672485" y="3618738"/>
              <a:ext cx="5588000" cy="615392"/>
            </a:xfrm>
            <a:prstGeom prst="rect">
              <a:avLst/>
            </a:prstGeom>
            <a:noFill/>
          </p:spPr>
          <p:txBody>
            <a:bodyPr wrap="square" lIns="0" tIns="0" rIns="0" bIns="0" rtlCol="0">
              <a:spAutoFit/>
            </a:bodyPr>
            <a:lstStyle/>
            <a:p>
              <a:pPr algn="ctr"/>
              <a:r>
                <a:rPr lang="zh-CN" altLang="en-US" sz="4000" b="1" dirty="0">
                  <a:solidFill>
                    <a:srgbClr val="00B0F0"/>
                  </a:solidFill>
                  <a:latin typeface="微软雅黑" panose="020B0503020204020204" pitchFamily="34" charset="-122"/>
                  <a:ea typeface="微软雅黑" panose="020B0503020204020204" pitchFamily="34" charset="-122"/>
                  <a:cs typeface="Lato Regular"/>
                  <a:sym typeface="+mn-ea"/>
                  <a:hlinkClick r:id="rId5" action="ppaction://hlinksldjump"/>
                </a:rPr>
                <a:t>六</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sym typeface="+mn-ea"/>
                  <a:hlinkClick r:id="rId5" action="ppaction://hlinksldjump"/>
                </a:rPr>
                <a:t>、</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hlinkClick r:id="rId5" action="ppaction://hlinksldjump"/>
                </a:rPr>
                <a:t>日积月累，助力飞跃</a:t>
              </a:r>
              <a:endPar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49" name="TextBox 9"/>
            <p:cNvSpPr txBox="1"/>
            <p:nvPr/>
          </p:nvSpPr>
          <p:spPr>
            <a:xfrm flipH="1">
              <a:off x="1288976" y="4353998"/>
              <a:ext cx="1665060" cy="221008"/>
            </a:xfrm>
            <a:prstGeom prst="rect">
              <a:avLst/>
            </a:prstGeom>
            <a:noFill/>
          </p:spPr>
          <p:txBody>
            <a:bodyPr wrap="square" lIns="0" tIns="0" rIns="0" bIns="0" rtlCol="0">
              <a:spAutoFit/>
            </a:bodyPr>
            <a:lstStyle/>
            <a:p>
              <a:pPr algn="ctr">
                <a:lnSpc>
                  <a:spcPct val="120000"/>
                </a:lnSpc>
              </a:pPr>
              <a:r>
                <a:rPr lang="en-US" sz="1200" dirty="0">
                  <a:solidFill>
                    <a:schemeClr val="bg1">
                      <a:lumMod val="50000"/>
                    </a:schemeClr>
                  </a:solidFill>
                </a:rPr>
                <a:t>.</a:t>
              </a:r>
              <a:endParaRPr lang="en-US" sz="1200" dirty="0">
                <a:solidFill>
                  <a:schemeClr val="bg1">
                    <a:lumMod val="50000"/>
                  </a:schemeClr>
                </a:solidFill>
                <a:cs typeface="Lato Light"/>
              </a:endParaRPr>
            </a:p>
          </p:txBody>
        </p:sp>
      </p:grpSp>
      <p:grpSp>
        <p:nvGrpSpPr>
          <p:cNvPr id="50" name="组合 49"/>
          <p:cNvGrpSpPr/>
          <p:nvPr/>
        </p:nvGrpSpPr>
        <p:grpSpPr>
          <a:xfrm>
            <a:off x="4533263" y="3740150"/>
            <a:ext cx="6911976" cy="1487180"/>
            <a:chOff x="-50527" y="3066142"/>
            <a:chExt cx="3853100" cy="1487206"/>
          </a:xfrm>
        </p:grpSpPr>
        <p:sp>
          <p:nvSpPr>
            <p:cNvPr id="51" name="Oval 2"/>
            <p:cNvSpPr/>
            <p:nvPr/>
          </p:nvSpPr>
          <p:spPr>
            <a:xfrm>
              <a:off x="1763486" y="3066142"/>
              <a:ext cx="725715" cy="725715"/>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Freeform 154"/>
            <p:cNvSpPr>
              <a:spLocks noChangeArrowheads="1"/>
            </p:cNvSpPr>
            <p:nvPr/>
          </p:nvSpPr>
          <p:spPr bwMode="auto">
            <a:xfrm>
              <a:off x="1990430" y="3239530"/>
              <a:ext cx="279362" cy="378938"/>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53" name="TextBox 8"/>
            <p:cNvSpPr txBox="1"/>
            <p:nvPr/>
          </p:nvSpPr>
          <p:spPr>
            <a:xfrm flipH="1">
              <a:off x="-50527" y="3938012"/>
              <a:ext cx="3853100" cy="615326"/>
            </a:xfrm>
            <a:prstGeom prst="rect">
              <a:avLst/>
            </a:prstGeom>
            <a:noFill/>
          </p:spPr>
          <p:txBody>
            <a:bodyPr wrap="square" lIns="0" tIns="0" rIns="0" bIns="0" rtlCol="0">
              <a:spAutoFit/>
            </a:bodyPr>
            <a:lstStyle/>
            <a:p>
              <a:pPr algn="ct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sym typeface="+mn-ea"/>
                  <a:hlinkClick r:id="rId6" action="ppaction://hlinksldjump"/>
                </a:rPr>
                <a:t>五、</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hlinkClick r:id="rId6" action="ppaction://hlinksldjump"/>
                </a:rPr>
                <a:t> 真题回放，一比高低</a:t>
              </a:r>
              <a:endPar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54" name="TextBox 9"/>
            <p:cNvSpPr txBox="1"/>
            <p:nvPr/>
          </p:nvSpPr>
          <p:spPr>
            <a:xfrm flipH="1">
              <a:off x="1288976" y="4353998"/>
              <a:ext cx="1665060" cy="199350"/>
            </a:xfrm>
            <a:prstGeom prst="rect">
              <a:avLst/>
            </a:prstGeom>
            <a:noFill/>
          </p:spPr>
          <p:txBody>
            <a:bodyPr wrap="square" lIns="0" tIns="0" rIns="0" bIns="0" rtlCol="0">
              <a:spAutoFit/>
            </a:bodyPr>
            <a:lstStyle/>
            <a:p>
              <a:pPr algn="ctr">
                <a:lnSpc>
                  <a:spcPct val="120000"/>
                </a:lnSpc>
              </a:pPr>
              <a:endParaRPr lang="en-US" sz="1200" dirty="0">
                <a:solidFill>
                  <a:schemeClr val="bg1">
                    <a:lumMod val="50000"/>
                  </a:schemeClr>
                </a:solidFill>
                <a:cs typeface="Lato Light"/>
              </a:endParaRPr>
            </a:p>
          </p:txBody>
        </p:sp>
      </p:grpSp>
      <p:sp>
        <p:nvSpPr>
          <p:cNvPr id="6" name="文本框 5"/>
          <p:cNvSpPr txBox="1"/>
          <p:nvPr/>
        </p:nvSpPr>
        <p:spPr>
          <a:xfrm>
            <a:off x="5021580" y="860425"/>
            <a:ext cx="6334760" cy="1322070"/>
          </a:xfrm>
          <a:prstGeom prst="rect">
            <a:avLst/>
          </a:prstGeom>
          <a:noFill/>
        </p:spPr>
        <p:txBody>
          <a:bodyPr wrap="square" rtlCol="0">
            <a:spAutoFit/>
          </a:bodyPr>
          <a:lstStyle/>
          <a:p>
            <a:r>
              <a:rPr lang="zh-CN" altLang="en-US" sz="4000" b="1" dirty="0">
                <a:gradFill>
                  <a:gsLst>
                    <a:gs pos="0">
                      <a:srgbClr val="007BD3"/>
                    </a:gs>
                    <a:gs pos="100000">
                      <a:srgbClr val="034373"/>
                    </a:gs>
                  </a:gsLst>
                  <a:lin scaled="0"/>
                </a:gradFill>
                <a:latin typeface="微软雅黑" panose="020B0503020204020204" pitchFamily="34" charset="-122"/>
                <a:ea typeface="微软雅黑" panose="020B0503020204020204" pitchFamily="34" charset="-122"/>
                <a:cs typeface="Lato Regular"/>
                <a:sym typeface="+mn-ea"/>
                <a:hlinkClick r:id="rId7" action="ppaction://hlinksldjump"/>
              </a:rPr>
              <a:t>二、评分标准</a:t>
            </a:r>
            <a:endParaRPr lang="zh-CN" altLang="en-US" sz="4000" b="1" dirty="0">
              <a:gradFill>
                <a:gsLst>
                  <a:gs pos="0">
                    <a:srgbClr val="007BD3"/>
                  </a:gs>
                  <a:gs pos="100000">
                    <a:srgbClr val="034373"/>
                  </a:gs>
                </a:gsLst>
                <a:lin scaled="0"/>
              </a:gradFill>
              <a:latin typeface="微软雅黑" panose="020B0503020204020204" pitchFamily="34" charset="-122"/>
              <a:ea typeface="微软雅黑" panose="020B0503020204020204" pitchFamily="34" charset="-122"/>
              <a:cs typeface="Lato Regular"/>
            </a:endParaRPr>
          </a:p>
          <a:p>
            <a:endParaRPr lang="zh-CN" altLang="en-US" sz="4000" b="1" dirty="0">
              <a:gradFill>
                <a:gsLst>
                  <a:gs pos="0">
                    <a:srgbClr val="007BD3"/>
                  </a:gs>
                  <a:gs pos="100000">
                    <a:srgbClr val="034373"/>
                  </a:gs>
                </a:gsLst>
                <a:lin scaled="0"/>
              </a:gradFill>
              <a:latin typeface="微软雅黑" panose="020B0503020204020204" pitchFamily="34" charset="-122"/>
              <a:ea typeface="微软雅黑" panose="020B0503020204020204" pitchFamily="34" charset="-122"/>
              <a:cs typeface="Lato Regular"/>
            </a:endParaRPr>
          </a:p>
        </p:txBody>
      </p:sp>
    </p:spTree>
  </p:cSld>
  <p:clrMapOvr>
    <a:masterClrMapping/>
  </p:clrMapOvr>
  <mc:AlternateContent xmlns:mc="http://schemas.openxmlformats.org/markup-compatibility/2006">
    <mc:Choice xmlns:p14="http://schemas.microsoft.com/office/powerpoint/2010/main" Requires="p14">
      <p:transition spd="slow" p14:dur="25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par>
                          <p:cTn id="11" fill="hold">
                            <p:stCondLst>
                              <p:cond delay="1000"/>
                            </p:stCondLst>
                            <p:childTnLst>
                              <p:par>
                                <p:cTn id="12" presetID="42" presetClass="entr" presetSubtype="0" fill="hold" nodeType="afterEffect">
                                  <p:stCondLst>
                                    <p:cond delay="0"/>
                                  </p:stCondLst>
                                  <p:childTnLst>
                                    <p:set>
                                      <p:cBhvr>
                                        <p:cTn id="13" dur="1" fill="hold">
                                          <p:stCondLst>
                                            <p:cond delay="0"/>
                                          </p:stCondLst>
                                        </p:cTn>
                                        <p:tgtEl>
                                          <p:spTgt spid="24"/>
                                        </p:tgtEl>
                                        <p:attrNameLst>
                                          <p:attrName>style.visibility</p:attrName>
                                        </p:attrNameLst>
                                      </p:cBhvr>
                                      <p:to>
                                        <p:strVal val="visible"/>
                                      </p:to>
                                    </p:set>
                                    <p:animEffect transition="in" filter="fade">
                                      <p:cBhvr>
                                        <p:cTn id="14" dur="500"/>
                                        <p:tgtEl>
                                          <p:spTgt spid="24"/>
                                        </p:tgtEl>
                                      </p:cBhvr>
                                    </p:animEffect>
                                    <p:anim calcmode="lin" valueType="num">
                                      <p:cBhvr>
                                        <p:cTn id="15" dur="500" fill="hold"/>
                                        <p:tgtEl>
                                          <p:spTgt spid="24"/>
                                        </p:tgtEl>
                                        <p:attrNameLst>
                                          <p:attrName>ppt_x</p:attrName>
                                        </p:attrNameLst>
                                      </p:cBhvr>
                                      <p:tavLst>
                                        <p:tav tm="0">
                                          <p:val>
                                            <p:strVal val="#ppt_x"/>
                                          </p:val>
                                        </p:tav>
                                        <p:tav tm="100000">
                                          <p:val>
                                            <p:strVal val="#ppt_x"/>
                                          </p:val>
                                        </p:tav>
                                      </p:tavLst>
                                    </p:anim>
                                    <p:anim calcmode="lin" valueType="num">
                                      <p:cBhvr>
                                        <p:cTn id="16" dur="5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1000"/>
                                        <p:tgtEl>
                                          <p:spTgt spid="6"/>
                                        </p:tgtEl>
                                      </p:cBhvr>
                                    </p:animEffect>
                                    <p:anim calcmode="lin" valueType="num">
                                      <p:cBhvr>
                                        <p:cTn id="22" dur="1000" fill="hold"/>
                                        <p:tgtEl>
                                          <p:spTgt spid="6"/>
                                        </p:tgtEl>
                                        <p:attrNameLst>
                                          <p:attrName>ppt_x</p:attrName>
                                        </p:attrNameLst>
                                      </p:cBhvr>
                                      <p:tavLst>
                                        <p:tav tm="0">
                                          <p:val>
                                            <p:strVal val="#ppt_x"/>
                                          </p:val>
                                        </p:tav>
                                        <p:tav tm="100000">
                                          <p:val>
                                            <p:strVal val="#ppt_x"/>
                                          </p:val>
                                        </p:tav>
                                      </p:tavLst>
                                    </p:anim>
                                    <p:anim calcmode="lin" valueType="num">
                                      <p:cBhvr>
                                        <p:cTn id="23" dur="1000" fill="hold"/>
                                        <p:tgtEl>
                                          <p:spTgt spid="6"/>
                                        </p:tgtEl>
                                        <p:attrNameLst>
                                          <p:attrName>ppt_y</p:attrName>
                                        </p:attrNameLst>
                                      </p:cBhvr>
                                      <p:tavLst>
                                        <p:tav tm="0">
                                          <p:val>
                                            <p:strVal val="#ppt_y+.1"/>
                                          </p:val>
                                        </p:tav>
                                        <p:tav tm="100000">
                                          <p:val>
                                            <p:strVal val="#ppt_y"/>
                                          </p:val>
                                        </p:tav>
                                      </p:tavLst>
                                    </p:anim>
                                  </p:childTnLst>
                                </p:cTn>
                              </p:par>
                            </p:childTnLst>
                          </p:cTn>
                        </p:par>
                        <p:par>
                          <p:cTn id="24" fill="hold">
                            <p:stCondLst>
                              <p:cond delay="1000"/>
                            </p:stCondLst>
                            <p:childTnLst>
                              <p:par>
                                <p:cTn id="25" presetID="16" presetClass="entr" presetSubtype="21" fill="hold" nodeType="afterEffect">
                                  <p:stCondLst>
                                    <p:cond delay="0"/>
                                  </p:stCondLst>
                                  <p:childTnLst>
                                    <p:set>
                                      <p:cBhvr>
                                        <p:cTn id="26" dur="1" fill="hold">
                                          <p:stCondLst>
                                            <p:cond delay="0"/>
                                          </p:stCondLst>
                                        </p:cTn>
                                        <p:tgtEl>
                                          <p:spTgt spid="35"/>
                                        </p:tgtEl>
                                        <p:attrNameLst>
                                          <p:attrName>style.visibility</p:attrName>
                                        </p:attrNameLst>
                                      </p:cBhvr>
                                      <p:to>
                                        <p:strVal val="visible"/>
                                      </p:to>
                                    </p:set>
                                    <p:animEffect transition="in" filter="barn(inVertical)">
                                      <p:cBhvr>
                                        <p:cTn id="27" dur="500"/>
                                        <p:tgtEl>
                                          <p:spTgt spid="35"/>
                                        </p:tgtEl>
                                      </p:cBhvr>
                                    </p:animEffect>
                                  </p:childTnLst>
                                </p:cTn>
                              </p:par>
                            </p:childTnLst>
                          </p:cTn>
                        </p:par>
                        <p:par>
                          <p:cTn id="28" fill="hold">
                            <p:stCondLst>
                              <p:cond delay="1500"/>
                            </p:stCondLst>
                            <p:childTnLst>
                              <p:par>
                                <p:cTn id="29" presetID="6" presetClass="entr" presetSubtype="16" fill="hold" nodeType="afterEffect">
                                  <p:stCondLst>
                                    <p:cond delay="0"/>
                                  </p:stCondLst>
                                  <p:childTnLst>
                                    <p:set>
                                      <p:cBhvr>
                                        <p:cTn id="30" dur="1" fill="hold">
                                          <p:stCondLst>
                                            <p:cond delay="0"/>
                                          </p:stCondLst>
                                        </p:cTn>
                                        <p:tgtEl>
                                          <p:spTgt spid="45"/>
                                        </p:tgtEl>
                                        <p:attrNameLst>
                                          <p:attrName>style.visibility</p:attrName>
                                        </p:attrNameLst>
                                      </p:cBhvr>
                                      <p:to>
                                        <p:strVal val="visible"/>
                                      </p:to>
                                    </p:set>
                                    <p:animEffect transition="in" filter="circle(in)">
                                      <p:cBhvr>
                                        <p:cTn id="31" dur="500"/>
                                        <p:tgtEl>
                                          <p:spTgt spid="45"/>
                                        </p:tgtEl>
                                      </p:cBhvr>
                                    </p:animEffect>
                                  </p:childTnLst>
                                </p:cTn>
                              </p:par>
                            </p:childTnLst>
                          </p:cTn>
                        </p:par>
                        <p:par>
                          <p:cTn id="32" fill="hold">
                            <p:stCondLst>
                              <p:cond delay="2000"/>
                            </p:stCondLst>
                            <p:childTnLst>
                              <p:par>
                                <p:cTn id="33" presetID="21" presetClass="entr" presetSubtype="1" fill="hold" nodeType="afterEffect">
                                  <p:stCondLst>
                                    <p:cond delay="0"/>
                                  </p:stCondLst>
                                  <p:childTnLst>
                                    <p:set>
                                      <p:cBhvr>
                                        <p:cTn id="34" dur="1" fill="hold">
                                          <p:stCondLst>
                                            <p:cond delay="0"/>
                                          </p:stCondLst>
                                        </p:cTn>
                                        <p:tgtEl>
                                          <p:spTgt spid="50"/>
                                        </p:tgtEl>
                                        <p:attrNameLst>
                                          <p:attrName>style.visibility</p:attrName>
                                        </p:attrNameLst>
                                      </p:cBhvr>
                                      <p:to>
                                        <p:strVal val="visible"/>
                                      </p:to>
                                    </p:set>
                                    <p:animEffect transition="in" filter="wheel(1)">
                                      <p:cBhvr>
                                        <p:cTn id="35" dur="500"/>
                                        <p:tgtEl>
                                          <p:spTgt spid="50"/>
                                        </p:tgtEl>
                                      </p:cBhvr>
                                    </p:animEffect>
                                  </p:childTnLst>
                                </p:cTn>
                              </p:par>
                            </p:childTnLst>
                          </p:cTn>
                        </p:par>
                        <p:par>
                          <p:cTn id="36" fill="hold">
                            <p:stCondLst>
                              <p:cond delay="2500"/>
                            </p:stCondLst>
                            <p:childTnLst>
                              <p:par>
                                <p:cTn id="37" presetID="10" presetClass="entr" presetSubtype="0" fill="hold" nodeType="afterEffect">
                                  <p:stCondLst>
                                    <p:cond delay="0"/>
                                  </p:stCondLst>
                                  <p:childTnLst>
                                    <p:set>
                                      <p:cBhvr>
                                        <p:cTn id="38" dur="1" fill="hold">
                                          <p:stCondLst>
                                            <p:cond delay="0"/>
                                          </p:stCondLst>
                                        </p:cTn>
                                        <p:tgtEl>
                                          <p:spTgt spid="40"/>
                                        </p:tgtEl>
                                        <p:attrNameLst>
                                          <p:attrName>style.visibility</p:attrName>
                                        </p:attrNameLst>
                                      </p:cBhvr>
                                      <p:to>
                                        <p:strVal val="visible"/>
                                      </p:to>
                                    </p:set>
                                    <p:animEffect transition="in" filter="fade">
                                      <p:cBhvr>
                                        <p:cTn id="39"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513715" y="307340"/>
            <a:ext cx="10668635" cy="521970"/>
          </a:xfrm>
          <a:prstGeom prst="rect">
            <a:avLst/>
          </a:prstGeom>
          <a:noFill/>
        </p:spPr>
        <p:txBody>
          <a:bodyPr wrap="square" rtlCol="0">
            <a:spAutoFit/>
          </a:bodyPr>
          <a:lstStyle/>
          <a:p>
            <a:pPr algn="l">
              <a:buClrTx/>
              <a:buSzTx/>
              <a:buFontTx/>
            </a:pPr>
            <a:r>
              <a:rPr lang="zh-CN" altLang="en-US" sz="2800" b="1"/>
              <a:t>3）常用格式</a:t>
            </a:r>
            <a:endParaRPr lang="zh-CN" altLang="en-US" sz="2800" b="1"/>
          </a:p>
        </p:txBody>
      </p:sp>
      <p:sp>
        <p:nvSpPr>
          <p:cNvPr id="6" name="文本框 5"/>
          <p:cNvSpPr txBox="1"/>
          <p:nvPr/>
        </p:nvSpPr>
        <p:spPr>
          <a:xfrm>
            <a:off x="513715" y="2165350"/>
            <a:ext cx="11276965" cy="3107690"/>
          </a:xfrm>
          <a:prstGeom prst="rect">
            <a:avLst/>
          </a:prstGeom>
          <a:noFill/>
          <a:ln>
            <a:solidFill>
              <a:schemeClr val="accent1"/>
            </a:solidFill>
          </a:ln>
        </p:spPr>
        <p:txBody>
          <a:bodyPr wrap="square" rtlCol="0" anchor="t">
            <a:spAutoFit/>
          </a:bodyPr>
          <a:lstStyle/>
          <a:p>
            <a:r>
              <a:rPr lang="zh-CN" altLang="en-US" sz="2800" b="1" dirty="0"/>
              <a:t>                                                                                                   September 25, 2023</a:t>
            </a:r>
            <a:endParaRPr lang="zh-CN" altLang="en-US" sz="2800" b="1" dirty="0"/>
          </a:p>
          <a:p>
            <a:r>
              <a:rPr lang="zh-CN" altLang="en-US" sz="2800" b="1" dirty="0"/>
              <a:t>① Dear ...,</a:t>
            </a:r>
            <a:endParaRPr lang="zh-CN" altLang="en-US" sz="2800" b="1" dirty="0"/>
          </a:p>
          <a:p>
            <a:r>
              <a:rPr lang="zh-CN" altLang="en-US" sz="2800" b="1" dirty="0"/>
              <a:t>        ② I</a:t>
            </a:r>
            <a:r>
              <a:rPr lang="en-US" altLang="zh-CN" sz="2800" b="1" dirty="0"/>
              <a:t>’</a:t>
            </a:r>
            <a:r>
              <a:rPr lang="zh-CN" altLang="en-US" sz="2800" b="1" dirty="0"/>
              <a:t>m writing to apply for ___________ of ___________. ③ I majored in ___________. I am ___________.</a:t>
            </a:r>
            <a:endParaRPr lang="zh-CN" altLang="en-US" sz="2800" b="1" dirty="0"/>
          </a:p>
          <a:p>
            <a:r>
              <a:rPr lang="zh-CN" altLang="en-US" sz="2800" b="1" dirty="0"/>
              <a:t>      ④ I am looking forward to your early reply.</a:t>
            </a:r>
            <a:endParaRPr lang="zh-CN" altLang="en-US" sz="2800" b="1" dirty="0"/>
          </a:p>
          <a:p>
            <a:r>
              <a:rPr lang="zh-CN" altLang="en-US" sz="2800" b="1" dirty="0"/>
              <a:t>                                                                                                                           Yours,</a:t>
            </a:r>
            <a:endParaRPr lang="zh-CN" altLang="en-US" sz="2800" b="1" dirty="0"/>
          </a:p>
          <a:p>
            <a:r>
              <a:rPr lang="zh-CN" altLang="en-US" sz="2800" b="1" dirty="0"/>
              <a:t>                                                                                                                          Li Ming</a:t>
            </a:r>
            <a:endParaRPr lang="zh-CN" altLang="en-US" sz="2800" b="1" dirty="0"/>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635" y="3030220"/>
            <a:ext cx="12193270" cy="3827780"/>
          </a:xfrm>
          <a:prstGeom prst="rect">
            <a:avLst/>
          </a:prstGeom>
          <a:solidFill>
            <a:srgbClr val="EAD5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9" name="文本框 8"/>
          <p:cNvSpPr txBox="1"/>
          <p:nvPr/>
        </p:nvSpPr>
        <p:spPr>
          <a:xfrm>
            <a:off x="49530" y="3030220"/>
            <a:ext cx="11913870" cy="3415030"/>
          </a:xfrm>
          <a:prstGeom prst="rect">
            <a:avLst/>
          </a:prstGeom>
          <a:noFill/>
        </p:spPr>
        <p:txBody>
          <a:bodyPr wrap="square" rtlCol="0">
            <a:spAutoFit/>
          </a:bodyPr>
          <a:lstStyle/>
          <a:p>
            <a:pPr algn="just"/>
            <a:r>
              <a:rPr sz="2400" b="1" dirty="0">
                <a:latin typeface="微软雅黑" panose="020B0503020204020204" pitchFamily="34" charset="-122"/>
                <a:ea typeface="微软雅黑" panose="020B0503020204020204" pitchFamily="34" charset="-122"/>
              </a:rPr>
              <a:t>解析： 题目要求给负责人张老师写一封信，故应使用书信格式。首先，信头的右上角要写明写信的日期，如例文中的September 25, 2023。其次，称呼和正文书写规范。①称呼：称呼语应该使用Dear Mr. Zhang。②开头句：写明写信目的是应聘学生处办公室助理，如例文中的I am writing to apply for an assistant of the Student Affairs Department。③主要的信息点和自荐理由：包括商务文秘专业、获得计算机证书、有耐心、擅长沟通，如例文中的My major is Business Secretary. I have got a certificate for computer. I am patient and good at communicating。④结束句：再次表达愿望，如例文中的Looking forward to hearing from you。最后，文章右下角写出落款人的名字，如例文中的Li Ming。</a:t>
            </a:r>
            <a:endParaRPr sz="2400" b="1" dirty="0">
              <a:latin typeface="微软雅黑" panose="020B0503020204020204" pitchFamily="34" charset="-122"/>
              <a:ea typeface="微软雅黑" panose="020B0503020204020204" pitchFamily="34" charset="-122"/>
            </a:endParaRPr>
          </a:p>
        </p:txBody>
      </p:sp>
      <p:sp>
        <p:nvSpPr>
          <p:cNvPr id="2" name="文本框 1"/>
          <p:cNvSpPr txBox="1"/>
          <p:nvPr/>
        </p:nvSpPr>
        <p:spPr>
          <a:xfrm>
            <a:off x="258445" y="145415"/>
            <a:ext cx="2145665" cy="583565"/>
          </a:xfrm>
          <a:prstGeom prst="rect">
            <a:avLst/>
          </a:prstGeom>
          <a:solidFill>
            <a:schemeClr val="tx2">
              <a:lumMod val="20000"/>
              <a:lumOff val="80000"/>
            </a:schemeClr>
          </a:solidFill>
        </p:spPr>
        <p:txBody>
          <a:bodyPr wrap="square" rtlCol="0">
            <a:spAutoFit/>
          </a:bodyPr>
          <a:lstStyle/>
          <a:p>
            <a:r>
              <a:rPr lang="zh-CN" altLang="en-US" sz="3200" b="1"/>
              <a:t>典型例子：</a:t>
            </a:r>
            <a:endParaRPr lang="zh-CN" altLang="en-US" sz="3200" b="1"/>
          </a:p>
        </p:txBody>
      </p:sp>
      <p:sp>
        <p:nvSpPr>
          <p:cNvPr id="6" name="文本框 5"/>
          <p:cNvSpPr txBox="1"/>
          <p:nvPr/>
        </p:nvSpPr>
        <p:spPr>
          <a:xfrm>
            <a:off x="258445" y="1092200"/>
            <a:ext cx="11444605" cy="1383665"/>
          </a:xfrm>
          <a:prstGeom prst="rect">
            <a:avLst/>
          </a:prstGeom>
          <a:noFill/>
        </p:spPr>
        <p:txBody>
          <a:bodyPr wrap="square" rtlCol="0" anchor="t">
            <a:spAutoFit/>
          </a:bodyPr>
          <a:lstStyle/>
          <a:p>
            <a:r>
              <a:rPr lang="en-US" sz="2800" b="1"/>
              <a:t>           </a:t>
            </a:r>
            <a:r>
              <a:rPr sz="2800" b="1"/>
              <a:t>题目要求：假如你是李明，你们学校学生处办公室招聘助理，你很想应聘这一职位。请给负责招聘的张老师写一封信，阐述你的优势并表达你的愿望。</a:t>
            </a:r>
            <a:endParaRPr sz="2800" b="1"/>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par>
                                <p:cTn id="10" presetID="2" presetClass="entr" presetSubtype="4" fill="hold" grpId="0" nodeType="with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500" fill="hold"/>
                                        <p:tgtEl>
                                          <p:spTgt spid="10"/>
                                        </p:tgtEl>
                                        <p:attrNameLst>
                                          <p:attrName>ppt_x</p:attrName>
                                        </p:attrNameLst>
                                      </p:cBhvr>
                                      <p:tavLst>
                                        <p:tav tm="0">
                                          <p:val>
                                            <p:strVal val="#ppt_x"/>
                                          </p:val>
                                        </p:tav>
                                        <p:tav tm="100000">
                                          <p:val>
                                            <p:strVal val="#ppt_x"/>
                                          </p:val>
                                        </p:tav>
                                      </p:tavLst>
                                    </p:anim>
                                    <p:anim calcmode="lin" valueType="num">
                                      <p:cBhvr additive="base">
                                        <p:cTn id="13"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9" grpId="0"/>
    </p:bldLst>
  </p:timing>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4" name="文本框 3"/>
          <p:cNvSpPr txBox="1"/>
          <p:nvPr/>
        </p:nvSpPr>
        <p:spPr>
          <a:xfrm>
            <a:off x="165100" y="889000"/>
            <a:ext cx="11925300" cy="4832092"/>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     </a:t>
            </a:r>
            <a:r>
              <a:rPr lang="en-US" altLang="zh-CN" sz="2800" dirty="0">
                <a:latin typeface="微软雅黑" panose="020B0503020204020204" pitchFamily="34" charset="-122"/>
                <a:ea typeface="微软雅黑" panose="020B0503020204020204" pitchFamily="34" charset="-122"/>
              </a:rPr>
              <a:t>        </a:t>
            </a:r>
            <a:r>
              <a:rPr lang="en-US" altLang="zh-CN" sz="2800" b="1" dirty="0">
                <a:latin typeface="微软雅黑" panose="020B0503020204020204" pitchFamily="34" charset="-122"/>
                <a:ea typeface="微软雅黑" panose="020B0503020204020204" pitchFamily="34" charset="-122"/>
              </a:rPr>
              <a:t>                                                                September 25,2023 2023</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Dear Mr. Zhang,</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          I am writing to apply for an assistant of the Student Affairs Department. I am in Grade Three. My major is Business Secretary. I have got a certificate for computer. I am patient and good at communicating. </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         Looking forward to hearing from you.</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         Thank you.</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                                                                                                   Yours,</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                                                                                                 Li Ming</a:t>
            </a:r>
            <a:endParaRPr lang="en-US" altLang="zh-CN" sz="2800" b="1" dirty="0">
              <a:latin typeface="微软雅黑" panose="020B0503020204020204" pitchFamily="34" charset="-122"/>
              <a:ea typeface="微软雅黑" panose="020B0503020204020204" pitchFamily="34" charset="-122"/>
            </a:endParaRPr>
          </a:p>
        </p:txBody>
      </p:sp>
      <p:sp>
        <p:nvSpPr>
          <p:cNvPr id="2" name="文本框 1"/>
          <p:cNvSpPr txBox="1"/>
          <p:nvPr/>
        </p:nvSpPr>
        <p:spPr>
          <a:xfrm>
            <a:off x="1381124" y="123825"/>
            <a:ext cx="2466975" cy="521970"/>
          </a:xfrm>
          <a:prstGeom prst="rect">
            <a:avLst/>
          </a:prstGeom>
          <a:solidFill>
            <a:schemeClr val="bg1"/>
          </a:solidFill>
        </p:spPr>
        <p:txBody>
          <a:bodyPr wrap="square" rtlCol="0">
            <a:spAutoFit/>
          </a:bodyPr>
          <a:lstStyle/>
          <a:p>
            <a:r>
              <a:rPr lang="en-US" altLang="zh-CN" sz="2800" b="1" dirty="0"/>
              <a:t> </a:t>
            </a:r>
            <a:r>
              <a:rPr sz="2800" b="1" dirty="0"/>
              <a:t>【</a:t>
            </a:r>
            <a:r>
              <a:rPr sz="2800" b="1" dirty="0" err="1"/>
              <a:t>范文欣赏</a:t>
            </a:r>
            <a:r>
              <a:rPr sz="2800" b="1" dirty="0"/>
              <a:t>】</a:t>
            </a:r>
            <a:endParaRPr sz="2800" b="1" dirty="0"/>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513715" y="307340"/>
            <a:ext cx="10668635" cy="521970"/>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5. 投诉信</a:t>
            </a:r>
            <a:endParaRPr lang="en-US" altLang="zh-CN" sz="2800" b="1" dirty="0">
              <a:latin typeface="微软雅黑" panose="020B0503020204020204" pitchFamily="34" charset="-122"/>
              <a:ea typeface="微软雅黑" panose="020B0503020204020204" pitchFamily="34" charset="-122"/>
            </a:endParaRPr>
          </a:p>
        </p:txBody>
      </p:sp>
      <p:sp>
        <p:nvSpPr>
          <p:cNvPr id="6" name="文本框 5"/>
          <p:cNvSpPr txBox="1"/>
          <p:nvPr/>
        </p:nvSpPr>
        <p:spPr>
          <a:xfrm>
            <a:off x="629920" y="829310"/>
            <a:ext cx="10952480" cy="4399915"/>
          </a:xfrm>
          <a:prstGeom prst="rect">
            <a:avLst/>
          </a:prstGeom>
          <a:noFill/>
        </p:spPr>
        <p:txBody>
          <a:bodyPr wrap="square" rtlCol="0" anchor="t">
            <a:spAutoFit/>
          </a:bodyPr>
          <a:lstStyle/>
          <a:p>
            <a:r>
              <a:rPr lang="en-US" sz="2800" b="1" dirty="0"/>
              <a:t>          </a:t>
            </a:r>
            <a:r>
              <a:rPr sz="2800" b="1" dirty="0"/>
              <a:t>1）投诉信注意事项 </a:t>
            </a:r>
            <a:endParaRPr sz="2800" b="1" dirty="0"/>
          </a:p>
          <a:p>
            <a:r>
              <a:rPr sz="2800" b="1" dirty="0"/>
              <a:t>         投诉信是指在日常生活中对所遇到的困扰，恶劣的服务态度，劣质产品等向对方或有关单位提出投诉和改进建议。投诉信要实事求是地把问题讲清楚，要有理有据。</a:t>
            </a:r>
            <a:endParaRPr sz="2800" b="1" dirty="0"/>
          </a:p>
          <a:p>
            <a:pPr marL="457200" indent="-457200">
              <a:buFont typeface="Wingdings" panose="05000000000000000000" charset="0"/>
              <a:buChar char="l"/>
            </a:pPr>
            <a:r>
              <a:rPr sz="2800" b="1" dirty="0" err="1"/>
              <a:t>信头：写信人的地址和日期，写在书信正文的右上角</a:t>
            </a:r>
            <a:r>
              <a:rPr sz="2800" b="1" dirty="0"/>
              <a:t>。</a:t>
            </a:r>
            <a:endParaRPr sz="2800" b="1" dirty="0"/>
          </a:p>
          <a:p>
            <a:pPr marL="457200" indent="-457200">
              <a:buFont typeface="Wingdings" panose="05000000000000000000" charset="0"/>
              <a:buChar char="l"/>
            </a:pPr>
            <a:r>
              <a:rPr sz="2800" b="1" dirty="0" err="1"/>
              <a:t>称呼：写信人对收信人的称呼用语。位置在信内地址下方一二行的地方，从该行的顶格写起，在称呼后面一般用逗号</a:t>
            </a:r>
            <a:r>
              <a:rPr sz="2800" b="1" dirty="0"/>
              <a:t>。</a:t>
            </a:r>
            <a:endParaRPr sz="2800" b="1" dirty="0"/>
          </a:p>
          <a:p>
            <a:pPr marL="457200" indent="-457200">
              <a:buFont typeface="Wingdings" panose="05000000000000000000" charset="0"/>
              <a:buChar char="l"/>
            </a:pPr>
            <a:r>
              <a:rPr sz="2800" b="1" dirty="0" err="1"/>
              <a:t>正文：从称呼下一行开始写，通常每段开头往右缩</a:t>
            </a:r>
            <a:r>
              <a:rPr sz="2800" b="1" dirty="0"/>
              <a:t> 4</a:t>
            </a:r>
            <a:r>
              <a:rPr lang="en-US" altLang="zh-CN" sz="2800" b="1" dirty="0"/>
              <a:t>—</a:t>
            </a:r>
            <a:r>
              <a:rPr sz="2800" b="1" dirty="0"/>
              <a:t>5 </a:t>
            </a:r>
            <a:r>
              <a:rPr sz="2800" b="1" dirty="0" err="1"/>
              <a:t>个字母</a:t>
            </a:r>
            <a:r>
              <a:rPr sz="2800" b="1" dirty="0"/>
              <a:t>。</a:t>
            </a:r>
            <a:endParaRPr sz="2800" b="1" dirty="0"/>
          </a:p>
          <a:p>
            <a:pPr marL="457200" indent="-457200">
              <a:buFont typeface="Wingdings" panose="05000000000000000000" charset="0"/>
              <a:buChar char="l"/>
            </a:pPr>
            <a:r>
              <a:rPr sz="2800" b="1" dirty="0" err="1"/>
              <a:t>结束语：从信纸中央偏右的地方写起，写在正文下方的</a:t>
            </a:r>
            <a:r>
              <a:rPr sz="2800" b="1" dirty="0"/>
              <a:t> </a:t>
            </a:r>
            <a:r>
              <a:rPr lang="en-US" altLang="zh-CN" sz="2800" b="1" dirty="0"/>
              <a:t>2—</a:t>
            </a:r>
            <a:r>
              <a:rPr sz="2800" b="1" dirty="0"/>
              <a:t>3 </a:t>
            </a:r>
            <a:r>
              <a:rPr sz="2800" b="1" dirty="0" err="1"/>
              <a:t>行的位置</a:t>
            </a:r>
            <a:r>
              <a:rPr sz="2800" b="1" dirty="0"/>
              <a:t>。</a:t>
            </a:r>
            <a:endParaRPr sz="2800" b="1" dirty="0"/>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6" name="文本框 5"/>
          <p:cNvSpPr txBox="1"/>
          <p:nvPr/>
        </p:nvSpPr>
        <p:spPr>
          <a:xfrm>
            <a:off x="629920" y="829310"/>
            <a:ext cx="11463655" cy="3969385"/>
          </a:xfrm>
          <a:prstGeom prst="rect">
            <a:avLst/>
          </a:prstGeom>
          <a:noFill/>
        </p:spPr>
        <p:txBody>
          <a:bodyPr wrap="square" rtlCol="0" anchor="t">
            <a:spAutoFit/>
          </a:bodyPr>
          <a:lstStyle/>
          <a:p>
            <a:r>
              <a:rPr lang="en-US" sz="2800" b="1" dirty="0"/>
              <a:t>  </a:t>
            </a:r>
            <a:r>
              <a:rPr sz="2800" b="1" dirty="0"/>
              <a:t>2）常用短语或句子 </a:t>
            </a:r>
            <a:endParaRPr sz="2800" b="1" dirty="0"/>
          </a:p>
          <a:p>
            <a:r>
              <a:rPr sz="2800" b="1" dirty="0"/>
              <a:t> （1）常用的称呼语： </a:t>
            </a:r>
            <a:endParaRPr sz="2800" b="1" dirty="0"/>
          </a:p>
          <a:p>
            <a:r>
              <a:rPr lang="en-US" sz="2800" b="1" dirty="0"/>
              <a:t>	</a:t>
            </a:r>
            <a:r>
              <a:rPr sz="2800" b="1" dirty="0"/>
              <a:t>Dear Sir/</a:t>
            </a:r>
            <a:r>
              <a:rPr sz="2800" b="1" dirty="0" err="1"/>
              <a:t>Madam，Dear</a:t>
            </a:r>
            <a:r>
              <a:rPr sz="2800" b="1" dirty="0"/>
              <a:t> </a:t>
            </a:r>
            <a:r>
              <a:rPr sz="2800" b="1" dirty="0" err="1"/>
              <a:t>Leadership，Dear</a:t>
            </a:r>
            <a:r>
              <a:rPr sz="2800" b="1" dirty="0"/>
              <a:t> Manager 等。</a:t>
            </a:r>
            <a:endParaRPr sz="2800" b="1" dirty="0"/>
          </a:p>
          <a:p>
            <a:r>
              <a:rPr sz="2800" b="1" dirty="0"/>
              <a:t>  （2）常用的开头句： </a:t>
            </a:r>
            <a:endParaRPr sz="2800" b="1" dirty="0"/>
          </a:p>
          <a:p>
            <a:r>
              <a:rPr sz="2800" b="1" dirty="0"/>
              <a:t>        </a:t>
            </a:r>
            <a:r>
              <a:rPr lang="en-US" sz="2800" b="1" dirty="0"/>
              <a:t>	</a:t>
            </a:r>
            <a:r>
              <a:rPr sz="2800" b="1" dirty="0"/>
              <a:t>① I am writing to make a complaint about ... </a:t>
            </a:r>
            <a:r>
              <a:rPr sz="2800" b="1" dirty="0" err="1"/>
              <a:t>我写信是为了投诉</a:t>
            </a:r>
            <a:r>
              <a:rPr sz="2800" b="1" dirty="0"/>
              <a:t>……</a:t>
            </a:r>
            <a:endParaRPr sz="2800" b="1" dirty="0"/>
          </a:p>
          <a:p>
            <a:r>
              <a:rPr sz="2800" b="1" dirty="0"/>
              <a:t>        </a:t>
            </a:r>
            <a:r>
              <a:rPr lang="en-US" sz="2800" b="1" dirty="0"/>
              <a:t>	</a:t>
            </a:r>
            <a:r>
              <a:rPr sz="2800" b="1" dirty="0"/>
              <a:t>② I wish to express my dissatisfaction/disappointment about ... </a:t>
            </a:r>
            <a:r>
              <a:rPr sz="2800" b="1" dirty="0" err="1"/>
              <a:t>我想</a:t>
            </a:r>
            <a:r>
              <a:rPr lang="en-US" sz="2800" b="1" dirty="0"/>
              <a:t>	</a:t>
            </a:r>
            <a:r>
              <a:rPr sz="2800" b="1" dirty="0" err="1"/>
              <a:t>表达我对</a:t>
            </a:r>
            <a:r>
              <a:rPr sz="2800" b="1" dirty="0"/>
              <a:t>……</a:t>
            </a:r>
            <a:r>
              <a:rPr sz="2800" b="1" dirty="0" err="1"/>
              <a:t>的不满</a:t>
            </a:r>
            <a:r>
              <a:rPr sz="2800" b="1" dirty="0"/>
              <a:t> /</a:t>
            </a:r>
            <a:r>
              <a:rPr sz="2800" b="1" dirty="0" err="1"/>
              <a:t>失望</a:t>
            </a:r>
            <a:r>
              <a:rPr sz="2800" b="1" dirty="0"/>
              <a:t>。</a:t>
            </a:r>
            <a:endParaRPr sz="2800" b="1" dirty="0"/>
          </a:p>
          <a:p>
            <a:r>
              <a:rPr sz="2800" b="1" dirty="0"/>
              <a:t>       </a:t>
            </a:r>
            <a:r>
              <a:rPr lang="en-US" sz="2800" b="1" dirty="0"/>
              <a:t>	</a:t>
            </a:r>
            <a:r>
              <a:rPr sz="2800" b="1" dirty="0"/>
              <a:t>③ I would like to draw your attention to the problem/fault ... </a:t>
            </a:r>
            <a:r>
              <a:rPr sz="2800" b="1" dirty="0" err="1"/>
              <a:t>我想让</a:t>
            </a:r>
            <a:r>
              <a:rPr lang="en-US" sz="2800" b="1" dirty="0"/>
              <a:t>	</a:t>
            </a:r>
            <a:r>
              <a:rPr sz="2800" b="1" dirty="0" err="1"/>
              <a:t>你知道这个问题</a:t>
            </a:r>
            <a:r>
              <a:rPr sz="2800" b="1" dirty="0"/>
              <a:t> / </a:t>
            </a:r>
            <a:r>
              <a:rPr sz="2800" b="1" dirty="0" err="1"/>
              <a:t>错误</a:t>
            </a:r>
            <a:r>
              <a:rPr sz="2800" b="1" dirty="0"/>
              <a:t>……</a:t>
            </a:r>
            <a:endParaRPr sz="2800" b="1" dirty="0"/>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6" name="文本框 5"/>
          <p:cNvSpPr txBox="1"/>
          <p:nvPr/>
        </p:nvSpPr>
        <p:spPr>
          <a:xfrm>
            <a:off x="149860" y="232410"/>
            <a:ext cx="11892280" cy="6123940"/>
          </a:xfrm>
          <a:prstGeom prst="rect">
            <a:avLst/>
          </a:prstGeom>
          <a:noFill/>
        </p:spPr>
        <p:txBody>
          <a:bodyPr wrap="square" rtlCol="0" anchor="t">
            <a:spAutoFit/>
          </a:bodyPr>
          <a:lstStyle/>
          <a:p>
            <a:r>
              <a:rPr sz="2800" b="1" dirty="0"/>
              <a:t>（3）解释投诉原因：</a:t>
            </a:r>
            <a:endParaRPr sz="2800" b="1" dirty="0"/>
          </a:p>
          <a:p>
            <a:r>
              <a:rPr lang="en-US" sz="2800" b="1" dirty="0"/>
              <a:t>	</a:t>
            </a:r>
            <a:r>
              <a:rPr sz="2800" b="1" dirty="0"/>
              <a:t>① The reason for my dissatisfaction is that ... </a:t>
            </a:r>
            <a:r>
              <a:rPr sz="2800" b="1" dirty="0" err="1"/>
              <a:t>我不满的原因是</a:t>
            </a:r>
            <a:r>
              <a:rPr sz="2800" b="1" dirty="0"/>
              <a:t>……</a:t>
            </a:r>
            <a:endParaRPr sz="2800" b="1" dirty="0"/>
          </a:p>
          <a:p>
            <a:r>
              <a:rPr lang="en-US" sz="2800" b="1" dirty="0"/>
              <a:t>	</a:t>
            </a:r>
            <a:r>
              <a:rPr sz="2800" b="1" dirty="0"/>
              <a:t>② ... must be due to ... ……</a:t>
            </a:r>
            <a:r>
              <a:rPr sz="2800" b="1" dirty="0" err="1"/>
              <a:t>的原因是</a:t>
            </a:r>
            <a:r>
              <a:rPr sz="2800" b="1" dirty="0"/>
              <a:t>……</a:t>
            </a:r>
            <a:endParaRPr sz="2800" b="1" dirty="0"/>
          </a:p>
          <a:p>
            <a:r>
              <a:rPr lang="en-US" sz="2800" b="1" dirty="0"/>
              <a:t>	</a:t>
            </a:r>
            <a:r>
              <a:rPr sz="2800" b="1" dirty="0"/>
              <a:t>③ There are several aspects underlying this complaint. </a:t>
            </a:r>
            <a:r>
              <a:rPr sz="2800" b="1" dirty="0" err="1"/>
              <a:t>我的投诉包括以</a:t>
            </a:r>
            <a:r>
              <a:rPr lang="en-US" sz="2800" b="1" dirty="0"/>
              <a:t>	</a:t>
            </a:r>
            <a:r>
              <a:rPr sz="2800" b="1" dirty="0" err="1"/>
              <a:t>下几方面</a:t>
            </a:r>
            <a:r>
              <a:rPr sz="2800" b="1" dirty="0"/>
              <a:t>。</a:t>
            </a:r>
            <a:endParaRPr sz="2800" b="1" dirty="0"/>
          </a:p>
          <a:p>
            <a:r>
              <a:rPr sz="2800" b="1" dirty="0"/>
              <a:t>（4）常用的结束语：</a:t>
            </a:r>
            <a:endParaRPr sz="2800" b="1" dirty="0"/>
          </a:p>
          <a:p>
            <a:pPr lvl="1"/>
            <a:r>
              <a:rPr lang="en-US" sz="2800" b="1" dirty="0"/>
              <a:t>	</a:t>
            </a:r>
            <a:r>
              <a:rPr sz="2800" b="1" dirty="0"/>
              <a:t>① It would be highly appreciated if you could ... </a:t>
            </a:r>
            <a:r>
              <a:rPr sz="2800" b="1" dirty="0" err="1"/>
              <a:t>如果你能</a:t>
            </a:r>
            <a:r>
              <a:rPr sz="2800" b="1" dirty="0"/>
              <a:t>……</a:t>
            </a:r>
            <a:r>
              <a:rPr sz="2800" b="1" dirty="0" err="1"/>
              <a:t>我将万分</a:t>
            </a:r>
            <a:r>
              <a:rPr lang="en-US" sz="2800" b="1" dirty="0"/>
              <a:t>	</a:t>
            </a:r>
            <a:r>
              <a:rPr sz="2800" b="1" dirty="0" err="1"/>
              <a:t>感谢</a:t>
            </a:r>
            <a:r>
              <a:rPr sz="2800" b="1" dirty="0"/>
              <a:t>。</a:t>
            </a:r>
            <a:endParaRPr sz="2800" b="1" dirty="0"/>
          </a:p>
          <a:p>
            <a:pPr lvl="1"/>
            <a:r>
              <a:rPr lang="en-US" sz="2800" b="1" dirty="0"/>
              <a:t>	</a:t>
            </a:r>
            <a:r>
              <a:rPr sz="2800" b="1" dirty="0"/>
              <a:t>② I hope you will give due attention to this matter. </a:t>
            </a:r>
            <a:r>
              <a:rPr sz="2800" b="1" dirty="0" err="1"/>
              <a:t>希望对此事你能给</a:t>
            </a:r>
            <a:r>
              <a:rPr lang="en-US" sz="2800" b="1" dirty="0"/>
              <a:t>	</a:t>
            </a:r>
            <a:r>
              <a:rPr sz="2800" b="1" dirty="0" err="1"/>
              <a:t>予足够的重视</a:t>
            </a:r>
            <a:r>
              <a:rPr sz="2800" b="1" dirty="0"/>
              <a:t>。　　</a:t>
            </a:r>
            <a:endParaRPr sz="2800" b="1" dirty="0"/>
          </a:p>
          <a:p>
            <a:r>
              <a:rPr lang="en-US" sz="2800" b="1" dirty="0"/>
              <a:t>	</a:t>
            </a:r>
            <a:r>
              <a:rPr sz="2800" b="1" dirty="0"/>
              <a:t>③</a:t>
            </a:r>
            <a:r>
              <a:rPr lang="en-US" sz="2800" b="1" dirty="0"/>
              <a:t> </a:t>
            </a:r>
            <a:r>
              <a:rPr sz="2800" b="1" dirty="0"/>
              <a:t>I would like to get this matter settled by the end of this month. </a:t>
            </a:r>
            <a:r>
              <a:rPr sz="2800" b="1" dirty="0" err="1"/>
              <a:t>我希</a:t>
            </a:r>
            <a:r>
              <a:rPr lang="en-US" sz="2800" b="1" dirty="0"/>
              <a:t> 	</a:t>
            </a:r>
            <a:r>
              <a:rPr sz="2800" b="1" dirty="0" err="1"/>
              <a:t>望能在月底前解决这件事</a:t>
            </a:r>
            <a:r>
              <a:rPr sz="2800" b="1" dirty="0"/>
              <a:t>。</a:t>
            </a:r>
            <a:endParaRPr sz="2800" b="1" dirty="0"/>
          </a:p>
          <a:p>
            <a:r>
              <a:rPr lang="en-US" sz="2800" b="1" dirty="0"/>
              <a:t>	</a:t>
            </a:r>
            <a:r>
              <a:rPr sz="2800" b="1" dirty="0"/>
              <a:t>④ I would appreciate it very much if you could ... </a:t>
            </a:r>
            <a:r>
              <a:rPr sz="2800" b="1" dirty="0" err="1"/>
              <a:t>如果你能</a:t>
            </a:r>
            <a:r>
              <a:rPr sz="2800" b="1" dirty="0"/>
              <a:t>……</a:t>
            </a:r>
            <a:r>
              <a:rPr sz="2800" b="1" dirty="0" err="1"/>
              <a:t>我将非</a:t>
            </a:r>
            <a:r>
              <a:rPr lang="en-US" sz="2800" b="1" dirty="0"/>
              <a:t>	</a:t>
            </a:r>
            <a:r>
              <a:rPr sz="2800" b="1" dirty="0" err="1"/>
              <a:t>常感谢</a:t>
            </a:r>
            <a:r>
              <a:rPr sz="2800" b="1" dirty="0"/>
              <a:t>。</a:t>
            </a:r>
            <a:endParaRPr sz="2800" b="1" dirty="0"/>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513715" y="307340"/>
            <a:ext cx="10668635" cy="521970"/>
          </a:xfrm>
          <a:prstGeom prst="rect">
            <a:avLst/>
          </a:prstGeom>
          <a:noFill/>
        </p:spPr>
        <p:txBody>
          <a:bodyPr wrap="square" rtlCol="0">
            <a:spAutoFit/>
          </a:bodyPr>
          <a:lstStyle/>
          <a:p>
            <a:pPr algn="l">
              <a:buClrTx/>
              <a:buSzTx/>
              <a:buFontTx/>
            </a:pPr>
            <a:r>
              <a:rPr lang="zh-CN" altLang="en-US" sz="2800" b="1"/>
              <a:t>3）常用格式</a:t>
            </a:r>
            <a:endParaRPr lang="zh-CN" altLang="en-US" sz="2800" b="1"/>
          </a:p>
        </p:txBody>
      </p:sp>
      <p:sp>
        <p:nvSpPr>
          <p:cNvPr id="6" name="文本框 5"/>
          <p:cNvSpPr txBox="1"/>
          <p:nvPr/>
        </p:nvSpPr>
        <p:spPr>
          <a:xfrm>
            <a:off x="513715" y="2165350"/>
            <a:ext cx="11276965" cy="3107690"/>
          </a:xfrm>
          <a:prstGeom prst="rect">
            <a:avLst/>
          </a:prstGeom>
          <a:noFill/>
          <a:ln>
            <a:solidFill>
              <a:schemeClr val="accent1"/>
            </a:solidFill>
          </a:ln>
        </p:spPr>
        <p:txBody>
          <a:bodyPr wrap="square" rtlCol="0" anchor="t">
            <a:spAutoFit/>
          </a:bodyPr>
          <a:lstStyle/>
          <a:p>
            <a:r>
              <a:rPr lang="zh-CN" altLang="en-US" sz="2800" b="1" dirty="0"/>
              <a:t>                                                                                               September 5, </a:t>
            </a:r>
            <a:r>
              <a:rPr lang="en-US" altLang="zh-CN" sz="2800" b="1" dirty="0"/>
              <a:t>2023</a:t>
            </a:r>
            <a:endParaRPr lang="zh-CN" altLang="en-US" sz="2800" b="1" dirty="0"/>
          </a:p>
          <a:p>
            <a:r>
              <a:rPr lang="zh-CN" altLang="en-US" sz="2800" b="1" dirty="0"/>
              <a:t>① Dear ...,</a:t>
            </a:r>
            <a:endParaRPr lang="zh-CN" altLang="en-US" sz="2800" b="1" dirty="0"/>
          </a:p>
          <a:p>
            <a:r>
              <a:rPr lang="zh-CN" altLang="en-US" sz="2800" b="1" dirty="0"/>
              <a:t>         ② I am writing to express my disappointment about ___________. ③ The reason for my dissatisfaction is that ___________.</a:t>
            </a:r>
            <a:endParaRPr lang="zh-CN" altLang="en-US" sz="2800" b="1" dirty="0"/>
          </a:p>
          <a:p>
            <a:r>
              <a:rPr lang="zh-CN" altLang="en-US" sz="2800" b="1" dirty="0"/>
              <a:t>         ④ I hope you will give due attention to this matter.</a:t>
            </a:r>
            <a:endParaRPr lang="zh-CN" altLang="en-US" sz="2800" b="1" dirty="0"/>
          </a:p>
          <a:p>
            <a:r>
              <a:rPr lang="zh-CN" altLang="en-US" sz="2800" b="1" dirty="0"/>
              <a:t>                                                                                                                              Yours,</a:t>
            </a:r>
            <a:endParaRPr lang="zh-CN" altLang="en-US" sz="2800" b="1" dirty="0"/>
          </a:p>
          <a:p>
            <a:r>
              <a:rPr lang="zh-CN" altLang="en-US" sz="2800" b="1" dirty="0"/>
              <a:t>                                                                                                                     Xiao Hong</a:t>
            </a:r>
            <a:endParaRPr lang="zh-CN" altLang="en-US" sz="2800" b="1" dirty="0"/>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635" y="2635250"/>
            <a:ext cx="12193270" cy="4222750"/>
          </a:xfrm>
          <a:prstGeom prst="rect">
            <a:avLst/>
          </a:prstGeom>
          <a:solidFill>
            <a:srgbClr val="EAD5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9" name="文本框 8"/>
          <p:cNvSpPr txBox="1"/>
          <p:nvPr/>
        </p:nvSpPr>
        <p:spPr>
          <a:xfrm>
            <a:off x="49530" y="2762250"/>
            <a:ext cx="12092940" cy="3784600"/>
          </a:xfrm>
          <a:prstGeom prst="rect">
            <a:avLst/>
          </a:prstGeom>
          <a:noFill/>
        </p:spPr>
        <p:txBody>
          <a:bodyPr wrap="square" rtlCol="0">
            <a:spAutoFit/>
          </a:bodyPr>
          <a:lstStyle/>
          <a:p>
            <a:pPr algn="just"/>
            <a:r>
              <a:rPr sz="2400" b="1" dirty="0">
                <a:latin typeface="微软雅黑" panose="020B0503020204020204" pitchFamily="34" charset="-122"/>
                <a:ea typeface="微软雅黑" panose="020B0503020204020204" pitchFamily="34" charset="-122"/>
              </a:rPr>
              <a:t>解析：题目要求给本市一家报刊编辑写一封信，故应使用书信格式。首先，信头的右上角要写明写信的日期，如例文中的September 5, 2023。其次，称呼和正文书写规范。①称呼：称呼语应该使用Dear Editor。②开头句：写明写信目的是投诉工厂施工噪声影响学习的问题，如例文中的I am writing to express my disappointment about the noise pollution。③主要的信息点和解释投诉原因：工厂白天施工，影响正常的教学秩序，如例文中的The factory near our school is under construction in the daytime and makes big noises, which has affected our daily teaching and learning process。④结束句：提出诉求，如例文中的It’s time for us to take steps </a:t>
            </a:r>
            <a:endParaRPr sz="2400" b="1" dirty="0">
              <a:latin typeface="微软雅黑" panose="020B0503020204020204" pitchFamily="34" charset="-122"/>
              <a:ea typeface="微软雅黑" panose="020B0503020204020204" pitchFamily="34" charset="-122"/>
            </a:endParaRPr>
          </a:p>
          <a:p>
            <a:pPr algn="just"/>
            <a:r>
              <a:rPr sz="2400" b="1" dirty="0">
                <a:latin typeface="微软雅黑" panose="020B0503020204020204" pitchFamily="34" charset="-122"/>
                <a:ea typeface="微软雅黑" panose="020B0503020204020204" pitchFamily="34" charset="-122"/>
              </a:rPr>
              <a:t>to protect our school from noise pollution and give us a peaceful environment。最后，文章右下角写出落款人的名字，如例文中的Xiao Hong。</a:t>
            </a:r>
            <a:endParaRPr sz="2400" b="1" dirty="0">
              <a:latin typeface="微软雅黑" panose="020B0503020204020204" pitchFamily="34" charset="-122"/>
              <a:ea typeface="微软雅黑" panose="020B0503020204020204" pitchFamily="34" charset="-122"/>
            </a:endParaRPr>
          </a:p>
        </p:txBody>
      </p:sp>
      <p:sp>
        <p:nvSpPr>
          <p:cNvPr id="2" name="文本框 1"/>
          <p:cNvSpPr txBox="1"/>
          <p:nvPr/>
        </p:nvSpPr>
        <p:spPr>
          <a:xfrm>
            <a:off x="258445" y="145415"/>
            <a:ext cx="2145665" cy="583565"/>
          </a:xfrm>
          <a:prstGeom prst="rect">
            <a:avLst/>
          </a:prstGeom>
          <a:solidFill>
            <a:schemeClr val="tx2">
              <a:lumMod val="20000"/>
              <a:lumOff val="80000"/>
            </a:schemeClr>
          </a:solidFill>
        </p:spPr>
        <p:txBody>
          <a:bodyPr wrap="square" rtlCol="0">
            <a:spAutoFit/>
          </a:bodyPr>
          <a:lstStyle/>
          <a:p>
            <a:r>
              <a:rPr lang="zh-CN" altLang="en-US" sz="3200" b="1"/>
              <a:t>典型例子：</a:t>
            </a:r>
            <a:endParaRPr lang="zh-CN" altLang="en-US" sz="3200" b="1"/>
          </a:p>
        </p:txBody>
      </p:sp>
      <p:sp>
        <p:nvSpPr>
          <p:cNvPr id="6" name="文本框 5"/>
          <p:cNvSpPr txBox="1"/>
          <p:nvPr/>
        </p:nvSpPr>
        <p:spPr>
          <a:xfrm>
            <a:off x="258445" y="1092200"/>
            <a:ext cx="11444605" cy="1383665"/>
          </a:xfrm>
          <a:prstGeom prst="rect">
            <a:avLst/>
          </a:prstGeom>
          <a:noFill/>
        </p:spPr>
        <p:txBody>
          <a:bodyPr wrap="square" rtlCol="0" anchor="t">
            <a:spAutoFit/>
          </a:bodyPr>
          <a:lstStyle/>
          <a:p>
            <a:r>
              <a:rPr lang="en-US" sz="2800" b="1"/>
              <a:t>       </a:t>
            </a:r>
            <a:r>
              <a:rPr sz="2800" b="1"/>
              <a:t>题目要求：假如你是某中学的一名学生，你们学校附近的工厂施工造成很大的噪音，影响学生学习。请你向本市一家报刊编辑写信反映这一问题，呼吁有关部门采取措施，降低噪音污染。</a:t>
            </a:r>
            <a:endParaRPr sz="2800" b="1"/>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par>
                                <p:cTn id="10" presetID="2" presetClass="entr" presetSubtype="4" fill="hold" grpId="0" nodeType="with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500" fill="hold"/>
                                        <p:tgtEl>
                                          <p:spTgt spid="10"/>
                                        </p:tgtEl>
                                        <p:attrNameLst>
                                          <p:attrName>ppt_x</p:attrName>
                                        </p:attrNameLst>
                                      </p:cBhvr>
                                      <p:tavLst>
                                        <p:tav tm="0">
                                          <p:val>
                                            <p:strVal val="#ppt_x"/>
                                          </p:val>
                                        </p:tav>
                                        <p:tav tm="100000">
                                          <p:val>
                                            <p:strVal val="#ppt_x"/>
                                          </p:val>
                                        </p:tav>
                                      </p:tavLst>
                                    </p:anim>
                                    <p:anim calcmode="lin" valueType="num">
                                      <p:cBhvr additive="base">
                                        <p:cTn id="13"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9" grpId="0"/>
    </p:bldLst>
  </p:timing>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4" name="文本框 3"/>
          <p:cNvSpPr txBox="1"/>
          <p:nvPr/>
        </p:nvSpPr>
        <p:spPr>
          <a:xfrm>
            <a:off x="165100" y="889000"/>
            <a:ext cx="11925300" cy="4399915"/>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     </a:t>
            </a:r>
            <a:r>
              <a:rPr lang="en-US" altLang="zh-CN" sz="2800" dirty="0">
                <a:latin typeface="微软雅黑" panose="020B0503020204020204" pitchFamily="34" charset="-122"/>
                <a:ea typeface="微软雅黑" panose="020B0503020204020204" pitchFamily="34" charset="-122"/>
              </a:rPr>
              <a:t>        </a:t>
            </a:r>
            <a:r>
              <a:rPr lang="en-US" altLang="zh-CN" sz="2800" b="1" dirty="0">
                <a:latin typeface="微软雅黑" panose="020B0503020204020204" pitchFamily="34" charset="-122"/>
                <a:ea typeface="微软雅黑" panose="020B0503020204020204" pitchFamily="34" charset="-122"/>
              </a:rPr>
              <a:t>                                                              September 5, 2023</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Dear Editor,</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    I am writing to express my disappointment about the noise pollution. The factory near our school is under construction in the daytime and makes big noises, which has affected our daily teaching and learning process. It’s time for us to take steps to protect our school from noise pollution and give us a peaceful </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environment.</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                                                                                                    Yours,</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                                                                                            Xiao Hong</a:t>
            </a:r>
            <a:endParaRPr lang="en-US" altLang="zh-CN" sz="2800" b="1" dirty="0">
              <a:latin typeface="微软雅黑" panose="020B0503020204020204" pitchFamily="34" charset="-122"/>
              <a:ea typeface="微软雅黑" panose="020B0503020204020204" pitchFamily="34" charset="-122"/>
            </a:endParaRPr>
          </a:p>
        </p:txBody>
      </p:sp>
      <p:sp>
        <p:nvSpPr>
          <p:cNvPr id="2" name="文本框 1"/>
          <p:cNvSpPr txBox="1"/>
          <p:nvPr/>
        </p:nvSpPr>
        <p:spPr>
          <a:xfrm>
            <a:off x="1381124" y="123825"/>
            <a:ext cx="2505075" cy="521970"/>
          </a:xfrm>
          <a:prstGeom prst="rect">
            <a:avLst/>
          </a:prstGeom>
          <a:solidFill>
            <a:schemeClr val="bg1"/>
          </a:solidFill>
        </p:spPr>
        <p:txBody>
          <a:bodyPr wrap="square" rtlCol="0">
            <a:spAutoFit/>
          </a:bodyPr>
          <a:lstStyle/>
          <a:p>
            <a:r>
              <a:rPr lang="en-US" altLang="zh-CN" sz="2800" b="1" dirty="0"/>
              <a:t> </a:t>
            </a:r>
            <a:r>
              <a:rPr sz="2800" b="1" dirty="0"/>
              <a:t>【</a:t>
            </a:r>
            <a:r>
              <a:rPr sz="2800" b="1" dirty="0" err="1"/>
              <a:t>范文欣赏</a:t>
            </a:r>
            <a:r>
              <a:rPr sz="2800" b="1" dirty="0"/>
              <a:t>】</a:t>
            </a:r>
            <a:endParaRPr sz="2800" b="1" dirty="0"/>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左箭头 4">
            <a:hlinkClick r:id="rId1" action="ppaction://hlinksldjump"/>
          </p:cNvPr>
          <p:cNvSpPr/>
          <p:nvPr/>
        </p:nvSpPr>
        <p:spPr>
          <a:xfrm>
            <a:off x="11191336" y="616395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graphicFrame>
        <p:nvGraphicFramePr>
          <p:cNvPr id="2" name="图示 1"/>
          <p:cNvGraphicFramePr/>
          <p:nvPr/>
        </p:nvGraphicFramePr>
        <p:xfrm>
          <a:off x="2674620" y="0"/>
          <a:ext cx="8128000" cy="144272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8" name="内容占位符 7"/>
          <p:cNvSpPr>
            <a:spLocks noGrp="1"/>
          </p:cNvSpPr>
          <p:nvPr>
            <p:ph sz="quarter" idx="4294967295"/>
          </p:nvPr>
        </p:nvSpPr>
        <p:spPr>
          <a:xfrm>
            <a:off x="6802438" y="2174875"/>
            <a:ext cx="5389562" cy="3951288"/>
          </a:xfrm>
        </p:spPr>
        <p:txBody>
          <a:bodyPr/>
          <a:lstStyle/>
          <a:p>
            <a:endParaRPr lang="zh-CN" altLang="en-US" dirty="0"/>
          </a:p>
          <a:p>
            <a:endParaRPr lang="zh-CN" altLang="en-US" dirty="0"/>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6" name="文本框 5"/>
          <p:cNvSpPr txBox="1"/>
          <p:nvPr/>
        </p:nvSpPr>
        <p:spPr>
          <a:xfrm flipH="1">
            <a:off x="229870" y="920750"/>
            <a:ext cx="12193270" cy="521970"/>
          </a:xfrm>
          <a:prstGeom prst="rect">
            <a:avLst/>
          </a:prstGeom>
          <a:noFill/>
        </p:spPr>
        <p:txBody>
          <a:bodyPr wrap="square" rtlCol="0">
            <a:spAutoFit/>
          </a:bodyPr>
          <a:lstStyle/>
          <a:p>
            <a:r>
              <a:rPr lang="zh-CN" altLang="en-US" sz="2800" b="1"/>
              <a:t>1. 请假条</a:t>
            </a:r>
            <a:endParaRPr lang="zh-CN" altLang="en-US" sz="2800" b="1"/>
          </a:p>
        </p:txBody>
      </p:sp>
      <p:sp>
        <p:nvSpPr>
          <p:cNvPr id="9" name="文本框 8"/>
          <p:cNvSpPr txBox="1"/>
          <p:nvPr/>
        </p:nvSpPr>
        <p:spPr>
          <a:xfrm>
            <a:off x="510540" y="2070100"/>
            <a:ext cx="11382375" cy="3538220"/>
          </a:xfrm>
          <a:prstGeom prst="rect">
            <a:avLst/>
          </a:prstGeom>
          <a:noFill/>
        </p:spPr>
        <p:txBody>
          <a:bodyPr wrap="square" rtlCol="0">
            <a:spAutoFit/>
          </a:bodyPr>
          <a:lstStyle/>
          <a:p>
            <a:r>
              <a:rPr lang="en-US" altLang="zh-CN" sz="2800" b="1" dirty="0"/>
              <a:t>        </a:t>
            </a:r>
            <a:r>
              <a:rPr lang="zh-CN" altLang="en-US" sz="2800" b="1" dirty="0"/>
              <a:t>1）请假条注意事项</a:t>
            </a:r>
            <a:endParaRPr lang="zh-CN" altLang="en-US" sz="2800" b="1" dirty="0"/>
          </a:p>
          <a:p>
            <a:r>
              <a:rPr lang="zh-CN" altLang="en-US" sz="2800" b="1" dirty="0"/>
              <a:t>         请假条是请求不参加某项工作、学习、活动的文书。在书写时，要注意中心明确，要写明请假的时间和原因等。常用格式如下：</a:t>
            </a:r>
            <a:endParaRPr lang="zh-CN" altLang="en-US" sz="2800" b="1" dirty="0"/>
          </a:p>
          <a:p>
            <a:pPr marL="457200" indent="-457200">
              <a:buFont typeface="Wingdings" panose="05000000000000000000" charset="0"/>
              <a:buChar char="l"/>
            </a:pPr>
            <a:r>
              <a:rPr lang="zh-CN" altLang="en-US" sz="2800" b="1" dirty="0"/>
              <a:t>开头：写请假条的时间一般位于右上角。</a:t>
            </a:r>
            <a:endParaRPr lang="zh-CN" altLang="en-US" sz="2800" b="1" dirty="0"/>
          </a:p>
          <a:p>
            <a:pPr marL="457200" indent="-457200">
              <a:buFont typeface="Wingdings" panose="05000000000000000000" charset="0"/>
              <a:buChar char="l"/>
            </a:pPr>
            <a:r>
              <a:rPr lang="zh-CN" altLang="en-US" sz="2800" b="1" dirty="0"/>
              <a:t>称呼：写在日期下一行的左上角，一般以 Dear 开头。</a:t>
            </a:r>
            <a:endParaRPr lang="zh-CN" altLang="en-US" sz="2800" b="1" dirty="0"/>
          </a:p>
          <a:p>
            <a:pPr marL="457200" indent="-457200">
              <a:buFont typeface="Wingdings" panose="05000000000000000000" charset="0"/>
              <a:buChar char="l"/>
            </a:pPr>
            <a:r>
              <a:rPr lang="zh-CN" altLang="en-US" sz="2800" b="1" dirty="0"/>
              <a:t>正文：从称呼下一行开始写，通常每段开头往右缩 4—5 个字母，写明请假的时间和理由。</a:t>
            </a:r>
            <a:endParaRPr lang="zh-CN" altLang="en-US" sz="2800" b="1" dirty="0"/>
          </a:p>
          <a:p>
            <a:pPr marL="457200" indent="-457200">
              <a:buFont typeface="Wingdings" panose="05000000000000000000" charset="0"/>
              <a:buChar char="l"/>
            </a:pPr>
            <a:r>
              <a:rPr lang="zh-CN" altLang="en-US" sz="2800" b="1" dirty="0"/>
              <a:t>署名：从信纸中央偏右的地方写起，写在正文下方的 2—3 行的位置。</a:t>
            </a:r>
            <a:endParaRPr lang="zh-CN" altLang="en-US" sz="2800" b="1" dirty="0"/>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t="-26000" b="-26000"/>
          </a:stretch>
        </a:blipFill>
        <a:effectLst/>
      </p:bgPr>
    </p:bg>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787886" y="2813755"/>
            <a:ext cx="4899163" cy="661720"/>
          </a:xfrm>
          <a:prstGeom prst="rect">
            <a:avLst/>
          </a:prstGeom>
          <a:noFill/>
          <a:ln>
            <a:noFill/>
          </a:ln>
        </p:spPr>
        <p:txBody>
          <a:bodyPr wrap="square" lIns="45720" tIns="22860" rIns="45720" bIns="22860" rtlCol="0">
            <a:spAutoFit/>
          </a:bodyPr>
          <a:lstStyle/>
          <a:p>
            <a:pPr algn="ct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一、大纲要求及解读</a:t>
            </a:r>
            <a:endPar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pic>
        <p:nvPicPr>
          <p:cNvPr id="83" name="图片 8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3"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左箭头 4">
            <a:hlinkClick r:id="rId1" action="ppaction://hlinksldjump"/>
          </p:cNvPr>
          <p:cNvSpPr/>
          <p:nvPr/>
        </p:nvSpPr>
        <p:spPr>
          <a:xfrm>
            <a:off x="11191336" y="616395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graphicFrame>
        <p:nvGraphicFramePr>
          <p:cNvPr id="2" name="图示 1"/>
          <p:cNvGraphicFramePr/>
          <p:nvPr/>
        </p:nvGraphicFramePr>
        <p:xfrm>
          <a:off x="2674620" y="0"/>
          <a:ext cx="8128000" cy="144272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8" name="内容占位符 7"/>
          <p:cNvSpPr>
            <a:spLocks noGrp="1"/>
          </p:cNvSpPr>
          <p:nvPr>
            <p:ph sz="quarter" idx="4294967295"/>
          </p:nvPr>
        </p:nvSpPr>
        <p:spPr>
          <a:xfrm>
            <a:off x="6802438" y="2174875"/>
            <a:ext cx="5389562" cy="3951288"/>
          </a:xfrm>
        </p:spPr>
        <p:txBody>
          <a:bodyPr/>
          <a:lstStyle/>
          <a:p>
            <a:endParaRPr lang="zh-CN" altLang="en-US" dirty="0"/>
          </a:p>
          <a:p>
            <a:endParaRPr lang="zh-CN" altLang="en-US" dirty="0"/>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9" name="文本框 8"/>
          <p:cNvSpPr txBox="1"/>
          <p:nvPr/>
        </p:nvSpPr>
        <p:spPr>
          <a:xfrm>
            <a:off x="198120" y="0"/>
            <a:ext cx="11796395" cy="6985635"/>
          </a:xfrm>
          <a:prstGeom prst="rect">
            <a:avLst/>
          </a:prstGeom>
          <a:noFill/>
        </p:spPr>
        <p:txBody>
          <a:bodyPr wrap="square" rtlCol="0" anchor="t">
            <a:spAutoFit/>
          </a:bodyPr>
          <a:lstStyle/>
          <a:p>
            <a:r>
              <a:rPr lang="zh-CN" altLang="en-US" sz="2800" b="1" dirty="0"/>
              <a:t>2）常用短语或句子</a:t>
            </a:r>
            <a:endParaRPr lang="zh-CN" altLang="en-US" sz="2800" b="1" dirty="0"/>
          </a:p>
          <a:p>
            <a:r>
              <a:rPr lang="zh-CN" altLang="en-US" sz="2800" b="1" dirty="0"/>
              <a:t> （1）常用的称呼语：</a:t>
            </a:r>
            <a:endParaRPr lang="zh-CN" altLang="en-US" sz="2800" b="1" dirty="0"/>
          </a:p>
          <a:p>
            <a:r>
              <a:rPr lang="zh-CN" altLang="en-US" sz="2800" b="1" dirty="0"/>
              <a:t>           </a:t>
            </a:r>
            <a:r>
              <a:rPr lang="en-US" altLang="zh-CN" sz="2800" b="1" dirty="0"/>
              <a:t>	</a:t>
            </a:r>
            <a:r>
              <a:rPr lang="zh-CN" altLang="en-US" sz="2800" b="1" dirty="0"/>
              <a:t>Dear Sir/Madam，Dear Manager 等。</a:t>
            </a:r>
            <a:endParaRPr lang="zh-CN" altLang="en-US" sz="2800" b="1" dirty="0"/>
          </a:p>
          <a:p>
            <a:r>
              <a:rPr lang="zh-CN" altLang="en-US" sz="2800" b="1" dirty="0"/>
              <a:t> （2）常用的开头句：</a:t>
            </a:r>
            <a:endParaRPr lang="zh-CN" altLang="en-US" sz="2800" b="1" dirty="0"/>
          </a:p>
          <a:p>
            <a:r>
              <a:rPr lang="zh-CN" altLang="en-US" sz="2800" b="1" dirty="0"/>
              <a:t>         </a:t>
            </a:r>
            <a:r>
              <a:rPr lang="en-US" altLang="zh-CN" sz="2800" b="1" dirty="0"/>
              <a:t>	</a:t>
            </a:r>
            <a:r>
              <a:rPr lang="zh-CN" altLang="en-US" sz="2800" b="1" dirty="0"/>
              <a:t>① I am so sorry that I can</a:t>
            </a:r>
            <a:r>
              <a:rPr lang="en-US" altLang="zh-CN" sz="2800" b="1" dirty="0"/>
              <a:t>’</a:t>
            </a:r>
            <a:r>
              <a:rPr lang="zh-CN" altLang="en-US" sz="2800" b="1" dirty="0"/>
              <a:t>t ... 非常抱歉我不能……</a:t>
            </a:r>
            <a:endParaRPr lang="zh-CN" altLang="en-US" sz="2800" b="1" dirty="0"/>
          </a:p>
          <a:p>
            <a:r>
              <a:rPr lang="zh-CN" altLang="en-US" sz="2800" b="1" dirty="0"/>
              <a:t>         </a:t>
            </a:r>
            <a:r>
              <a:rPr lang="en-US" altLang="zh-CN" sz="2800" b="1" dirty="0"/>
              <a:t>	</a:t>
            </a:r>
            <a:r>
              <a:rPr lang="zh-CN" altLang="en-US" sz="2800" b="1" dirty="0"/>
              <a:t>② I</a:t>
            </a:r>
            <a:r>
              <a:rPr lang="en-US" altLang="zh-CN" sz="2800" b="1" dirty="0"/>
              <a:t>’</a:t>
            </a:r>
            <a:r>
              <a:rPr lang="zh-CN" altLang="en-US" sz="2800" b="1" dirty="0"/>
              <a:t>m afraid I can</a:t>
            </a:r>
            <a:r>
              <a:rPr lang="en-US" altLang="zh-CN" sz="2800" b="1" dirty="0"/>
              <a:t>’</a:t>
            </a:r>
            <a:r>
              <a:rPr lang="zh-CN" altLang="en-US" sz="2800" b="1" dirty="0"/>
              <a:t>t ... 我恐怕不能……</a:t>
            </a:r>
            <a:endParaRPr lang="zh-CN" altLang="en-US" sz="2800" b="1" dirty="0"/>
          </a:p>
          <a:p>
            <a:r>
              <a:rPr lang="zh-CN" altLang="en-US" sz="2800" b="1" dirty="0"/>
              <a:t> （3）解释请假的原因：</a:t>
            </a:r>
            <a:endParaRPr lang="zh-CN" altLang="en-US" sz="2800" b="1" dirty="0"/>
          </a:p>
          <a:p>
            <a:r>
              <a:rPr lang="zh-CN" altLang="en-US" sz="2800" b="1" dirty="0"/>
              <a:t>        </a:t>
            </a:r>
            <a:r>
              <a:rPr lang="en-US" altLang="zh-CN" sz="2800" b="1" dirty="0"/>
              <a:t>	</a:t>
            </a:r>
            <a:r>
              <a:rPr lang="zh-CN" altLang="en-US" sz="2800" b="1" dirty="0"/>
              <a:t>① Because I have a bad cold/headache/high fever. 因为我得了重感冒 / </a:t>
            </a:r>
            <a:r>
              <a:rPr lang="en-US" altLang="zh-CN" sz="2800" b="1" dirty="0"/>
              <a:t>	</a:t>
            </a:r>
            <a:r>
              <a:rPr lang="zh-CN" altLang="en-US" sz="2800" b="1" dirty="0"/>
              <a:t>头疼得厉害 / 发高烧。</a:t>
            </a:r>
            <a:endParaRPr lang="zh-CN" altLang="en-US" sz="2800" b="1" dirty="0"/>
          </a:p>
          <a:p>
            <a:r>
              <a:rPr lang="zh-CN" altLang="en-US" sz="2800" b="1" dirty="0"/>
              <a:t>       </a:t>
            </a:r>
            <a:r>
              <a:rPr lang="en-US" altLang="zh-CN" sz="2800" b="1" dirty="0"/>
              <a:t>	</a:t>
            </a:r>
            <a:r>
              <a:rPr lang="zh-CN" altLang="en-US" sz="2800" b="1" dirty="0"/>
              <a:t>② I am not feeling well today. 今天我觉得不舒服。</a:t>
            </a:r>
            <a:endParaRPr lang="zh-CN" altLang="en-US" sz="2800" b="1" dirty="0"/>
          </a:p>
          <a:p>
            <a:r>
              <a:rPr lang="zh-CN" altLang="en-US" sz="2800" b="1" dirty="0"/>
              <a:t>       </a:t>
            </a:r>
            <a:r>
              <a:rPr lang="en-US" altLang="zh-CN" sz="2800" b="1" dirty="0"/>
              <a:t>	</a:t>
            </a:r>
            <a:r>
              <a:rPr lang="zh-CN" altLang="en-US" sz="2800" b="1" dirty="0"/>
              <a:t>③ The doctor asked me to stay at home/in bed and have a good rest. 医</a:t>
            </a:r>
            <a:r>
              <a:rPr lang="en-US" altLang="zh-CN" sz="2800" b="1" dirty="0"/>
              <a:t>	</a:t>
            </a:r>
            <a:r>
              <a:rPr lang="zh-CN" altLang="en-US" sz="2800" b="1" dirty="0"/>
              <a:t>生建议我在家 / 卧床休息好。</a:t>
            </a:r>
            <a:endParaRPr lang="zh-CN" altLang="en-US" sz="2800" b="1" dirty="0"/>
          </a:p>
          <a:p>
            <a:r>
              <a:rPr lang="zh-CN" altLang="en-US" sz="2800" b="1" dirty="0"/>
              <a:t>       </a:t>
            </a:r>
            <a:r>
              <a:rPr lang="en-US" altLang="zh-CN" sz="2800" b="1" dirty="0"/>
              <a:t>	</a:t>
            </a:r>
            <a:r>
              <a:rPr lang="zh-CN" altLang="en-US" sz="2800" b="1" dirty="0"/>
              <a:t>④ My ... is ill, and I have to look after him/her. ……生病了，我得照顾他 </a:t>
            </a:r>
            <a:r>
              <a:rPr lang="en-US" altLang="zh-CN" sz="2800" b="1" dirty="0"/>
              <a:t>	</a:t>
            </a:r>
            <a:r>
              <a:rPr lang="zh-CN" altLang="en-US" sz="2800" b="1" dirty="0"/>
              <a:t>/ 她。</a:t>
            </a:r>
            <a:endParaRPr lang="zh-CN" altLang="en-US" sz="2800" b="1" dirty="0"/>
          </a:p>
          <a:p>
            <a:r>
              <a:rPr lang="zh-CN" altLang="en-US" sz="2800" b="1" dirty="0"/>
              <a:t>       </a:t>
            </a:r>
            <a:r>
              <a:rPr lang="en-US" altLang="zh-CN" sz="2800" b="1" dirty="0"/>
              <a:t>	</a:t>
            </a:r>
            <a:r>
              <a:rPr lang="zh-CN" altLang="en-US" sz="2800" b="1" dirty="0"/>
              <a:t>⑤ I have to deal with something urgent. 我要处理一些紧急的事情。</a:t>
            </a:r>
            <a:endParaRPr lang="zh-CN" altLang="en-US" sz="2800" b="1" dirty="0"/>
          </a:p>
          <a:p>
            <a:endParaRPr lang="zh-CN" altLang="en-US" sz="2800" b="1" dirty="0"/>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左箭头 4">
            <a:hlinkClick r:id="rId1" action="ppaction://hlinksldjump"/>
          </p:cNvPr>
          <p:cNvSpPr/>
          <p:nvPr/>
        </p:nvSpPr>
        <p:spPr>
          <a:xfrm>
            <a:off x="11191336" y="616395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graphicFrame>
        <p:nvGraphicFramePr>
          <p:cNvPr id="2" name="图示 1"/>
          <p:cNvGraphicFramePr/>
          <p:nvPr/>
        </p:nvGraphicFramePr>
        <p:xfrm>
          <a:off x="2674620" y="0"/>
          <a:ext cx="8128000" cy="144272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8" name="内容占位符 7"/>
          <p:cNvSpPr>
            <a:spLocks noGrp="1"/>
          </p:cNvSpPr>
          <p:nvPr>
            <p:ph sz="quarter" idx="4294967295"/>
          </p:nvPr>
        </p:nvSpPr>
        <p:spPr>
          <a:xfrm>
            <a:off x="6802438" y="2174875"/>
            <a:ext cx="5389562" cy="3951288"/>
          </a:xfrm>
        </p:spPr>
        <p:txBody>
          <a:bodyPr/>
          <a:lstStyle/>
          <a:p>
            <a:endParaRPr lang="zh-CN" altLang="en-US" dirty="0"/>
          </a:p>
          <a:p>
            <a:endParaRPr lang="zh-CN" altLang="en-US" dirty="0"/>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9" name="文本框 8"/>
          <p:cNvSpPr txBox="1"/>
          <p:nvPr/>
        </p:nvSpPr>
        <p:spPr>
          <a:xfrm>
            <a:off x="198120" y="1187450"/>
            <a:ext cx="11796395" cy="2245360"/>
          </a:xfrm>
          <a:prstGeom prst="rect">
            <a:avLst/>
          </a:prstGeom>
          <a:noFill/>
        </p:spPr>
        <p:txBody>
          <a:bodyPr wrap="square" rtlCol="0" anchor="t">
            <a:spAutoFit/>
          </a:bodyPr>
          <a:lstStyle/>
          <a:p>
            <a:r>
              <a:rPr lang="zh-CN" altLang="en-US" sz="2800" b="1" dirty="0"/>
              <a:t>（4）常用的结束语：</a:t>
            </a:r>
            <a:endParaRPr lang="zh-CN" altLang="en-US" sz="2800" b="1" dirty="0"/>
          </a:p>
          <a:p>
            <a:r>
              <a:rPr lang="zh-CN" altLang="en-US" sz="2800" b="1" dirty="0"/>
              <a:t>        </a:t>
            </a:r>
            <a:r>
              <a:rPr lang="en-US" altLang="zh-CN" sz="2800" b="1" dirty="0"/>
              <a:t>	</a:t>
            </a:r>
            <a:r>
              <a:rPr lang="zh-CN" altLang="en-US" sz="2800" b="1" dirty="0"/>
              <a:t>① I am writing to ask for 2 days</a:t>
            </a:r>
            <a:r>
              <a:rPr lang="en-US" altLang="zh-CN" sz="2800" b="1" dirty="0"/>
              <a:t>’ </a:t>
            </a:r>
            <a:r>
              <a:rPr lang="zh-CN" altLang="en-US" sz="2800" b="1" dirty="0"/>
              <a:t>leave 我想请两天假。</a:t>
            </a:r>
            <a:endParaRPr lang="zh-CN" altLang="en-US" sz="2800" b="1" dirty="0"/>
          </a:p>
          <a:p>
            <a:r>
              <a:rPr lang="zh-CN" altLang="en-US" sz="2800" b="1" dirty="0"/>
              <a:t>        </a:t>
            </a:r>
            <a:r>
              <a:rPr lang="en-US" altLang="zh-CN" sz="2800" b="1" dirty="0"/>
              <a:t>	</a:t>
            </a:r>
            <a:r>
              <a:rPr lang="zh-CN" altLang="en-US" sz="2800" b="1" dirty="0"/>
              <a:t>② I am writing to ask for another 2 days</a:t>
            </a:r>
            <a:r>
              <a:rPr lang="en-US" altLang="zh-CN" sz="2800" b="1" dirty="0"/>
              <a:t>’</a:t>
            </a:r>
            <a:r>
              <a:rPr lang="zh-CN" altLang="en-US" sz="2800" b="1" dirty="0"/>
              <a:t> leave. 我想再请两天假。</a:t>
            </a:r>
            <a:endParaRPr lang="zh-CN" altLang="en-US" sz="2800" b="1" dirty="0"/>
          </a:p>
          <a:p>
            <a:r>
              <a:rPr lang="zh-CN" altLang="en-US" sz="2800" b="1" dirty="0"/>
              <a:t>        </a:t>
            </a:r>
            <a:r>
              <a:rPr lang="en-US" altLang="zh-CN" sz="2800" b="1" dirty="0"/>
              <a:t>	</a:t>
            </a:r>
            <a:r>
              <a:rPr lang="zh-CN" altLang="en-US" sz="2800" b="1" dirty="0"/>
              <a:t>③ I sincerely hope you can understand. 我真心希望你能理解。</a:t>
            </a:r>
            <a:endParaRPr lang="zh-CN" altLang="en-US" sz="2800" b="1" dirty="0"/>
          </a:p>
          <a:p>
            <a:r>
              <a:rPr lang="zh-CN" altLang="en-US" sz="2800" b="1" dirty="0"/>
              <a:t>        </a:t>
            </a:r>
            <a:r>
              <a:rPr lang="en-US" altLang="zh-CN" sz="2800" b="1" dirty="0"/>
              <a:t>	</a:t>
            </a:r>
            <a:r>
              <a:rPr lang="zh-CN" altLang="en-US" sz="2800" b="1" dirty="0"/>
              <a:t>④ Enclose a certificate from the doctor. 附上医生证明。</a:t>
            </a:r>
            <a:endParaRPr lang="zh-CN" altLang="en-US" sz="2800" b="1" dirty="0"/>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513715" y="307340"/>
            <a:ext cx="10668635" cy="521970"/>
          </a:xfrm>
          <a:prstGeom prst="rect">
            <a:avLst/>
          </a:prstGeom>
          <a:noFill/>
        </p:spPr>
        <p:txBody>
          <a:bodyPr wrap="square" rtlCol="0">
            <a:spAutoFit/>
          </a:bodyPr>
          <a:lstStyle/>
          <a:p>
            <a:pPr algn="l">
              <a:buClrTx/>
              <a:buSzTx/>
              <a:buFontTx/>
            </a:pPr>
            <a:r>
              <a:rPr lang="zh-CN" altLang="en-US" sz="2800" b="1"/>
              <a:t>3）常用格式</a:t>
            </a:r>
            <a:endParaRPr lang="zh-CN" altLang="en-US" sz="2800" b="1"/>
          </a:p>
        </p:txBody>
      </p:sp>
      <p:sp>
        <p:nvSpPr>
          <p:cNvPr id="6" name="文本框 5"/>
          <p:cNvSpPr txBox="1"/>
          <p:nvPr/>
        </p:nvSpPr>
        <p:spPr>
          <a:xfrm>
            <a:off x="513715" y="2165350"/>
            <a:ext cx="11276965" cy="3538220"/>
          </a:xfrm>
          <a:prstGeom prst="rect">
            <a:avLst/>
          </a:prstGeom>
          <a:noFill/>
          <a:ln>
            <a:solidFill>
              <a:schemeClr val="accent1"/>
            </a:solidFill>
          </a:ln>
        </p:spPr>
        <p:txBody>
          <a:bodyPr wrap="square" rtlCol="0" anchor="t">
            <a:spAutoFit/>
          </a:bodyPr>
          <a:lstStyle/>
          <a:p>
            <a:r>
              <a:rPr lang="zh-CN" altLang="en-US" sz="2800" b="1" dirty="0"/>
              <a:t>                                                                                                  September 5, </a:t>
            </a:r>
            <a:r>
              <a:rPr lang="en-US" altLang="zh-CN" sz="2800" b="1" dirty="0"/>
              <a:t>2023</a:t>
            </a:r>
            <a:endParaRPr lang="zh-CN" altLang="en-US" sz="2800" b="1" dirty="0"/>
          </a:p>
          <a:p>
            <a:r>
              <a:rPr lang="zh-CN" altLang="en-US" sz="2800" b="1" dirty="0"/>
              <a:t>① Dear ...,</a:t>
            </a:r>
            <a:endParaRPr lang="zh-CN" altLang="en-US" sz="2800" b="1" dirty="0"/>
          </a:p>
          <a:p>
            <a:r>
              <a:rPr lang="zh-CN" altLang="en-US" sz="2800" b="1" dirty="0"/>
              <a:t>        ② I am so sorry that I can</a:t>
            </a:r>
            <a:r>
              <a:rPr lang="en-US" altLang="zh-CN" sz="2800" b="1" dirty="0"/>
              <a:t>’</a:t>
            </a:r>
            <a:r>
              <a:rPr lang="zh-CN" altLang="en-US" sz="2800" b="1" dirty="0"/>
              <a:t>t ___________. In fact, I am interested in it, but ③ I really have to ___________ at that time. ④ I am writing to ask for 2 days</a:t>
            </a:r>
            <a:r>
              <a:rPr lang="en-US" altLang="zh-CN" sz="2800" b="1" dirty="0"/>
              <a:t>’</a:t>
            </a:r>
            <a:r>
              <a:rPr lang="zh-CN" altLang="en-US" sz="2800" b="1" dirty="0"/>
              <a:t> leave.</a:t>
            </a:r>
            <a:endParaRPr lang="zh-CN" altLang="en-US" sz="2800" b="1" dirty="0"/>
          </a:p>
          <a:p>
            <a:r>
              <a:rPr lang="zh-CN" altLang="en-US" sz="2800" b="1" dirty="0"/>
              <a:t>       ⑤ I sincerely hope you can understand.</a:t>
            </a:r>
            <a:endParaRPr lang="zh-CN" altLang="en-US" sz="2800" b="1" dirty="0"/>
          </a:p>
          <a:p>
            <a:r>
              <a:rPr lang="zh-CN" altLang="en-US" sz="2800" b="1" dirty="0"/>
              <a:t>                                                                                                                             Yours,</a:t>
            </a:r>
            <a:endParaRPr lang="zh-CN" altLang="en-US" sz="2800" b="1" dirty="0"/>
          </a:p>
          <a:p>
            <a:r>
              <a:rPr lang="zh-CN" altLang="en-US" sz="2800" b="1" dirty="0"/>
              <a:t>                                                                                                                      Xiao Hong</a:t>
            </a:r>
            <a:endParaRPr lang="zh-CN" altLang="en-US" sz="2800" b="1" dirty="0"/>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2768600"/>
            <a:ext cx="12191365" cy="4089400"/>
          </a:xfrm>
          <a:prstGeom prst="rect">
            <a:avLst/>
          </a:prstGeom>
          <a:solidFill>
            <a:srgbClr val="E3F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左箭头 4">
            <a:hlinkClick r:id="rId1" action="ppaction://hlinksldjump"/>
          </p:cNvPr>
          <p:cNvSpPr/>
          <p:nvPr/>
        </p:nvSpPr>
        <p:spPr>
          <a:xfrm>
            <a:off x="11191336" y="616395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graphicFrame>
        <p:nvGraphicFramePr>
          <p:cNvPr id="2" name="图示 1"/>
          <p:cNvGraphicFramePr/>
          <p:nvPr/>
        </p:nvGraphicFramePr>
        <p:xfrm>
          <a:off x="2674620" y="0"/>
          <a:ext cx="8128000" cy="144272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8" name="内容占位符 7"/>
          <p:cNvSpPr>
            <a:spLocks noGrp="1"/>
          </p:cNvSpPr>
          <p:nvPr>
            <p:ph sz="quarter" idx="4294967295"/>
          </p:nvPr>
        </p:nvSpPr>
        <p:spPr>
          <a:xfrm>
            <a:off x="6802438" y="2174875"/>
            <a:ext cx="5389562" cy="3951288"/>
          </a:xfrm>
        </p:spPr>
        <p:txBody>
          <a:bodyPr/>
          <a:lstStyle/>
          <a:p>
            <a:endParaRPr lang="zh-CN" altLang="en-US" dirty="0"/>
          </a:p>
          <a:p>
            <a:endParaRPr lang="zh-CN" altLang="en-US" dirty="0"/>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13" name="文本框 12"/>
          <p:cNvSpPr txBox="1"/>
          <p:nvPr/>
        </p:nvSpPr>
        <p:spPr>
          <a:xfrm>
            <a:off x="114935" y="2941320"/>
            <a:ext cx="11532235" cy="3415030"/>
          </a:xfrm>
          <a:prstGeom prst="rect">
            <a:avLst/>
          </a:prstGeom>
          <a:noFill/>
        </p:spPr>
        <p:txBody>
          <a:bodyPr wrap="square" rtlCol="0">
            <a:spAutoFit/>
          </a:bodyPr>
          <a:lstStyle/>
          <a:p>
            <a:pPr algn="just"/>
            <a:r>
              <a:rPr lang="zh-CN" altLang="en-US" sz="2400" b="1" dirty="0">
                <a:latin typeface="微软雅黑" panose="020B0503020204020204" pitchFamily="34" charset="-122"/>
                <a:ea typeface="微软雅黑" panose="020B0503020204020204" pitchFamily="34" charset="-122"/>
              </a:rPr>
              <a:t>解析：题目要求给老板Mr. Black写一张请假条，故应使用请假条格式。首先，请假条的右上角要写明请假日期，如例文中的September 5, 2023。其次，称呼和正文书写规范。①称呼：称呼语应该使用Dear Mr. Black。②开头句：写不能参加本周末在广州举行的年会，如例文中的I am so sorry that I can’t attend the annual meeting that will be held in Guangzhou this weekend。③主要的信息点和解释不能参加的原因：刚接到父母的电话，有急事，如例文中的My parents called just now saying that something emergent happened and I have to deal with it。④结束句：提出请假的请求，如例文中的I am writing to ask for leave。最后，文章右下角署名，如例文中的Xiao Hong。</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329565" y="460375"/>
            <a:ext cx="2461260" cy="521970"/>
          </a:xfrm>
          <a:prstGeom prst="rect">
            <a:avLst/>
          </a:prstGeom>
          <a:solidFill>
            <a:schemeClr val="tx2">
              <a:lumMod val="20000"/>
              <a:lumOff val="80000"/>
            </a:schemeClr>
          </a:solidFill>
        </p:spPr>
        <p:txBody>
          <a:bodyPr wrap="square" rtlCol="0">
            <a:spAutoFit/>
          </a:bodyPr>
          <a:lstStyle/>
          <a:p>
            <a:r>
              <a:rPr lang="zh-CN" altLang="en-US" sz="2800" b="1"/>
              <a:t>典型例子：</a:t>
            </a:r>
            <a:endParaRPr lang="zh-CN" altLang="en-US" sz="2800" b="1"/>
          </a:p>
        </p:txBody>
      </p:sp>
      <p:sp>
        <p:nvSpPr>
          <p:cNvPr id="9" name="文本框 8"/>
          <p:cNvSpPr txBox="1"/>
          <p:nvPr/>
        </p:nvSpPr>
        <p:spPr>
          <a:xfrm>
            <a:off x="428625" y="1135380"/>
            <a:ext cx="10904855" cy="1383665"/>
          </a:xfrm>
          <a:prstGeom prst="rect">
            <a:avLst/>
          </a:prstGeom>
          <a:noFill/>
        </p:spPr>
        <p:txBody>
          <a:bodyPr wrap="square" rtlCol="0">
            <a:spAutoFit/>
          </a:bodyPr>
          <a:lstStyle/>
          <a:p>
            <a:r>
              <a:rPr lang="en-US" altLang="zh-CN" sz="2800" b="1"/>
              <a:t>       </a:t>
            </a:r>
            <a:r>
              <a:rPr lang="zh-CN" altLang="en-US" sz="2800" b="1"/>
              <a:t>题目要求：假如你是某公司的职员晓红，你们公司在本周末要到广州参加年会，你刚接到父母的电话，有急事需要请假。请给你的老板 Mr. Black 写一张请假条。</a:t>
            </a:r>
            <a:endParaRPr lang="zh-CN" altLang="en-US" sz="2800" b="1"/>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par>
                                <p:cTn id="10" presetID="2" presetClass="entr" presetSubtype="4"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ppt_x"/>
                                          </p:val>
                                        </p:tav>
                                        <p:tav tm="100000">
                                          <p:val>
                                            <p:strVal val="#ppt_x"/>
                                          </p:val>
                                        </p:tav>
                                      </p:tavLst>
                                    </p:anim>
                                    <p:anim calcmode="lin" valueType="num">
                                      <p:cBhvr additive="base">
                                        <p:cTn id="13"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13" grpId="0"/>
    </p:bldLst>
  </p:timing>
</p:sld>
</file>

<file path=ppt/slides/slide4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4" name="文本框 3"/>
          <p:cNvSpPr txBox="1"/>
          <p:nvPr/>
        </p:nvSpPr>
        <p:spPr>
          <a:xfrm>
            <a:off x="165100" y="889000"/>
            <a:ext cx="11925300" cy="4831080"/>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     </a:t>
            </a:r>
            <a:r>
              <a:rPr lang="en-US" altLang="zh-CN" sz="2800" dirty="0">
                <a:latin typeface="微软雅黑" panose="020B0503020204020204" pitchFamily="34" charset="-122"/>
                <a:ea typeface="微软雅黑" panose="020B0503020204020204" pitchFamily="34" charset="-122"/>
              </a:rPr>
              <a:t>        </a:t>
            </a:r>
            <a:r>
              <a:rPr lang="en-US" altLang="zh-CN" sz="2800" b="1" dirty="0">
                <a:latin typeface="微软雅黑" panose="020B0503020204020204" pitchFamily="34" charset="-122"/>
                <a:ea typeface="微软雅黑" panose="020B0503020204020204" pitchFamily="34" charset="-122"/>
              </a:rPr>
              <a:t>                                                         </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                                                                             September 5, 2023</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Dear Mr. Black,</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       I am so sorry that I can’t attend the annual meeting that will be held in Guangzhou this weekend. In fact, I am interested in it. But my parents called just now saying that something emergent happened and I have to deal with it. So I am writing to ask for leave.</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      I sincerely hope you can understand.</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                                                                                                   Yours,</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                                                                                            Xiao Hong</a:t>
            </a:r>
            <a:endParaRPr lang="en-US" altLang="zh-CN" sz="2800" b="1" dirty="0">
              <a:latin typeface="微软雅黑" panose="020B0503020204020204" pitchFamily="34" charset="-122"/>
              <a:ea typeface="微软雅黑" panose="020B0503020204020204" pitchFamily="34" charset="-122"/>
            </a:endParaRPr>
          </a:p>
        </p:txBody>
      </p:sp>
      <p:sp>
        <p:nvSpPr>
          <p:cNvPr id="2" name="文本框 1"/>
          <p:cNvSpPr txBox="1"/>
          <p:nvPr/>
        </p:nvSpPr>
        <p:spPr>
          <a:xfrm>
            <a:off x="1381124" y="123825"/>
            <a:ext cx="2466975" cy="521970"/>
          </a:xfrm>
          <a:prstGeom prst="rect">
            <a:avLst/>
          </a:prstGeom>
          <a:solidFill>
            <a:schemeClr val="bg1"/>
          </a:solidFill>
        </p:spPr>
        <p:txBody>
          <a:bodyPr wrap="square" rtlCol="0">
            <a:spAutoFit/>
          </a:bodyPr>
          <a:lstStyle/>
          <a:p>
            <a:r>
              <a:rPr lang="en-US" altLang="zh-CN" sz="2800" b="1" dirty="0"/>
              <a:t> </a:t>
            </a:r>
            <a:r>
              <a:rPr sz="2800" b="1" dirty="0"/>
              <a:t>【</a:t>
            </a:r>
            <a:r>
              <a:rPr sz="2800" b="1" dirty="0" err="1"/>
              <a:t>范文欣赏</a:t>
            </a:r>
            <a:r>
              <a:rPr sz="2800" b="1" dirty="0"/>
              <a:t>】</a:t>
            </a:r>
            <a:endParaRPr sz="2800" b="1" dirty="0"/>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左箭头 4">
            <a:hlinkClick r:id="rId1" action="ppaction://hlinksldjump"/>
          </p:cNvPr>
          <p:cNvSpPr/>
          <p:nvPr/>
        </p:nvSpPr>
        <p:spPr>
          <a:xfrm>
            <a:off x="11191336" y="616395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graphicFrame>
        <p:nvGraphicFramePr>
          <p:cNvPr id="2" name="图示 1"/>
          <p:cNvGraphicFramePr/>
          <p:nvPr/>
        </p:nvGraphicFramePr>
        <p:xfrm>
          <a:off x="2674620" y="0"/>
          <a:ext cx="8128000" cy="144272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8" name="内容占位符 7"/>
          <p:cNvSpPr>
            <a:spLocks noGrp="1"/>
          </p:cNvSpPr>
          <p:nvPr>
            <p:ph sz="quarter" idx="4294967295"/>
          </p:nvPr>
        </p:nvSpPr>
        <p:spPr>
          <a:xfrm>
            <a:off x="6852603" y="2212340"/>
            <a:ext cx="5389562" cy="3951288"/>
          </a:xfrm>
        </p:spPr>
        <p:txBody>
          <a:bodyPr/>
          <a:lstStyle/>
          <a:p>
            <a:endParaRPr lang="zh-CN" altLang="en-US" dirty="0"/>
          </a:p>
          <a:p>
            <a:endParaRPr lang="zh-CN" altLang="en-US" dirty="0"/>
          </a:p>
        </p:txBody>
      </p:sp>
      <p:sp>
        <p:nvSpPr>
          <p:cNvPr id="9" name="文本框 8"/>
          <p:cNvSpPr txBox="1"/>
          <p:nvPr/>
        </p:nvSpPr>
        <p:spPr>
          <a:xfrm>
            <a:off x="149225" y="1174115"/>
            <a:ext cx="12092940" cy="3969385"/>
          </a:xfrm>
          <a:prstGeom prst="rect">
            <a:avLst/>
          </a:prstGeom>
          <a:noFill/>
        </p:spPr>
        <p:txBody>
          <a:bodyPr wrap="square" rtlCol="0" anchor="t">
            <a:spAutoFit/>
          </a:bodyPr>
          <a:lstStyle/>
          <a:p>
            <a:r>
              <a:rPr lang="zh-CN" altLang="en-US" sz="2800" b="1" dirty="0"/>
              <a:t>2. 留言条</a:t>
            </a:r>
            <a:endParaRPr lang="zh-CN" altLang="en-US" sz="2800" b="1" dirty="0"/>
          </a:p>
          <a:p>
            <a:r>
              <a:rPr lang="zh-CN" altLang="en-US" sz="2800" b="1" dirty="0"/>
              <a:t>       1）留言条注意事项</a:t>
            </a:r>
            <a:endParaRPr lang="zh-CN" altLang="en-US" sz="2800" b="1" dirty="0"/>
          </a:p>
          <a:p>
            <a:r>
              <a:rPr lang="zh-CN" altLang="en-US" sz="2800" b="1" dirty="0"/>
              <a:t>       留言条是用书面的形式留下要说的话，它包括电话、约会、请求、通知等。书写时要注意言简意赅，要写明时间和事由等。常用格式如下：</a:t>
            </a:r>
            <a:endParaRPr lang="zh-CN" altLang="en-US" sz="2800" b="1" dirty="0"/>
          </a:p>
          <a:p>
            <a:pPr marL="457200" indent="-457200">
              <a:buFont typeface="Wingdings" panose="05000000000000000000" charset="0"/>
              <a:buChar char="l"/>
            </a:pPr>
            <a:r>
              <a:rPr lang="zh-CN" altLang="en-US" sz="2800" b="1" dirty="0"/>
              <a:t>开头：写留言条的时间一般位于右上角。</a:t>
            </a:r>
            <a:endParaRPr lang="zh-CN" altLang="en-US" sz="2800" b="1" dirty="0"/>
          </a:p>
          <a:p>
            <a:pPr marL="457200" indent="-457200">
              <a:buFont typeface="Wingdings" panose="05000000000000000000" charset="0"/>
              <a:buChar char="l"/>
            </a:pPr>
            <a:r>
              <a:rPr lang="zh-CN" altLang="en-US" sz="2800" b="1" dirty="0"/>
              <a:t>称呼：写在日期下一行的左上角，一般以 Dear 开头。</a:t>
            </a:r>
            <a:endParaRPr lang="zh-CN" altLang="en-US" sz="2800" b="1" dirty="0"/>
          </a:p>
          <a:p>
            <a:pPr marL="457200" indent="-457200">
              <a:buFont typeface="Wingdings" panose="05000000000000000000" charset="0"/>
              <a:buChar char="l"/>
            </a:pPr>
            <a:r>
              <a:rPr lang="zh-CN" altLang="en-US" sz="2800" b="1" dirty="0"/>
              <a:t>正文：从称呼下一行开始写，通常每段开头往右缩4 — 5个字母，写留言条的时间、事由和过程。</a:t>
            </a:r>
            <a:endParaRPr lang="zh-CN" altLang="en-US" sz="2800" b="1" dirty="0"/>
          </a:p>
          <a:p>
            <a:pPr marL="457200" indent="-457200">
              <a:buFont typeface="Wingdings" panose="05000000000000000000" charset="0"/>
              <a:buChar char="l"/>
            </a:pPr>
            <a:r>
              <a:rPr lang="zh-CN" altLang="en-US" sz="2800" b="1" dirty="0"/>
              <a:t>署名：从信纸中央偏右的地方写起，写在正文下方的 2—3 行的位置。</a:t>
            </a:r>
            <a:endParaRPr lang="zh-CN" altLang="en-US" sz="2800" b="1" dirty="0"/>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左箭头 4">
            <a:hlinkClick r:id="rId1" action="ppaction://hlinksldjump"/>
          </p:cNvPr>
          <p:cNvSpPr/>
          <p:nvPr/>
        </p:nvSpPr>
        <p:spPr>
          <a:xfrm>
            <a:off x="11191336" y="616395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graphicFrame>
        <p:nvGraphicFramePr>
          <p:cNvPr id="2" name="图示 1"/>
          <p:cNvGraphicFramePr/>
          <p:nvPr/>
        </p:nvGraphicFramePr>
        <p:xfrm>
          <a:off x="2674620" y="0"/>
          <a:ext cx="8128000" cy="144272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8" name="内容占位符 7"/>
          <p:cNvSpPr>
            <a:spLocks noGrp="1"/>
          </p:cNvSpPr>
          <p:nvPr>
            <p:ph sz="quarter" idx="4294967295"/>
          </p:nvPr>
        </p:nvSpPr>
        <p:spPr>
          <a:xfrm>
            <a:off x="6802438" y="2174875"/>
            <a:ext cx="5389562" cy="3951288"/>
          </a:xfrm>
        </p:spPr>
        <p:txBody>
          <a:bodyPr/>
          <a:lstStyle/>
          <a:p>
            <a:endParaRPr lang="zh-CN" altLang="en-US" dirty="0"/>
          </a:p>
          <a:p>
            <a:endParaRPr lang="zh-CN" altLang="en-US" dirty="0"/>
          </a:p>
        </p:txBody>
      </p:sp>
      <p:sp>
        <p:nvSpPr>
          <p:cNvPr id="9" name="文本框 8"/>
          <p:cNvSpPr txBox="1"/>
          <p:nvPr/>
        </p:nvSpPr>
        <p:spPr>
          <a:xfrm>
            <a:off x="99695" y="198755"/>
            <a:ext cx="11796395" cy="3969385"/>
          </a:xfrm>
          <a:prstGeom prst="rect">
            <a:avLst/>
          </a:prstGeom>
          <a:noFill/>
        </p:spPr>
        <p:txBody>
          <a:bodyPr wrap="square" rtlCol="0" anchor="t">
            <a:spAutoFit/>
          </a:bodyPr>
          <a:lstStyle/>
          <a:p>
            <a:r>
              <a:rPr lang="zh-CN" altLang="en-US" sz="2800" b="1" dirty="0"/>
              <a:t>2）常用短语或句子</a:t>
            </a:r>
            <a:endParaRPr lang="zh-CN" altLang="en-US" sz="2800" b="1" dirty="0"/>
          </a:p>
          <a:p>
            <a:r>
              <a:rPr lang="zh-CN" altLang="en-US" sz="2800" b="1" dirty="0"/>
              <a:t>（1）常用的称呼语：</a:t>
            </a:r>
            <a:endParaRPr lang="zh-CN" altLang="en-US" sz="2800" b="1" dirty="0"/>
          </a:p>
          <a:p>
            <a:r>
              <a:rPr lang="zh-CN" altLang="en-US" sz="2800" b="1" dirty="0"/>
              <a:t>            Dear Sir/Madam，Dear Manager 等。</a:t>
            </a:r>
            <a:endParaRPr lang="zh-CN" altLang="en-US" sz="2800" b="1" dirty="0"/>
          </a:p>
          <a:p>
            <a:r>
              <a:rPr lang="zh-CN" altLang="en-US" sz="2800" b="1" dirty="0"/>
              <a:t>（2）常用的开头句：</a:t>
            </a:r>
            <a:endParaRPr lang="zh-CN" altLang="en-US" sz="2800" b="1" dirty="0"/>
          </a:p>
          <a:p>
            <a:r>
              <a:rPr lang="zh-CN" altLang="en-US" sz="2800" b="1" dirty="0"/>
              <a:t>           ① ... has just called, but you were not here. ……刚来电，但你不在。</a:t>
            </a:r>
            <a:endParaRPr lang="zh-CN" altLang="en-US" sz="2800" b="1" dirty="0"/>
          </a:p>
          <a:p>
            <a:r>
              <a:rPr lang="zh-CN" altLang="en-US" sz="2800" b="1" dirty="0"/>
              <a:t>           ② ... has just come to your home/office, but you happened to be </a:t>
            </a:r>
            <a:r>
              <a:rPr lang="en-US" altLang="zh-CN" sz="2800" b="1" dirty="0"/>
              <a:t> 	</a:t>
            </a:r>
            <a:r>
              <a:rPr lang="zh-CN" altLang="en-US" sz="2800" b="1" dirty="0"/>
              <a:t>out. ……刚来你家 / 办公室，但碰巧你不在。</a:t>
            </a:r>
            <a:endParaRPr lang="zh-CN" altLang="en-US" sz="2800" b="1" dirty="0"/>
          </a:p>
          <a:p>
            <a:r>
              <a:rPr lang="zh-CN" altLang="en-US" sz="2800" b="1" dirty="0"/>
              <a:t>          </a:t>
            </a:r>
            <a:r>
              <a:rPr lang="en-US" altLang="zh-CN" sz="2800" b="1" dirty="0"/>
              <a:t>	</a:t>
            </a:r>
            <a:r>
              <a:rPr lang="zh-CN" altLang="en-US" sz="2800" b="1" dirty="0"/>
              <a:t>③</a:t>
            </a:r>
            <a:r>
              <a:rPr lang="en-US" altLang="zh-CN" sz="2800" b="1" dirty="0"/>
              <a:t> </a:t>
            </a:r>
            <a:r>
              <a:rPr lang="zh-CN" altLang="en-US" sz="2800" b="1" dirty="0"/>
              <a:t>I came here to ..., but you happened to be out. And I have to go out </a:t>
            </a:r>
            <a:r>
              <a:rPr lang="en-US" altLang="zh-CN" sz="2800" b="1" dirty="0"/>
              <a:t>	</a:t>
            </a:r>
            <a:r>
              <a:rPr lang="zh-CN" altLang="en-US" sz="2800" b="1" dirty="0"/>
              <a:t>at once. 我来这里想……，但碰巧你不在，我又得马上出去。</a:t>
            </a:r>
            <a:endParaRPr lang="zh-CN" altLang="en-US" sz="2800" b="1" dirty="0"/>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左箭头 4">
            <a:hlinkClick r:id="rId1" action="ppaction://hlinksldjump"/>
          </p:cNvPr>
          <p:cNvSpPr/>
          <p:nvPr/>
        </p:nvSpPr>
        <p:spPr>
          <a:xfrm>
            <a:off x="11191336" y="616395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graphicFrame>
        <p:nvGraphicFramePr>
          <p:cNvPr id="2" name="图示 1"/>
          <p:cNvGraphicFramePr/>
          <p:nvPr/>
        </p:nvGraphicFramePr>
        <p:xfrm>
          <a:off x="2674620" y="0"/>
          <a:ext cx="8128000" cy="144272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9" name="文本框 8"/>
          <p:cNvSpPr txBox="1"/>
          <p:nvPr/>
        </p:nvSpPr>
        <p:spPr>
          <a:xfrm>
            <a:off x="197485" y="471170"/>
            <a:ext cx="11796395" cy="5262245"/>
          </a:xfrm>
          <a:prstGeom prst="rect">
            <a:avLst/>
          </a:prstGeom>
          <a:noFill/>
        </p:spPr>
        <p:txBody>
          <a:bodyPr wrap="square" rtlCol="0" anchor="t">
            <a:spAutoFit/>
          </a:bodyPr>
          <a:lstStyle/>
          <a:p>
            <a:r>
              <a:rPr lang="zh-CN" altLang="en-US" sz="2800" b="1" dirty="0"/>
              <a:t>（3）正文说明要做的事情：</a:t>
            </a:r>
            <a:endParaRPr lang="zh-CN" altLang="en-US" sz="2800" b="1" dirty="0"/>
          </a:p>
          <a:p>
            <a:r>
              <a:rPr lang="zh-CN" altLang="en-US" sz="2800" b="1" dirty="0"/>
              <a:t>     ① At sight of this note, please call/come to ... 一见便条，请打电话 / 来……</a:t>
            </a:r>
            <a:endParaRPr lang="zh-CN" altLang="en-US" sz="2800" b="1" dirty="0"/>
          </a:p>
          <a:p>
            <a:r>
              <a:rPr lang="zh-CN" altLang="en-US" sz="2800" b="1" dirty="0"/>
              <a:t>     ② Please ring sb. as soon as you read the note. 一见便条，请打电话给……</a:t>
            </a:r>
            <a:endParaRPr lang="zh-CN" altLang="en-US" sz="2800" b="1" dirty="0"/>
          </a:p>
          <a:p>
            <a:r>
              <a:rPr lang="zh-CN" altLang="en-US" sz="2800" b="1" dirty="0"/>
              <a:t>     ③ I</a:t>
            </a:r>
            <a:r>
              <a:rPr lang="en-US" altLang="zh-CN" sz="2800" b="1" dirty="0"/>
              <a:t>’</a:t>
            </a:r>
            <a:r>
              <a:rPr lang="zh-CN" altLang="en-US" sz="2800" b="1" dirty="0"/>
              <a:t>m glad/sorry to tell you that ... 很高兴 / 遗憾地告诉你……</a:t>
            </a:r>
            <a:endParaRPr lang="zh-CN" altLang="en-US" sz="2800" b="1" dirty="0"/>
          </a:p>
          <a:p>
            <a:r>
              <a:rPr lang="zh-CN" altLang="en-US" sz="2800" b="1" dirty="0"/>
              <a:t>     ④ Will it be convenient for you to ...? 你是否方便……？</a:t>
            </a:r>
            <a:endParaRPr lang="zh-CN" altLang="en-US" sz="2800" b="1" dirty="0"/>
          </a:p>
          <a:p>
            <a:r>
              <a:rPr lang="zh-CN" altLang="en-US" sz="2800" b="1" dirty="0"/>
              <a:t>     ⑤ I</a:t>
            </a:r>
            <a:r>
              <a:rPr lang="en-US" altLang="zh-CN" sz="2800" b="1" dirty="0"/>
              <a:t>’</a:t>
            </a:r>
            <a:r>
              <a:rPr lang="zh-CN" altLang="en-US" sz="2800" b="1" dirty="0"/>
              <a:t>d like to invite you to ... 我想邀请你去……</a:t>
            </a:r>
            <a:endParaRPr lang="zh-CN" altLang="en-US" sz="2800" b="1" dirty="0"/>
          </a:p>
          <a:p>
            <a:r>
              <a:rPr lang="zh-CN" altLang="en-US" sz="2800" b="1" dirty="0"/>
              <a:t>（4）常用的结束语：</a:t>
            </a:r>
            <a:endParaRPr lang="zh-CN" altLang="en-US" sz="2800" b="1" dirty="0"/>
          </a:p>
          <a:p>
            <a:r>
              <a:rPr lang="zh-CN" altLang="en-US" sz="2800" b="1" dirty="0"/>
              <a:t>     ① Many thanks. 多谢。</a:t>
            </a:r>
            <a:endParaRPr lang="zh-CN" altLang="en-US" sz="2800" b="1" dirty="0"/>
          </a:p>
          <a:p>
            <a:r>
              <a:rPr lang="zh-CN" altLang="en-US" sz="2800" b="1" dirty="0"/>
              <a:t>     ② Do come and join us. 请务必加入我们。</a:t>
            </a:r>
            <a:endParaRPr lang="zh-CN" altLang="en-US" sz="2800" b="1" dirty="0"/>
          </a:p>
          <a:p>
            <a:r>
              <a:rPr lang="zh-CN" altLang="en-US" sz="2800" b="1" dirty="0"/>
              <a:t>     ③ You will be warmly welcome to ... 热情欢迎你参加……</a:t>
            </a:r>
            <a:endParaRPr lang="zh-CN" altLang="en-US" sz="2800" b="1" dirty="0"/>
          </a:p>
          <a:p>
            <a:r>
              <a:rPr lang="zh-CN" altLang="en-US" sz="2800" b="1" dirty="0"/>
              <a:t>     ④ If the time is not suitable, please call/contact him/her at ... ( 电话号码 ). </a:t>
            </a:r>
            <a:r>
              <a:rPr lang="en-US" altLang="zh-CN" sz="2800" b="1" dirty="0"/>
              <a:t>	</a:t>
            </a:r>
            <a:r>
              <a:rPr lang="zh-CN" altLang="en-US" sz="2800" b="1" dirty="0"/>
              <a:t>如果时间不合适，请打他 / 她电话……（电话号码）。</a:t>
            </a:r>
            <a:endParaRPr lang="zh-CN" altLang="en-US" sz="2800" b="1" dirty="0"/>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513715" y="307340"/>
            <a:ext cx="10668635" cy="521970"/>
          </a:xfrm>
          <a:prstGeom prst="rect">
            <a:avLst/>
          </a:prstGeom>
          <a:noFill/>
        </p:spPr>
        <p:txBody>
          <a:bodyPr wrap="square" rtlCol="0">
            <a:spAutoFit/>
          </a:bodyPr>
          <a:lstStyle/>
          <a:p>
            <a:pPr algn="l">
              <a:buClrTx/>
              <a:buSzTx/>
              <a:buFontTx/>
            </a:pPr>
            <a:r>
              <a:rPr lang="zh-CN" altLang="en-US" sz="2800" b="1"/>
              <a:t>3）常用格式</a:t>
            </a:r>
            <a:endParaRPr lang="zh-CN" altLang="en-US" sz="2800" b="1"/>
          </a:p>
        </p:txBody>
      </p:sp>
      <p:sp>
        <p:nvSpPr>
          <p:cNvPr id="6" name="文本框 5"/>
          <p:cNvSpPr txBox="1"/>
          <p:nvPr/>
        </p:nvSpPr>
        <p:spPr>
          <a:xfrm>
            <a:off x="513715" y="2165350"/>
            <a:ext cx="11276965" cy="3107690"/>
          </a:xfrm>
          <a:prstGeom prst="rect">
            <a:avLst/>
          </a:prstGeom>
          <a:noFill/>
          <a:ln>
            <a:solidFill>
              <a:schemeClr val="accent1"/>
            </a:solidFill>
          </a:ln>
        </p:spPr>
        <p:txBody>
          <a:bodyPr wrap="square" rtlCol="0" anchor="t">
            <a:spAutoFit/>
          </a:bodyPr>
          <a:lstStyle/>
          <a:p>
            <a:r>
              <a:rPr lang="zh-CN" altLang="en-US" sz="2800" b="1" dirty="0"/>
              <a:t>                                                                                                  September 5, 20</a:t>
            </a:r>
            <a:r>
              <a:rPr lang="en-US" altLang="zh-CN" sz="2800" b="1" dirty="0"/>
              <a:t>23</a:t>
            </a:r>
            <a:endParaRPr lang="zh-CN" altLang="en-US" sz="2800" b="1" dirty="0"/>
          </a:p>
          <a:p>
            <a:r>
              <a:rPr lang="zh-CN" altLang="en-US" sz="2800" b="1" dirty="0"/>
              <a:t>① Dear ...,</a:t>
            </a:r>
            <a:endParaRPr lang="zh-CN" altLang="en-US" sz="2800" b="1" dirty="0"/>
          </a:p>
          <a:p>
            <a:r>
              <a:rPr lang="zh-CN" altLang="en-US" sz="2800" b="1" dirty="0"/>
              <a:t>        ② _________________________ has just called, but you happened to be out. ③ He/She said___________.</a:t>
            </a:r>
            <a:endParaRPr lang="zh-CN" altLang="en-US" sz="2800" b="1" dirty="0"/>
          </a:p>
          <a:p>
            <a:r>
              <a:rPr lang="zh-CN" altLang="en-US" sz="2800" b="1" dirty="0"/>
              <a:t>        ④ If the time is not suitable, please call him/her back at ___________.</a:t>
            </a:r>
            <a:endParaRPr lang="zh-CN" altLang="en-US" sz="2800" b="1" dirty="0"/>
          </a:p>
          <a:p>
            <a:r>
              <a:rPr lang="zh-CN" altLang="en-US" sz="2800" b="1" dirty="0"/>
              <a:t>                                                                                                                            Yours,</a:t>
            </a:r>
            <a:endParaRPr lang="zh-CN" altLang="en-US" sz="2800" b="1" dirty="0"/>
          </a:p>
          <a:p>
            <a:r>
              <a:rPr lang="zh-CN" altLang="en-US" sz="2800" b="1" dirty="0"/>
              <a:t>                                                                                                                          Li Yang</a:t>
            </a:r>
            <a:endParaRPr lang="zh-CN" altLang="en-US" sz="2800" b="1" dirty="0"/>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50800" y="2175510"/>
            <a:ext cx="12191365" cy="4682490"/>
          </a:xfrm>
          <a:prstGeom prst="rect">
            <a:avLst/>
          </a:prstGeom>
          <a:solidFill>
            <a:srgbClr val="E3F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左箭头 4">
            <a:hlinkClick r:id="rId1" action="ppaction://hlinksldjump"/>
          </p:cNvPr>
          <p:cNvSpPr/>
          <p:nvPr/>
        </p:nvSpPr>
        <p:spPr>
          <a:xfrm>
            <a:off x="11191336" y="616395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8" name="内容占位符 7"/>
          <p:cNvSpPr>
            <a:spLocks noGrp="1"/>
          </p:cNvSpPr>
          <p:nvPr>
            <p:ph sz="quarter" idx="4294967295"/>
          </p:nvPr>
        </p:nvSpPr>
        <p:spPr>
          <a:xfrm>
            <a:off x="6802438" y="2174875"/>
            <a:ext cx="5389562" cy="3951288"/>
          </a:xfrm>
        </p:spPr>
        <p:txBody>
          <a:bodyPr/>
          <a:lstStyle/>
          <a:p>
            <a:endParaRPr lang="zh-CN" altLang="en-US" dirty="0"/>
          </a:p>
          <a:p>
            <a:endParaRPr lang="zh-CN" altLang="en-US" dirty="0"/>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13" name="文本框 12"/>
          <p:cNvSpPr txBox="1"/>
          <p:nvPr/>
        </p:nvSpPr>
        <p:spPr>
          <a:xfrm>
            <a:off x="149860" y="2316480"/>
            <a:ext cx="12092305" cy="3784600"/>
          </a:xfrm>
          <a:prstGeom prst="rect">
            <a:avLst/>
          </a:prstGeom>
          <a:noFill/>
        </p:spPr>
        <p:txBody>
          <a:bodyPr wrap="square" rtlCol="0">
            <a:spAutoFit/>
          </a:bodyPr>
          <a:lstStyle/>
          <a:p>
            <a:pPr algn="just"/>
            <a:r>
              <a:rPr lang="zh-CN" altLang="en-US" sz="2400" b="1" dirty="0">
                <a:latin typeface="微软雅黑" panose="020B0503020204020204" pitchFamily="34" charset="-122"/>
                <a:ea typeface="微软雅黑" panose="020B0503020204020204" pitchFamily="34" charset="-122"/>
              </a:rPr>
              <a:t>解析： 题目要求给外籍老师Judy写一张留言条，故应使用留言条格式。首先，留言条的右上角要写明留言日期，如例文中的September 5, 2023。其次，称呼和正文书写规范。①称呼：称呼语应该使用Dear Judy。②开头句：写留言的原因，去她宿舍她不在，如例文中的I came to your dormitory, but you happened to be out。③主要的信息点和交代要做的事情：邀请她一起去参加本周六在星星大剧院举行的新年音乐会，并告诉她票已经买好了，吃完晚饭7点在学校门口等她，你们将一起骑单车去，如例文中的I’d like to invite you to go to the New Year concert held in Xingxing Grand Theater this Saturday. I have bought the tickets. Shall we meet at 7 p.m. after supper at the school gate and go there by bike。④结束句：表达期望，如例文中的I’ll be waiting for you there。最后，文章右下角署名，如例文中的Li Yang。</a:t>
            </a:r>
            <a:endParaRPr lang="zh-CN" altLang="en-US" sz="2400" b="1" dirty="0">
              <a:latin typeface="微软雅黑" panose="020B0503020204020204" pitchFamily="34" charset="-122"/>
              <a:ea typeface="微软雅黑" panose="020B0503020204020204" pitchFamily="34" charset="-122"/>
            </a:endParaRPr>
          </a:p>
        </p:txBody>
      </p:sp>
      <p:sp>
        <p:nvSpPr>
          <p:cNvPr id="9" name="文本框 8"/>
          <p:cNvSpPr txBox="1"/>
          <p:nvPr/>
        </p:nvSpPr>
        <p:spPr>
          <a:xfrm>
            <a:off x="395605" y="521970"/>
            <a:ext cx="11796395" cy="1383665"/>
          </a:xfrm>
          <a:prstGeom prst="rect">
            <a:avLst/>
          </a:prstGeom>
          <a:noFill/>
        </p:spPr>
        <p:txBody>
          <a:bodyPr wrap="square" rtlCol="0" anchor="t">
            <a:spAutoFit/>
          </a:bodyPr>
          <a:lstStyle/>
          <a:p>
            <a:r>
              <a:rPr lang="en-US" altLang="zh-CN" sz="2800" b="1"/>
              <a:t>        </a:t>
            </a:r>
            <a:r>
              <a:rPr lang="zh-CN" altLang="en-US" sz="2800" b="1"/>
              <a:t>题目要求：假如你是李洋，你到外籍老师 Judy 宿舍邀请她一起去参加本周六在星星大剧院举行的新年音乐会，碰巧她不在，你留个便条告诉她票已经买好了，吃完晚饭 7 点在学校门口等她，你们将一起骑单车去。</a:t>
            </a:r>
            <a:endParaRPr lang="zh-CN" altLang="en-US" sz="2800" b="1"/>
          </a:p>
        </p:txBody>
      </p:sp>
      <p:sp>
        <p:nvSpPr>
          <p:cNvPr id="6" name="文本框 5"/>
          <p:cNvSpPr txBox="1"/>
          <p:nvPr/>
        </p:nvSpPr>
        <p:spPr>
          <a:xfrm>
            <a:off x="428625" y="0"/>
            <a:ext cx="2078355" cy="521970"/>
          </a:xfrm>
          <a:prstGeom prst="rect">
            <a:avLst/>
          </a:prstGeom>
          <a:solidFill>
            <a:schemeClr val="tx2">
              <a:lumMod val="20000"/>
              <a:lumOff val="80000"/>
            </a:schemeClr>
          </a:solidFill>
        </p:spPr>
        <p:txBody>
          <a:bodyPr wrap="square" rtlCol="0">
            <a:spAutoFit/>
          </a:bodyPr>
          <a:lstStyle/>
          <a:p>
            <a:r>
              <a:rPr lang="zh-CN" altLang="en-US" sz="2800" b="1"/>
              <a:t>典型例子：</a:t>
            </a:r>
            <a:endParaRPr lang="zh-CN" altLang="en-US" sz="2800" b="1"/>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par>
                                <p:cTn id="10" presetID="2" presetClass="entr" presetSubtype="4"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ppt_x"/>
                                          </p:val>
                                        </p:tav>
                                        <p:tav tm="100000">
                                          <p:val>
                                            <p:strVal val="#ppt_x"/>
                                          </p:val>
                                        </p:tav>
                                      </p:tavLst>
                                    </p:anim>
                                    <p:anim calcmode="lin" valueType="num">
                                      <p:cBhvr additive="base">
                                        <p:cTn id="13"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1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695355" y="384595"/>
            <a:ext cx="4801314" cy="707886"/>
          </a:xfrm>
          <a:prstGeom prst="rect">
            <a:avLst/>
          </a:prstGeom>
          <a:noFill/>
        </p:spPr>
        <p:txBody>
          <a:bodyPr wrap="none" rtlCol="0">
            <a:spAutoFit/>
          </a:bodyPr>
          <a:lstStyle/>
          <a:p>
            <a:pPr algn="ct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一、大纲要求及解读</a:t>
            </a:r>
            <a:endPar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73" name="左箭头 72">
            <a:hlinkClick r:id="rId1"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2" name="文本框 1"/>
          <p:cNvSpPr txBox="1"/>
          <p:nvPr/>
        </p:nvSpPr>
        <p:spPr>
          <a:xfrm>
            <a:off x="798926" y="1428452"/>
            <a:ext cx="10683828" cy="2245360"/>
          </a:xfrm>
          <a:prstGeom prst="rect">
            <a:avLst/>
          </a:prstGeom>
          <a:noFill/>
        </p:spPr>
        <p:txBody>
          <a:bodyPr wrap="square" rtlCol="0">
            <a:spAutoFit/>
          </a:bodyPr>
          <a:lstStyle/>
          <a:p>
            <a:pPr algn="just"/>
            <a:r>
              <a:rPr lang="zh-CN" altLang="en-US" sz="2800" b="1" dirty="0">
                <a:latin typeface="微软雅黑" panose="020B0503020204020204" pitchFamily="34" charset="-122"/>
                <a:ea typeface="微软雅黑" panose="020B0503020204020204" pitchFamily="34" charset="-122"/>
                <a:cs typeface="微软雅黑" panose="020B0503020204020204" pitchFamily="34" charset="-122"/>
              </a:rPr>
              <a:t>       </a:t>
            </a:r>
            <a:r>
              <a:rPr sz="2800" b="1" dirty="0">
                <a:latin typeface="微软雅黑" panose="020B0503020204020204" pitchFamily="34" charset="-122"/>
                <a:ea typeface="微软雅黑" panose="020B0503020204020204" pitchFamily="34" charset="-122"/>
                <a:cs typeface="微软雅黑" panose="020B0503020204020204" pitchFamily="34" charset="-122"/>
              </a:rPr>
              <a:t>考试大纲规定应用写作共 1 小题。要求学生根据试题要求，完成一篇简短的应用文写作任务，主要考查学生对英语词汇知识、语法知识的综合运用能力以及基本的应用文写作能力。赋分 10 分，</a:t>
            </a:r>
            <a:endParaRPr sz="2800" b="1" dirty="0">
              <a:latin typeface="微软雅黑" panose="020B0503020204020204" pitchFamily="34" charset="-122"/>
              <a:ea typeface="微软雅黑" panose="020B0503020204020204" pitchFamily="34" charset="-122"/>
              <a:cs typeface="微软雅黑" panose="020B0503020204020204" pitchFamily="34" charset="-122"/>
            </a:endParaRPr>
          </a:p>
          <a:p>
            <a:pPr algn="just"/>
            <a:r>
              <a:rPr sz="2800" b="1" dirty="0">
                <a:latin typeface="微软雅黑" panose="020B0503020204020204" pitchFamily="34" charset="-122"/>
                <a:ea typeface="微软雅黑" panose="020B0503020204020204" pitchFamily="34" charset="-122"/>
                <a:cs typeface="微软雅黑" panose="020B0503020204020204" pitchFamily="34" charset="-122"/>
              </a:rPr>
              <a:t>时间为 10 分钟。在高职高考中出现的应用文包括书信、便条、启事、通知、日记等。</a:t>
            </a:r>
            <a:endParaRPr sz="2800" b="1" dirty="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285" name="Group 4"/>
          <p:cNvGrpSpPr/>
          <p:nvPr/>
        </p:nvGrpSpPr>
        <p:grpSpPr>
          <a:xfrm>
            <a:off x="0" y="4658264"/>
            <a:ext cx="12192000" cy="2164551"/>
            <a:chOff x="-23122" y="1601043"/>
            <a:chExt cx="12215122" cy="2893343"/>
          </a:xfrm>
        </p:grpSpPr>
        <p:sp>
          <p:nvSpPr>
            <p:cNvPr id="286" name="Freeform 22"/>
            <p:cNvSpPr/>
            <p:nvPr/>
          </p:nvSpPr>
          <p:spPr bwMode="auto">
            <a:xfrm>
              <a:off x="5291191" y="3382883"/>
              <a:ext cx="757642" cy="415155"/>
            </a:xfrm>
            <a:custGeom>
              <a:avLst/>
              <a:gdLst>
                <a:gd name="T0" fmla="*/ 734 w 734"/>
                <a:gd name="T1" fmla="*/ 22 h 402"/>
                <a:gd name="T2" fmla="*/ 333 w 734"/>
                <a:gd name="T3" fmla="*/ 2 h 402"/>
                <a:gd name="T4" fmla="*/ 197 w 734"/>
                <a:gd name="T5" fmla="*/ 54 h 402"/>
                <a:gd name="T6" fmla="*/ 44 w 734"/>
                <a:gd name="T7" fmla="*/ 205 h 402"/>
                <a:gd name="T8" fmla="*/ 41 w 734"/>
                <a:gd name="T9" fmla="*/ 356 h 402"/>
                <a:gd name="T10" fmla="*/ 43 w 734"/>
                <a:gd name="T11" fmla="*/ 358 h 402"/>
                <a:gd name="T12" fmla="*/ 194 w 734"/>
                <a:gd name="T13" fmla="*/ 361 h 402"/>
                <a:gd name="T14" fmla="*/ 364 w 734"/>
                <a:gd name="T15" fmla="*/ 193 h 402"/>
                <a:gd name="T16" fmla="*/ 720 w 734"/>
                <a:gd name="T17" fmla="*/ 244 h 402"/>
                <a:gd name="T18" fmla="*/ 734 w 734"/>
                <a:gd name="T19" fmla="*/ 22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34" h="402">
                  <a:moveTo>
                    <a:pt x="734" y="22"/>
                  </a:moveTo>
                  <a:cubicBezTo>
                    <a:pt x="333" y="2"/>
                    <a:pt x="333" y="2"/>
                    <a:pt x="333" y="2"/>
                  </a:cubicBezTo>
                  <a:cubicBezTo>
                    <a:pt x="283" y="0"/>
                    <a:pt x="233" y="18"/>
                    <a:pt x="197" y="54"/>
                  </a:cubicBezTo>
                  <a:cubicBezTo>
                    <a:pt x="44" y="205"/>
                    <a:pt x="44" y="205"/>
                    <a:pt x="44" y="205"/>
                  </a:cubicBezTo>
                  <a:cubicBezTo>
                    <a:pt x="2" y="246"/>
                    <a:pt x="0" y="314"/>
                    <a:pt x="41" y="356"/>
                  </a:cubicBezTo>
                  <a:cubicBezTo>
                    <a:pt x="43" y="358"/>
                    <a:pt x="43" y="358"/>
                    <a:pt x="43" y="358"/>
                  </a:cubicBezTo>
                  <a:cubicBezTo>
                    <a:pt x="83" y="401"/>
                    <a:pt x="151" y="402"/>
                    <a:pt x="194" y="361"/>
                  </a:cubicBezTo>
                  <a:cubicBezTo>
                    <a:pt x="364" y="193"/>
                    <a:pt x="364" y="193"/>
                    <a:pt x="364" y="193"/>
                  </a:cubicBezTo>
                  <a:cubicBezTo>
                    <a:pt x="720" y="244"/>
                    <a:pt x="720" y="244"/>
                    <a:pt x="720" y="244"/>
                  </a:cubicBezTo>
                  <a:cubicBezTo>
                    <a:pt x="734" y="22"/>
                    <a:pt x="734" y="22"/>
                    <a:pt x="734" y="22"/>
                  </a:cubicBezTo>
                </a:path>
              </a:pathLst>
            </a:custGeom>
            <a:solidFill>
              <a:srgbClr val="BF896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87" name="Freeform 23"/>
            <p:cNvSpPr/>
            <p:nvPr/>
          </p:nvSpPr>
          <p:spPr bwMode="auto">
            <a:xfrm>
              <a:off x="5338583" y="3382883"/>
              <a:ext cx="757010" cy="415155"/>
            </a:xfrm>
            <a:custGeom>
              <a:avLst/>
              <a:gdLst>
                <a:gd name="T0" fmla="*/ 733 w 733"/>
                <a:gd name="T1" fmla="*/ 22 h 402"/>
                <a:gd name="T2" fmla="*/ 333 w 733"/>
                <a:gd name="T3" fmla="*/ 2 h 402"/>
                <a:gd name="T4" fmla="*/ 197 w 733"/>
                <a:gd name="T5" fmla="*/ 54 h 402"/>
                <a:gd name="T6" fmla="*/ 44 w 733"/>
                <a:gd name="T7" fmla="*/ 205 h 402"/>
                <a:gd name="T8" fmla="*/ 40 w 733"/>
                <a:gd name="T9" fmla="*/ 356 h 402"/>
                <a:gd name="T10" fmla="*/ 42 w 733"/>
                <a:gd name="T11" fmla="*/ 358 h 402"/>
                <a:gd name="T12" fmla="*/ 193 w 733"/>
                <a:gd name="T13" fmla="*/ 361 h 402"/>
                <a:gd name="T14" fmla="*/ 364 w 733"/>
                <a:gd name="T15" fmla="*/ 193 h 402"/>
                <a:gd name="T16" fmla="*/ 720 w 733"/>
                <a:gd name="T17" fmla="*/ 244 h 402"/>
                <a:gd name="T18" fmla="*/ 733 w 733"/>
                <a:gd name="T19" fmla="*/ 22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33" h="402">
                  <a:moveTo>
                    <a:pt x="733" y="22"/>
                  </a:moveTo>
                  <a:cubicBezTo>
                    <a:pt x="333" y="2"/>
                    <a:pt x="333" y="2"/>
                    <a:pt x="333" y="2"/>
                  </a:cubicBezTo>
                  <a:cubicBezTo>
                    <a:pt x="282" y="0"/>
                    <a:pt x="233" y="18"/>
                    <a:pt x="197" y="54"/>
                  </a:cubicBezTo>
                  <a:cubicBezTo>
                    <a:pt x="44" y="205"/>
                    <a:pt x="44" y="205"/>
                    <a:pt x="44" y="205"/>
                  </a:cubicBezTo>
                  <a:cubicBezTo>
                    <a:pt x="1" y="246"/>
                    <a:pt x="0" y="314"/>
                    <a:pt x="40" y="356"/>
                  </a:cubicBezTo>
                  <a:cubicBezTo>
                    <a:pt x="42" y="358"/>
                    <a:pt x="42" y="358"/>
                    <a:pt x="42" y="358"/>
                  </a:cubicBezTo>
                  <a:cubicBezTo>
                    <a:pt x="83" y="401"/>
                    <a:pt x="151" y="402"/>
                    <a:pt x="193" y="361"/>
                  </a:cubicBezTo>
                  <a:cubicBezTo>
                    <a:pt x="364" y="193"/>
                    <a:pt x="364" y="193"/>
                    <a:pt x="364" y="193"/>
                  </a:cubicBezTo>
                  <a:cubicBezTo>
                    <a:pt x="720" y="244"/>
                    <a:pt x="720" y="244"/>
                    <a:pt x="720" y="244"/>
                  </a:cubicBezTo>
                  <a:cubicBezTo>
                    <a:pt x="733" y="22"/>
                    <a:pt x="733" y="22"/>
                    <a:pt x="733" y="22"/>
                  </a:cubicBezTo>
                </a:path>
              </a:pathLst>
            </a:custGeom>
            <a:solidFill>
              <a:srgbClr val="BF896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88" name="Freeform 24"/>
            <p:cNvSpPr/>
            <p:nvPr/>
          </p:nvSpPr>
          <p:spPr bwMode="auto">
            <a:xfrm>
              <a:off x="4675725" y="3342441"/>
              <a:ext cx="1421132" cy="1039467"/>
            </a:xfrm>
            <a:custGeom>
              <a:avLst/>
              <a:gdLst>
                <a:gd name="T0" fmla="*/ 182 w 2249"/>
                <a:gd name="T1" fmla="*/ 0 h 1645"/>
                <a:gd name="T2" fmla="*/ 785 w 2249"/>
                <a:gd name="T3" fmla="*/ 100 h 1645"/>
                <a:gd name="T4" fmla="*/ 1629 w 2249"/>
                <a:gd name="T5" fmla="*/ 205 h 1645"/>
                <a:gd name="T6" fmla="*/ 2249 w 2249"/>
                <a:gd name="T7" fmla="*/ 818 h 1645"/>
                <a:gd name="T8" fmla="*/ 1456 w 2249"/>
                <a:gd name="T9" fmla="*/ 1645 h 1645"/>
                <a:gd name="T10" fmla="*/ 594 w 2249"/>
                <a:gd name="T11" fmla="*/ 823 h 1645"/>
                <a:gd name="T12" fmla="*/ 0 w 2249"/>
                <a:gd name="T13" fmla="*/ 754 h 1645"/>
                <a:gd name="T14" fmla="*/ 182 w 2249"/>
                <a:gd name="T15" fmla="*/ 0 h 16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49" h="1645">
                  <a:moveTo>
                    <a:pt x="182" y="0"/>
                  </a:moveTo>
                  <a:lnTo>
                    <a:pt x="785" y="100"/>
                  </a:lnTo>
                  <a:lnTo>
                    <a:pt x="1629" y="205"/>
                  </a:lnTo>
                  <a:lnTo>
                    <a:pt x="2249" y="818"/>
                  </a:lnTo>
                  <a:lnTo>
                    <a:pt x="1456" y="1645"/>
                  </a:lnTo>
                  <a:lnTo>
                    <a:pt x="594" y="823"/>
                  </a:lnTo>
                  <a:lnTo>
                    <a:pt x="0" y="754"/>
                  </a:lnTo>
                  <a:lnTo>
                    <a:pt x="182" y="0"/>
                  </a:lnTo>
                  <a:close/>
                </a:path>
              </a:pathLst>
            </a:custGeom>
            <a:solidFill>
              <a:srgbClr val="FDD5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89" name="Freeform 25"/>
            <p:cNvSpPr/>
            <p:nvPr/>
          </p:nvSpPr>
          <p:spPr bwMode="auto">
            <a:xfrm>
              <a:off x="4675725" y="3342441"/>
              <a:ext cx="1421132" cy="1039467"/>
            </a:xfrm>
            <a:custGeom>
              <a:avLst/>
              <a:gdLst>
                <a:gd name="T0" fmla="*/ 182 w 2249"/>
                <a:gd name="T1" fmla="*/ 0 h 1645"/>
                <a:gd name="T2" fmla="*/ 785 w 2249"/>
                <a:gd name="T3" fmla="*/ 100 h 1645"/>
                <a:gd name="T4" fmla="*/ 1629 w 2249"/>
                <a:gd name="T5" fmla="*/ 205 h 1645"/>
                <a:gd name="T6" fmla="*/ 2249 w 2249"/>
                <a:gd name="T7" fmla="*/ 818 h 1645"/>
                <a:gd name="T8" fmla="*/ 1456 w 2249"/>
                <a:gd name="T9" fmla="*/ 1645 h 1645"/>
                <a:gd name="T10" fmla="*/ 594 w 2249"/>
                <a:gd name="T11" fmla="*/ 823 h 1645"/>
                <a:gd name="T12" fmla="*/ 0 w 2249"/>
                <a:gd name="T13" fmla="*/ 754 h 1645"/>
                <a:gd name="T14" fmla="*/ 182 w 2249"/>
                <a:gd name="T15" fmla="*/ 0 h 16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49" h="1645">
                  <a:moveTo>
                    <a:pt x="182" y="0"/>
                  </a:moveTo>
                  <a:lnTo>
                    <a:pt x="785" y="100"/>
                  </a:lnTo>
                  <a:lnTo>
                    <a:pt x="1629" y="205"/>
                  </a:lnTo>
                  <a:lnTo>
                    <a:pt x="2249" y="818"/>
                  </a:lnTo>
                  <a:lnTo>
                    <a:pt x="1456" y="1645"/>
                  </a:lnTo>
                  <a:lnTo>
                    <a:pt x="594" y="823"/>
                  </a:lnTo>
                  <a:lnTo>
                    <a:pt x="0" y="754"/>
                  </a:lnTo>
                  <a:lnTo>
                    <a:pt x="18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90" name="Freeform 26"/>
            <p:cNvSpPr/>
            <p:nvPr/>
          </p:nvSpPr>
          <p:spPr bwMode="auto">
            <a:xfrm>
              <a:off x="4675725" y="3342441"/>
              <a:ext cx="1421132" cy="1039467"/>
            </a:xfrm>
            <a:custGeom>
              <a:avLst/>
              <a:gdLst>
                <a:gd name="T0" fmla="*/ 182 w 2249"/>
                <a:gd name="T1" fmla="*/ 0 h 1645"/>
                <a:gd name="T2" fmla="*/ 785 w 2249"/>
                <a:gd name="T3" fmla="*/ 100 h 1645"/>
                <a:gd name="T4" fmla="*/ 1629 w 2249"/>
                <a:gd name="T5" fmla="*/ 205 h 1645"/>
                <a:gd name="T6" fmla="*/ 2249 w 2249"/>
                <a:gd name="T7" fmla="*/ 818 h 1645"/>
                <a:gd name="T8" fmla="*/ 1456 w 2249"/>
                <a:gd name="T9" fmla="*/ 1645 h 1645"/>
                <a:gd name="T10" fmla="*/ 594 w 2249"/>
                <a:gd name="T11" fmla="*/ 823 h 1645"/>
                <a:gd name="T12" fmla="*/ 0 w 2249"/>
                <a:gd name="T13" fmla="*/ 754 h 1645"/>
                <a:gd name="T14" fmla="*/ 182 w 2249"/>
                <a:gd name="T15" fmla="*/ 0 h 16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49" h="1645">
                  <a:moveTo>
                    <a:pt x="182" y="0"/>
                  </a:moveTo>
                  <a:lnTo>
                    <a:pt x="785" y="100"/>
                  </a:lnTo>
                  <a:lnTo>
                    <a:pt x="1629" y="205"/>
                  </a:lnTo>
                  <a:lnTo>
                    <a:pt x="2249" y="818"/>
                  </a:lnTo>
                  <a:lnTo>
                    <a:pt x="1456" y="1645"/>
                  </a:lnTo>
                  <a:lnTo>
                    <a:pt x="594" y="823"/>
                  </a:lnTo>
                  <a:lnTo>
                    <a:pt x="0" y="754"/>
                  </a:lnTo>
                  <a:lnTo>
                    <a:pt x="182" y="0"/>
                  </a:lnTo>
                  <a:close/>
                </a:path>
              </a:pathLst>
            </a:custGeom>
            <a:solidFill>
              <a:srgbClr val="FDD5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91" name="Freeform 27"/>
            <p:cNvSpPr/>
            <p:nvPr/>
          </p:nvSpPr>
          <p:spPr bwMode="auto">
            <a:xfrm>
              <a:off x="4675725" y="3342441"/>
              <a:ext cx="1421132" cy="1039467"/>
            </a:xfrm>
            <a:custGeom>
              <a:avLst/>
              <a:gdLst>
                <a:gd name="T0" fmla="*/ 182 w 2249"/>
                <a:gd name="T1" fmla="*/ 0 h 1645"/>
                <a:gd name="T2" fmla="*/ 785 w 2249"/>
                <a:gd name="T3" fmla="*/ 100 h 1645"/>
                <a:gd name="T4" fmla="*/ 1629 w 2249"/>
                <a:gd name="T5" fmla="*/ 205 h 1645"/>
                <a:gd name="T6" fmla="*/ 2249 w 2249"/>
                <a:gd name="T7" fmla="*/ 818 h 1645"/>
                <a:gd name="T8" fmla="*/ 1456 w 2249"/>
                <a:gd name="T9" fmla="*/ 1645 h 1645"/>
                <a:gd name="T10" fmla="*/ 594 w 2249"/>
                <a:gd name="T11" fmla="*/ 823 h 1645"/>
                <a:gd name="T12" fmla="*/ 0 w 2249"/>
                <a:gd name="T13" fmla="*/ 754 h 1645"/>
                <a:gd name="T14" fmla="*/ 182 w 2249"/>
                <a:gd name="T15" fmla="*/ 0 h 16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49" h="1645">
                  <a:moveTo>
                    <a:pt x="182" y="0"/>
                  </a:moveTo>
                  <a:lnTo>
                    <a:pt x="785" y="100"/>
                  </a:lnTo>
                  <a:lnTo>
                    <a:pt x="1629" y="205"/>
                  </a:lnTo>
                  <a:lnTo>
                    <a:pt x="2249" y="818"/>
                  </a:lnTo>
                  <a:lnTo>
                    <a:pt x="1456" y="1645"/>
                  </a:lnTo>
                  <a:lnTo>
                    <a:pt x="594" y="823"/>
                  </a:lnTo>
                  <a:lnTo>
                    <a:pt x="0" y="754"/>
                  </a:lnTo>
                  <a:lnTo>
                    <a:pt x="18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92" name="Freeform 28"/>
            <p:cNvSpPr/>
            <p:nvPr/>
          </p:nvSpPr>
          <p:spPr bwMode="auto">
            <a:xfrm>
              <a:off x="5234320" y="3312742"/>
              <a:ext cx="1418604" cy="1054633"/>
            </a:xfrm>
            <a:custGeom>
              <a:avLst/>
              <a:gdLst>
                <a:gd name="T0" fmla="*/ 2049 w 2245"/>
                <a:gd name="T1" fmla="*/ 0 h 1669"/>
                <a:gd name="T2" fmla="*/ 1363 w 2245"/>
                <a:gd name="T3" fmla="*/ 147 h 1669"/>
                <a:gd name="T4" fmla="*/ 505 w 2245"/>
                <a:gd name="T5" fmla="*/ 427 h 1669"/>
                <a:gd name="T6" fmla="*/ 0 w 2245"/>
                <a:gd name="T7" fmla="*/ 742 h 1669"/>
                <a:gd name="T8" fmla="*/ 673 w 2245"/>
                <a:gd name="T9" fmla="*/ 1669 h 1669"/>
                <a:gd name="T10" fmla="*/ 1637 w 2245"/>
                <a:gd name="T11" fmla="*/ 964 h 1669"/>
                <a:gd name="T12" fmla="*/ 2245 w 2245"/>
                <a:gd name="T13" fmla="*/ 801 h 1669"/>
                <a:gd name="T14" fmla="*/ 2049 w 2245"/>
                <a:gd name="T15" fmla="*/ 0 h 166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45" h="1669">
                  <a:moveTo>
                    <a:pt x="2049" y="0"/>
                  </a:moveTo>
                  <a:lnTo>
                    <a:pt x="1363" y="147"/>
                  </a:lnTo>
                  <a:lnTo>
                    <a:pt x="505" y="427"/>
                  </a:lnTo>
                  <a:lnTo>
                    <a:pt x="0" y="742"/>
                  </a:lnTo>
                  <a:lnTo>
                    <a:pt x="673" y="1669"/>
                  </a:lnTo>
                  <a:lnTo>
                    <a:pt x="1637" y="964"/>
                  </a:lnTo>
                  <a:lnTo>
                    <a:pt x="2245" y="801"/>
                  </a:lnTo>
                  <a:lnTo>
                    <a:pt x="2049" y="0"/>
                  </a:lnTo>
                  <a:close/>
                </a:path>
              </a:pathLst>
            </a:custGeom>
            <a:solidFill>
              <a:srgbClr val="BF896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93" name="Freeform 29"/>
            <p:cNvSpPr/>
            <p:nvPr/>
          </p:nvSpPr>
          <p:spPr bwMode="auto">
            <a:xfrm>
              <a:off x="5234320" y="3312742"/>
              <a:ext cx="1418604" cy="1054633"/>
            </a:xfrm>
            <a:custGeom>
              <a:avLst/>
              <a:gdLst>
                <a:gd name="T0" fmla="*/ 2049 w 2245"/>
                <a:gd name="T1" fmla="*/ 0 h 1669"/>
                <a:gd name="T2" fmla="*/ 1363 w 2245"/>
                <a:gd name="T3" fmla="*/ 147 h 1669"/>
                <a:gd name="T4" fmla="*/ 505 w 2245"/>
                <a:gd name="T5" fmla="*/ 427 h 1669"/>
                <a:gd name="T6" fmla="*/ 0 w 2245"/>
                <a:gd name="T7" fmla="*/ 742 h 1669"/>
                <a:gd name="T8" fmla="*/ 673 w 2245"/>
                <a:gd name="T9" fmla="*/ 1669 h 1669"/>
                <a:gd name="T10" fmla="*/ 1637 w 2245"/>
                <a:gd name="T11" fmla="*/ 964 h 1669"/>
                <a:gd name="T12" fmla="*/ 2245 w 2245"/>
                <a:gd name="T13" fmla="*/ 801 h 1669"/>
                <a:gd name="T14" fmla="*/ 2049 w 2245"/>
                <a:gd name="T15" fmla="*/ 0 h 166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45" h="1669">
                  <a:moveTo>
                    <a:pt x="2049" y="0"/>
                  </a:moveTo>
                  <a:lnTo>
                    <a:pt x="1363" y="147"/>
                  </a:lnTo>
                  <a:lnTo>
                    <a:pt x="505" y="427"/>
                  </a:lnTo>
                  <a:lnTo>
                    <a:pt x="0" y="742"/>
                  </a:lnTo>
                  <a:lnTo>
                    <a:pt x="673" y="1669"/>
                  </a:lnTo>
                  <a:lnTo>
                    <a:pt x="1637" y="964"/>
                  </a:lnTo>
                  <a:lnTo>
                    <a:pt x="2245" y="801"/>
                  </a:lnTo>
                  <a:lnTo>
                    <a:pt x="204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94" name="Freeform 30"/>
            <p:cNvSpPr/>
            <p:nvPr/>
          </p:nvSpPr>
          <p:spPr bwMode="auto">
            <a:xfrm>
              <a:off x="6257358" y="3284939"/>
              <a:ext cx="329849" cy="618625"/>
            </a:xfrm>
            <a:custGeom>
              <a:avLst/>
              <a:gdLst>
                <a:gd name="T0" fmla="*/ 0 w 522"/>
                <a:gd name="T1" fmla="*/ 64 h 979"/>
                <a:gd name="T2" fmla="*/ 237 w 522"/>
                <a:gd name="T3" fmla="*/ 979 h 979"/>
                <a:gd name="T4" fmla="*/ 522 w 522"/>
                <a:gd name="T5" fmla="*/ 925 h 979"/>
                <a:gd name="T6" fmla="*/ 278 w 522"/>
                <a:gd name="T7" fmla="*/ 0 h 979"/>
                <a:gd name="T8" fmla="*/ 0 w 522"/>
                <a:gd name="T9" fmla="*/ 64 h 979"/>
              </a:gdLst>
              <a:ahLst/>
              <a:cxnLst>
                <a:cxn ang="0">
                  <a:pos x="T0" y="T1"/>
                </a:cxn>
                <a:cxn ang="0">
                  <a:pos x="T2" y="T3"/>
                </a:cxn>
                <a:cxn ang="0">
                  <a:pos x="T4" y="T5"/>
                </a:cxn>
                <a:cxn ang="0">
                  <a:pos x="T6" y="T7"/>
                </a:cxn>
                <a:cxn ang="0">
                  <a:pos x="T8" y="T9"/>
                </a:cxn>
              </a:cxnLst>
              <a:rect l="0" t="0" r="r" b="b"/>
              <a:pathLst>
                <a:path w="522" h="979">
                  <a:moveTo>
                    <a:pt x="0" y="64"/>
                  </a:moveTo>
                  <a:lnTo>
                    <a:pt x="237" y="979"/>
                  </a:lnTo>
                  <a:lnTo>
                    <a:pt x="522" y="925"/>
                  </a:lnTo>
                  <a:lnTo>
                    <a:pt x="278" y="0"/>
                  </a:lnTo>
                  <a:lnTo>
                    <a:pt x="0" y="64"/>
                  </a:ln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295" name="Freeform 31"/>
            <p:cNvSpPr/>
            <p:nvPr/>
          </p:nvSpPr>
          <p:spPr bwMode="auto">
            <a:xfrm>
              <a:off x="6257358" y="3284939"/>
              <a:ext cx="329849" cy="618625"/>
            </a:xfrm>
            <a:custGeom>
              <a:avLst/>
              <a:gdLst>
                <a:gd name="T0" fmla="*/ 0 w 522"/>
                <a:gd name="T1" fmla="*/ 64 h 979"/>
                <a:gd name="T2" fmla="*/ 237 w 522"/>
                <a:gd name="T3" fmla="*/ 979 h 979"/>
                <a:gd name="T4" fmla="*/ 522 w 522"/>
                <a:gd name="T5" fmla="*/ 925 h 979"/>
                <a:gd name="T6" fmla="*/ 278 w 522"/>
                <a:gd name="T7" fmla="*/ 0 h 979"/>
                <a:gd name="T8" fmla="*/ 0 w 522"/>
                <a:gd name="T9" fmla="*/ 64 h 979"/>
              </a:gdLst>
              <a:ahLst/>
              <a:cxnLst>
                <a:cxn ang="0">
                  <a:pos x="T0" y="T1"/>
                </a:cxn>
                <a:cxn ang="0">
                  <a:pos x="T2" y="T3"/>
                </a:cxn>
                <a:cxn ang="0">
                  <a:pos x="T4" y="T5"/>
                </a:cxn>
                <a:cxn ang="0">
                  <a:pos x="T6" y="T7"/>
                </a:cxn>
                <a:cxn ang="0">
                  <a:pos x="T8" y="T9"/>
                </a:cxn>
              </a:cxnLst>
              <a:rect l="0" t="0" r="r" b="b"/>
              <a:pathLst>
                <a:path w="522" h="979">
                  <a:moveTo>
                    <a:pt x="0" y="64"/>
                  </a:moveTo>
                  <a:lnTo>
                    <a:pt x="237" y="979"/>
                  </a:lnTo>
                  <a:lnTo>
                    <a:pt x="522" y="925"/>
                  </a:lnTo>
                  <a:lnTo>
                    <a:pt x="278" y="0"/>
                  </a:lnTo>
                  <a:lnTo>
                    <a:pt x="0" y="6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96" name="Freeform 36"/>
            <p:cNvSpPr/>
            <p:nvPr/>
          </p:nvSpPr>
          <p:spPr bwMode="auto">
            <a:xfrm>
              <a:off x="4706056" y="3284939"/>
              <a:ext cx="327954" cy="618625"/>
            </a:xfrm>
            <a:custGeom>
              <a:avLst/>
              <a:gdLst>
                <a:gd name="T0" fmla="*/ 519 w 519"/>
                <a:gd name="T1" fmla="*/ 64 h 979"/>
                <a:gd name="T2" fmla="*/ 284 w 519"/>
                <a:gd name="T3" fmla="*/ 979 h 979"/>
                <a:gd name="T4" fmla="*/ 0 w 519"/>
                <a:gd name="T5" fmla="*/ 925 h 979"/>
                <a:gd name="T6" fmla="*/ 243 w 519"/>
                <a:gd name="T7" fmla="*/ 0 h 979"/>
                <a:gd name="T8" fmla="*/ 519 w 519"/>
                <a:gd name="T9" fmla="*/ 64 h 979"/>
              </a:gdLst>
              <a:ahLst/>
              <a:cxnLst>
                <a:cxn ang="0">
                  <a:pos x="T0" y="T1"/>
                </a:cxn>
                <a:cxn ang="0">
                  <a:pos x="T2" y="T3"/>
                </a:cxn>
                <a:cxn ang="0">
                  <a:pos x="T4" y="T5"/>
                </a:cxn>
                <a:cxn ang="0">
                  <a:pos x="T6" y="T7"/>
                </a:cxn>
                <a:cxn ang="0">
                  <a:pos x="T8" y="T9"/>
                </a:cxn>
              </a:cxnLst>
              <a:rect l="0" t="0" r="r" b="b"/>
              <a:pathLst>
                <a:path w="519" h="979">
                  <a:moveTo>
                    <a:pt x="519" y="64"/>
                  </a:moveTo>
                  <a:lnTo>
                    <a:pt x="284" y="979"/>
                  </a:lnTo>
                  <a:lnTo>
                    <a:pt x="0" y="925"/>
                  </a:lnTo>
                  <a:lnTo>
                    <a:pt x="243" y="0"/>
                  </a:lnTo>
                  <a:lnTo>
                    <a:pt x="519" y="64"/>
                  </a:ln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297" name="Freeform 37"/>
            <p:cNvSpPr/>
            <p:nvPr/>
          </p:nvSpPr>
          <p:spPr bwMode="auto">
            <a:xfrm>
              <a:off x="4706056" y="3284939"/>
              <a:ext cx="327954" cy="618625"/>
            </a:xfrm>
            <a:custGeom>
              <a:avLst/>
              <a:gdLst>
                <a:gd name="T0" fmla="*/ 519 w 519"/>
                <a:gd name="T1" fmla="*/ 64 h 979"/>
                <a:gd name="T2" fmla="*/ 284 w 519"/>
                <a:gd name="T3" fmla="*/ 979 h 979"/>
                <a:gd name="T4" fmla="*/ 0 w 519"/>
                <a:gd name="T5" fmla="*/ 925 h 979"/>
                <a:gd name="T6" fmla="*/ 243 w 519"/>
                <a:gd name="T7" fmla="*/ 0 h 979"/>
                <a:gd name="T8" fmla="*/ 519 w 519"/>
                <a:gd name="T9" fmla="*/ 64 h 979"/>
              </a:gdLst>
              <a:ahLst/>
              <a:cxnLst>
                <a:cxn ang="0">
                  <a:pos x="T0" y="T1"/>
                </a:cxn>
                <a:cxn ang="0">
                  <a:pos x="T2" y="T3"/>
                </a:cxn>
                <a:cxn ang="0">
                  <a:pos x="T4" y="T5"/>
                </a:cxn>
                <a:cxn ang="0">
                  <a:pos x="T6" y="T7"/>
                </a:cxn>
                <a:cxn ang="0">
                  <a:pos x="T8" y="T9"/>
                </a:cxn>
              </a:cxnLst>
              <a:rect l="0" t="0" r="r" b="b"/>
              <a:pathLst>
                <a:path w="519" h="979">
                  <a:moveTo>
                    <a:pt x="519" y="64"/>
                  </a:moveTo>
                  <a:lnTo>
                    <a:pt x="284" y="979"/>
                  </a:lnTo>
                  <a:lnTo>
                    <a:pt x="0" y="925"/>
                  </a:lnTo>
                  <a:lnTo>
                    <a:pt x="243" y="0"/>
                  </a:lnTo>
                  <a:lnTo>
                    <a:pt x="519" y="6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98" name="Freeform 42"/>
            <p:cNvSpPr/>
            <p:nvPr/>
          </p:nvSpPr>
          <p:spPr bwMode="auto">
            <a:xfrm>
              <a:off x="4985986" y="3686824"/>
              <a:ext cx="527000" cy="390511"/>
            </a:xfrm>
            <a:custGeom>
              <a:avLst/>
              <a:gdLst>
                <a:gd name="T0" fmla="*/ 149 w 511"/>
                <a:gd name="T1" fmla="*/ 354 h 378"/>
                <a:gd name="T2" fmla="*/ 452 w 511"/>
                <a:gd name="T3" fmla="*/ 183 h 378"/>
                <a:gd name="T4" fmla="*/ 487 w 511"/>
                <a:gd name="T5" fmla="*/ 60 h 378"/>
                <a:gd name="T6" fmla="*/ 486 w 511"/>
                <a:gd name="T7" fmla="*/ 58 h 378"/>
                <a:gd name="T8" fmla="*/ 363 w 511"/>
                <a:gd name="T9" fmla="*/ 24 h 378"/>
                <a:gd name="T10" fmla="*/ 59 w 511"/>
                <a:gd name="T11" fmla="*/ 195 h 378"/>
                <a:gd name="T12" fmla="*/ 25 w 511"/>
                <a:gd name="T13" fmla="*/ 318 h 378"/>
                <a:gd name="T14" fmla="*/ 26 w 511"/>
                <a:gd name="T15" fmla="*/ 320 h 378"/>
                <a:gd name="T16" fmla="*/ 149 w 511"/>
                <a:gd name="T17" fmla="*/ 354 h 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1" h="378">
                  <a:moveTo>
                    <a:pt x="149" y="354"/>
                  </a:moveTo>
                  <a:cubicBezTo>
                    <a:pt x="452" y="183"/>
                    <a:pt x="452" y="183"/>
                    <a:pt x="452" y="183"/>
                  </a:cubicBezTo>
                  <a:cubicBezTo>
                    <a:pt x="496" y="159"/>
                    <a:pt x="511" y="103"/>
                    <a:pt x="487" y="60"/>
                  </a:cubicBezTo>
                  <a:cubicBezTo>
                    <a:pt x="486" y="58"/>
                    <a:pt x="486" y="58"/>
                    <a:pt x="486" y="58"/>
                  </a:cubicBezTo>
                  <a:cubicBezTo>
                    <a:pt x="461" y="15"/>
                    <a:pt x="406" y="0"/>
                    <a:pt x="363" y="24"/>
                  </a:cubicBezTo>
                  <a:cubicBezTo>
                    <a:pt x="59" y="195"/>
                    <a:pt x="59" y="195"/>
                    <a:pt x="59" y="195"/>
                  </a:cubicBezTo>
                  <a:cubicBezTo>
                    <a:pt x="16" y="219"/>
                    <a:pt x="0" y="275"/>
                    <a:pt x="25" y="318"/>
                  </a:cubicBezTo>
                  <a:cubicBezTo>
                    <a:pt x="26" y="320"/>
                    <a:pt x="26" y="320"/>
                    <a:pt x="26" y="320"/>
                  </a:cubicBezTo>
                  <a:cubicBezTo>
                    <a:pt x="50" y="363"/>
                    <a:pt x="105" y="378"/>
                    <a:pt x="149" y="354"/>
                  </a:cubicBezTo>
                  <a:close/>
                </a:path>
              </a:pathLst>
            </a:custGeom>
            <a:solidFill>
              <a:srgbClr val="BF896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99" name="Freeform 43"/>
            <p:cNvSpPr/>
            <p:nvPr/>
          </p:nvSpPr>
          <p:spPr bwMode="auto">
            <a:xfrm>
              <a:off x="5039697" y="3861227"/>
              <a:ext cx="526369" cy="391775"/>
            </a:xfrm>
            <a:custGeom>
              <a:avLst/>
              <a:gdLst>
                <a:gd name="T0" fmla="*/ 148 w 510"/>
                <a:gd name="T1" fmla="*/ 354 h 379"/>
                <a:gd name="T2" fmla="*/ 452 w 510"/>
                <a:gd name="T3" fmla="*/ 183 h 379"/>
                <a:gd name="T4" fmla="*/ 486 w 510"/>
                <a:gd name="T5" fmla="*/ 60 h 379"/>
                <a:gd name="T6" fmla="*/ 485 w 510"/>
                <a:gd name="T7" fmla="*/ 59 h 379"/>
                <a:gd name="T8" fmla="*/ 362 w 510"/>
                <a:gd name="T9" fmla="*/ 25 h 379"/>
                <a:gd name="T10" fmla="*/ 58 w 510"/>
                <a:gd name="T11" fmla="*/ 195 h 379"/>
                <a:gd name="T12" fmla="*/ 24 w 510"/>
                <a:gd name="T13" fmla="*/ 318 h 379"/>
                <a:gd name="T14" fmla="*/ 25 w 510"/>
                <a:gd name="T15" fmla="*/ 320 h 379"/>
                <a:gd name="T16" fmla="*/ 148 w 510"/>
                <a:gd name="T17" fmla="*/ 354 h 3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0" h="379">
                  <a:moveTo>
                    <a:pt x="148" y="354"/>
                  </a:moveTo>
                  <a:cubicBezTo>
                    <a:pt x="452" y="183"/>
                    <a:pt x="452" y="183"/>
                    <a:pt x="452" y="183"/>
                  </a:cubicBezTo>
                  <a:cubicBezTo>
                    <a:pt x="495" y="159"/>
                    <a:pt x="510" y="104"/>
                    <a:pt x="486" y="60"/>
                  </a:cubicBezTo>
                  <a:cubicBezTo>
                    <a:pt x="485" y="59"/>
                    <a:pt x="485" y="59"/>
                    <a:pt x="485" y="59"/>
                  </a:cubicBezTo>
                  <a:cubicBezTo>
                    <a:pt x="461" y="15"/>
                    <a:pt x="405" y="0"/>
                    <a:pt x="362" y="25"/>
                  </a:cubicBezTo>
                  <a:cubicBezTo>
                    <a:pt x="58" y="195"/>
                    <a:pt x="58" y="195"/>
                    <a:pt x="58" y="195"/>
                  </a:cubicBezTo>
                  <a:cubicBezTo>
                    <a:pt x="15" y="220"/>
                    <a:pt x="0" y="275"/>
                    <a:pt x="24" y="318"/>
                  </a:cubicBezTo>
                  <a:cubicBezTo>
                    <a:pt x="25" y="320"/>
                    <a:pt x="25" y="320"/>
                    <a:pt x="25" y="320"/>
                  </a:cubicBezTo>
                  <a:cubicBezTo>
                    <a:pt x="49" y="363"/>
                    <a:pt x="104" y="379"/>
                    <a:pt x="148" y="354"/>
                  </a:cubicBezTo>
                  <a:close/>
                </a:path>
              </a:pathLst>
            </a:custGeom>
            <a:solidFill>
              <a:srgbClr val="BF896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00" name="Freeform 44"/>
            <p:cNvSpPr/>
            <p:nvPr/>
          </p:nvSpPr>
          <p:spPr bwMode="auto">
            <a:xfrm>
              <a:off x="5222314" y="3963594"/>
              <a:ext cx="526369" cy="391143"/>
            </a:xfrm>
            <a:custGeom>
              <a:avLst/>
              <a:gdLst>
                <a:gd name="T0" fmla="*/ 148 w 510"/>
                <a:gd name="T1" fmla="*/ 354 h 379"/>
                <a:gd name="T2" fmla="*/ 451 w 510"/>
                <a:gd name="T3" fmla="*/ 183 h 379"/>
                <a:gd name="T4" fmla="*/ 486 w 510"/>
                <a:gd name="T5" fmla="*/ 60 h 379"/>
                <a:gd name="T6" fmla="*/ 485 w 510"/>
                <a:gd name="T7" fmla="*/ 59 h 379"/>
                <a:gd name="T8" fmla="*/ 362 w 510"/>
                <a:gd name="T9" fmla="*/ 24 h 379"/>
                <a:gd name="T10" fmla="*/ 58 w 510"/>
                <a:gd name="T11" fmla="*/ 195 h 379"/>
                <a:gd name="T12" fmla="*/ 24 w 510"/>
                <a:gd name="T13" fmla="*/ 318 h 379"/>
                <a:gd name="T14" fmla="*/ 25 w 510"/>
                <a:gd name="T15" fmla="*/ 320 h 379"/>
                <a:gd name="T16" fmla="*/ 148 w 510"/>
                <a:gd name="T17" fmla="*/ 354 h 3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0" h="379">
                  <a:moveTo>
                    <a:pt x="148" y="354"/>
                  </a:moveTo>
                  <a:cubicBezTo>
                    <a:pt x="451" y="183"/>
                    <a:pt x="451" y="183"/>
                    <a:pt x="451" y="183"/>
                  </a:cubicBezTo>
                  <a:cubicBezTo>
                    <a:pt x="495" y="159"/>
                    <a:pt x="510" y="104"/>
                    <a:pt x="486" y="60"/>
                  </a:cubicBezTo>
                  <a:cubicBezTo>
                    <a:pt x="485" y="59"/>
                    <a:pt x="485" y="59"/>
                    <a:pt x="485" y="59"/>
                  </a:cubicBezTo>
                  <a:cubicBezTo>
                    <a:pt x="461" y="15"/>
                    <a:pt x="405" y="0"/>
                    <a:pt x="362" y="24"/>
                  </a:cubicBezTo>
                  <a:cubicBezTo>
                    <a:pt x="58" y="195"/>
                    <a:pt x="58" y="195"/>
                    <a:pt x="58" y="195"/>
                  </a:cubicBezTo>
                  <a:cubicBezTo>
                    <a:pt x="15" y="220"/>
                    <a:pt x="0" y="275"/>
                    <a:pt x="24" y="318"/>
                  </a:cubicBezTo>
                  <a:cubicBezTo>
                    <a:pt x="25" y="320"/>
                    <a:pt x="25" y="320"/>
                    <a:pt x="25" y="320"/>
                  </a:cubicBezTo>
                  <a:cubicBezTo>
                    <a:pt x="49" y="363"/>
                    <a:pt x="104" y="379"/>
                    <a:pt x="148" y="354"/>
                  </a:cubicBezTo>
                  <a:close/>
                </a:path>
              </a:pathLst>
            </a:custGeom>
            <a:solidFill>
              <a:srgbClr val="BF896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01" name="Freeform 45"/>
            <p:cNvSpPr/>
            <p:nvPr/>
          </p:nvSpPr>
          <p:spPr bwMode="auto">
            <a:xfrm>
              <a:off x="5395454" y="4069752"/>
              <a:ext cx="527632" cy="391775"/>
            </a:xfrm>
            <a:custGeom>
              <a:avLst/>
              <a:gdLst>
                <a:gd name="T0" fmla="*/ 149 w 511"/>
                <a:gd name="T1" fmla="*/ 354 h 379"/>
                <a:gd name="T2" fmla="*/ 452 w 511"/>
                <a:gd name="T3" fmla="*/ 184 h 379"/>
                <a:gd name="T4" fmla="*/ 486 w 511"/>
                <a:gd name="T5" fmla="*/ 61 h 379"/>
                <a:gd name="T6" fmla="*/ 486 w 511"/>
                <a:gd name="T7" fmla="*/ 59 h 379"/>
                <a:gd name="T8" fmla="*/ 363 w 511"/>
                <a:gd name="T9" fmla="*/ 25 h 379"/>
                <a:gd name="T10" fmla="*/ 59 w 511"/>
                <a:gd name="T11" fmla="*/ 196 h 379"/>
                <a:gd name="T12" fmla="*/ 25 w 511"/>
                <a:gd name="T13" fmla="*/ 319 h 379"/>
                <a:gd name="T14" fmla="*/ 26 w 511"/>
                <a:gd name="T15" fmla="*/ 320 h 379"/>
                <a:gd name="T16" fmla="*/ 149 w 511"/>
                <a:gd name="T17" fmla="*/ 354 h 3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1" h="379">
                  <a:moveTo>
                    <a:pt x="149" y="354"/>
                  </a:moveTo>
                  <a:cubicBezTo>
                    <a:pt x="452" y="184"/>
                    <a:pt x="452" y="184"/>
                    <a:pt x="452" y="184"/>
                  </a:cubicBezTo>
                  <a:cubicBezTo>
                    <a:pt x="496" y="159"/>
                    <a:pt x="511" y="104"/>
                    <a:pt x="486" y="61"/>
                  </a:cubicBezTo>
                  <a:cubicBezTo>
                    <a:pt x="486" y="59"/>
                    <a:pt x="486" y="59"/>
                    <a:pt x="486" y="59"/>
                  </a:cubicBezTo>
                  <a:cubicBezTo>
                    <a:pt x="461" y="16"/>
                    <a:pt x="406" y="0"/>
                    <a:pt x="363" y="25"/>
                  </a:cubicBezTo>
                  <a:cubicBezTo>
                    <a:pt x="59" y="196"/>
                    <a:pt x="59" y="196"/>
                    <a:pt x="59" y="196"/>
                  </a:cubicBezTo>
                  <a:cubicBezTo>
                    <a:pt x="16" y="220"/>
                    <a:pt x="0" y="275"/>
                    <a:pt x="25" y="319"/>
                  </a:cubicBezTo>
                  <a:cubicBezTo>
                    <a:pt x="26" y="320"/>
                    <a:pt x="26" y="320"/>
                    <a:pt x="26" y="320"/>
                  </a:cubicBezTo>
                  <a:cubicBezTo>
                    <a:pt x="50" y="364"/>
                    <a:pt x="105" y="379"/>
                    <a:pt x="149" y="354"/>
                  </a:cubicBezTo>
                </a:path>
              </a:pathLst>
            </a:custGeom>
            <a:solidFill>
              <a:srgbClr val="BF896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02" name="Freeform 46"/>
            <p:cNvSpPr/>
            <p:nvPr/>
          </p:nvSpPr>
          <p:spPr bwMode="auto">
            <a:xfrm>
              <a:off x="5909816" y="3981919"/>
              <a:ext cx="276770" cy="202838"/>
            </a:xfrm>
            <a:custGeom>
              <a:avLst/>
              <a:gdLst>
                <a:gd name="T0" fmla="*/ 438 w 438"/>
                <a:gd name="T1" fmla="*/ 0 h 321"/>
                <a:gd name="T2" fmla="*/ 0 w 438"/>
                <a:gd name="T3" fmla="*/ 321 h 321"/>
                <a:gd name="T4" fmla="*/ 0 w 438"/>
                <a:gd name="T5" fmla="*/ 321 h 321"/>
                <a:gd name="T6" fmla="*/ 438 w 438"/>
                <a:gd name="T7" fmla="*/ 0 h 321"/>
                <a:gd name="T8" fmla="*/ 438 w 438"/>
                <a:gd name="T9" fmla="*/ 0 h 321"/>
              </a:gdLst>
              <a:ahLst/>
              <a:cxnLst>
                <a:cxn ang="0">
                  <a:pos x="T0" y="T1"/>
                </a:cxn>
                <a:cxn ang="0">
                  <a:pos x="T2" y="T3"/>
                </a:cxn>
                <a:cxn ang="0">
                  <a:pos x="T4" y="T5"/>
                </a:cxn>
                <a:cxn ang="0">
                  <a:pos x="T6" y="T7"/>
                </a:cxn>
                <a:cxn ang="0">
                  <a:pos x="T8" y="T9"/>
                </a:cxn>
              </a:cxnLst>
              <a:rect l="0" t="0" r="r" b="b"/>
              <a:pathLst>
                <a:path w="438" h="321">
                  <a:moveTo>
                    <a:pt x="438" y="0"/>
                  </a:moveTo>
                  <a:lnTo>
                    <a:pt x="0" y="321"/>
                  </a:lnTo>
                  <a:lnTo>
                    <a:pt x="0" y="321"/>
                  </a:lnTo>
                  <a:lnTo>
                    <a:pt x="438" y="0"/>
                  </a:lnTo>
                  <a:lnTo>
                    <a:pt x="438" y="0"/>
                  </a:lnTo>
                  <a:close/>
                </a:path>
              </a:pathLst>
            </a:custGeom>
            <a:solidFill>
              <a:srgbClr val="E6E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03" name="Freeform 47"/>
            <p:cNvSpPr/>
            <p:nvPr/>
          </p:nvSpPr>
          <p:spPr bwMode="auto">
            <a:xfrm>
              <a:off x="5909816" y="3981919"/>
              <a:ext cx="276770" cy="202838"/>
            </a:xfrm>
            <a:custGeom>
              <a:avLst/>
              <a:gdLst>
                <a:gd name="T0" fmla="*/ 438 w 438"/>
                <a:gd name="T1" fmla="*/ 0 h 321"/>
                <a:gd name="T2" fmla="*/ 0 w 438"/>
                <a:gd name="T3" fmla="*/ 321 h 321"/>
                <a:gd name="T4" fmla="*/ 0 w 438"/>
                <a:gd name="T5" fmla="*/ 321 h 321"/>
                <a:gd name="T6" fmla="*/ 438 w 438"/>
                <a:gd name="T7" fmla="*/ 0 h 321"/>
                <a:gd name="T8" fmla="*/ 438 w 438"/>
                <a:gd name="T9" fmla="*/ 0 h 321"/>
              </a:gdLst>
              <a:ahLst/>
              <a:cxnLst>
                <a:cxn ang="0">
                  <a:pos x="T0" y="T1"/>
                </a:cxn>
                <a:cxn ang="0">
                  <a:pos x="T2" y="T3"/>
                </a:cxn>
                <a:cxn ang="0">
                  <a:pos x="T4" y="T5"/>
                </a:cxn>
                <a:cxn ang="0">
                  <a:pos x="T6" y="T7"/>
                </a:cxn>
                <a:cxn ang="0">
                  <a:pos x="T8" y="T9"/>
                </a:cxn>
              </a:cxnLst>
              <a:rect l="0" t="0" r="r" b="b"/>
              <a:pathLst>
                <a:path w="438" h="321">
                  <a:moveTo>
                    <a:pt x="438" y="0"/>
                  </a:moveTo>
                  <a:lnTo>
                    <a:pt x="0" y="321"/>
                  </a:lnTo>
                  <a:lnTo>
                    <a:pt x="0" y="321"/>
                  </a:lnTo>
                  <a:lnTo>
                    <a:pt x="438" y="0"/>
                  </a:lnTo>
                  <a:lnTo>
                    <a:pt x="43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04" name="Freeform 48"/>
            <p:cNvSpPr/>
            <p:nvPr/>
          </p:nvSpPr>
          <p:spPr bwMode="auto">
            <a:xfrm>
              <a:off x="5839676" y="3952220"/>
              <a:ext cx="346910" cy="232537"/>
            </a:xfrm>
            <a:custGeom>
              <a:avLst/>
              <a:gdLst>
                <a:gd name="T0" fmla="*/ 269 w 336"/>
                <a:gd name="T1" fmla="*/ 0 h 225"/>
                <a:gd name="T2" fmla="*/ 203 w 336"/>
                <a:gd name="T3" fmla="*/ 27 h 225"/>
                <a:gd name="T4" fmla="*/ 202 w 336"/>
                <a:gd name="T5" fmla="*/ 29 h 225"/>
                <a:gd name="T6" fmla="*/ 180 w 336"/>
                <a:gd name="T7" fmla="*/ 114 h 225"/>
                <a:gd name="T8" fmla="*/ 152 w 336"/>
                <a:gd name="T9" fmla="*/ 86 h 225"/>
                <a:gd name="T10" fmla="*/ 89 w 336"/>
                <a:gd name="T11" fmla="*/ 61 h 225"/>
                <a:gd name="T12" fmla="*/ 24 w 336"/>
                <a:gd name="T13" fmla="*/ 88 h 225"/>
                <a:gd name="T14" fmla="*/ 23 w 336"/>
                <a:gd name="T15" fmla="*/ 90 h 225"/>
                <a:gd name="T16" fmla="*/ 0 w 336"/>
                <a:gd name="T17" fmla="*/ 130 h 225"/>
                <a:gd name="T18" fmla="*/ 56 w 336"/>
                <a:gd name="T19" fmla="*/ 173 h 225"/>
                <a:gd name="T20" fmla="*/ 56 w 336"/>
                <a:gd name="T21" fmla="*/ 175 h 225"/>
                <a:gd name="T22" fmla="*/ 68 w 336"/>
                <a:gd name="T23" fmla="*/ 225 h 225"/>
                <a:gd name="T24" fmla="*/ 336 w 336"/>
                <a:gd name="T25" fmla="*/ 29 h 225"/>
                <a:gd name="T26" fmla="*/ 331 w 336"/>
                <a:gd name="T27" fmla="*/ 25 h 225"/>
                <a:gd name="T28" fmla="*/ 269 w 336"/>
                <a:gd name="T29" fmla="*/ 0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36" h="225">
                  <a:moveTo>
                    <a:pt x="269" y="0"/>
                  </a:moveTo>
                  <a:cubicBezTo>
                    <a:pt x="245" y="0"/>
                    <a:pt x="221" y="9"/>
                    <a:pt x="203" y="27"/>
                  </a:cubicBezTo>
                  <a:cubicBezTo>
                    <a:pt x="202" y="29"/>
                    <a:pt x="202" y="29"/>
                    <a:pt x="202" y="29"/>
                  </a:cubicBezTo>
                  <a:cubicBezTo>
                    <a:pt x="180" y="52"/>
                    <a:pt x="172" y="84"/>
                    <a:pt x="180" y="114"/>
                  </a:cubicBezTo>
                  <a:cubicBezTo>
                    <a:pt x="152" y="86"/>
                    <a:pt x="152" y="86"/>
                    <a:pt x="152" y="86"/>
                  </a:cubicBezTo>
                  <a:cubicBezTo>
                    <a:pt x="134" y="69"/>
                    <a:pt x="112" y="61"/>
                    <a:pt x="89" y="61"/>
                  </a:cubicBezTo>
                  <a:cubicBezTo>
                    <a:pt x="65" y="61"/>
                    <a:pt x="42" y="70"/>
                    <a:pt x="24" y="88"/>
                  </a:cubicBezTo>
                  <a:cubicBezTo>
                    <a:pt x="23" y="90"/>
                    <a:pt x="23" y="90"/>
                    <a:pt x="23" y="90"/>
                  </a:cubicBezTo>
                  <a:cubicBezTo>
                    <a:pt x="11" y="101"/>
                    <a:pt x="4" y="115"/>
                    <a:pt x="0" y="130"/>
                  </a:cubicBezTo>
                  <a:cubicBezTo>
                    <a:pt x="23" y="136"/>
                    <a:pt x="43" y="151"/>
                    <a:pt x="56" y="173"/>
                  </a:cubicBezTo>
                  <a:cubicBezTo>
                    <a:pt x="56" y="175"/>
                    <a:pt x="56" y="175"/>
                    <a:pt x="56" y="175"/>
                  </a:cubicBezTo>
                  <a:cubicBezTo>
                    <a:pt x="65" y="190"/>
                    <a:pt x="69" y="208"/>
                    <a:pt x="68" y="225"/>
                  </a:cubicBezTo>
                  <a:cubicBezTo>
                    <a:pt x="336" y="29"/>
                    <a:pt x="336" y="29"/>
                    <a:pt x="336" y="29"/>
                  </a:cubicBezTo>
                  <a:cubicBezTo>
                    <a:pt x="331" y="25"/>
                    <a:pt x="331" y="25"/>
                    <a:pt x="331" y="25"/>
                  </a:cubicBezTo>
                  <a:cubicBezTo>
                    <a:pt x="314" y="8"/>
                    <a:pt x="291" y="0"/>
                    <a:pt x="269" y="0"/>
                  </a:cubicBezTo>
                </a:path>
              </a:pathLst>
            </a:custGeom>
            <a:solidFill>
              <a:srgbClr val="AC7C5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05" name="Freeform 49"/>
            <p:cNvSpPr>
              <a:spLocks noEditPoints="1"/>
            </p:cNvSpPr>
            <p:nvPr/>
          </p:nvSpPr>
          <p:spPr bwMode="auto">
            <a:xfrm>
              <a:off x="5589445" y="4258689"/>
              <a:ext cx="273611" cy="155446"/>
            </a:xfrm>
            <a:custGeom>
              <a:avLst/>
              <a:gdLst>
                <a:gd name="T0" fmla="*/ 264 w 265"/>
                <a:gd name="T1" fmla="*/ 1 h 150"/>
                <a:gd name="T2" fmla="*/ 0 w 265"/>
                <a:gd name="T3" fmla="*/ 150 h 150"/>
                <a:gd name="T4" fmla="*/ 0 w 265"/>
                <a:gd name="T5" fmla="*/ 150 h 150"/>
                <a:gd name="T6" fmla="*/ 264 w 265"/>
                <a:gd name="T7" fmla="*/ 1 h 150"/>
                <a:gd name="T8" fmla="*/ 264 w 265"/>
                <a:gd name="T9" fmla="*/ 0 h 150"/>
                <a:gd name="T10" fmla="*/ 264 w 265"/>
                <a:gd name="T11" fmla="*/ 1 h 150"/>
                <a:gd name="T12" fmla="*/ 264 w 265"/>
                <a:gd name="T13" fmla="*/ 0 h 150"/>
                <a:gd name="T14" fmla="*/ 265 w 265"/>
                <a:gd name="T15" fmla="*/ 0 h 150"/>
                <a:gd name="T16" fmla="*/ 264 w 265"/>
                <a:gd name="T17" fmla="*/ 0 h 150"/>
                <a:gd name="T18" fmla="*/ 265 w 265"/>
                <a:gd name="T19" fmla="*/ 0 h 150"/>
                <a:gd name="T20" fmla="*/ 265 w 265"/>
                <a:gd name="T21" fmla="*/ 0 h 150"/>
                <a:gd name="T22" fmla="*/ 265 w 265"/>
                <a:gd name="T23" fmla="*/ 0 h 150"/>
                <a:gd name="T24" fmla="*/ 265 w 265"/>
                <a:gd name="T25" fmla="*/ 0 h 150"/>
                <a:gd name="T26" fmla="*/ 265 w 265"/>
                <a:gd name="T27" fmla="*/ 0 h 150"/>
                <a:gd name="T28" fmla="*/ 265 w 265"/>
                <a:gd name="T29" fmla="*/ 0 h 150"/>
                <a:gd name="T30" fmla="*/ 265 w 265"/>
                <a:gd name="T31" fmla="*/ 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65" h="150">
                  <a:moveTo>
                    <a:pt x="264" y="1"/>
                  </a:moveTo>
                  <a:cubicBezTo>
                    <a:pt x="0" y="150"/>
                    <a:pt x="0" y="150"/>
                    <a:pt x="0" y="150"/>
                  </a:cubicBezTo>
                  <a:cubicBezTo>
                    <a:pt x="0" y="150"/>
                    <a:pt x="0" y="150"/>
                    <a:pt x="0" y="150"/>
                  </a:cubicBezTo>
                  <a:cubicBezTo>
                    <a:pt x="264" y="1"/>
                    <a:pt x="264" y="1"/>
                    <a:pt x="264" y="1"/>
                  </a:cubicBezTo>
                  <a:moveTo>
                    <a:pt x="264" y="0"/>
                  </a:moveTo>
                  <a:cubicBezTo>
                    <a:pt x="264" y="1"/>
                    <a:pt x="264" y="1"/>
                    <a:pt x="264" y="1"/>
                  </a:cubicBezTo>
                  <a:cubicBezTo>
                    <a:pt x="264" y="1"/>
                    <a:pt x="264" y="0"/>
                    <a:pt x="264" y="0"/>
                  </a:cubicBezTo>
                  <a:moveTo>
                    <a:pt x="265" y="0"/>
                  </a:moveTo>
                  <a:cubicBezTo>
                    <a:pt x="264" y="0"/>
                    <a:pt x="264" y="0"/>
                    <a:pt x="264" y="0"/>
                  </a:cubicBezTo>
                  <a:cubicBezTo>
                    <a:pt x="264" y="0"/>
                    <a:pt x="264" y="0"/>
                    <a:pt x="265" y="0"/>
                  </a:cubicBezTo>
                  <a:moveTo>
                    <a:pt x="265" y="0"/>
                  </a:moveTo>
                  <a:cubicBezTo>
                    <a:pt x="265" y="0"/>
                    <a:pt x="265" y="0"/>
                    <a:pt x="265" y="0"/>
                  </a:cubicBezTo>
                  <a:cubicBezTo>
                    <a:pt x="265" y="0"/>
                    <a:pt x="265" y="0"/>
                    <a:pt x="265" y="0"/>
                  </a:cubicBezTo>
                  <a:moveTo>
                    <a:pt x="265" y="0"/>
                  </a:moveTo>
                  <a:cubicBezTo>
                    <a:pt x="265" y="0"/>
                    <a:pt x="265" y="0"/>
                    <a:pt x="265" y="0"/>
                  </a:cubicBezTo>
                  <a:cubicBezTo>
                    <a:pt x="265" y="0"/>
                    <a:pt x="265" y="0"/>
                    <a:pt x="265" y="0"/>
                  </a:cubicBezTo>
                </a:path>
              </a:pathLst>
            </a:custGeom>
            <a:solidFill>
              <a:srgbClr val="E6E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06" name="Freeform 50"/>
            <p:cNvSpPr/>
            <p:nvPr/>
          </p:nvSpPr>
          <p:spPr bwMode="auto">
            <a:xfrm>
              <a:off x="5561642" y="4086182"/>
              <a:ext cx="348806" cy="327954"/>
            </a:xfrm>
            <a:custGeom>
              <a:avLst/>
              <a:gdLst>
                <a:gd name="T0" fmla="*/ 269 w 338"/>
                <a:gd name="T1" fmla="*/ 0 h 317"/>
                <a:gd name="T2" fmla="*/ 283 w 338"/>
                <a:gd name="T3" fmla="*/ 75 h 317"/>
                <a:gd name="T4" fmla="*/ 269 w 338"/>
                <a:gd name="T5" fmla="*/ 62 h 317"/>
                <a:gd name="T6" fmla="*/ 207 w 338"/>
                <a:gd name="T7" fmla="*/ 37 h 317"/>
                <a:gd name="T8" fmla="*/ 142 w 338"/>
                <a:gd name="T9" fmla="*/ 64 h 317"/>
                <a:gd name="T10" fmla="*/ 140 w 338"/>
                <a:gd name="T11" fmla="*/ 66 h 317"/>
                <a:gd name="T12" fmla="*/ 128 w 338"/>
                <a:gd name="T13" fmla="*/ 175 h 317"/>
                <a:gd name="T14" fmla="*/ 99 w 338"/>
                <a:gd name="T15" fmla="*/ 170 h 317"/>
                <a:gd name="T16" fmla="*/ 34 w 338"/>
                <a:gd name="T17" fmla="*/ 198 h 317"/>
                <a:gd name="T18" fmla="*/ 33 w 338"/>
                <a:gd name="T19" fmla="*/ 199 h 317"/>
                <a:gd name="T20" fmla="*/ 27 w 338"/>
                <a:gd name="T21" fmla="*/ 317 h 317"/>
                <a:gd name="T22" fmla="*/ 291 w 338"/>
                <a:gd name="T23" fmla="*/ 168 h 317"/>
                <a:gd name="T24" fmla="*/ 291 w 338"/>
                <a:gd name="T25" fmla="*/ 168 h 317"/>
                <a:gd name="T26" fmla="*/ 291 w 338"/>
                <a:gd name="T27" fmla="*/ 167 h 317"/>
                <a:gd name="T28" fmla="*/ 291 w 338"/>
                <a:gd name="T29" fmla="*/ 167 h 317"/>
                <a:gd name="T30" fmla="*/ 292 w 338"/>
                <a:gd name="T31" fmla="*/ 167 h 317"/>
                <a:gd name="T32" fmla="*/ 292 w 338"/>
                <a:gd name="T33" fmla="*/ 167 h 317"/>
                <a:gd name="T34" fmla="*/ 292 w 338"/>
                <a:gd name="T35" fmla="*/ 167 h 317"/>
                <a:gd name="T36" fmla="*/ 292 w 338"/>
                <a:gd name="T37" fmla="*/ 167 h 317"/>
                <a:gd name="T38" fmla="*/ 292 w 338"/>
                <a:gd name="T39" fmla="*/ 167 h 317"/>
                <a:gd name="T40" fmla="*/ 337 w 338"/>
                <a:gd name="T41" fmla="*/ 95 h 317"/>
                <a:gd name="T42" fmla="*/ 337 w 338"/>
                <a:gd name="T43" fmla="*/ 95 h 317"/>
                <a:gd name="T44" fmla="*/ 337 w 338"/>
                <a:gd name="T45" fmla="*/ 95 h 317"/>
                <a:gd name="T46" fmla="*/ 325 w 338"/>
                <a:gd name="T47" fmla="*/ 45 h 317"/>
                <a:gd name="T48" fmla="*/ 325 w 338"/>
                <a:gd name="T49" fmla="*/ 43 h 317"/>
                <a:gd name="T50" fmla="*/ 269 w 338"/>
                <a:gd name="T51" fmla="*/ 0 h 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38" h="317">
                  <a:moveTo>
                    <a:pt x="269" y="0"/>
                  </a:moveTo>
                  <a:cubicBezTo>
                    <a:pt x="263" y="25"/>
                    <a:pt x="268" y="53"/>
                    <a:pt x="283" y="75"/>
                  </a:cubicBezTo>
                  <a:cubicBezTo>
                    <a:pt x="269" y="62"/>
                    <a:pt x="269" y="62"/>
                    <a:pt x="269" y="62"/>
                  </a:cubicBezTo>
                  <a:cubicBezTo>
                    <a:pt x="252" y="45"/>
                    <a:pt x="229" y="37"/>
                    <a:pt x="207" y="37"/>
                  </a:cubicBezTo>
                  <a:cubicBezTo>
                    <a:pt x="183" y="37"/>
                    <a:pt x="159" y="46"/>
                    <a:pt x="142" y="64"/>
                  </a:cubicBezTo>
                  <a:cubicBezTo>
                    <a:pt x="140" y="66"/>
                    <a:pt x="140" y="66"/>
                    <a:pt x="140" y="66"/>
                  </a:cubicBezTo>
                  <a:cubicBezTo>
                    <a:pt x="111" y="96"/>
                    <a:pt x="108" y="141"/>
                    <a:pt x="128" y="175"/>
                  </a:cubicBezTo>
                  <a:cubicBezTo>
                    <a:pt x="119" y="172"/>
                    <a:pt x="109" y="170"/>
                    <a:pt x="99" y="170"/>
                  </a:cubicBezTo>
                  <a:cubicBezTo>
                    <a:pt x="76" y="170"/>
                    <a:pt x="52" y="180"/>
                    <a:pt x="34" y="198"/>
                  </a:cubicBezTo>
                  <a:cubicBezTo>
                    <a:pt x="33" y="199"/>
                    <a:pt x="33" y="199"/>
                    <a:pt x="33" y="199"/>
                  </a:cubicBezTo>
                  <a:cubicBezTo>
                    <a:pt x="2" y="232"/>
                    <a:pt x="0" y="282"/>
                    <a:pt x="27" y="317"/>
                  </a:cubicBezTo>
                  <a:cubicBezTo>
                    <a:pt x="291" y="168"/>
                    <a:pt x="291" y="168"/>
                    <a:pt x="291" y="168"/>
                  </a:cubicBezTo>
                  <a:cubicBezTo>
                    <a:pt x="291" y="168"/>
                    <a:pt x="291" y="168"/>
                    <a:pt x="291" y="168"/>
                  </a:cubicBezTo>
                  <a:cubicBezTo>
                    <a:pt x="291" y="168"/>
                    <a:pt x="291" y="168"/>
                    <a:pt x="291" y="167"/>
                  </a:cubicBezTo>
                  <a:cubicBezTo>
                    <a:pt x="291" y="167"/>
                    <a:pt x="291" y="167"/>
                    <a:pt x="291" y="167"/>
                  </a:cubicBezTo>
                  <a:cubicBezTo>
                    <a:pt x="291" y="167"/>
                    <a:pt x="291" y="167"/>
                    <a:pt x="292" y="167"/>
                  </a:cubicBezTo>
                  <a:cubicBezTo>
                    <a:pt x="292" y="167"/>
                    <a:pt x="292" y="167"/>
                    <a:pt x="292" y="167"/>
                  </a:cubicBezTo>
                  <a:cubicBezTo>
                    <a:pt x="292" y="167"/>
                    <a:pt x="292" y="167"/>
                    <a:pt x="292" y="167"/>
                  </a:cubicBezTo>
                  <a:cubicBezTo>
                    <a:pt x="292" y="167"/>
                    <a:pt x="292" y="167"/>
                    <a:pt x="292" y="167"/>
                  </a:cubicBezTo>
                  <a:cubicBezTo>
                    <a:pt x="292" y="167"/>
                    <a:pt x="292" y="167"/>
                    <a:pt x="292" y="167"/>
                  </a:cubicBezTo>
                  <a:cubicBezTo>
                    <a:pt x="319" y="151"/>
                    <a:pt x="335" y="124"/>
                    <a:pt x="337" y="95"/>
                  </a:cubicBezTo>
                  <a:cubicBezTo>
                    <a:pt x="337" y="95"/>
                    <a:pt x="337" y="95"/>
                    <a:pt x="337" y="95"/>
                  </a:cubicBezTo>
                  <a:cubicBezTo>
                    <a:pt x="337" y="95"/>
                    <a:pt x="337" y="95"/>
                    <a:pt x="337" y="95"/>
                  </a:cubicBezTo>
                  <a:cubicBezTo>
                    <a:pt x="338" y="78"/>
                    <a:pt x="334" y="60"/>
                    <a:pt x="325" y="45"/>
                  </a:cubicBezTo>
                  <a:cubicBezTo>
                    <a:pt x="325" y="43"/>
                    <a:pt x="325" y="43"/>
                    <a:pt x="325" y="43"/>
                  </a:cubicBezTo>
                  <a:cubicBezTo>
                    <a:pt x="312" y="21"/>
                    <a:pt x="292" y="6"/>
                    <a:pt x="269" y="0"/>
                  </a:cubicBezTo>
                </a:path>
              </a:pathLst>
            </a:custGeom>
            <a:solidFill>
              <a:srgbClr val="AC7C5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07" name="Freeform 51"/>
            <p:cNvSpPr/>
            <p:nvPr/>
          </p:nvSpPr>
          <p:spPr bwMode="auto">
            <a:xfrm>
              <a:off x="6037459" y="3929472"/>
              <a:ext cx="299518" cy="295095"/>
            </a:xfrm>
            <a:custGeom>
              <a:avLst/>
              <a:gdLst>
                <a:gd name="T0" fmla="*/ 126 w 290"/>
                <a:gd name="T1" fmla="*/ 251 h 286"/>
                <a:gd name="T2" fmla="*/ 37 w 290"/>
                <a:gd name="T3" fmla="*/ 166 h 286"/>
                <a:gd name="T4" fmla="*/ 34 w 290"/>
                <a:gd name="T5" fmla="*/ 39 h 286"/>
                <a:gd name="T6" fmla="*/ 35 w 290"/>
                <a:gd name="T7" fmla="*/ 37 h 286"/>
                <a:gd name="T8" fmla="*/ 163 w 290"/>
                <a:gd name="T9" fmla="*/ 35 h 286"/>
                <a:gd name="T10" fmla="*/ 253 w 290"/>
                <a:gd name="T11" fmla="*/ 119 h 286"/>
                <a:gd name="T12" fmla="*/ 255 w 290"/>
                <a:gd name="T13" fmla="*/ 247 h 286"/>
                <a:gd name="T14" fmla="*/ 254 w 290"/>
                <a:gd name="T15" fmla="*/ 248 h 286"/>
                <a:gd name="T16" fmla="*/ 126 w 290"/>
                <a:gd name="T17" fmla="*/ 251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0" h="286">
                  <a:moveTo>
                    <a:pt x="126" y="251"/>
                  </a:moveTo>
                  <a:cubicBezTo>
                    <a:pt x="37" y="166"/>
                    <a:pt x="37" y="166"/>
                    <a:pt x="37" y="166"/>
                  </a:cubicBezTo>
                  <a:cubicBezTo>
                    <a:pt x="1" y="132"/>
                    <a:pt x="0" y="75"/>
                    <a:pt x="34" y="39"/>
                  </a:cubicBezTo>
                  <a:cubicBezTo>
                    <a:pt x="35" y="37"/>
                    <a:pt x="35" y="37"/>
                    <a:pt x="35" y="37"/>
                  </a:cubicBezTo>
                  <a:cubicBezTo>
                    <a:pt x="70" y="1"/>
                    <a:pt x="127" y="0"/>
                    <a:pt x="163" y="35"/>
                  </a:cubicBezTo>
                  <a:cubicBezTo>
                    <a:pt x="253" y="119"/>
                    <a:pt x="253" y="119"/>
                    <a:pt x="253" y="119"/>
                  </a:cubicBezTo>
                  <a:cubicBezTo>
                    <a:pt x="289" y="154"/>
                    <a:pt x="290" y="211"/>
                    <a:pt x="255" y="247"/>
                  </a:cubicBezTo>
                  <a:cubicBezTo>
                    <a:pt x="254" y="248"/>
                    <a:pt x="254" y="248"/>
                    <a:pt x="254" y="248"/>
                  </a:cubicBezTo>
                  <a:cubicBezTo>
                    <a:pt x="219" y="284"/>
                    <a:pt x="162" y="286"/>
                    <a:pt x="126" y="251"/>
                  </a:cubicBezTo>
                  <a:close/>
                </a:path>
              </a:pathLst>
            </a:custGeom>
            <a:solidFill>
              <a:srgbClr val="FDD5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08" name="Freeform 52"/>
            <p:cNvSpPr/>
            <p:nvPr/>
          </p:nvSpPr>
          <p:spPr bwMode="auto">
            <a:xfrm>
              <a:off x="5851682" y="3992661"/>
              <a:ext cx="390511" cy="387984"/>
            </a:xfrm>
            <a:custGeom>
              <a:avLst/>
              <a:gdLst>
                <a:gd name="T0" fmla="*/ 214 w 378"/>
                <a:gd name="T1" fmla="*/ 341 h 376"/>
                <a:gd name="T2" fmla="*/ 37 w 378"/>
                <a:gd name="T3" fmla="*/ 166 h 376"/>
                <a:gd name="T4" fmla="*/ 35 w 378"/>
                <a:gd name="T5" fmla="*/ 39 h 376"/>
                <a:gd name="T6" fmla="*/ 36 w 378"/>
                <a:gd name="T7" fmla="*/ 37 h 376"/>
                <a:gd name="T8" fmla="*/ 164 w 378"/>
                <a:gd name="T9" fmla="*/ 35 h 376"/>
                <a:gd name="T10" fmla="*/ 341 w 378"/>
                <a:gd name="T11" fmla="*/ 210 h 376"/>
                <a:gd name="T12" fmla="*/ 343 w 378"/>
                <a:gd name="T13" fmla="*/ 337 h 376"/>
                <a:gd name="T14" fmla="*/ 342 w 378"/>
                <a:gd name="T15" fmla="*/ 339 h 376"/>
                <a:gd name="T16" fmla="*/ 214 w 378"/>
                <a:gd name="T17" fmla="*/ 341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8" h="376">
                  <a:moveTo>
                    <a:pt x="214" y="341"/>
                  </a:moveTo>
                  <a:cubicBezTo>
                    <a:pt x="37" y="166"/>
                    <a:pt x="37" y="166"/>
                    <a:pt x="37" y="166"/>
                  </a:cubicBezTo>
                  <a:cubicBezTo>
                    <a:pt x="1" y="132"/>
                    <a:pt x="0" y="75"/>
                    <a:pt x="35" y="39"/>
                  </a:cubicBezTo>
                  <a:cubicBezTo>
                    <a:pt x="36" y="37"/>
                    <a:pt x="36" y="37"/>
                    <a:pt x="36" y="37"/>
                  </a:cubicBezTo>
                  <a:cubicBezTo>
                    <a:pt x="70" y="1"/>
                    <a:pt x="128" y="0"/>
                    <a:pt x="164" y="35"/>
                  </a:cubicBezTo>
                  <a:cubicBezTo>
                    <a:pt x="341" y="210"/>
                    <a:pt x="341" y="210"/>
                    <a:pt x="341" y="210"/>
                  </a:cubicBezTo>
                  <a:cubicBezTo>
                    <a:pt x="377" y="244"/>
                    <a:pt x="378" y="301"/>
                    <a:pt x="343" y="337"/>
                  </a:cubicBezTo>
                  <a:cubicBezTo>
                    <a:pt x="342" y="339"/>
                    <a:pt x="342" y="339"/>
                    <a:pt x="342" y="339"/>
                  </a:cubicBezTo>
                  <a:cubicBezTo>
                    <a:pt x="308" y="375"/>
                    <a:pt x="250" y="376"/>
                    <a:pt x="214" y="341"/>
                  </a:cubicBezTo>
                  <a:close/>
                </a:path>
              </a:pathLst>
            </a:custGeom>
            <a:solidFill>
              <a:srgbClr val="FDD5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09" name="Freeform 53"/>
            <p:cNvSpPr/>
            <p:nvPr/>
          </p:nvSpPr>
          <p:spPr bwMode="auto">
            <a:xfrm>
              <a:off x="5696236" y="4101979"/>
              <a:ext cx="343751" cy="331745"/>
            </a:xfrm>
            <a:custGeom>
              <a:avLst/>
              <a:gdLst>
                <a:gd name="T0" fmla="*/ 170 w 333"/>
                <a:gd name="T1" fmla="*/ 287 h 321"/>
                <a:gd name="T2" fmla="*/ 37 w 333"/>
                <a:gd name="T3" fmla="*/ 166 h 321"/>
                <a:gd name="T4" fmla="*/ 34 w 333"/>
                <a:gd name="T5" fmla="*/ 39 h 321"/>
                <a:gd name="T6" fmla="*/ 36 w 333"/>
                <a:gd name="T7" fmla="*/ 37 h 321"/>
                <a:gd name="T8" fmla="*/ 163 w 333"/>
                <a:gd name="T9" fmla="*/ 35 h 321"/>
                <a:gd name="T10" fmla="*/ 296 w 333"/>
                <a:gd name="T11" fmla="*/ 155 h 321"/>
                <a:gd name="T12" fmla="*/ 298 w 333"/>
                <a:gd name="T13" fmla="*/ 283 h 321"/>
                <a:gd name="T14" fmla="*/ 297 w 333"/>
                <a:gd name="T15" fmla="*/ 284 h 321"/>
                <a:gd name="T16" fmla="*/ 170 w 333"/>
                <a:gd name="T17" fmla="*/ 287 h 3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3" h="321">
                  <a:moveTo>
                    <a:pt x="170" y="287"/>
                  </a:moveTo>
                  <a:cubicBezTo>
                    <a:pt x="37" y="166"/>
                    <a:pt x="37" y="166"/>
                    <a:pt x="37" y="166"/>
                  </a:cubicBezTo>
                  <a:cubicBezTo>
                    <a:pt x="1" y="132"/>
                    <a:pt x="0" y="75"/>
                    <a:pt x="34" y="39"/>
                  </a:cubicBezTo>
                  <a:cubicBezTo>
                    <a:pt x="36" y="37"/>
                    <a:pt x="36" y="37"/>
                    <a:pt x="36" y="37"/>
                  </a:cubicBezTo>
                  <a:cubicBezTo>
                    <a:pt x="70" y="1"/>
                    <a:pt x="127" y="0"/>
                    <a:pt x="163" y="35"/>
                  </a:cubicBezTo>
                  <a:cubicBezTo>
                    <a:pt x="296" y="155"/>
                    <a:pt x="296" y="155"/>
                    <a:pt x="296" y="155"/>
                  </a:cubicBezTo>
                  <a:cubicBezTo>
                    <a:pt x="332" y="190"/>
                    <a:pt x="333" y="247"/>
                    <a:pt x="298" y="283"/>
                  </a:cubicBezTo>
                  <a:cubicBezTo>
                    <a:pt x="297" y="284"/>
                    <a:pt x="297" y="284"/>
                    <a:pt x="297" y="284"/>
                  </a:cubicBezTo>
                  <a:cubicBezTo>
                    <a:pt x="263" y="320"/>
                    <a:pt x="206" y="321"/>
                    <a:pt x="170" y="287"/>
                  </a:cubicBezTo>
                  <a:close/>
                </a:path>
              </a:pathLst>
            </a:custGeom>
            <a:solidFill>
              <a:srgbClr val="FDD5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10" name="Freeform 54"/>
            <p:cNvSpPr/>
            <p:nvPr/>
          </p:nvSpPr>
          <p:spPr bwMode="auto">
            <a:xfrm>
              <a:off x="5585654" y="4240364"/>
              <a:ext cx="259077" cy="254022"/>
            </a:xfrm>
            <a:custGeom>
              <a:avLst/>
              <a:gdLst>
                <a:gd name="T0" fmla="*/ 87 w 251"/>
                <a:gd name="T1" fmla="*/ 211 h 246"/>
                <a:gd name="T2" fmla="*/ 37 w 251"/>
                <a:gd name="T3" fmla="*/ 166 h 246"/>
                <a:gd name="T4" fmla="*/ 34 w 251"/>
                <a:gd name="T5" fmla="*/ 38 h 246"/>
                <a:gd name="T6" fmla="*/ 35 w 251"/>
                <a:gd name="T7" fmla="*/ 37 h 246"/>
                <a:gd name="T8" fmla="*/ 163 w 251"/>
                <a:gd name="T9" fmla="*/ 34 h 246"/>
                <a:gd name="T10" fmla="*/ 214 w 251"/>
                <a:gd name="T11" fmla="*/ 79 h 246"/>
                <a:gd name="T12" fmla="*/ 216 w 251"/>
                <a:gd name="T13" fmla="*/ 207 h 246"/>
                <a:gd name="T14" fmla="*/ 215 w 251"/>
                <a:gd name="T15" fmla="*/ 208 h 246"/>
                <a:gd name="T16" fmla="*/ 87 w 251"/>
                <a:gd name="T17" fmla="*/ 211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1" h="246">
                  <a:moveTo>
                    <a:pt x="87" y="211"/>
                  </a:moveTo>
                  <a:cubicBezTo>
                    <a:pt x="37" y="166"/>
                    <a:pt x="37" y="166"/>
                    <a:pt x="37" y="166"/>
                  </a:cubicBezTo>
                  <a:cubicBezTo>
                    <a:pt x="1" y="131"/>
                    <a:pt x="0" y="74"/>
                    <a:pt x="34" y="38"/>
                  </a:cubicBezTo>
                  <a:cubicBezTo>
                    <a:pt x="35" y="37"/>
                    <a:pt x="35" y="37"/>
                    <a:pt x="35" y="37"/>
                  </a:cubicBezTo>
                  <a:cubicBezTo>
                    <a:pt x="70" y="1"/>
                    <a:pt x="127" y="0"/>
                    <a:pt x="163" y="34"/>
                  </a:cubicBezTo>
                  <a:cubicBezTo>
                    <a:pt x="214" y="79"/>
                    <a:pt x="214" y="79"/>
                    <a:pt x="214" y="79"/>
                  </a:cubicBezTo>
                  <a:cubicBezTo>
                    <a:pt x="250" y="114"/>
                    <a:pt x="251" y="171"/>
                    <a:pt x="216" y="207"/>
                  </a:cubicBezTo>
                  <a:cubicBezTo>
                    <a:pt x="215" y="208"/>
                    <a:pt x="215" y="208"/>
                    <a:pt x="215" y="208"/>
                  </a:cubicBezTo>
                  <a:cubicBezTo>
                    <a:pt x="181" y="244"/>
                    <a:pt x="123" y="246"/>
                    <a:pt x="87" y="211"/>
                  </a:cubicBezTo>
                  <a:close/>
                </a:path>
              </a:pathLst>
            </a:custGeom>
            <a:solidFill>
              <a:srgbClr val="FDD5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11" name="Freeform 55"/>
            <p:cNvSpPr/>
            <p:nvPr/>
          </p:nvSpPr>
          <p:spPr bwMode="auto">
            <a:xfrm>
              <a:off x="5171763" y="3382883"/>
              <a:ext cx="756378" cy="415155"/>
            </a:xfrm>
            <a:custGeom>
              <a:avLst/>
              <a:gdLst>
                <a:gd name="T0" fmla="*/ 0 w 733"/>
                <a:gd name="T1" fmla="*/ 22 h 402"/>
                <a:gd name="T2" fmla="*/ 401 w 733"/>
                <a:gd name="T3" fmla="*/ 2 h 402"/>
                <a:gd name="T4" fmla="*/ 536 w 733"/>
                <a:gd name="T5" fmla="*/ 54 h 402"/>
                <a:gd name="T6" fmla="*/ 689 w 733"/>
                <a:gd name="T7" fmla="*/ 205 h 402"/>
                <a:gd name="T8" fmla="*/ 693 w 733"/>
                <a:gd name="T9" fmla="*/ 356 h 402"/>
                <a:gd name="T10" fmla="*/ 691 w 733"/>
                <a:gd name="T11" fmla="*/ 358 h 402"/>
                <a:gd name="T12" fmla="*/ 540 w 733"/>
                <a:gd name="T13" fmla="*/ 361 h 402"/>
                <a:gd name="T14" fmla="*/ 370 w 733"/>
                <a:gd name="T15" fmla="*/ 193 h 402"/>
                <a:gd name="T16" fmla="*/ 13 w 733"/>
                <a:gd name="T17" fmla="*/ 244 h 402"/>
                <a:gd name="T18" fmla="*/ 0 w 733"/>
                <a:gd name="T19" fmla="*/ 22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33" h="402">
                  <a:moveTo>
                    <a:pt x="0" y="22"/>
                  </a:moveTo>
                  <a:cubicBezTo>
                    <a:pt x="401" y="2"/>
                    <a:pt x="401" y="2"/>
                    <a:pt x="401" y="2"/>
                  </a:cubicBezTo>
                  <a:cubicBezTo>
                    <a:pt x="451" y="0"/>
                    <a:pt x="500" y="18"/>
                    <a:pt x="536" y="54"/>
                  </a:cubicBezTo>
                  <a:cubicBezTo>
                    <a:pt x="689" y="205"/>
                    <a:pt x="689" y="205"/>
                    <a:pt x="689" y="205"/>
                  </a:cubicBezTo>
                  <a:cubicBezTo>
                    <a:pt x="732" y="246"/>
                    <a:pt x="733" y="314"/>
                    <a:pt x="693" y="356"/>
                  </a:cubicBezTo>
                  <a:cubicBezTo>
                    <a:pt x="691" y="358"/>
                    <a:pt x="691" y="358"/>
                    <a:pt x="691" y="358"/>
                  </a:cubicBezTo>
                  <a:cubicBezTo>
                    <a:pt x="650" y="401"/>
                    <a:pt x="583" y="402"/>
                    <a:pt x="540" y="361"/>
                  </a:cubicBezTo>
                  <a:cubicBezTo>
                    <a:pt x="370" y="193"/>
                    <a:pt x="370" y="193"/>
                    <a:pt x="370" y="193"/>
                  </a:cubicBezTo>
                  <a:cubicBezTo>
                    <a:pt x="13" y="244"/>
                    <a:pt x="13" y="244"/>
                    <a:pt x="13" y="244"/>
                  </a:cubicBezTo>
                  <a:cubicBezTo>
                    <a:pt x="0" y="22"/>
                    <a:pt x="0" y="22"/>
                    <a:pt x="0" y="22"/>
                  </a:cubicBezTo>
                </a:path>
              </a:pathLst>
            </a:custGeom>
            <a:solidFill>
              <a:srgbClr val="FDD5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12" name="Freeform 56"/>
            <p:cNvSpPr/>
            <p:nvPr/>
          </p:nvSpPr>
          <p:spPr bwMode="auto">
            <a:xfrm>
              <a:off x="5553427" y="3582561"/>
              <a:ext cx="345647" cy="236329"/>
            </a:xfrm>
            <a:custGeom>
              <a:avLst/>
              <a:gdLst>
                <a:gd name="T0" fmla="*/ 0 w 335"/>
                <a:gd name="T1" fmla="*/ 0 h 229"/>
                <a:gd name="T2" fmla="*/ 147 w 335"/>
                <a:gd name="T3" fmla="*/ 189 h 229"/>
                <a:gd name="T4" fmla="*/ 230 w 335"/>
                <a:gd name="T5" fmla="*/ 229 h 229"/>
                <a:gd name="T6" fmla="*/ 297 w 335"/>
                <a:gd name="T7" fmla="*/ 205 h 229"/>
                <a:gd name="T8" fmla="*/ 299 w 335"/>
                <a:gd name="T9" fmla="*/ 204 h 229"/>
                <a:gd name="T10" fmla="*/ 335 w 335"/>
                <a:gd name="T11" fmla="*/ 148 h 229"/>
                <a:gd name="T12" fmla="*/ 323 w 335"/>
                <a:gd name="T13" fmla="*/ 163 h 229"/>
                <a:gd name="T14" fmla="*/ 323 w 335"/>
                <a:gd name="T15" fmla="*/ 163 h 229"/>
                <a:gd name="T16" fmla="*/ 323 w 335"/>
                <a:gd name="T17" fmla="*/ 163 h 229"/>
                <a:gd name="T18" fmla="*/ 321 w 335"/>
                <a:gd name="T19" fmla="*/ 165 h 229"/>
                <a:gd name="T20" fmla="*/ 244 w 335"/>
                <a:gd name="T21" fmla="*/ 198 h 229"/>
                <a:gd name="T22" fmla="*/ 170 w 335"/>
                <a:gd name="T23" fmla="*/ 168 h 229"/>
                <a:gd name="T24" fmla="*/ 0 w 335"/>
                <a:gd name="T25" fmla="*/ 0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5" h="229">
                  <a:moveTo>
                    <a:pt x="0" y="0"/>
                  </a:moveTo>
                  <a:cubicBezTo>
                    <a:pt x="147" y="189"/>
                    <a:pt x="147" y="189"/>
                    <a:pt x="147" y="189"/>
                  </a:cubicBezTo>
                  <a:cubicBezTo>
                    <a:pt x="168" y="215"/>
                    <a:pt x="199" y="229"/>
                    <a:pt x="230" y="229"/>
                  </a:cubicBezTo>
                  <a:cubicBezTo>
                    <a:pt x="254" y="229"/>
                    <a:pt x="277" y="221"/>
                    <a:pt x="297" y="205"/>
                  </a:cubicBezTo>
                  <a:cubicBezTo>
                    <a:pt x="299" y="204"/>
                    <a:pt x="299" y="204"/>
                    <a:pt x="299" y="204"/>
                  </a:cubicBezTo>
                  <a:cubicBezTo>
                    <a:pt x="317" y="189"/>
                    <a:pt x="329" y="169"/>
                    <a:pt x="335" y="148"/>
                  </a:cubicBezTo>
                  <a:cubicBezTo>
                    <a:pt x="332" y="153"/>
                    <a:pt x="327" y="158"/>
                    <a:pt x="323" y="163"/>
                  </a:cubicBezTo>
                  <a:cubicBezTo>
                    <a:pt x="323" y="163"/>
                    <a:pt x="323" y="163"/>
                    <a:pt x="323" y="163"/>
                  </a:cubicBezTo>
                  <a:cubicBezTo>
                    <a:pt x="323" y="163"/>
                    <a:pt x="323" y="163"/>
                    <a:pt x="323" y="163"/>
                  </a:cubicBezTo>
                  <a:cubicBezTo>
                    <a:pt x="321" y="165"/>
                    <a:pt x="321" y="165"/>
                    <a:pt x="321" y="165"/>
                  </a:cubicBezTo>
                  <a:cubicBezTo>
                    <a:pt x="300" y="187"/>
                    <a:pt x="272" y="198"/>
                    <a:pt x="244" y="198"/>
                  </a:cubicBezTo>
                  <a:cubicBezTo>
                    <a:pt x="217" y="198"/>
                    <a:pt x="191" y="188"/>
                    <a:pt x="170" y="168"/>
                  </a:cubicBezTo>
                  <a:cubicBezTo>
                    <a:pt x="0" y="0"/>
                    <a:pt x="0" y="0"/>
                    <a:pt x="0" y="0"/>
                  </a:cubicBezTo>
                </a:path>
              </a:pathLst>
            </a:custGeom>
            <a:solidFill>
              <a:srgbClr val="AC7C5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13" name="Freeform 57"/>
            <p:cNvSpPr>
              <a:spLocks noEditPoints="1"/>
            </p:cNvSpPr>
            <p:nvPr/>
          </p:nvSpPr>
          <p:spPr bwMode="auto">
            <a:xfrm>
              <a:off x="5553427" y="3582561"/>
              <a:ext cx="345647" cy="204102"/>
            </a:xfrm>
            <a:custGeom>
              <a:avLst/>
              <a:gdLst>
                <a:gd name="T0" fmla="*/ 335 w 335"/>
                <a:gd name="T1" fmla="*/ 148 h 198"/>
                <a:gd name="T2" fmla="*/ 323 w 335"/>
                <a:gd name="T3" fmla="*/ 163 h 198"/>
                <a:gd name="T4" fmla="*/ 335 w 335"/>
                <a:gd name="T5" fmla="*/ 148 h 198"/>
                <a:gd name="T6" fmla="*/ 335 w 335"/>
                <a:gd name="T7" fmla="*/ 148 h 198"/>
                <a:gd name="T8" fmla="*/ 0 w 335"/>
                <a:gd name="T9" fmla="*/ 0 h 198"/>
                <a:gd name="T10" fmla="*/ 0 w 335"/>
                <a:gd name="T11" fmla="*/ 0 h 198"/>
                <a:gd name="T12" fmla="*/ 170 w 335"/>
                <a:gd name="T13" fmla="*/ 168 h 198"/>
                <a:gd name="T14" fmla="*/ 244 w 335"/>
                <a:gd name="T15" fmla="*/ 198 h 198"/>
                <a:gd name="T16" fmla="*/ 321 w 335"/>
                <a:gd name="T17" fmla="*/ 165 h 198"/>
                <a:gd name="T18" fmla="*/ 323 w 335"/>
                <a:gd name="T19" fmla="*/ 163 h 198"/>
                <a:gd name="T20" fmla="*/ 323 w 335"/>
                <a:gd name="T21" fmla="*/ 163 h 198"/>
                <a:gd name="T22" fmla="*/ 323 w 335"/>
                <a:gd name="T23" fmla="*/ 163 h 198"/>
                <a:gd name="T24" fmla="*/ 321 w 335"/>
                <a:gd name="T25" fmla="*/ 165 h 198"/>
                <a:gd name="T26" fmla="*/ 244 w 335"/>
                <a:gd name="T27" fmla="*/ 198 h 198"/>
                <a:gd name="T28" fmla="*/ 170 w 335"/>
                <a:gd name="T29" fmla="*/ 168 h 198"/>
                <a:gd name="T30" fmla="*/ 0 w 335"/>
                <a:gd name="T31" fmla="*/ 0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35" h="198">
                  <a:moveTo>
                    <a:pt x="335" y="148"/>
                  </a:moveTo>
                  <a:cubicBezTo>
                    <a:pt x="332" y="153"/>
                    <a:pt x="327" y="158"/>
                    <a:pt x="323" y="163"/>
                  </a:cubicBezTo>
                  <a:cubicBezTo>
                    <a:pt x="327" y="158"/>
                    <a:pt x="332" y="153"/>
                    <a:pt x="335" y="148"/>
                  </a:cubicBezTo>
                  <a:cubicBezTo>
                    <a:pt x="335" y="148"/>
                    <a:pt x="335" y="148"/>
                    <a:pt x="335" y="148"/>
                  </a:cubicBezTo>
                  <a:moveTo>
                    <a:pt x="0" y="0"/>
                  </a:moveTo>
                  <a:cubicBezTo>
                    <a:pt x="0" y="0"/>
                    <a:pt x="0" y="0"/>
                    <a:pt x="0" y="0"/>
                  </a:cubicBezTo>
                  <a:cubicBezTo>
                    <a:pt x="170" y="168"/>
                    <a:pt x="170" y="168"/>
                    <a:pt x="170" y="168"/>
                  </a:cubicBezTo>
                  <a:cubicBezTo>
                    <a:pt x="191" y="188"/>
                    <a:pt x="217" y="198"/>
                    <a:pt x="244" y="198"/>
                  </a:cubicBezTo>
                  <a:cubicBezTo>
                    <a:pt x="272" y="198"/>
                    <a:pt x="300" y="187"/>
                    <a:pt x="321" y="165"/>
                  </a:cubicBezTo>
                  <a:cubicBezTo>
                    <a:pt x="323" y="163"/>
                    <a:pt x="323" y="163"/>
                    <a:pt x="323" y="163"/>
                  </a:cubicBezTo>
                  <a:cubicBezTo>
                    <a:pt x="323" y="163"/>
                    <a:pt x="323" y="163"/>
                    <a:pt x="323" y="163"/>
                  </a:cubicBezTo>
                  <a:cubicBezTo>
                    <a:pt x="323" y="163"/>
                    <a:pt x="323" y="163"/>
                    <a:pt x="323" y="163"/>
                  </a:cubicBezTo>
                  <a:cubicBezTo>
                    <a:pt x="321" y="165"/>
                    <a:pt x="321" y="165"/>
                    <a:pt x="321" y="165"/>
                  </a:cubicBezTo>
                  <a:cubicBezTo>
                    <a:pt x="300" y="187"/>
                    <a:pt x="272" y="198"/>
                    <a:pt x="244" y="198"/>
                  </a:cubicBezTo>
                  <a:cubicBezTo>
                    <a:pt x="217" y="198"/>
                    <a:pt x="191" y="188"/>
                    <a:pt x="170" y="168"/>
                  </a:cubicBezTo>
                  <a:cubicBezTo>
                    <a:pt x="0" y="0"/>
                    <a:pt x="0" y="0"/>
                    <a:pt x="0" y="0"/>
                  </a:cubicBezTo>
                </a:path>
              </a:pathLst>
            </a:custGeom>
            <a:solidFill>
              <a:srgbClr val="E4C0A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14" name="Freeform 60"/>
            <p:cNvSpPr/>
            <p:nvPr/>
          </p:nvSpPr>
          <p:spPr bwMode="auto">
            <a:xfrm>
              <a:off x="4900048" y="3380987"/>
              <a:ext cx="120060" cy="470130"/>
            </a:xfrm>
            <a:custGeom>
              <a:avLst/>
              <a:gdLst>
                <a:gd name="T0" fmla="*/ 190 w 190"/>
                <a:gd name="T1" fmla="*/ 0 h 744"/>
                <a:gd name="T2" fmla="*/ 0 w 190"/>
                <a:gd name="T3" fmla="*/ 734 h 744"/>
                <a:gd name="T4" fmla="*/ 82 w 190"/>
                <a:gd name="T5" fmla="*/ 744 h 744"/>
                <a:gd name="T6" fmla="*/ 190 w 190"/>
                <a:gd name="T7" fmla="*/ 0 h 744"/>
              </a:gdLst>
              <a:ahLst/>
              <a:cxnLst>
                <a:cxn ang="0">
                  <a:pos x="T0" y="T1"/>
                </a:cxn>
                <a:cxn ang="0">
                  <a:pos x="T2" y="T3"/>
                </a:cxn>
                <a:cxn ang="0">
                  <a:pos x="T4" y="T5"/>
                </a:cxn>
                <a:cxn ang="0">
                  <a:pos x="T6" y="T7"/>
                </a:cxn>
              </a:cxnLst>
              <a:rect l="0" t="0" r="r" b="b"/>
              <a:pathLst>
                <a:path w="190" h="744">
                  <a:moveTo>
                    <a:pt x="190" y="0"/>
                  </a:moveTo>
                  <a:lnTo>
                    <a:pt x="0" y="734"/>
                  </a:lnTo>
                  <a:lnTo>
                    <a:pt x="82" y="744"/>
                  </a:lnTo>
                  <a:lnTo>
                    <a:pt x="190" y="0"/>
                  </a:lnTo>
                  <a:close/>
                </a:path>
              </a:pathLst>
            </a:custGeom>
            <a:solidFill>
              <a:srgbClr val="E4C0A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15" name="Freeform 64"/>
            <p:cNvSpPr/>
            <p:nvPr/>
          </p:nvSpPr>
          <p:spPr bwMode="auto">
            <a:xfrm>
              <a:off x="6268732" y="3368349"/>
              <a:ext cx="134594" cy="541534"/>
            </a:xfrm>
            <a:custGeom>
              <a:avLst/>
              <a:gdLst>
                <a:gd name="T0" fmla="*/ 0 w 213"/>
                <a:gd name="T1" fmla="*/ 0 h 857"/>
                <a:gd name="T2" fmla="*/ 76 w 213"/>
                <a:gd name="T3" fmla="*/ 857 h 857"/>
                <a:gd name="T4" fmla="*/ 213 w 213"/>
                <a:gd name="T5" fmla="*/ 819 h 857"/>
                <a:gd name="T6" fmla="*/ 0 w 213"/>
                <a:gd name="T7" fmla="*/ 0 h 857"/>
              </a:gdLst>
              <a:ahLst/>
              <a:cxnLst>
                <a:cxn ang="0">
                  <a:pos x="T0" y="T1"/>
                </a:cxn>
                <a:cxn ang="0">
                  <a:pos x="T2" y="T3"/>
                </a:cxn>
                <a:cxn ang="0">
                  <a:pos x="T4" y="T5"/>
                </a:cxn>
                <a:cxn ang="0">
                  <a:pos x="T6" y="T7"/>
                </a:cxn>
              </a:cxnLst>
              <a:rect l="0" t="0" r="r" b="b"/>
              <a:pathLst>
                <a:path w="213" h="857">
                  <a:moveTo>
                    <a:pt x="0" y="0"/>
                  </a:moveTo>
                  <a:lnTo>
                    <a:pt x="76" y="857"/>
                  </a:lnTo>
                  <a:lnTo>
                    <a:pt x="213" y="819"/>
                  </a:lnTo>
                  <a:lnTo>
                    <a:pt x="0" y="0"/>
                  </a:lnTo>
                  <a:close/>
                </a:path>
              </a:pathLst>
            </a:custGeom>
            <a:solidFill>
              <a:srgbClr val="AC7C5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16" name="Freeform 32"/>
            <p:cNvSpPr/>
            <p:nvPr/>
          </p:nvSpPr>
          <p:spPr bwMode="auto">
            <a:xfrm>
              <a:off x="6346838" y="1601043"/>
              <a:ext cx="5845162" cy="2362551"/>
            </a:xfrm>
            <a:custGeom>
              <a:avLst/>
              <a:gdLst>
                <a:gd name="T0" fmla="*/ 0 w 2791"/>
                <a:gd name="T1" fmla="*/ 816 h 1851"/>
                <a:gd name="T2" fmla="*/ 250 w 2791"/>
                <a:gd name="T3" fmla="*/ 1851 h 1851"/>
                <a:gd name="T4" fmla="*/ 2791 w 2791"/>
                <a:gd name="T5" fmla="*/ 1365 h 1851"/>
                <a:gd name="T6" fmla="*/ 2791 w 2791"/>
                <a:gd name="T7" fmla="*/ 0 h 1851"/>
                <a:gd name="T8" fmla="*/ 0 w 2791"/>
                <a:gd name="T9" fmla="*/ 816 h 1851"/>
                <a:gd name="connsiteX0" fmla="*/ 0 w 32507"/>
                <a:gd name="connsiteY0" fmla="*/ 14287 h 19879"/>
                <a:gd name="connsiteX1" fmla="*/ 896 w 32507"/>
                <a:gd name="connsiteY1" fmla="*/ 19879 h 19879"/>
                <a:gd name="connsiteX2" fmla="*/ 10000 w 32507"/>
                <a:gd name="connsiteY2" fmla="*/ 17253 h 19879"/>
                <a:gd name="connsiteX3" fmla="*/ 32507 w 32507"/>
                <a:gd name="connsiteY3" fmla="*/ 0 h 19879"/>
                <a:gd name="connsiteX4" fmla="*/ 0 w 32507"/>
                <a:gd name="connsiteY4" fmla="*/ 14287 h 19879"/>
                <a:gd name="connsiteX0-1" fmla="*/ 0 w 33261"/>
                <a:gd name="connsiteY0-2" fmla="*/ 14536 h 20128"/>
                <a:gd name="connsiteX1-3" fmla="*/ 896 w 33261"/>
                <a:gd name="connsiteY1-4" fmla="*/ 20128 h 20128"/>
                <a:gd name="connsiteX2-5" fmla="*/ 10000 w 33261"/>
                <a:gd name="connsiteY2-6" fmla="*/ 17502 h 20128"/>
                <a:gd name="connsiteX3-7" fmla="*/ 33261 w 33261"/>
                <a:gd name="connsiteY3-8" fmla="*/ 0 h 20128"/>
                <a:gd name="connsiteX4-9" fmla="*/ 0 w 33261"/>
                <a:gd name="connsiteY4-10" fmla="*/ 14536 h 20128"/>
                <a:gd name="connsiteX0-11" fmla="*/ 0 w 33261"/>
                <a:gd name="connsiteY0-12" fmla="*/ 14536 h 20128"/>
                <a:gd name="connsiteX1-13" fmla="*/ 896 w 33261"/>
                <a:gd name="connsiteY1-14" fmla="*/ 20128 h 20128"/>
                <a:gd name="connsiteX2-15" fmla="*/ 33119 w 33261"/>
                <a:gd name="connsiteY2-16" fmla="*/ 10715 h 20128"/>
                <a:gd name="connsiteX3-17" fmla="*/ 33261 w 33261"/>
                <a:gd name="connsiteY3-18" fmla="*/ 0 h 20128"/>
                <a:gd name="connsiteX4-19" fmla="*/ 0 w 33261"/>
                <a:gd name="connsiteY4-20" fmla="*/ 14536 h 20128"/>
                <a:gd name="connsiteX0-21" fmla="*/ 0 w 33143"/>
                <a:gd name="connsiteY0-22" fmla="*/ 14607 h 20199"/>
                <a:gd name="connsiteX1-23" fmla="*/ 896 w 33143"/>
                <a:gd name="connsiteY1-24" fmla="*/ 20199 h 20199"/>
                <a:gd name="connsiteX2-25" fmla="*/ 33119 w 33143"/>
                <a:gd name="connsiteY2-26" fmla="*/ 10786 h 20199"/>
                <a:gd name="connsiteX3-27" fmla="*/ 33143 w 33143"/>
                <a:gd name="connsiteY3-28" fmla="*/ 0 h 20199"/>
                <a:gd name="connsiteX4-29" fmla="*/ 0 w 33143"/>
                <a:gd name="connsiteY4-30" fmla="*/ 14607 h 2019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3143" h="20199">
                  <a:moveTo>
                    <a:pt x="0" y="14607"/>
                  </a:moveTo>
                  <a:lnTo>
                    <a:pt x="896" y="20199"/>
                  </a:lnTo>
                  <a:lnTo>
                    <a:pt x="33119" y="10786"/>
                  </a:lnTo>
                  <a:cubicBezTo>
                    <a:pt x="33166" y="7214"/>
                    <a:pt x="33096" y="3572"/>
                    <a:pt x="33143" y="0"/>
                  </a:cubicBezTo>
                  <a:lnTo>
                    <a:pt x="0" y="14607"/>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a:p>
          </p:txBody>
        </p:sp>
        <p:sp>
          <p:nvSpPr>
            <p:cNvPr id="317" name="Freeform 38"/>
            <p:cNvSpPr/>
            <p:nvPr/>
          </p:nvSpPr>
          <p:spPr bwMode="auto">
            <a:xfrm>
              <a:off x="-23122" y="1824921"/>
              <a:ext cx="4959188" cy="2110870"/>
            </a:xfrm>
            <a:custGeom>
              <a:avLst/>
              <a:gdLst>
                <a:gd name="T0" fmla="*/ 2803 w 2803"/>
                <a:gd name="T1" fmla="*/ 819 h 1854"/>
                <a:gd name="T2" fmla="*/ 2553 w 2803"/>
                <a:gd name="T3" fmla="*/ 1854 h 1854"/>
                <a:gd name="T4" fmla="*/ 0 w 2803"/>
                <a:gd name="T5" fmla="*/ 1363 h 1854"/>
                <a:gd name="T6" fmla="*/ 0 w 2803"/>
                <a:gd name="T7" fmla="*/ 0 h 1854"/>
                <a:gd name="T8" fmla="*/ 2803 w 2803"/>
                <a:gd name="T9" fmla="*/ 819 h 1854"/>
                <a:gd name="connsiteX0" fmla="*/ 28445 w 28445"/>
                <a:gd name="connsiteY0" fmla="*/ 12577 h 18160"/>
                <a:gd name="connsiteX1" fmla="*/ 27553 w 28445"/>
                <a:gd name="connsiteY1" fmla="*/ 18160 h 18160"/>
                <a:gd name="connsiteX2" fmla="*/ 18445 w 28445"/>
                <a:gd name="connsiteY2" fmla="*/ 15512 h 18160"/>
                <a:gd name="connsiteX3" fmla="*/ 0 w 28445"/>
                <a:gd name="connsiteY3" fmla="*/ 0 h 18160"/>
                <a:gd name="connsiteX4" fmla="*/ 28445 w 28445"/>
                <a:gd name="connsiteY4" fmla="*/ 12577 h 18160"/>
                <a:gd name="connsiteX0-1" fmla="*/ 28445 w 28445"/>
                <a:gd name="connsiteY0-2" fmla="*/ 12577 h 18160"/>
                <a:gd name="connsiteX1-3" fmla="*/ 27553 w 28445"/>
                <a:gd name="connsiteY1-4" fmla="*/ 18160 h 18160"/>
                <a:gd name="connsiteX2-5" fmla="*/ 517 w 28445"/>
                <a:gd name="connsiteY2-6" fmla="*/ 10119 h 18160"/>
                <a:gd name="connsiteX3-7" fmla="*/ 0 w 28445"/>
                <a:gd name="connsiteY3-8" fmla="*/ 0 h 18160"/>
                <a:gd name="connsiteX4-9" fmla="*/ 28445 w 28445"/>
                <a:gd name="connsiteY4-10" fmla="*/ 12577 h 18160"/>
                <a:gd name="connsiteX0-11" fmla="*/ 27999 w 27999"/>
                <a:gd name="connsiteY0-12" fmla="*/ 12435 h 18018"/>
                <a:gd name="connsiteX1-13" fmla="*/ 27107 w 27999"/>
                <a:gd name="connsiteY1-14" fmla="*/ 18018 h 18018"/>
                <a:gd name="connsiteX2-15" fmla="*/ 71 w 27999"/>
                <a:gd name="connsiteY2-16" fmla="*/ 9977 h 18018"/>
                <a:gd name="connsiteX3-17" fmla="*/ 0 w 27999"/>
                <a:gd name="connsiteY3-18" fmla="*/ 0 h 18018"/>
                <a:gd name="connsiteX4-19" fmla="*/ 27999 w 27999"/>
                <a:gd name="connsiteY4-20" fmla="*/ 12435 h 1801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7999" h="18018">
                  <a:moveTo>
                    <a:pt x="27999" y="12435"/>
                  </a:moveTo>
                  <a:lnTo>
                    <a:pt x="27107" y="18018"/>
                  </a:lnTo>
                  <a:lnTo>
                    <a:pt x="71" y="9977"/>
                  </a:lnTo>
                  <a:cubicBezTo>
                    <a:pt x="-101" y="6604"/>
                    <a:pt x="172" y="3373"/>
                    <a:pt x="0" y="0"/>
                  </a:cubicBezTo>
                  <a:lnTo>
                    <a:pt x="27999" y="12435"/>
                  </a:lnTo>
                  <a:close/>
                </a:path>
              </a:pathLst>
            </a:custGeom>
            <a:solidFill>
              <a:schemeClr val="accent4">
                <a:lumMod val="75000"/>
              </a:schemeClr>
            </a:solidFill>
            <a:ln>
              <a:noFill/>
            </a:ln>
          </p:spPr>
          <p:txBody>
            <a:bodyPr vert="horz" wrap="square" lIns="91440" tIns="45720" rIns="91440" bIns="45720" numCol="1" anchor="t" anchorCtr="0" compatLnSpc="1"/>
            <a:lstStyle/>
            <a:p>
              <a:endParaRPr lang="en-US"/>
            </a:p>
          </p:txBody>
        </p:sp>
        <p:sp>
          <p:nvSpPr>
            <p:cNvPr id="318" name="Freeform 33"/>
            <p:cNvSpPr/>
            <p:nvPr/>
          </p:nvSpPr>
          <p:spPr bwMode="auto">
            <a:xfrm>
              <a:off x="6558772" y="3735480"/>
              <a:ext cx="132698" cy="133962"/>
            </a:xfrm>
            <a:custGeom>
              <a:avLst/>
              <a:gdLst>
                <a:gd name="T0" fmla="*/ 128 w 128"/>
                <a:gd name="T1" fmla="*/ 65 h 130"/>
                <a:gd name="T2" fmla="*/ 63 w 128"/>
                <a:gd name="T3" fmla="*/ 130 h 130"/>
                <a:gd name="T4" fmla="*/ 0 w 128"/>
                <a:gd name="T5" fmla="*/ 65 h 130"/>
                <a:gd name="T6" fmla="*/ 67 w 128"/>
                <a:gd name="T7" fmla="*/ 2 h 130"/>
                <a:gd name="T8" fmla="*/ 128 w 128"/>
                <a:gd name="T9" fmla="*/ 65 h 130"/>
              </a:gdLst>
              <a:ahLst/>
              <a:cxnLst>
                <a:cxn ang="0">
                  <a:pos x="T0" y="T1"/>
                </a:cxn>
                <a:cxn ang="0">
                  <a:pos x="T2" y="T3"/>
                </a:cxn>
                <a:cxn ang="0">
                  <a:pos x="T4" y="T5"/>
                </a:cxn>
                <a:cxn ang="0">
                  <a:pos x="T6" y="T7"/>
                </a:cxn>
                <a:cxn ang="0">
                  <a:pos x="T8" y="T9"/>
                </a:cxn>
              </a:cxnLst>
              <a:rect l="0" t="0" r="r" b="b"/>
              <a:pathLst>
                <a:path w="128" h="130">
                  <a:moveTo>
                    <a:pt x="128" y="65"/>
                  </a:moveTo>
                  <a:cubicBezTo>
                    <a:pt x="128" y="101"/>
                    <a:pt x="99" y="130"/>
                    <a:pt x="63" y="130"/>
                  </a:cubicBezTo>
                  <a:cubicBezTo>
                    <a:pt x="28" y="129"/>
                    <a:pt x="0" y="100"/>
                    <a:pt x="0" y="65"/>
                  </a:cubicBezTo>
                  <a:cubicBezTo>
                    <a:pt x="1" y="29"/>
                    <a:pt x="31" y="0"/>
                    <a:pt x="67" y="2"/>
                  </a:cubicBezTo>
                  <a:cubicBezTo>
                    <a:pt x="100" y="3"/>
                    <a:pt x="127" y="31"/>
                    <a:pt x="128" y="65"/>
                  </a:cubicBezTo>
                  <a:close/>
                </a:path>
              </a:pathLst>
            </a:custGeom>
            <a:solidFill>
              <a:schemeClr val="tx2">
                <a:lumMod val="60000"/>
                <a:lumOff val="40000"/>
              </a:schemeClr>
            </a:solidFill>
            <a:ln>
              <a:noFill/>
            </a:ln>
          </p:spPr>
          <p:txBody>
            <a:bodyPr vert="horz" wrap="square" lIns="91440" tIns="45720" rIns="91440" bIns="45720" numCol="1" anchor="t" anchorCtr="0" compatLnSpc="1"/>
            <a:lstStyle/>
            <a:p>
              <a:endParaRPr lang="en-US"/>
            </a:p>
          </p:txBody>
        </p:sp>
        <p:sp>
          <p:nvSpPr>
            <p:cNvPr id="319" name="Freeform 34"/>
            <p:cNvSpPr/>
            <p:nvPr/>
          </p:nvSpPr>
          <p:spPr bwMode="auto">
            <a:xfrm>
              <a:off x="6759083" y="3695039"/>
              <a:ext cx="144704" cy="145336"/>
            </a:xfrm>
            <a:custGeom>
              <a:avLst/>
              <a:gdLst>
                <a:gd name="T0" fmla="*/ 133 w 140"/>
                <a:gd name="T1" fmla="*/ 60 h 141"/>
                <a:gd name="T2" fmla="*/ 59 w 140"/>
                <a:gd name="T3" fmla="*/ 133 h 141"/>
                <a:gd name="T4" fmla="*/ 7 w 140"/>
                <a:gd name="T5" fmla="*/ 80 h 141"/>
                <a:gd name="T6" fmla="*/ 82 w 140"/>
                <a:gd name="T7" fmla="*/ 7 h 141"/>
                <a:gd name="T8" fmla="*/ 133 w 140"/>
                <a:gd name="T9" fmla="*/ 60 h 141"/>
              </a:gdLst>
              <a:ahLst/>
              <a:cxnLst>
                <a:cxn ang="0">
                  <a:pos x="T0" y="T1"/>
                </a:cxn>
                <a:cxn ang="0">
                  <a:pos x="T2" y="T3"/>
                </a:cxn>
                <a:cxn ang="0">
                  <a:pos x="T4" y="T5"/>
                </a:cxn>
                <a:cxn ang="0">
                  <a:pos x="T6" y="T7"/>
                </a:cxn>
                <a:cxn ang="0">
                  <a:pos x="T8" y="T9"/>
                </a:cxn>
              </a:cxnLst>
              <a:rect l="0" t="0" r="r" b="b"/>
              <a:pathLst>
                <a:path w="140" h="141">
                  <a:moveTo>
                    <a:pt x="133" y="60"/>
                  </a:moveTo>
                  <a:cubicBezTo>
                    <a:pt x="140" y="104"/>
                    <a:pt x="102" y="141"/>
                    <a:pt x="59" y="133"/>
                  </a:cubicBezTo>
                  <a:cubicBezTo>
                    <a:pt x="32" y="129"/>
                    <a:pt x="11" y="107"/>
                    <a:pt x="7" y="80"/>
                  </a:cubicBezTo>
                  <a:cubicBezTo>
                    <a:pt x="0" y="36"/>
                    <a:pt x="38" y="0"/>
                    <a:pt x="82" y="7"/>
                  </a:cubicBezTo>
                  <a:cubicBezTo>
                    <a:pt x="108" y="12"/>
                    <a:pt x="129" y="34"/>
                    <a:pt x="133" y="60"/>
                  </a:cubicBezTo>
                  <a:close/>
                </a:path>
              </a:pathLst>
            </a:custGeom>
            <a:solidFill>
              <a:schemeClr val="tx2">
                <a:lumMod val="60000"/>
                <a:lumOff val="40000"/>
              </a:schemeClr>
            </a:solidFill>
            <a:ln>
              <a:noFill/>
            </a:ln>
          </p:spPr>
          <p:txBody>
            <a:bodyPr vert="horz" wrap="square" lIns="91440" tIns="45720" rIns="91440" bIns="45720" numCol="1" anchor="t" anchorCtr="0" compatLnSpc="1"/>
            <a:lstStyle/>
            <a:p>
              <a:endParaRPr lang="en-US"/>
            </a:p>
          </p:txBody>
        </p:sp>
        <p:sp>
          <p:nvSpPr>
            <p:cNvPr id="320" name="Freeform 35"/>
            <p:cNvSpPr/>
            <p:nvPr/>
          </p:nvSpPr>
          <p:spPr bwMode="auto">
            <a:xfrm>
              <a:off x="6966977" y="3659021"/>
              <a:ext cx="143440" cy="146600"/>
            </a:xfrm>
            <a:custGeom>
              <a:avLst/>
              <a:gdLst>
                <a:gd name="T0" fmla="*/ 133 w 139"/>
                <a:gd name="T1" fmla="*/ 61 h 142"/>
                <a:gd name="T2" fmla="*/ 58 w 139"/>
                <a:gd name="T3" fmla="*/ 134 h 142"/>
                <a:gd name="T4" fmla="*/ 6 w 139"/>
                <a:gd name="T5" fmla="*/ 81 h 142"/>
                <a:gd name="T6" fmla="*/ 81 w 139"/>
                <a:gd name="T7" fmla="*/ 8 h 142"/>
                <a:gd name="T8" fmla="*/ 133 w 139"/>
                <a:gd name="T9" fmla="*/ 61 h 142"/>
              </a:gdLst>
              <a:ahLst/>
              <a:cxnLst>
                <a:cxn ang="0">
                  <a:pos x="T0" y="T1"/>
                </a:cxn>
                <a:cxn ang="0">
                  <a:pos x="T2" y="T3"/>
                </a:cxn>
                <a:cxn ang="0">
                  <a:pos x="T4" y="T5"/>
                </a:cxn>
                <a:cxn ang="0">
                  <a:pos x="T6" y="T7"/>
                </a:cxn>
                <a:cxn ang="0">
                  <a:pos x="T8" y="T9"/>
                </a:cxn>
              </a:cxnLst>
              <a:rect l="0" t="0" r="r" b="b"/>
              <a:pathLst>
                <a:path w="139" h="142">
                  <a:moveTo>
                    <a:pt x="133" y="61"/>
                  </a:moveTo>
                  <a:cubicBezTo>
                    <a:pt x="139" y="105"/>
                    <a:pt x="101" y="142"/>
                    <a:pt x="58" y="134"/>
                  </a:cubicBezTo>
                  <a:cubicBezTo>
                    <a:pt x="31" y="129"/>
                    <a:pt x="10" y="108"/>
                    <a:pt x="6" y="81"/>
                  </a:cubicBezTo>
                  <a:cubicBezTo>
                    <a:pt x="0" y="37"/>
                    <a:pt x="37" y="0"/>
                    <a:pt x="81" y="8"/>
                  </a:cubicBezTo>
                  <a:cubicBezTo>
                    <a:pt x="107" y="13"/>
                    <a:pt x="129" y="34"/>
                    <a:pt x="133" y="61"/>
                  </a:cubicBezTo>
                  <a:close/>
                </a:path>
              </a:pathLst>
            </a:custGeom>
            <a:solidFill>
              <a:schemeClr val="tx2">
                <a:lumMod val="60000"/>
                <a:lumOff val="40000"/>
              </a:schemeClr>
            </a:solidFill>
            <a:ln>
              <a:noFill/>
            </a:ln>
          </p:spPr>
          <p:txBody>
            <a:bodyPr vert="horz" wrap="square" lIns="91440" tIns="45720" rIns="91440" bIns="45720" numCol="1" anchor="t" anchorCtr="0" compatLnSpc="1"/>
            <a:lstStyle/>
            <a:p>
              <a:endParaRPr lang="en-US"/>
            </a:p>
          </p:txBody>
        </p:sp>
        <p:sp>
          <p:nvSpPr>
            <p:cNvPr id="321" name="Freeform 39"/>
            <p:cNvSpPr/>
            <p:nvPr/>
          </p:nvSpPr>
          <p:spPr bwMode="auto">
            <a:xfrm>
              <a:off x="4630861" y="3735480"/>
              <a:ext cx="132698" cy="133962"/>
            </a:xfrm>
            <a:custGeom>
              <a:avLst/>
              <a:gdLst>
                <a:gd name="T0" fmla="*/ 0 w 129"/>
                <a:gd name="T1" fmla="*/ 65 h 130"/>
                <a:gd name="T2" fmla="*/ 65 w 129"/>
                <a:gd name="T3" fmla="*/ 130 h 130"/>
                <a:gd name="T4" fmla="*/ 128 w 129"/>
                <a:gd name="T5" fmla="*/ 65 h 130"/>
                <a:gd name="T6" fmla="*/ 62 w 129"/>
                <a:gd name="T7" fmla="*/ 2 h 130"/>
                <a:gd name="T8" fmla="*/ 0 w 129"/>
                <a:gd name="T9" fmla="*/ 65 h 130"/>
              </a:gdLst>
              <a:ahLst/>
              <a:cxnLst>
                <a:cxn ang="0">
                  <a:pos x="T0" y="T1"/>
                </a:cxn>
                <a:cxn ang="0">
                  <a:pos x="T2" y="T3"/>
                </a:cxn>
                <a:cxn ang="0">
                  <a:pos x="T4" y="T5"/>
                </a:cxn>
                <a:cxn ang="0">
                  <a:pos x="T6" y="T7"/>
                </a:cxn>
                <a:cxn ang="0">
                  <a:pos x="T8" y="T9"/>
                </a:cxn>
              </a:cxnLst>
              <a:rect l="0" t="0" r="r" b="b"/>
              <a:pathLst>
                <a:path w="129" h="130">
                  <a:moveTo>
                    <a:pt x="0" y="65"/>
                  </a:moveTo>
                  <a:cubicBezTo>
                    <a:pt x="0" y="101"/>
                    <a:pt x="29" y="130"/>
                    <a:pt x="65" y="130"/>
                  </a:cubicBezTo>
                  <a:cubicBezTo>
                    <a:pt x="101" y="129"/>
                    <a:pt x="129" y="100"/>
                    <a:pt x="128" y="65"/>
                  </a:cubicBezTo>
                  <a:cubicBezTo>
                    <a:pt x="128" y="29"/>
                    <a:pt x="98" y="0"/>
                    <a:pt x="62" y="2"/>
                  </a:cubicBezTo>
                  <a:cubicBezTo>
                    <a:pt x="28" y="3"/>
                    <a:pt x="1" y="31"/>
                    <a:pt x="0" y="65"/>
                  </a:cubicBezTo>
                  <a:close/>
                </a:path>
              </a:pathLst>
            </a:custGeom>
            <a:solidFill>
              <a:schemeClr val="tx2">
                <a:lumMod val="60000"/>
                <a:lumOff val="40000"/>
              </a:schemeClr>
            </a:solidFill>
            <a:ln>
              <a:noFill/>
            </a:ln>
          </p:spPr>
          <p:txBody>
            <a:bodyPr vert="horz" wrap="square" lIns="91440" tIns="45720" rIns="91440" bIns="45720" numCol="1" anchor="t" anchorCtr="0" compatLnSpc="1"/>
            <a:lstStyle/>
            <a:p>
              <a:endParaRPr lang="en-US"/>
            </a:p>
          </p:txBody>
        </p:sp>
        <p:sp>
          <p:nvSpPr>
            <p:cNvPr id="322" name="Freeform 40"/>
            <p:cNvSpPr/>
            <p:nvPr/>
          </p:nvSpPr>
          <p:spPr bwMode="auto">
            <a:xfrm>
              <a:off x="4417912" y="3695039"/>
              <a:ext cx="144704" cy="145336"/>
            </a:xfrm>
            <a:custGeom>
              <a:avLst/>
              <a:gdLst>
                <a:gd name="T0" fmla="*/ 7 w 140"/>
                <a:gd name="T1" fmla="*/ 60 h 141"/>
                <a:gd name="T2" fmla="*/ 82 w 140"/>
                <a:gd name="T3" fmla="*/ 133 h 141"/>
                <a:gd name="T4" fmla="*/ 133 w 140"/>
                <a:gd name="T5" fmla="*/ 80 h 141"/>
                <a:gd name="T6" fmla="*/ 58 w 140"/>
                <a:gd name="T7" fmla="*/ 7 h 141"/>
                <a:gd name="T8" fmla="*/ 7 w 140"/>
                <a:gd name="T9" fmla="*/ 60 h 141"/>
              </a:gdLst>
              <a:ahLst/>
              <a:cxnLst>
                <a:cxn ang="0">
                  <a:pos x="T0" y="T1"/>
                </a:cxn>
                <a:cxn ang="0">
                  <a:pos x="T2" y="T3"/>
                </a:cxn>
                <a:cxn ang="0">
                  <a:pos x="T4" y="T5"/>
                </a:cxn>
                <a:cxn ang="0">
                  <a:pos x="T6" y="T7"/>
                </a:cxn>
                <a:cxn ang="0">
                  <a:pos x="T8" y="T9"/>
                </a:cxn>
              </a:cxnLst>
              <a:rect l="0" t="0" r="r" b="b"/>
              <a:pathLst>
                <a:path w="140" h="141">
                  <a:moveTo>
                    <a:pt x="7" y="60"/>
                  </a:moveTo>
                  <a:cubicBezTo>
                    <a:pt x="0" y="104"/>
                    <a:pt x="38" y="141"/>
                    <a:pt x="82" y="133"/>
                  </a:cubicBezTo>
                  <a:cubicBezTo>
                    <a:pt x="108" y="129"/>
                    <a:pt x="129" y="107"/>
                    <a:pt x="133" y="80"/>
                  </a:cubicBezTo>
                  <a:cubicBezTo>
                    <a:pt x="140" y="36"/>
                    <a:pt x="102" y="0"/>
                    <a:pt x="58" y="7"/>
                  </a:cubicBezTo>
                  <a:cubicBezTo>
                    <a:pt x="32" y="12"/>
                    <a:pt x="11" y="34"/>
                    <a:pt x="7" y="60"/>
                  </a:cubicBezTo>
                  <a:close/>
                </a:path>
              </a:pathLst>
            </a:custGeom>
            <a:solidFill>
              <a:schemeClr val="tx2">
                <a:lumMod val="60000"/>
                <a:lumOff val="40000"/>
              </a:schemeClr>
            </a:solidFill>
            <a:ln>
              <a:noFill/>
            </a:ln>
          </p:spPr>
          <p:txBody>
            <a:bodyPr vert="horz" wrap="square" lIns="91440" tIns="45720" rIns="91440" bIns="45720" numCol="1" anchor="t" anchorCtr="0" compatLnSpc="1"/>
            <a:lstStyle/>
            <a:p>
              <a:endParaRPr lang="en-US"/>
            </a:p>
          </p:txBody>
        </p:sp>
        <p:sp>
          <p:nvSpPr>
            <p:cNvPr id="323" name="Freeform 41"/>
            <p:cNvSpPr/>
            <p:nvPr/>
          </p:nvSpPr>
          <p:spPr bwMode="auto">
            <a:xfrm>
              <a:off x="4211282" y="3659021"/>
              <a:ext cx="144704" cy="146600"/>
            </a:xfrm>
            <a:custGeom>
              <a:avLst/>
              <a:gdLst>
                <a:gd name="T0" fmla="*/ 7 w 140"/>
                <a:gd name="T1" fmla="*/ 61 h 142"/>
                <a:gd name="T2" fmla="*/ 82 w 140"/>
                <a:gd name="T3" fmla="*/ 134 h 142"/>
                <a:gd name="T4" fmla="*/ 133 w 140"/>
                <a:gd name="T5" fmla="*/ 81 h 142"/>
                <a:gd name="T6" fmla="*/ 58 w 140"/>
                <a:gd name="T7" fmla="*/ 8 h 142"/>
                <a:gd name="T8" fmla="*/ 7 w 140"/>
                <a:gd name="T9" fmla="*/ 61 h 142"/>
              </a:gdLst>
              <a:ahLst/>
              <a:cxnLst>
                <a:cxn ang="0">
                  <a:pos x="T0" y="T1"/>
                </a:cxn>
                <a:cxn ang="0">
                  <a:pos x="T2" y="T3"/>
                </a:cxn>
                <a:cxn ang="0">
                  <a:pos x="T4" y="T5"/>
                </a:cxn>
                <a:cxn ang="0">
                  <a:pos x="T6" y="T7"/>
                </a:cxn>
                <a:cxn ang="0">
                  <a:pos x="T8" y="T9"/>
                </a:cxn>
              </a:cxnLst>
              <a:rect l="0" t="0" r="r" b="b"/>
              <a:pathLst>
                <a:path w="140" h="142">
                  <a:moveTo>
                    <a:pt x="7" y="61"/>
                  </a:moveTo>
                  <a:cubicBezTo>
                    <a:pt x="0" y="105"/>
                    <a:pt x="38" y="142"/>
                    <a:pt x="82" y="134"/>
                  </a:cubicBezTo>
                  <a:cubicBezTo>
                    <a:pt x="108" y="129"/>
                    <a:pt x="129" y="108"/>
                    <a:pt x="133" y="81"/>
                  </a:cubicBezTo>
                  <a:cubicBezTo>
                    <a:pt x="140" y="37"/>
                    <a:pt x="102" y="0"/>
                    <a:pt x="58" y="8"/>
                  </a:cubicBezTo>
                  <a:cubicBezTo>
                    <a:pt x="32" y="13"/>
                    <a:pt x="11" y="34"/>
                    <a:pt x="7" y="61"/>
                  </a:cubicBezTo>
                  <a:close/>
                </a:path>
              </a:pathLst>
            </a:custGeom>
            <a:solidFill>
              <a:schemeClr val="tx2">
                <a:lumMod val="60000"/>
                <a:lumOff val="40000"/>
              </a:schemeClr>
            </a:solidFill>
            <a:ln>
              <a:noFill/>
            </a:ln>
          </p:spPr>
          <p:txBody>
            <a:bodyPr vert="horz" wrap="square" lIns="91440" tIns="45720" rIns="91440" bIns="45720" numCol="1" anchor="t" anchorCtr="0" compatLnSpc="1"/>
            <a:lstStyle/>
            <a:p>
              <a:endParaRPr lang="en-US"/>
            </a:p>
          </p:txBody>
        </p:sp>
      </p:grpSp>
      <p:grpSp>
        <p:nvGrpSpPr>
          <p:cNvPr id="324" name="Group 88"/>
          <p:cNvGrpSpPr/>
          <p:nvPr/>
        </p:nvGrpSpPr>
        <p:grpSpPr>
          <a:xfrm>
            <a:off x="4594386" y="4200974"/>
            <a:ext cx="2015114" cy="1694742"/>
            <a:chOff x="4963869" y="1554810"/>
            <a:chExt cx="2015114" cy="1694742"/>
          </a:xfrm>
        </p:grpSpPr>
        <p:sp>
          <p:nvSpPr>
            <p:cNvPr id="325" name="Freeform 5"/>
            <p:cNvSpPr>
              <a:spLocks noEditPoints="1"/>
            </p:cNvSpPr>
            <p:nvPr/>
          </p:nvSpPr>
          <p:spPr bwMode="auto">
            <a:xfrm>
              <a:off x="4963869" y="2527928"/>
              <a:ext cx="496670" cy="593981"/>
            </a:xfrm>
            <a:custGeom>
              <a:avLst/>
              <a:gdLst>
                <a:gd name="T0" fmla="*/ 688 w 786"/>
                <a:gd name="T1" fmla="*/ 534 h 940"/>
                <a:gd name="T2" fmla="*/ 786 w 786"/>
                <a:gd name="T3" fmla="*/ 507 h 940"/>
                <a:gd name="T4" fmla="*/ 693 w 786"/>
                <a:gd name="T5" fmla="*/ 232 h 940"/>
                <a:gd name="T6" fmla="*/ 610 w 786"/>
                <a:gd name="T7" fmla="*/ 268 h 940"/>
                <a:gd name="T8" fmla="*/ 533 w 786"/>
                <a:gd name="T9" fmla="*/ 0 h 940"/>
                <a:gd name="T10" fmla="*/ 0 w 786"/>
                <a:gd name="T11" fmla="*/ 168 h 940"/>
                <a:gd name="T12" fmla="*/ 224 w 786"/>
                <a:gd name="T13" fmla="*/ 940 h 940"/>
                <a:gd name="T14" fmla="*/ 768 w 786"/>
                <a:gd name="T15" fmla="*/ 809 h 940"/>
                <a:gd name="T16" fmla="*/ 688 w 786"/>
                <a:gd name="T17" fmla="*/ 534 h 940"/>
                <a:gd name="T18" fmla="*/ 669 w 786"/>
                <a:gd name="T19" fmla="*/ 292 h 940"/>
                <a:gd name="T20" fmla="*/ 726 w 786"/>
                <a:gd name="T21" fmla="*/ 485 h 940"/>
                <a:gd name="T22" fmla="*/ 677 w 786"/>
                <a:gd name="T23" fmla="*/ 498 h 940"/>
                <a:gd name="T24" fmla="*/ 621 w 786"/>
                <a:gd name="T25" fmla="*/ 304 h 940"/>
                <a:gd name="T26" fmla="*/ 669 w 786"/>
                <a:gd name="T27" fmla="*/ 292 h 9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86" h="940">
                  <a:moveTo>
                    <a:pt x="688" y="534"/>
                  </a:moveTo>
                  <a:lnTo>
                    <a:pt x="786" y="507"/>
                  </a:lnTo>
                  <a:lnTo>
                    <a:pt x="693" y="232"/>
                  </a:lnTo>
                  <a:lnTo>
                    <a:pt x="610" y="268"/>
                  </a:lnTo>
                  <a:lnTo>
                    <a:pt x="533" y="0"/>
                  </a:lnTo>
                  <a:lnTo>
                    <a:pt x="0" y="168"/>
                  </a:lnTo>
                  <a:lnTo>
                    <a:pt x="224" y="940"/>
                  </a:lnTo>
                  <a:lnTo>
                    <a:pt x="768" y="809"/>
                  </a:lnTo>
                  <a:lnTo>
                    <a:pt x="688" y="534"/>
                  </a:lnTo>
                  <a:close/>
                  <a:moveTo>
                    <a:pt x="669" y="292"/>
                  </a:moveTo>
                  <a:lnTo>
                    <a:pt x="726" y="485"/>
                  </a:lnTo>
                  <a:lnTo>
                    <a:pt x="677" y="498"/>
                  </a:lnTo>
                  <a:lnTo>
                    <a:pt x="621" y="304"/>
                  </a:lnTo>
                  <a:lnTo>
                    <a:pt x="669" y="292"/>
                  </a:ln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326" name="Freeform 6"/>
            <p:cNvSpPr/>
            <p:nvPr/>
          </p:nvSpPr>
          <p:spPr bwMode="auto">
            <a:xfrm>
              <a:off x="5382184" y="2588590"/>
              <a:ext cx="531424" cy="226218"/>
            </a:xfrm>
            <a:custGeom>
              <a:avLst/>
              <a:gdLst>
                <a:gd name="T0" fmla="*/ 2 w 515"/>
                <a:gd name="T1" fmla="*/ 147 h 219"/>
                <a:gd name="T2" fmla="*/ 17 w 515"/>
                <a:gd name="T3" fmla="*/ 153 h 219"/>
                <a:gd name="T4" fmla="*/ 4 w 515"/>
                <a:gd name="T5" fmla="*/ 166 h 219"/>
                <a:gd name="T6" fmla="*/ 24 w 515"/>
                <a:gd name="T7" fmla="*/ 176 h 219"/>
                <a:gd name="T8" fmla="*/ 24 w 515"/>
                <a:gd name="T9" fmla="*/ 176 h 219"/>
                <a:gd name="T10" fmla="*/ 10 w 515"/>
                <a:gd name="T11" fmla="*/ 189 h 219"/>
                <a:gd name="T12" fmla="*/ 29 w 515"/>
                <a:gd name="T13" fmla="*/ 195 h 219"/>
                <a:gd name="T14" fmla="*/ 13 w 515"/>
                <a:gd name="T15" fmla="*/ 211 h 219"/>
                <a:gd name="T16" fmla="*/ 32 w 515"/>
                <a:gd name="T17" fmla="*/ 213 h 219"/>
                <a:gd name="T18" fmla="*/ 515 w 515"/>
                <a:gd name="T19" fmla="*/ 74 h 219"/>
                <a:gd name="T20" fmla="*/ 483 w 515"/>
                <a:gd name="T21" fmla="*/ 0 h 219"/>
                <a:gd name="T22" fmla="*/ 17 w 515"/>
                <a:gd name="T23" fmla="*/ 135 h 219"/>
                <a:gd name="T24" fmla="*/ 2 w 515"/>
                <a:gd name="T25" fmla="*/ 147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5" h="219">
                  <a:moveTo>
                    <a:pt x="2" y="147"/>
                  </a:moveTo>
                  <a:cubicBezTo>
                    <a:pt x="3" y="154"/>
                    <a:pt x="12" y="155"/>
                    <a:pt x="17" y="153"/>
                  </a:cubicBezTo>
                  <a:cubicBezTo>
                    <a:pt x="12" y="154"/>
                    <a:pt x="3" y="157"/>
                    <a:pt x="4" y="166"/>
                  </a:cubicBezTo>
                  <a:cubicBezTo>
                    <a:pt x="6" y="176"/>
                    <a:pt x="20" y="176"/>
                    <a:pt x="24" y="176"/>
                  </a:cubicBezTo>
                  <a:cubicBezTo>
                    <a:pt x="24" y="176"/>
                    <a:pt x="24" y="176"/>
                    <a:pt x="24" y="176"/>
                  </a:cubicBezTo>
                  <a:cubicBezTo>
                    <a:pt x="20" y="177"/>
                    <a:pt x="9" y="180"/>
                    <a:pt x="10" y="189"/>
                  </a:cubicBezTo>
                  <a:cubicBezTo>
                    <a:pt x="12" y="197"/>
                    <a:pt x="24" y="196"/>
                    <a:pt x="29" y="195"/>
                  </a:cubicBezTo>
                  <a:cubicBezTo>
                    <a:pt x="24" y="196"/>
                    <a:pt x="11" y="200"/>
                    <a:pt x="13" y="211"/>
                  </a:cubicBezTo>
                  <a:cubicBezTo>
                    <a:pt x="15" y="219"/>
                    <a:pt x="32" y="213"/>
                    <a:pt x="32" y="213"/>
                  </a:cubicBezTo>
                  <a:cubicBezTo>
                    <a:pt x="350" y="91"/>
                    <a:pt x="515" y="74"/>
                    <a:pt x="515" y="74"/>
                  </a:cubicBezTo>
                  <a:cubicBezTo>
                    <a:pt x="483" y="0"/>
                    <a:pt x="483" y="0"/>
                    <a:pt x="483" y="0"/>
                  </a:cubicBezTo>
                  <a:cubicBezTo>
                    <a:pt x="145" y="77"/>
                    <a:pt x="49" y="126"/>
                    <a:pt x="17" y="135"/>
                  </a:cubicBezTo>
                  <a:cubicBezTo>
                    <a:pt x="17" y="135"/>
                    <a:pt x="0" y="140"/>
                    <a:pt x="2" y="147"/>
                  </a:cubicBezTo>
                  <a:close/>
                </a:path>
              </a:pathLst>
            </a:custGeom>
            <a:solidFill>
              <a:srgbClr val="FDD5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27" name="Freeform 7"/>
            <p:cNvSpPr/>
            <p:nvPr/>
          </p:nvSpPr>
          <p:spPr bwMode="auto">
            <a:xfrm>
              <a:off x="6604269" y="2090657"/>
              <a:ext cx="374714" cy="384192"/>
            </a:xfrm>
            <a:custGeom>
              <a:avLst/>
              <a:gdLst>
                <a:gd name="T0" fmla="*/ 151 w 363"/>
                <a:gd name="T1" fmla="*/ 4 h 372"/>
                <a:gd name="T2" fmla="*/ 147 w 363"/>
                <a:gd name="T3" fmla="*/ 20 h 372"/>
                <a:gd name="T4" fmla="*/ 133 w 363"/>
                <a:gd name="T5" fmla="*/ 9 h 372"/>
                <a:gd name="T6" fmla="*/ 126 w 363"/>
                <a:gd name="T7" fmla="*/ 30 h 372"/>
                <a:gd name="T8" fmla="*/ 126 w 363"/>
                <a:gd name="T9" fmla="*/ 30 h 372"/>
                <a:gd name="T10" fmla="*/ 111 w 363"/>
                <a:gd name="T11" fmla="*/ 18 h 372"/>
                <a:gd name="T12" fmla="*/ 107 w 363"/>
                <a:gd name="T13" fmla="*/ 37 h 372"/>
                <a:gd name="T14" fmla="*/ 89 w 363"/>
                <a:gd name="T15" fmla="*/ 24 h 372"/>
                <a:gd name="T16" fmla="*/ 90 w 363"/>
                <a:gd name="T17" fmla="*/ 43 h 372"/>
                <a:gd name="T18" fmla="*/ 0 w 363"/>
                <a:gd name="T19" fmla="*/ 293 h 372"/>
                <a:gd name="T20" fmla="*/ 16 w 363"/>
                <a:gd name="T21" fmla="*/ 372 h 372"/>
                <a:gd name="T22" fmla="*/ 165 w 363"/>
                <a:gd name="T23" fmla="*/ 17 h 372"/>
                <a:gd name="T24" fmla="*/ 151 w 363"/>
                <a:gd name="T25" fmla="*/ 4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3" h="372">
                  <a:moveTo>
                    <a:pt x="151" y="4"/>
                  </a:moveTo>
                  <a:cubicBezTo>
                    <a:pt x="144" y="7"/>
                    <a:pt x="146" y="14"/>
                    <a:pt x="147" y="20"/>
                  </a:cubicBezTo>
                  <a:cubicBezTo>
                    <a:pt x="145" y="14"/>
                    <a:pt x="141" y="6"/>
                    <a:pt x="133" y="9"/>
                  </a:cubicBezTo>
                  <a:cubicBezTo>
                    <a:pt x="123" y="12"/>
                    <a:pt x="125" y="25"/>
                    <a:pt x="126" y="30"/>
                  </a:cubicBezTo>
                  <a:cubicBezTo>
                    <a:pt x="126" y="30"/>
                    <a:pt x="126" y="30"/>
                    <a:pt x="126" y="30"/>
                  </a:cubicBezTo>
                  <a:cubicBezTo>
                    <a:pt x="124" y="26"/>
                    <a:pt x="119" y="15"/>
                    <a:pt x="111" y="18"/>
                  </a:cubicBezTo>
                  <a:cubicBezTo>
                    <a:pt x="103" y="20"/>
                    <a:pt x="106" y="32"/>
                    <a:pt x="107" y="37"/>
                  </a:cubicBezTo>
                  <a:cubicBezTo>
                    <a:pt x="105" y="32"/>
                    <a:pt x="99" y="19"/>
                    <a:pt x="89" y="24"/>
                  </a:cubicBezTo>
                  <a:cubicBezTo>
                    <a:pt x="82" y="27"/>
                    <a:pt x="90" y="43"/>
                    <a:pt x="90" y="43"/>
                  </a:cubicBezTo>
                  <a:cubicBezTo>
                    <a:pt x="257" y="339"/>
                    <a:pt x="0" y="293"/>
                    <a:pt x="0" y="293"/>
                  </a:cubicBezTo>
                  <a:cubicBezTo>
                    <a:pt x="16" y="372"/>
                    <a:pt x="16" y="372"/>
                    <a:pt x="16" y="372"/>
                  </a:cubicBezTo>
                  <a:cubicBezTo>
                    <a:pt x="363" y="364"/>
                    <a:pt x="178" y="47"/>
                    <a:pt x="165" y="17"/>
                  </a:cubicBezTo>
                  <a:cubicBezTo>
                    <a:pt x="165" y="17"/>
                    <a:pt x="158" y="0"/>
                    <a:pt x="151" y="4"/>
                  </a:cubicBezTo>
                </a:path>
              </a:pathLst>
            </a:custGeom>
            <a:solidFill>
              <a:srgbClr val="FDD5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28" name="Freeform 8"/>
            <p:cNvSpPr/>
            <p:nvPr/>
          </p:nvSpPr>
          <p:spPr bwMode="auto">
            <a:xfrm>
              <a:off x="6604269" y="2393335"/>
              <a:ext cx="58134" cy="81514"/>
            </a:xfrm>
            <a:custGeom>
              <a:avLst/>
              <a:gdLst>
                <a:gd name="T0" fmla="*/ 0 w 56"/>
                <a:gd name="T1" fmla="*/ 0 h 79"/>
                <a:gd name="T2" fmla="*/ 16 w 56"/>
                <a:gd name="T3" fmla="*/ 79 h 79"/>
                <a:gd name="T4" fmla="*/ 56 w 56"/>
                <a:gd name="T5" fmla="*/ 76 h 79"/>
                <a:gd name="T6" fmla="*/ 48 w 56"/>
                <a:gd name="T7" fmla="*/ 2 h 79"/>
                <a:gd name="T8" fmla="*/ 0 w 56"/>
                <a:gd name="T9" fmla="*/ 0 h 79"/>
              </a:gdLst>
              <a:ahLst/>
              <a:cxnLst>
                <a:cxn ang="0">
                  <a:pos x="T0" y="T1"/>
                </a:cxn>
                <a:cxn ang="0">
                  <a:pos x="T2" y="T3"/>
                </a:cxn>
                <a:cxn ang="0">
                  <a:pos x="T4" y="T5"/>
                </a:cxn>
                <a:cxn ang="0">
                  <a:pos x="T6" y="T7"/>
                </a:cxn>
                <a:cxn ang="0">
                  <a:pos x="T8" y="T9"/>
                </a:cxn>
              </a:cxnLst>
              <a:rect l="0" t="0" r="r" b="b"/>
              <a:pathLst>
                <a:path w="56" h="79">
                  <a:moveTo>
                    <a:pt x="0" y="0"/>
                  </a:moveTo>
                  <a:cubicBezTo>
                    <a:pt x="16" y="79"/>
                    <a:pt x="16" y="79"/>
                    <a:pt x="16" y="79"/>
                  </a:cubicBezTo>
                  <a:cubicBezTo>
                    <a:pt x="30" y="78"/>
                    <a:pt x="44" y="77"/>
                    <a:pt x="56" y="76"/>
                  </a:cubicBezTo>
                  <a:cubicBezTo>
                    <a:pt x="48" y="2"/>
                    <a:pt x="48" y="2"/>
                    <a:pt x="48" y="2"/>
                  </a:cubicBezTo>
                  <a:cubicBezTo>
                    <a:pt x="21" y="4"/>
                    <a:pt x="0" y="0"/>
                    <a:pt x="0" y="0"/>
                  </a:cubicBezTo>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329" name="Freeform 9"/>
            <p:cNvSpPr/>
            <p:nvPr/>
          </p:nvSpPr>
          <p:spPr bwMode="auto">
            <a:xfrm>
              <a:off x="5967319" y="2770576"/>
              <a:ext cx="980701" cy="478976"/>
            </a:xfrm>
            <a:custGeom>
              <a:avLst/>
              <a:gdLst>
                <a:gd name="T0" fmla="*/ 924 w 950"/>
                <a:gd name="T1" fmla="*/ 108 h 464"/>
                <a:gd name="T2" fmla="*/ 829 w 950"/>
                <a:gd name="T3" fmla="*/ 158 h 464"/>
                <a:gd name="T4" fmla="*/ 817 w 950"/>
                <a:gd name="T5" fmla="*/ 29 h 464"/>
                <a:gd name="T6" fmla="*/ 720 w 950"/>
                <a:gd name="T7" fmla="*/ 58 h 464"/>
                <a:gd name="T8" fmla="*/ 89 w 950"/>
                <a:gd name="T9" fmla="*/ 242 h 464"/>
                <a:gd name="T10" fmla="*/ 121 w 950"/>
                <a:gd name="T11" fmla="*/ 343 h 464"/>
                <a:gd name="T12" fmla="*/ 47 w 950"/>
                <a:gd name="T13" fmla="*/ 340 h 464"/>
                <a:gd name="T14" fmla="*/ 58 w 950"/>
                <a:gd name="T15" fmla="*/ 461 h 464"/>
                <a:gd name="T16" fmla="*/ 72 w 950"/>
                <a:gd name="T17" fmla="*/ 383 h 464"/>
                <a:gd name="T18" fmla="*/ 167 w 950"/>
                <a:gd name="T19" fmla="*/ 395 h 464"/>
                <a:gd name="T20" fmla="*/ 161 w 950"/>
                <a:gd name="T21" fmla="*/ 270 h 464"/>
                <a:gd name="T22" fmla="*/ 774 w 950"/>
                <a:gd name="T23" fmla="*/ 84 h 464"/>
                <a:gd name="T24" fmla="*/ 806 w 950"/>
                <a:gd name="T25" fmla="*/ 237 h 464"/>
                <a:gd name="T26" fmla="*/ 924 w 950"/>
                <a:gd name="T27" fmla="*/ 108 h 4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50" h="464">
                  <a:moveTo>
                    <a:pt x="924" y="108"/>
                  </a:moveTo>
                  <a:cubicBezTo>
                    <a:pt x="897" y="38"/>
                    <a:pt x="829" y="158"/>
                    <a:pt x="829" y="158"/>
                  </a:cubicBezTo>
                  <a:cubicBezTo>
                    <a:pt x="829" y="158"/>
                    <a:pt x="844" y="60"/>
                    <a:pt x="817" y="29"/>
                  </a:cubicBezTo>
                  <a:cubicBezTo>
                    <a:pt x="791" y="0"/>
                    <a:pt x="735" y="46"/>
                    <a:pt x="720" y="58"/>
                  </a:cubicBezTo>
                  <a:cubicBezTo>
                    <a:pt x="89" y="242"/>
                    <a:pt x="89" y="242"/>
                    <a:pt x="89" y="242"/>
                  </a:cubicBezTo>
                  <a:cubicBezTo>
                    <a:pt x="121" y="343"/>
                    <a:pt x="121" y="343"/>
                    <a:pt x="121" y="343"/>
                  </a:cubicBezTo>
                  <a:cubicBezTo>
                    <a:pt x="47" y="340"/>
                    <a:pt x="47" y="340"/>
                    <a:pt x="47" y="340"/>
                  </a:cubicBezTo>
                  <a:cubicBezTo>
                    <a:pt x="47" y="340"/>
                    <a:pt x="0" y="457"/>
                    <a:pt x="58" y="461"/>
                  </a:cubicBezTo>
                  <a:cubicBezTo>
                    <a:pt x="116" y="464"/>
                    <a:pt x="72" y="383"/>
                    <a:pt x="72" y="383"/>
                  </a:cubicBezTo>
                  <a:cubicBezTo>
                    <a:pt x="72" y="383"/>
                    <a:pt x="129" y="410"/>
                    <a:pt x="167" y="395"/>
                  </a:cubicBezTo>
                  <a:cubicBezTo>
                    <a:pt x="197" y="384"/>
                    <a:pt x="167" y="297"/>
                    <a:pt x="161" y="270"/>
                  </a:cubicBezTo>
                  <a:cubicBezTo>
                    <a:pt x="580" y="216"/>
                    <a:pt x="768" y="88"/>
                    <a:pt x="774" y="84"/>
                  </a:cubicBezTo>
                  <a:cubicBezTo>
                    <a:pt x="774" y="84"/>
                    <a:pt x="792" y="186"/>
                    <a:pt x="806" y="237"/>
                  </a:cubicBezTo>
                  <a:cubicBezTo>
                    <a:pt x="806" y="237"/>
                    <a:pt x="950" y="178"/>
                    <a:pt x="924" y="108"/>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330" name="Freeform 10"/>
            <p:cNvSpPr/>
            <p:nvPr/>
          </p:nvSpPr>
          <p:spPr bwMode="auto">
            <a:xfrm>
              <a:off x="6605533" y="2393335"/>
              <a:ext cx="1264" cy="0"/>
            </a:xfrm>
            <a:custGeom>
              <a:avLst/>
              <a:gdLst>
                <a:gd name="T0" fmla="*/ 0 w 1"/>
                <a:gd name="T1" fmla="*/ 0 w 1"/>
                <a:gd name="T2" fmla="*/ 1 w 1"/>
                <a:gd name="T3" fmla="*/ 1 w 1"/>
                <a:gd name="T4" fmla="*/ 0 w 1"/>
              </a:gdLst>
              <a:ahLst/>
              <a:cxnLst>
                <a:cxn ang="0">
                  <a:pos x="T0" y="0"/>
                </a:cxn>
                <a:cxn ang="0">
                  <a:pos x="T1" y="0"/>
                </a:cxn>
                <a:cxn ang="0">
                  <a:pos x="T2" y="0"/>
                </a:cxn>
                <a:cxn ang="0">
                  <a:pos x="T3" y="0"/>
                </a:cxn>
                <a:cxn ang="0">
                  <a:pos x="T4" y="0"/>
                </a:cxn>
              </a:cxnLst>
              <a:rect l="0" t="0" r="r" b="b"/>
              <a:pathLst>
                <a:path w="1">
                  <a:moveTo>
                    <a:pt x="0" y="0"/>
                  </a:moveTo>
                  <a:cubicBezTo>
                    <a:pt x="0" y="0"/>
                    <a:pt x="0" y="0"/>
                    <a:pt x="0" y="0"/>
                  </a:cubicBezTo>
                  <a:cubicBezTo>
                    <a:pt x="0" y="0"/>
                    <a:pt x="0" y="0"/>
                    <a:pt x="1" y="0"/>
                  </a:cubicBezTo>
                  <a:cubicBezTo>
                    <a:pt x="1" y="0"/>
                    <a:pt x="1" y="0"/>
                    <a:pt x="1" y="0"/>
                  </a:cubicBezTo>
                  <a:cubicBezTo>
                    <a:pt x="0" y="0"/>
                    <a:pt x="0" y="0"/>
                    <a:pt x="0" y="0"/>
                  </a:cubicBezTo>
                </a:path>
              </a:pathLst>
            </a:custGeom>
            <a:solidFill>
              <a:srgbClr val="E6E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31" name="Freeform 12"/>
            <p:cNvSpPr/>
            <p:nvPr/>
          </p:nvSpPr>
          <p:spPr bwMode="auto">
            <a:xfrm>
              <a:off x="5784069" y="1592092"/>
              <a:ext cx="819568" cy="996499"/>
            </a:xfrm>
            <a:custGeom>
              <a:avLst/>
              <a:gdLst>
                <a:gd name="T0" fmla="*/ 794 w 794"/>
                <a:gd name="T1" fmla="*/ 771 h 965"/>
                <a:gd name="T2" fmla="*/ 152 w 794"/>
                <a:gd name="T3" fmla="*/ 398 h 965"/>
                <a:gd name="T4" fmla="*/ 94 w 794"/>
                <a:gd name="T5" fmla="*/ 965 h 965"/>
                <a:gd name="T6" fmla="*/ 794 w 794"/>
                <a:gd name="T7" fmla="*/ 771 h 965"/>
              </a:gdLst>
              <a:ahLst/>
              <a:cxnLst>
                <a:cxn ang="0">
                  <a:pos x="T0" y="T1"/>
                </a:cxn>
                <a:cxn ang="0">
                  <a:pos x="T2" y="T3"/>
                </a:cxn>
                <a:cxn ang="0">
                  <a:pos x="T4" y="T5"/>
                </a:cxn>
                <a:cxn ang="0">
                  <a:pos x="T6" y="T7"/>
                </a:cxn>
              </a:cxnLst>
              <a:rect l="0" t="0" r="r" b="b"/>
              <a:pathLst>
                <a:path w="794" h="965">
                  <a:moveTo>
                    <a:pt x="794" y="771"/>
                  </a:moveTo>
                  <a:cubicBezTo>
                    <a:pt x="794" y="771"/>
                    <a:pt x="679" y="0"/>
                    <a:pt x="152" y="398"/>
                  </a:cubicBezTo>
                  <a:cubicBezTo>
                    <a:pt x="152" y="398"/>
                    <a:pt x="0" y="581"/>
                    <a:pt x="94" y="965"/>
                  </a:cubicBezTo>
                  <a:cubicBezTo>
                    <a:pt x="698" y="934"/>
                    <a:pt x="794" y="771"/>
                    <a:pt x="794" y="771"/>
                  </a:cubicBezTo>
                  <a:close/>
                </a:path>
              </a:pathLst>
            </a:custGeom>
            <a:solidFill>
              <a:srgbClr val="FDD5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32" name="Freeform 13"/>
            <p:cNvSpPr/>
            <p:nvPr/>
          </p:nvSpPr>
          <p:spPr bwMode="auto">
            <a:xfrm>
              <a:off x="5473809" y="1554810"/>
              <a:ext cx="1217662" cy="1033780"/>
            </a:xfrm>
            <a:custGeom>
              <a:avLst/>
              <a:gdLst>
                <a:gd name="T0" fmla="*/ 951 w 1179"/>
                <a:gd name="T1" fmla="*/ 33 h 1001"/>
                <a:gd name="T2" fmla="*/ 504 w 1179"/>
                <a:gd name="T3" fmla="*/ 500 h 1001"/>
                <a:gd name="T4" fmla="*/ 502 w 1179"/>
                <a:gd name="T5" fmla="*/ 685 h 1001"/>
                <a:gd name="T6" fmla="*/ 421 w 1179"/>
                <a:gd name="T7" fmla="*/ 710 h 1001"/>
                <a:gd name="T8" fmla="*/ 498 w 1179"/>
                <a:gd name="T9" fmla="*/ 738 h 1001"/>
                <a:gd name="T10" fmla="*/ 394 w 1179"/>
                <a:gd name="T11" fmla="*/ 1001 h 1001"/>
                <a:gd name="T12" fmla="*/ 340 w 1179"/>
                <a:gd name="T13" fmla="*/ 331 h 1001"/>
                <a:gd name="T14" fmla="*/ 479 w 1179"/>
                <a:gd name="T15" fmla="*/ 115 h 1001"/>
                <a:gd name="T16" fmla="*/ 951 w 1179"/>
                <a:gd name="T17" fmla="*/ 33 h 10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79" h="1001">
                  <a:moveTo>
                    <a:pt x="951" y="33"/>
                  </a:moveTo>
                  <a:cubicBezTo>
                    <a:pt x="951" y="33"/>
                    <a:pt x="1179" y="438"/>
                    <a:pt x="504" y="500"/>
                  </a:cubicBezTo>
                  <a:cubicBezTo>
                    <a:pt x="502" y="685"/>
                    <a:pt x="502" y="685"/>
                    <a:pt x="502" y="685"/>
                  </a:cubicBezTo>
                  <a:cubicBezTo>
                    <a:pt x="502" y="685"/>
                    <a:pt x="423" y="637"/>
                    <a:pt x="421" y="710"/>
                  </a:cubicBezTo>
                  <a:cubicBezTo>
                    <a:pt x="419" y="783"/>
                    <a:pt x="498" y="738"/>
                    <a:pt x="498" y="738"/>
                  </a:cubicBezTo>
                  <a:cubicBezTo>
                    <a:pt x="498" y="738"/>
                    <a:pt x="468" y="934"/>
                    <a:pt x="394" y="1001"/>
                  </a:cubicBezTo>
                  <a:cubicBezTo>
                    <a:pt x="394" y="1001"/>
                    <a:pt x="0" y="320"/>
                    <a:pt x="340" y="331"/>
                  </a:cubicBezTo>
                  <a:cubicBezTo>
                    <a:pt x="340" y="331"/>
                    <a:pt x="303" y="208"/>
                    <a:pt x="479" y="115"/>
                  </a:cubicBezTo>
                  <a:cubicBezTo>
                    <a:pt x="697" y="0"/>
                    <a:pt x="908" y="240"/>
                    <a:pt x="951" y="33"/>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333" name="Freeform 14"/>
            <p:cNvSpPr/>
            <p:nvPr/>
          </p:nvSpPr>
          <p:spPr bwMode="auto">
            <a:xfrm>
              <a:off x="5880749" y="2388280"/>
              <a:ext cx="830310" cy="631895"/>
            </a:xfrm>
            <a:custGeom>
              <a:avLst/>
              <a:gdLst>
                <a:gd name="T0" fmla="*/ 700 w 804"/>
                <a:gd name="T1" fmla="*/ 0 h 612"/>
                <a:gd name="T2" fmla="*/ 804 w 804"/>
                <a:gd name="T3" fmla="*/ 428 h 612"/>
                <a:gd name="T4" fmla="*/ 173 w 804"/>
                <a:gd name="T5" fmla="*/ 612 h 612"/>
                <a:gd name="T6" fmla="*/ 0 w 804"/>
                <a:gd name="T7" fmla="*/ 194 h 612"/>
                <a:gd name="T8" fmla="*/ 700 w 804"/>
                <a:gd name="T9" fmla="*/ 0 h 612"/>
              </a:gdLst>
              <a:ahLst/>
              <a:cxnLst>
                <a:cxn ang="0">
                  <a:pos x="T0" y="T1"/>
                </a:cxn>
                <a:cxn ang="0">
                  <a:pos x="T2" y="T3"/>
                </a:cxn>
                <a:cxn ang="0">
                  <a:pos x="T4" y="T5"/>
                </a:cxn>
                <a:cxn ang="0">
                  <a:pos x="T6" y="T7"/>
                </a:cxn>
                <a:cxn ang="0">
                  <a:pos x="T8" y="T9"/>
                </a:cxn>
              </a:cxnLst>
              <a:rect l="0" t="0" r="r" b="b"/>
              <a:pathLst>
                <a:path w="804" h="612">
                  <a:moveTo>
                    <a:pt x="700" y="0"/>
                  </a:moveTo>
                  <a:cubicBezTo>
                    <a:pt x="804" y="428"/>
                    <a:pt x="804" y="428"/>
                    <a:pt x="804" y="428"/>
                  </a:cubicBezTo>
                  <a:cubicBezTo>
                    <a:pt x="804" y="428"/>
                    <a:pt x="555" y="554"/>
                    <a:pt x="173" y="612"/>
                  </a:cubicBezTo>
                  <a:cubicBezTo>
                    <a:pt x="0" y="194"/>
                    <a:pt x="0" y="194"/>
                    <a:pt x="0" y="194"/>
                  </a:cubicBezTo>
                  <a:cubicBezTo>
                    <a:pt x="0" y="194"/>
                    <a:pt x="485" y="140"/>
                    <a:pt x="700" y="0"/>
                  </a:cubicBezTo>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334" name="Freeform 16"/>
            <p:cNvSpPr/>
            <p:nvPr/>
          </p:nvSpPr>
          <p:spPr bwMode="auto">
            <a:xfrm>
              <a:off x="6152464" y="2488751"/>
              <a:ext cx="341855" cy="321003"/>
            </a:xfrm>
            <a:custGeom>
              <a:avLst/>
              <a:gdLst>
                <a:gd name="T0" fmla="*/ 300 w 331"/>
                <a:gd name="T1" fmla="*/ 0 h 311"/>
                <a:gd name="T2" fmla="*/ 322 w 331"/>
                <a:gd name="T3" fmla="*/ 24 h 311"/>
                <a:gd name="T4" fmla="*/ 310 w 331"/>
                <a:gd name="T5" fmla="*/ 61 h 311"/>
                <a:gd name="T6" fmla="*/ 76 w 331"/>
                <a:gd name="T7" fmla="*/ 311 h 311"/>
                <a:gd name="T8" fmla="*/ 0 w 331"/>
                <a:gd name="T9" fmla="*/ 253 h 311"/>
                <a:gd name="T10" fmla="*/ 60 w 331"/>
                <a:gd name="T11" fmla="*/ 186 h 311"/>
                <a:gd name="T12" fmla="*/ 270 w 331"/>
                <a:gd name="T13" fmla="*/ 75 h 311"/>
                <a:gd name="T14" fmla="*/ 237 w 331"/>
                <a:gd name="T15" fmla="*/ 48 h 311"/>
                <a:gd name="T16" fmla="*/ 244 w 331"/>
                <a:gd name="T17" fmla="*/ 22 h 311"/>
                <a:gd name="T18" fmla="*/ 300 w 331"/>
                <a:gd name="T19" fmla="*/ 0 h 3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1" h="311">
                  <a:moveTo>
                    <a:pt x="300" y="0"/>
                  </a:moveTo>
                  <a:cubicBezTo>
                    <a:pt x="322" y="24"/>
                    <a:pt x="322" y="24"/>
                    <a:pt x="322" y="24"/>
                  </a:cubicBezTo>
                  <a:cubicBezTo>
                    <a:pt x="310" y="61"/>
                    <a:pt x="310" y="61"/>
                    <a:pt x="310" y="61"/>
                  </a:cubicBezTo>
                  <a:cubicBezTo>
                    <a:pt x="310" y="61"/>
                    <a:pt x="331" y="257"/>
                    <a:pt x="76" y="311"/>
                  </a:cubicBezTo>
                  <a:cubicBezTo>
                    <a:pt x="0" y="253"/>
                    <a:pt x="0" y="253"/>
                    <a:pt x="0" y="253"/>
                  </a:cubicBezTo>
                  <a:cubicBezTo>
                    <a:pt x="60" y="186"/>
                    <a:pt x="60" y="186"/>
                    <a:pt x="60" y="186"/>
                  </a:cubicBezTo>
                  <a:cubicBezTo>
                    <a:pt x="275" y="190"/>
                    <a:pt x="270" y="75"/>
                    <a:pt x="270" y="75"/>
                  </a:cubicBezTo>
                  <a:cubicBezTo>
                    <a:pt x="237" y="48"/>
                    <a:pt x="237" y="48"/>
                    <a:pt x="237" y="48"/>
                  </a:cubicBezTo>
                  <a:cubicBezTo>
                    <a:pt x="244" y="22"/>
                    <a:pt x="244" y="22"/>
                    <a:pt x="244" y="22"/>
                  </a:cubicBezTo>
                  <a:lnTo>
                    <a:pt x="300" y="0"/>
                  </a:ln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335" name="Freeform 17"/>
            <p:cNvSpPr/>
            <p:nvPr/>
          </p:nvSpPr>
          <p:spPr bwMode="auto">
            <a:xfrm>
              <a:off x="5397349" y="2746564"/>
              <a:ext cx="2528" cy="1264"/>
            </a:xfrm>
            <a:custGeom>
              <a:avLst/>
              <a:gdLst>
                <a:gd name="T0" fmla="*/ 0 w 2"/>
                <a:gd name="T1" fmla="*/ 1 h 1"/>
                <a:gd name="T2" fmla="*/ 2 w 2"/>
                <a:gd name="T3" fmla="*/ 0 h 1"/>
                <a:gd name="T4" fmla="*/ 0 w 2"/>
                <a:gd name="T5" fmla="*/ 1 h 1"/>
              </a:gdLst>
              <a:ahLst/>
              <a:cxnLst>
                <a:cxn ang="0">
                  <a:pos x="T0" y="T1"/>
                </a:cxn>
                <a:cxn ang="0">
                  <a:pos x="T2" y="T3"/>
                </a:cxn>
                <a:cxn ang="0">
                  <a:pos x="T4" y="T5"/>
                </a:cxn>
              </a:cxnLst>
              <a:rect l="0" t="0" r="r" b="b"/>
              <a:pathLst>
                <a:path w="2" h="1">
                  <a:moveTo>
                    <a:pt x="0" y="1"/>
                  </a:moveTo>
                  <a:cubicBezTo>
                    <a:pt x="1" y="1"/>
                    <a:pt x="2" y="1"/>
                    <a:pt x="2" y="0"/>
                  </a:cubicBezTo>
                  <a:cubicBezTo>
                    <a:pt x="2" y="0"/>
                    <a:pt x="1" y="1"/>
                    <a:pt x="0" y="1"/>
                  </a:cubicBezTo>
                  <a:close/>
                </a:path>
              </a:pathLst>
            </a:custGeom>
            <a:solidFill>
              <a:srgbClr val="FDD5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36" name="Freeform 18"/>
            <p:cNvSpPr/>
            <p:nvPr/>
          </p:nvSpPr>
          <p:spPr bwMode="auto">
            <a:xfrm>
              <a:off x="5828302" y="2588590"/>
              <a:ext cx="85306" cy="87202"/>
            </a:xfrm>
            <a:custGeom>
              <a:avLst/>
              <a:gdLst>
                <a:gd name="T0" fmla="*/ 51 w 83"/>
                <a:gd name="T1" fmla="*/ 0 h 84"/>
                <a:gd name="T2" fmla="*/ 0 w 83"/>
                <a:gd name="T3" fmla="*/ 12 h 84"/>
                <a:gd name="T4" fmla="*/ 25 w 83"/>
                <a:gd name="T5" fmla="*/ 84 h 84"/>
                <a:gd name="T6" fmla="*/ 83 w 83"/>
                <a:gd name="T7" fmla="*/ 74 h 84"/>
                <a:gd name="T8" fmla="*/ 51 w 83"/>
                <a:gd name="T9" fmla="*/ 0 h 84"/>
              </a:gdLst>
              <a:ahLst/>
              <a:cxnLst>
                <a:cxn ang="0">
                  <a:pos x="T0" y="T1"/>
                </a:cxn>
                <a:cxn ang="0">
                  <a:pos x="T2" y="T3"/>
                </a:cxn>
                <a:cxn ang="0">
                  <a:pos x="T4" y="T5"/>
                </a:cxn>
                <a:cxn ang="0">
                  <a:pos x="T6" y="T7"/>
                </a:cxn>
                <a:cxn ang="0">
                  <a:pos x="T8" y="T9"/>
                </a:cxn>
              </a:cxnLst>
              <a:rect l="0" t="0" r="r" b="b"/>
              <a:pathLst>
                <a:path w="83" h="84">
                  <a:moveTo>
                    <a:pt x="51" y="0"/>
                  </a:moveTo>
                  <a:cubicBezTo>
                    <a:pt x="34" y="4"/>
                    <a:pt x="17" y="8"/>
                    <a:pt x="0" y="12"/>
                  </a:cubicBezTo>
                  <a:cubicBezTo>
                    <a:pt x="25" y="84"/>
                    <a:pt x="25" y="84"/>
                    <a:pt x="25" y="84"/>
                  </a:cubicBezTo>
                  <a:cubicBezTo>
                    <a:pt x="64" y="76"/>
                    <a:pt x="83" y="74"/>
                    <a:pt x="83" y="74"/>
                  </a:cubicBezTo>
                  <a:lnTo>
                    <a:pt x="51" y="0"/>
                  </a:ln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337" name="Freeform 19"/>
            <p:cNvSpPr/>
            <p:nvPr/>
          </p:nvSpPr>
          <p:spPr bwMode="auto">
            <a:xfrm>
              <a:off x="6247248" y="2266324"/>
              <a:ext cx="245807" cy="157974"/>
            </a:xfrm>
            <a:custGeom>
              <a:avLst/>
              <a:gdLst>
                <a:gd name="T0" fmla="*/ 0 w 238"/>
                <a:gd name="T1" fmla="*/ 65 h 153"/>
                <a:gd name="T2" fmla="*/ 137 w 238"/>
                <a:gd name="T3" fmla="*/ 125 h 153"/>
                <a:gd name="T4" fmla="*/ 199 w 238"/>
                <a:gd name="T5" fmla="*/ 0 h 153"/>
                <a:gd name="T6" fmla="*/ 0 w 238"/>
                <a:gd name="T7" fmla="*/ 65 h 153"/>
              </a:gdLst>
              <a:ahLst/>
              <a:cxnLst>
                <a:cxn ang="0">
                  <a:pos x="T0" y="T1"/>
                </a:cxn>
                <a:cxn ang="0">
                  <a:pos x="T2" y="T3"/>
                </a:cxn>
                <a:cxn ang="0">
                  <a:pos x="T4" y="T5"/>
                </a:cxn>
                <a:cxn ang="0">
                  <a:pos x="T6" y="T7"/>
                </a:cxn>
              </a:cxnLst>
              <a:rect l="0" t="0" r="r" b="b"/>
              <a:pathLst>
                <a:path w="238" h="153">
                  <a:moveTo>
                    <a:pt x="0" y="65"/>
                  </a:moveTo>
                  <a:cubicBezTo>
                    <a:pt x="12" y="99"/>
                    <a:pt x="39" y="153"/>
                    <a:pt x="137" y="125"/>
                  </a:cubicBezTo>
                  <a:cubicBezTo>
                    <a:pt x="238" y="96"/>
                    <a:pt x="199" y="0"/>
                    <a:pt x="199" y="0"/>
                  </a:cubicBezTo>
                  <a:cubicBezTo>
                    <a:pt x="199" y="0"/>
                    <a:pt x="85" y="3"/>
                    <a:pt x="0" y="65"/>
                  </a:cubicBezTo>
                  <a:close/>
                </a:path>
              </a:pathLst>
            </a:custGeom>
            <a:solidFill>
              <a:srgbClr val="EB7D8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38" name="Freeform 20"/>
            <p:cNvSpPr/>
            <p:nvPr/>
          </p:nvSpPr>
          <p:spPr bwMode="auto">
            <a:xfrm>
              <a:off x="6137930" y="2189233"/>
              <a:ext cx="54343" cy="94784"/>
            </a:xfrm>
            <a:custGeom>
              <a:avLst/>
              <a:gdLst>
                <a:gd name="T0" fmla="*/ 46 w 53"/>
                <a:gd name="T1" fmla="*/ 40 h 92"/>
                <a:gd name="T2" fmla="*/ 40 w 53"/>
                <a:gd name="T3" fmla="*/ 89 h 92"/>
                <a:gd name="T4" fmla="*/ 8 w 53"/>
                <a:gd name="T5" fmla="*/ 52 h 92"/>
                <a:gd name="T6" fmla="*/ 13 w 53"/>
                <a:gd name="T7" fmla="*/ 3 h 92"/>
                <a:gd name="T8" fmla="*/ 46 w 53"/>
                <a:gd name="T9" fmla="*/ 40 h 92"/>
              </a:gdLst>
              <a:ahLst/>
              <a:cxnLst>
                <a:cxn ang="0">
                  <a:pos x="T0" y="T1"/>
                </a:cxn>
                <a:cxn ang="0">
                  <a:pos x="T2" y="T3"/>
                </a:cxn>
                <a:cxn ang="0">
                  <a:pos x="T4" y="T5"/>
                </a:cxn>
                <a:cxn ang="0">
                  <a:pos x="T6" y="T7"/>
                </a:cxn>
                <a:cxn ang="0">
                  <a:pos x="T8" y="T9"/>
                </a:cxn>
              </a:cxnLst>
              <a:rect l="0" t="0" r="r" b="b"/>
              <a:pathLst>
                <a:path w="53" h="92">
                  <a:moveTo>
                    <a:pt x="46" y="40"/>
                  </a:moveTo>
                  <a:cubicBezTo>
                    <a:pt x="53" y="64"/>
                    <a:pt x="50" y="86"/>
                    <a:pt x="40" y="89"/>
                  </a:cubicBezTo>
                  <a:cubicBezTo>
                    <a:pt x="30" y="92"/>
                    <a:pt x="15" y="76"/>
                    <a:pt x="8" y="52"/>
                  </a:cubicBezTo>
                  <a:cubicBezTo>
                    <a:pt x="0" y="28"/>
                    <a:pt x="3" y="6"/>
                    <a:pt x="13" y="3"/>
                  </a:cubicBezTo>
                  <a:cubicBezTo>
                    <a:pt x="24" y="0"/>
                    <a:pt x="38" y="16"/>
                    <a:pt x="46" y="40"/>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339" name="Freeform 21"/>
            <p:cNvSpPr/>
            <p:nvPr/>
          </p:nvSpPr>
          <p:spPr bwMode="auto">
            <a:xfrm>
              <a:off x="6427970" y="2098240"/>
              <a:ext cx="54975" cy="96048"/>
            </a:xfrm>
            <a:custGeom>
              <a:avLst/>
              <a:gdLst>
                <a:gd name="T0" fmla="*/ 45 w 53"/>
                <a:gd name="T1" fmla="*/ 41 h 93"/>
                <a:gd name="T2" fmla="*/ 40 w 53"/>
                <a:gd name="T3" fmla="*/ 90 h 93"/>
                <a:gd name="T4" fmla="*/ 8 w 53"/>
                <a:gd name="T5" fmla="*/ 53 h 93"/>
                <a:gd name="T6" fmla="*/ 13 w 53"/>
                <a:gd name="T7" fmla="*/ 4 h 93"/>
                <a:gd name="T8" fmla="*/ 45 w 53"/>
                <a:gd name="T9" fmla="*/ 41 h 93"/>
              </a:gdLst>
              <a:ahLst/>
              <a:cxnLst>
                <a:cxn ang="0">
                  <a:pos x="T0" y="T1"/>
                </a:cxn>
                <a:cxn ang="0">
                  <a:pos x="T2" y="T3"/>
                </a:cxn>
                <a:cxn ang="0">
                  <a:pos x="T4" y="T5"/>
                </a:cxn>
                <a:cxn ang="0">
                  <a:pos x="T6" y="T7"/>
                </a:cxn>
                <a:cxn ang="0">
                  <a:pos x="T8" y="T9"/>
                </a:cxn>
              </a:cxnLst>
              <a:rect l="0" t="0" r="r" b="b"/>
              <a:pathLst>
                <a:path w="53" h="93">
                  <a:moveTo>
                    <a:pt x="45" y="41"/>
                  </a:moveTo>
                  <a:cubicBezTo>
                    <a:pt x="53" y="65"/>
                    <a:pt x="50" y="87"/>
                    <a:pt x="40" y="90"/>
                  </a:cubicBezTo>
                  <a:cubicBezTo>
                    <a:pt x="29" y="93"/>
                    <a:pt x="15" y="76"/>
                    <a:pt x="8" y="53"/>
                  </a:cubicBezTo>
                  <a:cubicBezTo>
                    <a:pt x="0" y="29"/>
                    <a:pt x="3" y="7"/>
                    <a:pt x="13" y="4"/>
                  </a:cubicBezTo>
                  <a:cubicBezTo>
                    <a:pt x="24" y="0"/>
                    <a:pt x="38" y="17"/>
                    <a:pt x="45" y="41"/>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grpSp>
    </p:spTree>
  </p:cSld>
  <p:clrMapOvr>
    <a:masterClrMapping/>
  </p:clrMapOvr>
  <mc:AlternateContent xmlns:mc="http://schemas.openxmlformats.org/markup-compatibility/2006">
    <mc:Choice xmlns:p14="http://schemas.microsoft.com/office/powerpoint/2010/main" Requires="p14">
      <p:transition spd="slow" p14:dur="25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285"/>
                                        </p:tgtEl>
                                        <p:attrNameLst>
                                          <p:attrName>style.visibility</p:attrName>
                                        </p:attrNameLst>
                                      </p:cBhvr>
                                      <p:to>
                                        <p:strVal val="visible"/>
                                      </p:to>
                                    </p:set>
                                    <p:animEffect transition="in" filter="barn(inVertical)">
                                      <p:cBhvr>
                                        <p:cTn id="7" dur="500"/>
                                        <p:tgtEl>
                                          <p:spTgt spid="285"/>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324"/>
                                        </p:tgtEl>
                                        <p:attrNameLst>
                                          <p:attrName>style.visibility</p:attrName>
                                        </p:attrNameLst>
                                      </p:cBhvr>
                                      <p:to>
                                        <p:strVal val="visible"/>
                                      </p:to>
                                    </p:set>
                                    <p:anim calcmode="lin" valueType="num">
                                      <p:cBhvr additive="base">
                                        <p:cTn id="11" dur="500" fill="hold"/>
                                        <p:tgtEl>
                                          <p:spTgt spid="324"/>
                                        </p:tgtEl>
                                        <p:attrNameLst>
                                          <p:attrName>ppt_x</p:attrName>
                                        </p:attrNameLst>
                                      </p:cBhvr>
                                      <p:tavLst>
                                        <p:tav tm="0">
                                          <p:val>
                                            <p:strVal val="#ppt_x"/>
                                          </p:val>
                                        </p:tav>
                                        <p:tav tm="100000">
                                          <p:val>
                                            <p:strVal val="#ppt_x"/>
                                          </p:val>
                                        </p:tav>
                                      </p:tavLst>
                                    </p:anim>
                                    <p:anim calcmode="lin" valueType="num">
                                      <p:cBhvr additive="base">
                                        <p:cTn id="12" dur="500" fill="hold"/>
                                        <p:tgtEl>
                                          <p:spTgt spid="3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4" name="文本框 3"/>
          <p:cNvSpPr txBox="1"/>
          <p:nvPr/>
        </p:nvSpPr>
        <p:spPr>
          <a:xfrm>
            <a:off x="165100" y="889000"/>
            <a:ext cx="11925300" cy="3969385"/>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     </a:t>
            </a:r>
            <a:r>
              <a:rPr lang="en-US" altLang="zh-CN" sz="2800" dirty="0">
                <a:latin typeface="微软雅黑" panose="020B0503020204020204" pitchFamily="34" charset="-122"/>
                <a:ea typeface="微软雅黑" panose="020B0503020204020204" pitchFamily="34" charset="-122"/>
              </a:rPr>
              <a:t>        </a:t>
            </a:r>
            <a:r>
              <a:rPr lang="en-US" altLang="zh-CN" sz="2800" b="1" dirty="0">
                <a:latin typeface="微软雅黑" panose="020B0503020204020204" pitchFamily="34" charset="-122"/>
                <a:ea typeface="微软雅黑" panose="020B0503020204020204" pitchFamily="34" charset="-122"/>
              </a:rPr>
              <a:t>                                                            September 5, 2023</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Dear Judy,</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       I came to your dormitory, but you happened to be out. I’d like to invite you to go to the New Year concert held in Xingxing Grand Theater this Saturday. I have bought the tickets. Shall we meet at 7 p.m. after supper at the school gate and go there by bike? I’ll be waiting for you there.</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                                                                                                   Yours,</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                                                                                                Li Yang</a:t>
            </a:r>
            <a:endParaRPr lang="en-US" altLang="zh-CN" sz="2800" b="1" dirty="0">
              <a:latin typeface="微软雅黑" panose="020B0503020204020204" pitchFamily="34" charset="-122"/>
              <a:ea typeface="微软雅黑" panose="020B0503020204020204" pitchFamily="34" charset="-122"/>
            </a:endParaRPr>
          </a:p>
        </p:txBody>
      </p:sp>
      <p:sp>
        <p:nvSpPr>
          <p:cNvPr id="2" name="文本框 1"/>
          <p:cNvSpPr txBox="1"/>
          <p:nvPr/>
        </p:nvSpPr>
        <p:spPr>
          <a:xfrm>
            <a:off x="1381124" y="123825"/>
            <a:ext cx="2619375" cy="521970"/>
          </a:xfrm>
          <a:prstGeom prst="rect">
            <a:avLst/>
          </a:prstGeom>
          <a:solidFill>
            <a:schemeClr val="bg1"/>
          </a:solidFill>
        </p:spPr>
        <p:txBody>
          <a:bodyPr wrap="square" rtlCol="0">
            <a:spAutoFit/>
          </a:bodyPr>
          <a:lstStyle/>
          <a:p>
            <a:r>
              <a:rPr lang="en-US" altLang="zh-CN" sz="2800" b="1" dirty="0"/>
              <a:t> </a:t>
            </a:r>
            <a:r>
              <a:rPr sz="2800" b="1" dirty="0"/>
              <a:t>【</a:t>
            </a:r>
            <a:r>
              <a:rPr sz="2800" b="1" dirty="0" err="1"/>
              <a:t>范文欣赏</a:t>
            </a:r>
            <a:r>
              <a:rPr sz="2800" b="1" dirty="0"/>
              <a:t>】</a:t>
            </a:r>
            <a:endParaRPr sz="2800" b="1" dirty="0"/>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graphicFrame>
        <p:nvGraphicFramePr>
          <p:cNvPr id="2" name="图示 1"/>
          <p:cNvGraphicFramePr/>
          <p:nvPr/>
        </p:nvGraphicFramePr>
        <p:xfrm>
          <a:off x="2032000" y="273050"/>
          <a:ext cx="7600315" cy="89217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8" name="文本框 7"/>
          <p:cNvSpPr txBox="1"/>
          <p:nvPr/>
        </p:nvSpPr>
        <p:spPr>
          <a:xfrm>
            <a:off x="534035" y="1422400"/>
            <a:ext cx="11657965" cy="2676525"/>
          </a:xfrm>
          <a:prstGeom prst="rect">
            <a:avLst/>
          </a:prstGeom>
          <a:noFill/>
        </p:spPr>
        <p:txBody>
          <a:bodyPr wrap="square" rtlCol="0">
            <a:spAutoFit/>
          </a:bodyPr>
          <a:lstStyle/>
          <a:p>
            <a:r>
              <a:rPr sz="2800" b="1" dirty="0">
                <a:latin typeface="微软雅黑" panose="020B0503020204020204" pitchFamily="34" charset="-122"/>
                <a:ea typeface="微软雅黑" panose="020B0503020204020204" pitchFamily="34" charset="-122"/>
                <a:sym typeface="+mn-ea"/>
              </a:rPr>
              <a:t>1. 启事</a:t>
            </a:r>
            <a:endParaRPr sz="2800" b="1" dirty="0">
              <a:latin typeface="微软雅黑" panose="020B0503020204020204" pitchFamily="34" charset="-122"/>
              <a:ea typeface="微软雅黑" panose="020B0503020204020204" pitchFamily="34" charset="-122"/>
              <a:sym typeface="+mn-ea"/>
            </a:endParaRPr>
          </a:p>
          <a:p>
            <a:r>
              <a:rPr sz="2800" b="1" dirty="0">
                <a:latin typeface="微软雅黑" panose="020B0503020204020204" pitchFamily="34" charset="-122"/>
                <a:ea typeface="微软雅黑" panose="020B0503020204020204" pitchFamily="34" charset="-122"/>
                <a:sym typeface="+mn-ea"/>
              </a:rPr>
              <a:t>          启事是公告性通知，包括寻物启事、失物招领等。启事的内容要注意简明扼要，使人一目了然。一般要写明需要向公众说明什么事情，要求什么帮助等。启事的名称通常写在第一行正中间。</a:t>
            </a:r>
            <a:endParaRPr sz="2800" b="1" dirty="0">
              <a:latin typeface="微软雅黑" panose="020B0503020204020204" pitchFamily="34" charset="-122"/>
              <a:ea typeface="微软雅黑" panose="020B0503020204020204" pitchFamily="34" charset="-122"/>
              <a:sym typeface="+mn-ea"/>
            </a:endParaRPr>
          </a:p>
          <a:p>
            <a:r>
              <a:rPr sz="2800" b="1" dirty="0">
                <a:latin typeface="微软雅黑" panose="020B0503020204020204" pitchFamily="34" charset="-122"/>
                <a:ea typeface="微软雅黑" panose="020B0503020204020204" pitchFamily="34" charset="-122"/>
                <a:sym typeface="+mn-ea"/>
              </a:rPr>
              <a:t>         </a:t>
            </a:r>
            <a:r>
              <a:rPr sz="2800" b="1" dirty="0">
                <a:solidFill>
                  <a:srgbClr val="FF0000"/>
                </a:solidFill>
                <a:latin typeface="微软雅黑" panose="020B0503020204020204" pitchFamily="34" charset="-122"/>
                <a:ea typeface="微软雅黑" panose="020B0503020204020204" pitchFamily="34" charset="-122"/>
                <a:sym typeface="+mn-ea"/>
              </a:rPr>
              <a:t>寻物启事：</a:t>
            </a:r>
            <a:r>
              <a:rPr sz="2800" b="1" dirty="0">
                <a:latin typeface="微软雅黑" panose="020B0503020204020204" pitchFamily="34" charset="-122"/>
                <a:ea typeface="微软雅黑" panose="020B0503020204020204" pitchFamily="34" charset="-122"/>
                <a:sym typeface="+mn-ea"/>
              </a:rPr>
              <a:t>寻物启事是个人或单位丢失物品，希望通过启事得到帮助找回物品的一种应用文。常用格式如下：</a:t>
            </a:r>
            <a:endParaRPr sz="2800" b="1" dirty="0">
              <a:latin typeface="微软雅黑" panose="020B0503020204020204" pitchFamily="34" charset="-122"/>
              <a:ea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左箭头 4">
            <a:hlinkClick r:id="rId1" action="ppaction://hlinksldjump"/>
          </p:cNvPr>
          <p:cNvSpPr/>
          <p:nvPr/>
        </p:nvSpPr>
        <p:spPr>
          <a:xfrm>
            <a:off x="11191336" y="616395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graphicFrame>
        <p:nvGraphicFramePr>
          <p:cNvPr id="2" name="图示 1"/>
          <p:cNvGraphicFramePr/>
          <p:nvPr/>
        </p:nvGraphicFramePr>
        <p:xfrm>
          <a:off x="2674620" y="0"/>
          <a:ext cx="8128000" cy="144272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9" name="文本框 8"/>
          <p:cNvSpPr txBox="1"/>
          <p:nvPr/>
        </p:nvSpPr>
        <p:spPr>
          <a:xfrm>
            <a:off x="461645" y="723265"/>
            <a:ext cx="10904855" cy="3107690"/>
          </a:xfrm>
          <a:prstGeom prst="rect">
            <a:avLst/>
          </a:prstGeom>
          <a:noFill/>
        </p:spPr>
        <p:txBody>
          <a:bodyPr wrap="square" rtlCol="0">
            <a:spAutoFit/>
          </a:bodyPr>
          <a:lstStyle/>
          <a:p>
            <a:r>
              <a:rPr lang="en-US" altLang="zh-CN" sz="2800" b="1" dirty="0"/>
              <a:t>           </a:t>
            </a:r>
            <a:r>
              <a:rPr lang="zh-CN" altLang="en-US" sz="2800" b="1" dirty="0"/>
              <a:t>1）启事注意事项</a:t>
            </a:r>
            <a:endParaRPr lang="zh-CN" altLang="en-US" sz="2800" b="1" dirty="0"/>
          </a:p>
          <a:p>
            <a:pPr marL="457200" indent="-457200">
              <a:buFont typeface="Wingdings" panose="05000000000000000000" charset="0"/>
              <a:buChar char="l"/>
            </a:pPr>
            <a:r>
              <a:rPr lang="zh-CN" altLang="en-US" sz="2800" b="1" dirty="0"/>
              <a:t>开头：写启事的时间一般位于右上角。</a:t>
            </a:r>
            <a:endParaRPr lang="zh-CN" altLang="en-US" sz="2800" b="1" dirty="0"/>
          </a:p>
          <a:p>
            <a:pPr marL="457200" indent="-457200">
              <a:buFont typeface="Wingdings" panose="05000000000000000000" charset="0"/>
              <a:buChar char="l"/>
            </a:pPr>
            <a:r>
              <a:rPr lang="zh-CN" altLang="en-US" sz="2800" b="1" dirty="0"/>
              <a:t>称呼：无需称呼语。</a:t>
            </a:r>
            <a:endParaRPr lang="zh-CN" altLang="en-US" sz="2800" b="1" dirty="0"/>
          </a:p>
          <a:p>
            <a:pPr marL="457200" indent="-457200">
              <a:buFont typeface="Wingdings" panose="05000000000000000000" charset="0"/>
              <a:buChar char="l"/>
            </a:pPr>
            <a:r>
              <a:rPr lang="zh-CN" altLang="en-US" sz="2800" b="1" dirty="0"/>
              <a:t>正文：开头往右缩 4 — 5 个字母距离。写明遗失物品及遗失物品的时间、地点和失主或联系人的详细联系方式。</a:t>
            </a:r>
            <a:endParaRPr lang="zh-CN" altLang="en-US" sz="2800" b="1" dirty="0"/>
          </a:p>
          <a:p>
            <a:pPr marL="457200" indent="-457200">
              <a:buFont typeface="Wingdings" panose="05000000000000000000" charset="0"/>
              <a:buChar char="l"/>
            </a:pPr>
            <a:r>
              <a:rPr lang="zh-CN" altLang="en-US" sz="2800" b="1" dirty="0"/>
              <a:t>署名：从信纸中央偏右的地方写起，失主的姓名写在正文下方 2—3 行的位置。</a:t>
            </a:r>
            <a:endParaRPr lang="zh-CN" altLang="en-US" sz="2800" b="1" dirty="0"/>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左箭头 4">
            <a:hlinkClick r:id="rId1" action="ppaction://hlinksldjump"/>
          </p:cNvPr>
          <p:cNvSpPr/>
          <p:nvPr/>
        </p:nvSpPr>
        <p:spPr>
          <a:xfrm>
            <a:off x="11191336" y="616395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graphicFrame>
        <p:nvGraphicFramePr>
          <p:cNvPr id="2" name="图示 1"/>
          <p:cNvGraphicFramePr/>
          <p:nvPr/>
        </p:nvGraphicFramePr>
        <p:xfrm>
          <a:off x="2674620" y="0"/>
          <a:ext cx="8128000" cy="144272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9" name="文本框 8"/>
          <p:cNvSpPr txBox="1"/>
          <p:nvPr/>
        </p:nvSpPr>
        <p:spPr>
          <a:xfrm>
            <a:off x="131445" y="0"/>
            <a:ext cx="11779250" cy="6986528"/>
          </a:xfrm>
          <a:prstGeom prst="rect">
            <a:avLst/>
          </a:prstGeom>
          <a:noFill/>
        </p:spPr>
        <p:txBody>
          <a:bodyPr wrap="square" rtlCol="0">
            <a:spAutoFit/>
          </a:bodyPr>
          <a:lstStyle/>
          <a:p>
            <a:r>
              <a:rPr lang="en-US" altLang="zh-CN" sz="2800" b="1" dirty="0"/>
              <a:t>  </a:t>
            </a:r>
            <a:r>
              <a:rPr sz="2800" b="1" dirty="0"/>
              <a:t>2）常用短语或句子</a:t>
            </a:r>
            <a:endParaRPr sz="2800" b="1" dirty="0"/>
          </a:p>
          <a:p>
            <a:r>
              <a:rPr sz="2800" b="1" dirty="0"/>
              <a:t>（1）常用的开头句：</a:t>
            </a:r>
            <a:endParaRPr sz="2800" b="1" dirty="0"/>
          </a:p>
          <a:p>
            <a:r>
              <a:rPr sz="2800" b="1" dirty="0"/>
              <a:t>①I was careless and lost my ... +</a:t>
            </a:r>
            <a:r>
              <a:rPr sz="2800" b="1" dirty="0" err="1"/>
              <a:t>where+when</a:t>
            </a:r>
            <a:r>
              <a:rPr sz="2800" b="1" dirty="0"/>
              <a:t>. </a:t>
            </a:r>
            <a:r>
              <a:rPr sz="2800" b="1" dirty="0" err="1"/>
              <a:t>本人不慎于</a:t>
            </a:r>
            <a:r>
              <a:rPr sz="2800" b="1" dirty="0"/>
              <a:t>……</a:t>
            </a:r>
            <a:r>
              <a:rPr sz="2800" b="1" dirty="0" err="1"/>
              <a:t>丢失了</a:t>
            </a:r>
            <a:r>
              <a:rPr sz="2800" b="1" dirty="0"/>
              <a:t>……</a:t>
            </a:r>
            <a:endParaRPr sz="2800" b="1" dirty="0"/>
          </a:p>
          <a:p>
            <a:r>
              <a:rPr sz="2800" b="1" dirty="0"/>
              <a:t>②Due to carelessness, I left ... +</a:t>
            </a:r>
            <a:r>
              <a:rPr sz="2800" b="1" dirty="0" err="1"/>
              <a:t>where+when</a:t>
            </a:r>
            <a:r>
              <a:rPr sz="2800" b="1" dirty="0"/>
              <a:t>. </a:t>
            </a:r>
            <a:r>
              <a:rPr sz="2800" b="1" dirty="0" err="1"/>
              <a:t>由于疏忽，本人不慎于</a:t>
            </a:r>
            <a:r>
              <a:rPr sz="2800" b="1" dirty="0"/>
              <a:t>……</a:t>
            </a:r>
            <a:r>
              <a:rPr sz="2800" b="1" dirty="0" err="1"/>
              <a:t>丢失了</a:t>
            </a:r>
            <a:r>
              <a:rPr sz="2800" b="1" dirty="0"/>
              <a:t>……</a:t>
            </a:r>
            <a:endParaRPr sz="2800" b="1" dirty="0"/>
          </a:p>
          <a:p>
            <a:r>
              <a:rPr sz="2800" b="1" dirty="0"/>
              <a:t>（2）正文说明失物的特征：</a:t>
            </a:r>
            <a:endParaRPr sz="2800" b="1" dirty="0"/>
          </a:p>
          <a:p>
            <a:r>
              <a:rPr sz="2800" b="1" dirty="0"/>
              <a:t>      </a:t>
            </a:r>
            <a:r>
              <a:rPr lang="en-US" sz="2800" b="1" dirty="0"/>
              <a:t>	</a:t>
            </a:r>
            <a:r>
              <a:rPr sz="2800" b="1" dirty="0"/>
              <a:t>① It is black/round/made of leather ... </a:t>
            </a:r>
            <a:r>
              <a:rPr sz="2800" b="1" dirty="0" err="1"/>
              <a:t>它是黑色的</a:t>
            </a:r>
            <a:r>
              <a:rPr sz="2800" b="1" dirty="0"/>
              <a:t> / </a:t>
            </a:r>
            <a:r>
              <a:rPr sz="2800" b="1" dirty="0" err="1"/>
              <a:t>圆的</a:t>
            </a:r>
            <a:r>
              <a:rPr sz="2800" b="1" dirty="0"/>
              <a:t> / </a:t>
            </a:r>
            <a:r>
              <a:rPr sz="2800" b="1" dirty="0" err="1"/>
              <a:t>皮的</a:t>
            </a:r>
            <a:r>
              <a:rPr sz="2800" b="1" dirty="0"/>
              <a:t>。</a:t>
            </a:r>
            <a:endParaRPr sz="2800" b="1" dirty="0"/>
          </a:p>
          <a:p>
            <a:r>
              <a:rPr sz="2800" b="1" dirty="0"/>
              <a:t>      </a:t>
            </a:r>
            <a:r>
              <a:rPr lang="en-US" sz="2800" b="1" dirty="0"/>
              <a:t>	</a:t>
            </a:r>
            <a:r>
              <a:rPr sz="2800" b="1" dirty="0"/>
              <a:t>② Inside, there was/were ... </a:t>
            </a:r>
            <a:r>
              <a:rPr sz="2800" b="1" dirty="0" err="1"/>
              <a:t>里面装有</a:t>
            </a:r>
            <a:r>
              <a:rPr sz="2800" b="1" dirty="0"/>
              <a:t>……</a:t>
            </a:r>
            <a:endParaRPr sz="2800" b="1" dirty="0"/>
          </a:p>
          <a:p>
            <a:r>
              <a:rPr sz="2800" b="1" dirty="0"/>
              <a:t>      </a:t>
            </a:r>
            <a:r>
              <a:rPr lang="en-US" sz="2800" b="1" dirty="0"/>
              <a:t>	</a:t>
            </a:r>
            <a:r>
              <a:rPr sz="2800" b="1" dirty="0"/>
              <a:t>③ Its cover is ... </a:t>
            </a:r>
            <a:r>
              <a:rPr sz="2800" b="1" dirty="0" err="1"/>
              <a:t>它的封面是</a:t>
            </a:r>
            <a:r>
              <a:rPr sz="2800" b="1" dirty="0"/>
              <a:t>……</a:t>
            </a:r>
            <a:endParaRPr sz="2800" b="1" dirty="0"/>
          </a:p>
          <a:p>
            <a:r>
              <a:rPr sz="2800" b="1" dirty="0"/>
              <a:t>      </a:t>
            </a:r>
            <a:r>
              <a:rPr lang="en-US" sz="2800" b="1" dirty="0"/>
              <a:t>	</a:t>
            </a:r>
            <a:r>
              <a:rPr sz="2800" b="1" dirty="0"/>
              <a:t>④ It’s very important to me. </a:t>
            </a:r>
            <a:r>
              <a:rPr sz="2800" b="1" dirty="0" err="1"/>
              <a:t>它对我很重要</a:t>
            </a:r>
            <a:r>
              <a:rPr sz="2800" b="1" dirty="0"/>
              <a:t>。</a:t>
            </a:r>
            <a:endParaRPr sz="2800" b="1" dirty="0"/>
          </a:p>
          <a:p>
            <a:r>
              <a:rPr sz="2800" b="1" dirty="0"/>
              <a:t>（3）常用的结束语：</a:t>
            </a:r>
            <a:endParaRPr sz="2800" b="1" dirty="0"/>
          </a:p>
          <a:p>
            <a:r>
              <a:rPr sz="2800" b="1" dirty="0"/>
              <a:t>     </a:t>
            </a:r>
            <a:r>
              <a:rPr lang="en-US" sz="2800" b="1" dirty="0"/>
              <a:t>	</a:t>
            </a:r>
            <a:r>
              <a:rPr sz="2800" b="1" dirty="0"/>
              <a:t>① Will the finder please call me? My telephone number is ... Many </a:t>
            </a:r>
            <a:r>
              <a:rPr lang="en-US" sz="2800" b="1" dirty="0"/>
              <a:t>	</a:t>
            </a:r>
            <a:r>
              <a:rPr sz="2800" b="1" dirty="0"/>
              <a:t>thanks! </a:t>
            </a:r>
            <a:r>
              <a:rPr sz="2800" b="1" dirty="0" err="1"/>
              <a:t>如有拾获者请打我电话</a:t>
            </a:r>
            <a:r>
              <a:rPr sz="2800" b="1" dirty="0"/>
              <a:t>……</a:t>
            </a:r>
            <a:r>
              <a:rPr sz="2800" b="1" dirty="0" err="1"/>
              <a:t>非常感谢</a:t>
            </a:r>
            <a:r>
              <a:rPr sz="2800" b="1" dirty="0"/>
              <a:t>！</a:t>
            </a:r>
            <a:endParaRPr sz="2800" b="1" dirty="0"/>
          </a:p>
          <a:p>
            <a:r>
              <a:rPr lang="en-US" sz="2800" b="1" dirty="0"/>
              <a:t>	</a:t>
            </a:r>
            <a:r>
              <a:rPr sz="2800" b="1" dirty="0"/>
              <a:t>② Will the finder please send it back to me? My address is ... My</a:t>
            </a:r>
            <a:r>
              <a:rPr lang="en-US" sz="2800" b="1" dirty="0"/>
              <a:t> 	</a:t>
            </a:r>
            <a:r>
              <a:rPr sz="2800" b="1" dirty="0"/>
              <a:t>telephone</a:t>
            </a:r>
            <a:r>
              <a:rPr lang="en-US" sz="2800" b="1" dirty="0"/>
              <a:t> </a:t>
            </a:r>
            <a:r>
              <a:rPr sz="2800" b="1" dirty="0"/>
              <a:t>number is ... Thanks a lot/I’ll be grateful for your kindness. 如</a:t>
            </a:r>
            <a:r>
              <a:rPr lang="en-US" sz="2800" b="1" dirty="0"/>
              <a:t>	</a:t>
            </a:r>
            <a:r>
              <a:rPr sz="2800" b="1" dirty="0" err="1"/>
              <a:t>有拾获者请送到</a:t>
            </a:r>
            <a:r>
              <a:rPr sz="2800" b="1" dirty="0"/>
              <a:t>……</a:t>
            </a:r>
            <a:r>
              <a:rPr sz="2800" b="1" dirty="0" err="1"/>
              <a:t>或请打我电话</a:t>
            </a:r>
            <a:r>
              <a:rPr sz="2800" b="1" dirty="0"/>
              <a:t>……</a:t>
            </a:r>
            <a:r>
              <a:rPr sz="2800" b="1" dirty="0" err="1"/>
              <a:t>不胜感激</a:t>
            </a:r>
            <a:r>
              <a:rPr sz="2800" b="1" dirty="0"/>
              <a:t>。</a:t>
            </a:r>
            <a:endParaRPr sz="2800" b="1" dirty="0"/>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513715" y="307340"/>
            <a:ext cx="10668635" cy="521970"/>
          </a:xfrm>
          <a:prstGeom prst="rect">
            <a:avLst/>
          </a:prstGeom>
          <a:noFill/>
        </p:spPr>
        <p:txBody>
          <a:bodyPr wrap="square" rtlCol="0">
            <a:spAutoFit/>
          </a:bodyPr>
          <a:lstStyle/>
          <a:p>
            <a:pPr algn="l">
              <a:buClrTx/>
              <a:buSzTx/>
              <a:buFontTx/>
            </a:pPr>
            <a:r>
              <a:rPr lang="zh-CN" altLang="en-US" sz="2800" b="1"/>
              <a:t>3）常用格式</a:t>
            </a:r>
            <a:endParaRPr lang="zh-CN" altLang="en-US" sz="2800" b="1"/>
          </a:p>
        </p:txBody>
      </p:sp>
      <p:sp>
        <p:nvSpPr>
          <p:cNvPr id="6" name="文本框 5"/>
          <p:cNvSpPr txBox="1"/>
          <p:nvPr/>
        </p:nvSpPr>
        <p:spPr>
          <a:xfrm>
            <a:off x="513715" y="2165350"/>
            <a:ext cx="11276965" cy="3538220"/>
          </a:xfrm>
          <a:prstGeom prst="rect">
            <a:avLst/>
          </a:prstGeom>
          <a:noFill/>
          <a:ln>
            <a:solidFill>
              <a:schemeClr val="accent1"/>
            </a:solidFill>
          </a:ln>
        </p:spPr>
        <p:txBody>
          <a:bodyPr wrap="square" rtlCol="0" anchor="t">
            <a:spAutoFit/>
          </a:bodyPr>
          <a:lstStyle/>
          <a:p>
            <a:pPr algn="just"/>
            <a:r>
              <a:rPr lang="zh-CN" altLang="en-US" sz="2800" b="1" dirty="0"/>
              <a:t>                                                              Lost</a:t>
            </a:r>
            <a:endParaRPr lang="zh-CN" altLang="en-US" sz="2800" b="1" dirty="0"/>
          </a:p>
          <a:p>
            <a:pPr algn="just"/>
            <a:r>
              <a:rPr lang="zh-CN" altLang="en-US" sz="2800" b="1" dirty="0"/>
              <a:t>                                                                                                                  June 6, </a:t>
            </a:r>
            <a:r>
              <a:rPr lang="en-US" altLang="zh-CN" sz="2800" b="1" dirty="0"/>
              <a:t>2023</a:t>
            </a:r>
            <a:r>
              <a:rPr lang="zh-CN" altLang="en-US" sz="2800" b="1" dirty="0"/>
              <a:t> </a:t>
            </a:r>
            <a:endParaRPr lang="zh-CN" altLang="en-US" sz="2800" b="1" dirty="0"/>
          </a:p>
          <a:p>
            <a:pPr algn="just"/>
            <a:r>
              <a:rPr lang="zh-CN" altLang="en-US" sz="2800" b="1" dirty="0"/>
              <a:t>              ① I was careless and lost my ___________ in ___________ on ___________. ② Inside, there were ___________. They are very important to me. ③ Will the finder please call me? My telephone number is ... I</a:t>
            </a:r>
            <a:r>
              <a:rPr lang="en-US" altLang="zh-CN" sz="2800" b="1" dirty="0"/>
              <a:t>’</a:t>
            </a:r>
            <a:r>
              <a:rPr lang="zh-CN" altLang="en-US" sz="2800" b="1" dirty="0"/>
              <a:t>ll be grateful.</a:t>
            </a:r>
            <a:endParaRPr lang="zh-CN" altLang="en-US" sz="2800" b="1" dirty="0"/>
          </a:p>
          <a:p>
            <a:pPr algn="just"/>
            <a:r>
              <a:rPr lang="zh-CN" altLang="en-US" sz="2800" b="1" dirty="0"/>
              <a:t> </a:t>
            </a:r>
            <a:endParaRPr lang="zh-CN" altLang="en-US" sz="2800" b="1" dirty="0"/>
          </a:p>
          <a:p>
            <a:pPr algn="just"/>
            <a:r>
              <a:rPr lang="zh-CN" altLang="en-US" sz="2800" b="1" dirty="0"/>
              <a:t>                                                                                                                               Li Lei</a:t>
            </a:r>
            <a:endParaRPr lang="zh-CN" altLang="en-US" sz="2800" b="1" dirty="0"/>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50800" y="2404110"/>
            <a:ext cx="12191365" cy="4453890"/>
          </a:xfrm>
          <a:prstGeom prst="rect">
            <a:avLst/>
          </a:prstGeom>
          <a:solidFill>
            <a:srgbClr val="E3F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左箭头 4">
            <a:hlinkClick r:id="rId1" action="ppaction://hlinksldjump"/>
          </p:cNvPr>
          <p:cNvSpPr/>
          <p:nvPr/>
        </p:nvSpPr>
        <p:spPr>
          <a:xfrm>
            <a:off x="11191336" y="616395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graphicFrame>
        <p:nvGraphicFramePr>
          <p:cNvPr id="2" name="图示 1"/>
          <p:cNvGraphicFramePr/>
          <p:nvPr/>
        </p:nvGraphicFramePr>
        <p:xfrm>
          <a:off x="2674620" y="0"/>
          <a:ext cx="8128000" cy="144272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8" name="内容占位符 7"/>
          <p:cNvSpPr>
            <a:spLocks noGrp="1"/>
          </p:cNvSpPr>
          <p:nvPr>
            <p:ph sz="quarter" idx="4294967295"/>
          </p:nvPr>
        </p:nvSpPr>
        <p:spPr>
          <a:xfrm>
            <a:off x="6802438" y="2174875"/>
            <a:ext cx="5389562" cy="3951288"/>
          </a:xfrm>
        </p:spPr>
        <p:txBody>
          <a:bodyPr/>
          <a:lstStyle/>
          <a:p>
            <a:endParaRPr lang="zh-CN" altLang="en-US" dirty="0"/>
          </a:p>
          <a:p>
            <a:endParaRPr lang="zh-CN" altLang="en-US" dirty="0"/>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13" name="文本框 12"/>
          <p:cNvSpPr txBox="1"/>
          <p:nvPr/>
        </p:nvSpPr>
        <p:spPr>
          <a:xfrm>
            <a:off x="149860" y="2588260"/>
            <a:ext cx="12092305" cy="3415030"/>
          </a:xfrm>
          <a:prstGeom prst="rect">
            <a:avLst/>
          </a:prstGeom>
          <a:noFill/>
        </p:spPr>
        <p:txBody>
          <a:bodyPr wrap="square" rtlCol="0">
            <a:spAutoFit/>
          </a:bodyPr>
          <a:lstStyle/>
          <a:p>
            <a:pPr algn="just"/>
            <a:r>
              <a:rPr lang="zh-CN" altLang="en-US" sz="2400" b="1" dirty="0">
                <a:latin typeface="微软雅黑" panose="020B0503020204020204" pitchFamily="34" charset="-122"/>
                <a:ea typeface="微软雅黑" panose="020B0503020204020204" pitchFamily="34" charset="-122"/>
              </a:rPr>
              <a:t>解析： 题目要求写一则寻物启事，故应使用启事格式。首先，在第一行的正中间写上Lost，右上角写启事的日期，如例文中的June 6, 2023。其次，正文书写规范。①开头句：写在乘地铁去广州南站的路上丢失了一个行李箱，如例文中的I was careless and lost my suitcase on the subway on the way to Guangzhou South Railway Station。②主要的信息点和说明失物的特征：行李箱为方形，黑色，PC制，里面有一个数码相机和一些衣服，如例文中的It’s square and black, made of PC. Inside, there was a digital camera and some clothes。③结束句：提供联系方式和表达期望，如例文中的Will the finder please call me? My telephone number is 13666607123. I’ll be grateful。最后，文章右下角署名，如例文中的Li Lei。</a:t>
            </a:r>
            <a:endParaRPr lang="zh-CN" altLang="en-US" sz="2400" b="1" dirty="0">
              <a:latin typeface="微软雅黑" panose="020B0503020204020204" pitchFamily="34" charset="-122"/>
              <a:ea typeface="微软雅黑" panose="020B0503020204020204" pitchFamily="34" charset="-122"/>
            </a:endParaRPr>
          </a:p>
        </p:txBody>
      </p:sp>
      <p:sp>
        <p:nvSpPr>
          <p:cNvPr id="9" name="文本框 8"/>
          <p:cNvSpPr txBox="1"/>
          <p:nvPr/>
        </p:nvSpPr>
        <p:spPr>
          <a:xfrm>
            <a:off x="50800" y="669290"/>
            <a:ext cx="11796395" cy="1814830"/>
          </a:xfrm>
          <a:prstGeom prst="rect">
            <a:avLst/>
          </a:prstGeom>
          <a:noFill/>
        </p:spPr>
        <p:txBody>
          <a:bodyPr wrap="square" rtlCol="0" anchor="t">
            <a:spAutoFit/>
          </a:bodyPr>
          <a:lstStyle/>
          <a:p>
            <a:r>
              <a:rPr lang="en-US" altLang="zh-CN" sz="2800" b="1"/>
              <a:t>       </a:t>
            </a:r>
            <a:r>
              <a:rPr lang="zh-CN" altLang="en-US" sz="2800" b="1"/>
              <a:t>题目要求：假如你是李蕾，2023 年 6 月 6 日你在乘地铁去广州南站的路上丢失了一个行李箱，行李箱为方形，黑色，PC 制，里面有一个数码相机和一些衣服。请你写一则寻物启事，请拾到者与你联系，你的电话是 13666607123，不胜感激。</a:t>
            </a:r>
            <a:endParaRPr lang="zh-CN" altLang="en-US" sz="2800" b="1"/>
          </a:p>
        </p:txBody>
      </p:sp>
      <p:sp>
        <p:nvSpPr>
          <p:cNvPr id="6" name="文本框 5"/>
          <p:cNvSpPr txBox="1"/>
          <p:nvPr/>
        </p:nvSpPr>
        <p:spPr>
          <a:xfrm>
            <a:off x="50800" y="147320"/>
            <a:ext cx="2211070" cy="521970"/>
          </a:xfrm>
          <a:prstGeom prst="rect">
            <a:avLst/>
          </a:prstGeom>
          <a:solidFill>
            <a:schemeClr val="tx2">
              <a:lumMod val="20000"/>
              <a:lumOff val="80000"/>
            </a:schemeClr>
          </a:solidFill>
        </p:spPr>
        <p:txBody>
          <a:bodyPr wrap="square" rtlCol="0">
            <a:spAutoFit/>
          </a:bodyPr>
          <a:lstStyle/>
          <a:p>
            <a:r>
              <a:rPr lang="zh-CN" altLang="en-US" sz="2800" b="1">
                <a:solidFill>
                  <a:schemeClr val="tx1"/>
                </a:solidFill>
              </a:rPr>
              <a:t>典型例子：</a:t>
            </a:r>
            <a:endParaRPr lang="zh-CN" altLang="en-US" sz="2800" b="1">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par>
                                <p:cTn id="10" presetID="2" presetClass="entr" presetSubtype="4"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ppt_x"/>
                                          </p:val>
                                        </p:tav>
                                        <p:tav tm="100000">
                                          <p:val>
                                            <p:strVal val="#ppt_x"/>
                                          </p:val>
                                        </p:tav>
                                      </p:tavLst>
                                    </p:anim>
                                    <p:anim calcmode="lin" valueType="num">
                                      <p:cBhvr additive="base">
                                        <p:cTn id="13"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13" grpId="0"/>
    </p:bldLst>
  </p:timing>
</p:sld>
</file>

<file path=ppt/slides/slide5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4" name="文本框 3"/>
          <p:cNvSpPr txBox="1"/>
          <p:nvPr/>
        </p:nvSpPr>
        <p:spPr>
          <a:xfrm>
            <a:off x="165100" y="889000"/>
            <a:ext cx="11925300" cy="3969385"/>
          </a:xfrm>
          <a:prstGeom prst="rect">
            <a:avLst/>
          </a:prstGeom>
          <a:noFill/>
        </p:spPr>
        <p:txBody>
          <a:bodyPr wrap="square" rtlCol="0">
            <a:spAutoFit/>
          </a:bodyPr>
          <a:lstStyle/>
          <a:p>
            <a:pPr algn="just"/>
            <a:r>
              <a:rPr lang="en-US" altLang="zh-CN" sz="2800" b="1" dirty="0">
                <a:latin typeface="微软雅黑" panose="020B0503020204020204" pitchFamily="34" charset="-122"/>
                <a:ea typeface="微软雅黑" panose="020B0503020204020204" pitchFamily="34" charset="-122"/>
              </a:rPr>
              <a:t>     </a:t>
            </a:r>
            <a:r>
              <a:rPr lang="en-US" altLang="zh-CN" sz="2800" dirty="0">
                <a:latin typeface="微软雅黑" panose="020B0503020204020204" pitchFamily="34" charset="-122"/>
                <a:ea typeface="微软雅黑" panose="020B0503020204020204" pitchFamily="34" charset="-122"/>
              </a:rPr>
              <a:t>        </a:t>
            </a:r>
            <a:r>
              <a:rPr lang="en-US" altLang="zh-CN" sz="2800" b="1" dirty="0">
                <a:latin typeface="微软雅黑" panose="020B0503020204020204" pitchFamily="34" charset="-122"/>
                <a:ea typeface="微软雅黑" panose="020B0503020204020204" pitchFamily="34" charset="-122"/>
              </a:rPr>
              <a:t>                                         Lost</a:t>
            </a:r>
            <a:endParaRPr lang="en-US" altLang="zh-CN" sz="2800" b="1" dirty="0">
              <a:latin typeface="微软雅黑" panose="020B0503020204020204" pitchFamily="34" charset="-122"/>
              <a:ea typeface="微软雅黑" panose="020B0503020204020204" pitchFamily="34" charset="-122"/>
            </a:endParaRPr>
          </a:p>
          <a:p>
            <a:pPr algn="just"/>
            <a:r>
              <a:rPr lang="en-US" altLang="zh-CN" sz="2800" b="1" dirty="0">
                <a:latin typeface="微软雅黑" panose="020B0503020204020204" pitchFamily="34" charset="-122"/>
                <a:ea typeface="微软雅黑" panose="020B0503020204020204" pitchFamily="34" charset="-122"/>
              </a:rPr>
              <a:t>                                                                                        June 6, 2023</a:t>
            </a:r>
            <a:endParaRPr lang="en-US" altLang="zh-CN" sz="2800" b="1" dirty="0">
              <a:latin typeface="微软雅黑" panose="020B0503020204020204" pitchFamily="34" charset="-122"/>
              <a:ea typeface="微软雅黑" panose="020B0503020204020204" pitchFamily="34" charset="-122"/>
            </a:endParaRPr>
          </a:p>
          <a:p>
            <a:pPr algn="just"/>
            <a:r>
              <a:rPr lang="en-US" altLang="zh-CN" sz="2800" b="1" dirty="0">
                <a:latin typeface="微软雅黑" panose="020B0503020204020204" pitchFamily="34" charset="-122"/>
                <a:ea typeface="微软雅黑" panose="020B0503020204020204" pitchFamily="34" charset="-122"/>
              </a:rPr>
              <a:t>       I was careless and lost my suitcase on the subway on the way to Guangzhou South Railway Station. It’s square and black, made of PC. Inside, there was a digital camera and some clothes. Will the finder please call me? My telephone number is 13666607123. I’ll be grateful.</a:t>
            </a:r>
            <a:endParaRPr lang="en-US" altLang="zh-CN" sz="2800" b="1" dirty="0">
              <a:latin typeface="微软雅黑" panose="020B0503020204020204" pitchFamily="34" charset="-122"/>
              <a:ea typeface="微软雅黑" panose="020B0503020204020204" pitchFamily="34" charset="-122"/>
            </a:endParaRPr>
          </a:p>
          <a:p>
            <a:pPr algn="just"/>
            <a:r>
              <a:rPr lang="en-US" altLang="zh-CN" sz="2800" b="1" dirty="0">
                <a:latin typeface="微软雅黑" panose="020B0503020204020204" pitchFamily="34" charset="-122"/>
                <a:ea typeface="微软雅黑" panose="020B0503020204020204" pitchFamily="34" charset="-122"/>
              </a:rPr>
              <a:t> </a:t>
            </a:r>
            <a:endParaRPr lang="en-US" altLang="zh-CN" sz="2800" b="1" dirty="0">
              <a:latin typeface="微软雅黑" panose="020B0503020204020204" pitchFamily="34" charset="-122"/>
              <a:ea typeface="微软雅黑" panose="020B0503020204020204" pitchFamily="34" charset="-122"/>
            </a:endParaRPr>
          </a:p>
          <a:p>
            <a:pPr algn="just"/>
            <a:r>
              <a:rPr lang="en-US" altLang="zh-CN" sz="2800" b="1" dirty="0">
                <a:latin typeface="微软雅黑" panose="020B0503020204020204" pitchFamily="34" charset="-122"/>
                <a:ea typeface="微软雅黑" panose="020B0503020204020204" pitchFamily="34" charset="-122"/>
              </a:rPr>
              <a:t>                                                                                                     Li Lei</a:t>
            </a:r>
            <a:endParaRPr lang="en-US" altLang="zh-CN" sz="2800" b="1" dirty="0">
              <a:latin typeface="微软雅黑" panose="020B0503020204020204" pitchFamily="34" charset="-122"/>
              <a:ea typeface="微软雅黑" panose="020B0503020204020204" pitchFamily="34" charset="-122"/>
            </a:endParaRPr>
          </a:p>
        </p:txBody>
      </p:sp>
      <p:sp>
        <p:nvSpPr>
          <p:cNvPr id="2" name="文本框 1"/>
          <p:cNvSpPr txBox="1"/>
          <p:nvPr/>
        </p:nvSpPr>
        <p:spPr>
          <a:xfrm>
            <a:off x="1381124" y="123825"/>
            <a:ext cx="2428875" cy="521970"/>
          </a:xfrm>
          <a:prstGeom prst="rect">
            <a:avLst/>
          </a:prstGeom>
          <a:solidFill>
            <a:schemeClr val="bg1"/>
          </a:solidFill>
        </p:spPr>
        <p:txBody>
          <a:bodyPr wrap="square" rtlCol="0">
            <a:spAutoFit/>
          </a:bodyPr>
          <a:lstStyle/>
          <a:p>
            <a:r>
              <a:rPr lang="en-US" altLang="zh-CN" sz="2800" b="1" dirty="0"/>
              <a:t> </a:t>
            </a:r>
            <a:r>
              <a:rPr sz="2800" b="1" dirty="0"/>
              <a:t>【</a:t>
            </a:r>
            <a:r>
              <a:rPr sz="2800" b="1" dirty="0" err="1"/>
              <a:t>范文欣赏</a:t>
            </a:r>
            <a:r>
              <a:rPr sz="2800" b="1" dirty="0"/>
              <a:t>】</a:t>
            </a:r>
            <a:endParaRPr sz="2800" b="1" dirty="0"/>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左箭头 4">
            <a:hlinkClick r:id="rId1" action="ppaction://hlinksldjump"/>
          </p:cNvPr>
          <p:cNvSpPr/>
          <p:nvPr/>
        </p:nvSpPr>
        <p:spPr>
          <a:xfrm>
            <a:off x="11191336" y="616395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graphicFrame>
        <p:nvGraphicFramePr>
          <p:cNvPr id="2" name="图示 1"/>
          <p:cNvGraphicFramePr/>
          <p:nvPr/>
        </p:nvGraphicFramePr>
        <p:xfrm>
          <a:off x="2674620" y="0"/>
          <a:ext cx="8128000" cy="144272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9" name="文本框 8"/>
          <p:cNvSpPr txBox="1"/>
          <p:nvPr/>
        </p:nvSpPr>
        <p:spPr>
          <a:xfrm>
            <a:off x="197485" y="462915"/>
            <a:ext cx="11796395" cy="4399915"/>
          </a:xfrm>
          <a:prstGeom prst="rect">
            <a:avLst/>
          </a:prstGeom>
          <a:noFill/>
        </p:spPr>
        <p:txBody>
          <a:bodyPr wrap="square" rtlCol="0" anchor="t">
            <a:spAutoFit/>
          </a:bodyPr>
          <a:lstStyle/>
          <a:p>
            <a:r>
              <a:rPr lang="en-US" altLang="zh-CN" sz="2800" b="1" dirty="0"/>
              <a:t>      </a:t>
            </a:r>
            <a:r>
              <a:rPr lang="zh-CN" altLang="en-US" sz="2800" b="1" dirty="0">
                <a:solidFill>
                  <a:srgbClr val="FF0000"/>
                </a:solidFill>
              </a:rPr>
              <a:t>失物招领</a:t>
            </a:r>
            <a:r>
              <a:rPr lang="zh-CN" altLang="en-US" sz="2800" b="1" dirty="0"/>
              <a:t>：就是拾到别人丢失的东西，然后写一个启事、通知等，方便失主来领取。</a:t>
            </a:r>
            <a:endParaRPr lang="zh-CN" altLang="en-US" sz="2800" b="1" dirty="0"/>
          </a:p>
          <a:p>
            <a:r>
              <a:rPr lang="zh-CN" altLang="en-US" sz="2800" b="1" dirty="0"/>
              <a:t>常用格式如下：</a:t>
            </a:r>
            <a:endParaRPr lang="zh-CN" altLang="en-US" sz="2800" b="1" dirty="0"/>
          </a:p>
          <a:p>
            <a:r>
              <a:rPr lang="zh-CN" altLang="en-US" sz="2800" b="1" dirty="0"/>
              <a:t>     1）失物招领注意事项</a:t>
            </a:r>
            <a:endParaRPr lang="zh-CN" altLang="en-US" sz="2800" b="1" dirty="0"/>
          </a:p>
          <a:p>
            <a:pPr marL="457200" indent="-457200">
              <a:buFont typeface="Wingdings" panose="05000000000000000000" charset="0"/>
              <a:buChar char="l"/>
            </a:pPr>
            <a:r>
              <a:rPr lang="zh-CN" altLang="en-US" sz="2800" b="1" dirty="0"/>
              <a:t>开头：写启事的时间一般位于右上角。</a:t>
            </a:r>
            <a:endParaRPr lang="zh-CN" altLang="en-US" sz="2800" b="1" dirty="0"/>
          </a:p>
          <a:p>
            <a:pPr marL="457200" indent="-457200">
              <a:buFont typeface="Wingdings" panose="05000000000000000000" charset="0"/>
              <a:buChar char="l"/>
            </a:pPr>
            <a:r>
              <a:rPr lang="zh-CN" altLang="en-US" sz="2800" b="1" dirty="0"/>
              <a:t>称呼：无需称呼语。</a:t>
            </a:r>
            <a:endParaRPr lang="zh-CN" altLang="en-US" sz="2800" b="1" dirty="0"/>
          </a:p>
          <a:p>
            <a:pPr marL="457200" indent="-457200">
              <a:buFont typeface="Wingdings" panose="05000000000000000000" charset="0"/>
              <a:buChar char="l"/>
            </a:pPr>
            <a:r>
              <a:rPr lang="zh-CN" altLang="en-US" sz="2800" b="1" dirty="0"/>
              <a:t>正文：开头往右缩 4—5 个字母距离。写明拾到物品的时间、地点和招领的具体方式。</a:t>
            </a:r>
            <a:endParaRPr lang="zh-CN" altLang="en-US" sz="2800" b="1" dirty="0"/>
          </a:p>
          <a:p>
            <a:pPr marL="457200" indent="-457200">
              <a:buFont typeface="Wingdings" panose="05000000000000000000" charset="0"/>
              <a:buChar char="l"/>
            </a:pPr>
            <a:r>
              <a:rPr lang="zh-CN" altLang="en-US" sz="2800" b="1" dirty="0"/>
              <a:t>署名：从信纸中央偏右的地方写起，拾到者姓名写在正文下方的 2—3 行的位置。</a:t>
            </a:r>
            <a:endParaRPr lang="zh-CN" altLang="en-US" sz="2800" b="1" dirty="0"/>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左箭头 4">
            <a:hlinkClick r:id="rId1" action="ppaction://hlinksldjump"/>
          </p:cNvPr>
          <p:cNvSpPr/>
          <p:nvPr/>
        </p:nvSpPr>
        <p:spPr>
          <a:xfrm>
            <a:off x="11191336" y="616395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graphicFrame>
        <p:nvGraphicFramePr>
          <p:cNvPr id="2" name="图示 1"/>
          <p:cNvGraphicFramePr/>
          <p:nvPr/>
        </p:nvGraphicFramePr>
        <p:xfrm>
          <a:off x="2674620" y="0"/>
          <a:ext cx="8128000" cy="144272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9" name="文本框 8"/>
          <p:cNvSpPr txBox="1"/>
          <p:nvPr/>
        </p:nvSpPr>
        <p:spPr>
          <a:xfrm>
            <a:off x="50800" y="1221740"/>
            <a:ext cx="11796395" cy="4831080"/>
          </a:xfrm>
          <a:prstGeom prst="rect">
            <a:avLst/>
          </a:prstGeom>
          <a:noFill/>
        </p:spPr>
        <p:txBody>
          <a:bodyPr wrap="square" rtlCol="0" anchor="t">
            <a:spAutoFit/>
          </a:bodyPr>
          <a:lstStyle/>
          <a:p>
            <a:r>
              <a:rPr lang="zh-CN" altLang="en-US" sz="2800" b="1" dirty="0"/>
              <a:t>2）常用短语或句子</a:t>
            </a:r>
            <a:endParaRPr lang="zh-CN" altLang="en-US" sz="2800" b="1" dirty="0"/>
          </a:p>
          <a:p>
            <a:r>
              <a:rPr lang="zh-CN" altLang="en-US" sz="2800" b="1" dirty="0"/>
              <a:t>（1）常用的开头句：</a:t>
            </a:r>
            <a:endParaRPr lang="zh-CN" altLang="en-US" sz="2800" b="1" dirty="0"/>
          </a:p>
          <a:p>
            <a:r>
              <a:rPr lang="zh-CN" altLang="en-US" sz="2800" b="1" dirty="0"/>
              <a:t>       </a:t>
            </a:r>
            <a:r>
              <a:rPr lang="en-US" altLang="zh-CN" sz="2800" b="1" dirty="0"/>
              <a:t> 	</a:t>
            </a:r>
            <a:r>
              <a:rPr lang="zh-CN" altLang="en-US" sz="2800" b="1" dirty="0"/>
              <a:t>① A ... was found ... +where+when. ……在……被找到。</a:t>
            </a:r>
            <a:endParaRPr lang="zh-CN" altLang="en-US" sz="2800" b="1" dirty="0"/>
          </a:p>
          <a:p>
            <a:r>
              <a:rPr lang="zh-CN" altLang="en-US" sz="2800" b="1" dirty="0"/>
              <a:t>       </a:t>
            </a:r>
            <a:r>
              <a:rPr lang="en-US" altLang="zh-CN" sz="2800" b="1" dirty="0"/>
              <a:t>	</a:t>
            </a:r>
            <a:r>
              <a:rPr lang="zh-CN" altLang="en-US" sz="2800" b="1" dirty="0"/>
              <a:t>② I happened to find ... +where+when. 我碰巧在……拾到了……</a:t>
            </a:r>
            <a:endParaRPr lang="zh-CN" altLang="en-US" sz="2800" b="1" dirty="0"/>
          </a:p>
          <a:p>
            <a:r>
              <a:rPr lang="zh-CN" altLang="en-US" sz="2800" b="1" dirty="0"/>
              <a:t>（2）正文说明物品的情况：</a:t>
            </a:r>
            <a:endParaRPr lang="zh-CN" altLang="en-US" sz="2800" b="1" dirty="0"/>
          </a:p>
          <a:p>
            <a:r>
              <a:rPr lang="zh-CN" altLang="en-US" sz="2800" b="1" dirty="0"/>
              <a:t>       </a:t>
            </a:r>
            <a:r>
              <a:rPr lang="en-US" altLang="zh-CN" sz="2800" b="1" dirty="0"/>
              <a:t>	</a:t>
            </a:r>
            <a:r>
              <a:rPr lang="zh-CN" altLang="en-US" sz="2800" b="1" dirty="0"/>
              <a:t>① Inside, there are ... 里面装有……</a:t>
            </a:r>
            <a:endParaRPr lang="zh-CN" altLang="en-US" sz="2800" b="1" dirty="0"/>
          </a:p>
          <a:p>
            <a:r>
              <a:rPr lang="zh-CN" altLang="en-US" sz="2800" b="1" dirty="0"/>
              <a:t>       </a:t>
            </a:r>
            <a:r>
              <a:rPr lang="en-US" altLang="zh-CN" sz="2800" b="1" dirty="0"/>
              <a:t>	</a:t>
            </a:r>
            <a:r>
              <a:rPr lang="zh-CN" altLang="en-US" sz="2800" b="1" dirty="0"/>
              <a:t>② It</a:t>
            </a:r>
            <a:r>
              <a:rPr lang="en-US" altLang="zh-CN" sz="2800" b="1" dirty="0"/>
              <a:t>’</a:t>
            </a:r>
            <a:r>
              <a:rPr lang="zh-CN" altLang="en-US" sz="2800" b="1" dirty="0"/>
              <a:t>s ... with ... 它带有……</a:t>
            </a:r>
            <a:endParaRPr lang="zh-CN" altLang="en-US" sz="2800" b="1" dirty="0"/>
          </a:p>
          <a:p>
            <a:r>
              <a:rPr lang="zh-CN" altLang="en-US" sz="2800" b="1" dirty="0"/>
              <a:t>（3）常用的结束语：</a:t>
            </a:r>
            <a:endParaRPr lang="zh-CN" altLang="en-US" sz="2800" b="1" dirty="0"/>
          </a:p>
          <a:p>
            <a:r>
              <a:rPr lang="zh-CN" altLang="en-US" sz="2800" b="1" dirty="0"/>
              <a:t>      </a:t>
            </a:r>
            <a:r>
              <a:rPr lang="en-US" altLang="zh-CN" sz="2800" b="1" dirty="0"/>
              <a:t>	</a:t>
            </a:r>
            <a:r>
              <a:rPr lang="zh-CN" altLang="en-US" sz="2800" b="1" dirty="0"/>
              <a:t>① Will the owner please call or come to ... to get it back? 请失主打电</a:t>
            </a:r>
            <a:r>
              <a:rPr lang="en-US" altLang="zh-CN" sz="2800" b="1" dirty="0"/>
              <a:t>	</a:t>
            </a:r>
            <a:r>
              <a:rPr lang="zh-CN" altLang="en-US" sz="2800" b="1" dirty="0"/>
              <a:t>话……或到……领回失物。</a:t>
            </a:r>
            <a:endParaRPr lang="zh-CN" altLang="en-US" sz="2800" b="1" dirty="0"/>
          </a:p>
          <a:p>
            <a:r>
              <a:rPr lang="zh-CN" altLang="en-US" sz="2800" b="1" dirty="0"/>
              <a:t>      </a:t>
            </a:r>
            <a:r>
              <a:rPr lang="en-US" altLang="zh-CN" sz="2800" b="1" dirty="0"/>
              <a:t>	</a:t>
            </a:r>
            <a:r>
              <a:rPr lang="zh-CN" altLang="en-US" sz="2800" b="1" dirty="0"/>
              <a:t>② The owner is expected to come to ... to claim it. 请失主到……认领。</a:t>
            </a:r>
            <a:endParaRPr lang="zh-CN" altLang="en-US" sz="2800" b="1" dirty="0"/>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513715" y="307340"/>
            <a:ext cx="10668635" cy="521970"/>
          </a:xfrm>
          <a:prstGeom prst="rect">
            <a:avLst/>
          </a:prstGeom>
          <a:noFill/>
        </p:spPr>
        <p:txBody>
          <a:bodyPr wrap="square" rtlCol="0">
            <a:spAutoFit/>
          </a:bodyPr>
          <a:lstStyle/>
          <a:p>
            <a:pPr algn="l">
              <a:buClrTx/>
              <a:buSzTx/>
              <a:buFontTx/>
            </a:pPr>
            <a:r>
              <a:rPr lang="zh-CN" altLang="en-US" sz="2800" b="1"/>
              <a:t>3）常用格式</a:t>
            </a:r>
            <a:endParaRPr lang="zh-CN" altLang="en-US" sz="2800" b="1"/>
          </a:p>
        </p:txBody>
      </p:sp>
      <p:sp>
        <p:nvSpPr>
          <p:cNvPr id="6" name="文本框 5"/>
          <p:cNvSpPr txBox="1"/>
          <p:nvPr/>
        </p:nvSpPr>
        <p:spPr>
          <a:xfrm>
            <a:off x="513715" y="2165350"/>
            <a:ext cx="11276965" cy="3107690"/>
          </a:xfrm>
          <a:prstGeom prst="rect">
            <a:avLst/>
          </a:prstGeom>
          <a:noFill/>
          <a:ln>
            <a:solidFill>
              <a:schemeClr val="accent1"/>
            </a:solidFill>
          </a:ln>
        </p:spPr>
        <p:txBody>
          <a:bodyPr wrap="square" rtlCol="0" anchor="t">
            <a:spAutoFit/>
          </a:bodyPr>
          <a:lstStyle/>
          <a:p>
            <a:pPr algn="just"/>
            <a:r>
              <a:rPr lang="zh-CN" altLang="en-US" sz="2800" b="1" dirty="0"/>
              <a:t>                                                              Found</a:t>
            </a:r>
            <a:endParaRPr lang="zh-CN" altLang="en-US" sz="2800" b="1" dirty="0"/>
          </a:p>
          <a:p>
            <a:pPr algn="just"/>
            <a:r>
              <a:rPr lang="zh-CN" altLang="en-US" sz="2800" b="1" dirty="0"/>
              <a:t>                                                                                                              August 6, 20</a:t>
            </a:r>
            <a:r>
              <a:rPr lang="en-US" altLang="zh-CN" sz="2800" b="1" dirty="0"/>
              <a:t>23</a:t>
            </a:r>
            <a:r>
              <a:rPr lang="zh-CN" altLang="en-US" sz="2800" b="1" dirty="0"/>
              <a:t>        ① A ___________ was found ___________ on/in/at ___________. ② Inside, there were some ___________. ③ Will the owner please call ___________ or come to ___________ to get it back?</a:t>
            </a:r>
            <a:endParaRPr lang="zh-CN" altLang="en-US" sz="2800" b="1" dirty="0"/>
          </a:p>
          <a:p>
            <a:pPr algn="just"/>
            <a:r>
              <a:rPr lang="zh-CN" altLang="en-US" sz="2800" b="1" dirty="0"/>
              <a:t> </a:t>
            </a:r>
            <a:endParaRPr lang="zh-CN" altLang="en-US" sz="2800" b="1" dirty="0"/>
          </a:p>
          <a:p>
            <a:pPr algn="just"/>
            <a:r>
              <a:rPr lang="zh-CN" altLang="en-US" sz="2800" b="1" dirty="0"/>
              <a:t>                                                                                                                      Huang Lei</a:t>
            </a:r>
            <a:endParaRPr lang="zh-CN" altLang="en-US" sz="2800" b="1" dirty="0"/>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4" name="Group 414"/>
          <p:cNvGrpSpPr>
            <a:grpSpLocks noChangeAspect="1"/>
          </p:cNvGrpSpPr>
          <p:nvPr/>
        </p:nvGrpSpPr>
        <p:grpSpPr bwMode="auto">
          <a:xfrm>
            <a:off x="9654736" y="1678814"/>
            <a:ext cx="1773485" cy="3154094"/>
            <a:chOff x="3008" y="145"/>
            <a:chExt cx="1597" cy="4032"/>
          </a:xfrm>
        </p:grpSpPr>
        <p:sp>
          <p:nvSpPr>
            <p:cNvPr id="95" name="Freeform 415"/>
            <p:cNvSpPr/>
            <p:nvPr/>
          </p:nvSpPr>
          <p:spPr bwMode="auto">
            <a:xfrm>
              <a:off x="3152" y="1859"/>
              <a:ext cx="1427" cy="2318"/>
            </a:xfrm>
            <a:custGeom>
              <a:avLst/>
              <a:gdLst>
                <a:gd name="T0" fmla="*/ 871 w 871"/>
                <a:gd name="T1" fmla="*/ 1386 h 1418"/>
                <a:gd name="T2" fmla="*/ 840 w 871"/>
                <a:gd name="T3" fmla="*/ 1418 h 1418"/>
                <a:gd name="T4" fmla="*/ 31 w 871"/>
                <a:gd name="T5" fmla="*/ 1418 h 1418"/>
                <a:gd name="T6" fmla="*/ 0 w 871"/>
                <a:gd name="T7" fmla="*/ 1386 h 1418"/>
                <a:gd name="T8" fmla="*/ 0 w 871"/>
                <a:gd name="T9" fmla="*/ 32 h 1418"/>
                <a:gd name="T10" fmla="*/ 31 w 871"/>
                <a:gd name="T11" fmla="*/ 0 h 1418"/>
                <a:gd name="T12" fmla="*/ 840 w 871"/>
                <a:gd name="T13" fmla="*/ 0 h 1418"/>
                <a:gd name="T14" fmla="*/ 871 w 871"/>
                <a:gd name="T15" fmla="*/ 32 h 1418"/>
                <a:gd name="T16" fmla="*/ 871 w 871"/>
                <a:gd name="T17" fmla="*/ 1386 h 1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71" h="1418">
                  <a:moveTo>
                    <a:pt x="871" y="1386"/>
                  </a:moveTo>
                  <a:cubicBezTo>
                    <a:pt x="871" y="1404"/>
                    <a:pt x="857" y="1418"/>
                    <a:pt x="840" y="1418"/>
                  </a:cubicBezTo>
                  <a:cubicBezTo>
                    <a:pt x="31" y="1418"/>
                    <a:pt x="31" y="1418"/>
                    <a:pt x="31" y="1418"/>
                  </a:cubicBezTo>
                  <a:cubicBezTo>
                    <a:pt x="14" y="1418"/>
                    <a:pt x="0" y="1404"/>
                    <a:pt x="0" y="1386"/>
                  </a:cubicBezTo>
                  <a:cubicBezTo>
                    <a:pt x="0" y="32"/>
                    <a:pt x="0" y="32"/>
                    <a:pt x="0" y="32"/>
                  </a:cubicBezTo>
                  <a:cubicBezTo>
                    <a:pt x="0" y="14"/>
                    <a:pt x="14" y="0"/>
                    <a:pt x="31" y="0"/>
                  </a:cubicBezTo>
                  <a:cubicBezTo>
                    <a:pt x="840" y="0"/>
                    <a:pt x="840" y="0"/>
                    <a:pt x="840" y="0"/>
                  </a:cubicBezTo>
                  <a:cubicBezTo>
                    <a:pt x="857" y="0"/>
                    <a:pt x="871" y="14"/>
                    <a:pt x="871" y="32"/>
                  </a:cubicBezTo>
                  <a:cubicBezTo>
                    <a:pt x="871" y="1386"/>
                    <a:pt x="871" y="1386"/>
                    <a:pt x="871" y="1386"/>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7" name="Freeform 416"/>
            <p:cNvSpPr/>
            <p:nvPr/>
          </p:nvSpPr>
          <p:spPr bwMode="auto">
            <a:xfrm>
              <a:off x="3241" y="1979"/>
              <a:ext cx="1249" cy="1933"/>
            </a:xfrm>
            <a:custGeom>
              <a:avLst/>
              <a:gdLst>
                <a:gd name="T0" fmla="*/ 0 w 1249"/>
                <a:gd name="T1" fmla="*/ 1933 h 1933"/>
                <a:gd name="T2" fmla="*/ 1247 w 1249"/>
                <a:gd name="T3" fmla="*/ 1933 h 1933"/>
                <a:gd name="T4" fmla="*/ 1249 w 1249"/>
                <a:gd name="T5" fmla="*/ 1 h 1933"/>
                <a:gd name="T6" fmla="*/ 1 w 1249"/>
                <a:gd name="T7" fmla="*/ 0 h 1933"/>
                <a:gd name="T8" fmla="*/ 0 w 1249"/>
                <a:gd name="T9" fmla="*/ 1933 h 1933"/>
              </a:gdLst>
              <a:ahLst/>
              <a:cxnLst>
                <a:cxn ang="0">
                  <a:pos x="T0" y="T1"/>
                </a:cxn>
                <a:cxn ang="0">
                  <a:pos x="T2" y="T3"/>
                </a:cxn>
                <a:cxn ang="0">
                  <a:pos x="T4" y="T5"/>
                </a:cxn>
                <a:cxn ang="0">
                  <a:pos x="T6" y="T7"/>
                </a:cxn>
                <a:cxn ang="0">
                  <a:pos x="T8" y="T9"/>
                </a:cxn>
              </a:cxnLst>
              <a:rect l="0" t="0" r="r" b="b"/>
              <a:pathLst>
                <a:path w="1249" h="1933">
                  <a:moveTo>
                    <a:pt x="0" y="1933"/>
                  </a:moveTo>
                  <a:lnTo>
                    <a:pt x="1247" y="1933"/>
                  </a:lnTo>
                  <a:lnTo>
                    <a:pt x="1249" y="1"/>
                  </a:lnTo>
                  <a:lnTo>
                    <a:pt x="1" y="0"/>
                  </a:lnTo>
                  <a:lnTo>
                    <a:pt x="0" y="1933"/>
                  </a:lnTo>
                  <a:close/>
                </a:path>
              </a:pathLst>
            </a:custGeom>
            <a:solidFill>
              <a:schemeClr val="tx2">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9" name="Freeform 417"/>
            <p:cNvSpPr/>
            <p:nvPr/>
          </p:nvSpPr>
          <p:spPr bwMode="auto">
            <a:xfrm>
              <a:off x="3241" y="1979"/>
              <a:ext cx="1249" cy="1933"/>
            </a:xfrm>
            <a:custGeom>
              <a:avLst/>
              <a:gdLst>
                <a:gd name="T0" fmla="*/ 0 w 1249"/>
                <a:gd name="T1" fmla="*/ 1933 h 1933"/>
                <a:gd name="T2" fmla="*/ 1247 w 1249"/>
                <a:gd name="T3" fmla="*/ 1933 h 1933"/>
                <a:gd name="T4" fmla="*/ 1249 w 1249"/>
                <a:gd name="T5" fmla="*/ 1 h 1933"/>
                <a:gd name="T6" fmla="*/ 1 w 1249"/>
                <a:gd name="T7" fmla="*/ 0 h 1933"/>
                <a:gd name="T8" fmla="*/ 0 w 1249"/>
                <a:gd name="T9" fmla="*/ 1933 h 1933"/>
              </a:gdLst>
              <a:ahLst/>
              <a:cxnLst>
                <a:cxn ang="0">
                  <a:pos x="T0" y="T1"/>
                </a:cxn>
                <a:cxn ang="0">
                  <a:pos x="T2" y="T3"/>
                </a:cxn>
                <a:cxn ang="0">
                  <a:pos x="T4" y="T5"/>
                </a:cxn>
                <a:cxn ang="0">
                  <a:pos x="T6" y="T7"/>
                </a:cxn>
                <a:cxn ang="0">
                  <a:pos x="T8" y="T9"/>
                </a:cxn>
              </a:cxnLst>
              <a:rect l="0" t="0" r="r" b="b"/>
              <a:pathLst>
                <a:path w="1249" h="1933">
                  <a:moveTo>
                    <a:pt x="0" y="1933"/>
                  </a:moveTo>
                  <a:lnTo>
                    <a:pt x="1247" y="1933"/>
                  </a:lnTo>
                  <a:lnTo>
                    <a:pt x="1249" y="1"/>
                  </a:lnTo>
                  <a:lnTo>
                    <a:pt x="1" y="0"/>
                  </a:lnTo>
                  <a:lnTo>
                    <a:pt x="0" y="193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00" name="Freeform 418"/>
            <p:cNvSpPr/>
            <p:nvPr/>
          </p:nvSpPr>
          <p:spPr bwMode="auto">
            <a:xfrm>
              <a:off x="3262" y="2013"/>
              <a:ext cx="1205" cy="1865"/>
            </a:xfrm>
            <a:custGeom>
              <a:avLst/>
              <a:gdLst>
                <a:gd name="T0" fmla="*/ 0 w 1205"/>
                <a:gd name="T1" fmla="*/ 1863 h 1865"/>
                <a:gd name="T2" fmla="*/ 1204 w 1205"/>
                <a:gd name="T3" fmla="*/ 1865 h 1865"/>
                <a:gd name="T4" fmla="*/ 1205 w 1205"/>
                <a:gd name="T5" fmla="*/ 2 h 1865"/>
                <a:gd name="T6" fmla="*/ 3 w 1205"/>
                <a:gd name="T7" fmla="*/ 0 h 1865"/>
                <a:gd name="T8" fmla="*/ 0 w 1205"/>
                <a:gd name="T9" fmla="*/ 1863 h 1865"/>
              </a:gdLst>
              <a:ahLst/>
              <a:cxnLst>
                <a:cxn ang="0">
                  <a:pos x="T0" y="T1"/>
                </a:cxn>
                <a:cxn ang="0">
                  <a:pos x="T2" y="T3"/>
                </a:cxn>
                <a:cxn ang="0">
                  <a:pos x="T4" y="T5"/>
                </a:cxn>
                <a:cxn ang="0">
                  <a:pos x="T6" y="T7"/>
                </a:cxn>
                <a:cxn ang="0">
                  <a:pos x="T8" y="T9"/>
                </a:cxn>
              </a:cxnLst>
              <a:rect l="0" t="0" r="r" b="b"/>
              <a:pathLst>
                <a:path w="1205" h="1865">
                  <a:moveTo>
                    <a:pt x="0" y="1863"/>
                  </a:moveTo>
                  <a:lnTo>
                    <a:pt x="1204" y="1865"/>
                  </a:lnTo>
                  <a:lnTo>
                    <a:pt x="1205" y="2"/>
                  </a:lnTo>
                  <a:lnTo>
                    <a:pt x="3" y="0"/>
                  </a:lnTo>
                  <a:lnTo>
                    <a:pt x="0" y="1863"/>
                  </a:lnTo>
                  <a:close/>
                </a:path>
              </a:pathLst>
            </a:custGeom>
            <a:solidFill>
              <a:schemeClr val="accent1">
                <a:lumMod val="20000"/>
                <a:lumOff val="8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13" name="Freeform 419"/>
            <p:cNvSpPr/>
            <p:nvPr/>
          </p:nvSpPr>
          <p:spPr bwMode="auto">
            <a:xfrm>
              <a:off x="3262" y="2013"/>
              <a:ext cx="1205" cy="1865"/>
            </a:xfrm>
            <a:custGeom>
              <a:avLst/>
              <a:gdLst>
                <a:gd name="T0" fmla="*/ 0 w 1205"/>
                <a:gd name="T1" fmla="*/ 1863 h 1865"/>
                <a:gd name="T2" fmla="*/ 1204 w 1205"/>
                <a:gd name="T3" fmla="*/ 1865 h 1865"/>
                <a:gd name="T4" fmla="*/ 1205 w 1205"/>
                <a:gd name="T5" fmla="*/ 2 h 1865"/>
                <a:gd name="T6" fmla="*/ 3 w 1205"/>
                <a:gd name="T7" fmla="*/ 0 h 1865"/>
                <a:gd name="T8" fmla="*/ 0 w 1205"/>
                <a:gd name="T9" fmla="*/ 1863 h 1865"/>
              </a:gdLst>
              <a:ahLst/>
              <a:cxnLst>
                <a:cxn ang="0">
                  <a:pos x="T0" y="T1"/>
                </a:cxn>
                <a:cxn ang="0">
                  <a:pos x="T2" y="T3"/>
                </a:cxn>
                <a:cxn ang="0">
                  <a:pos x="T4" y="T5"/>
                </a:cxn>
                <a:cxn ang="0">
                  <a:pos x="T6" y="T7"/>
                </a:cxn>
                <a:cxn ang="0">
                  <a:pos x="T8" y="T9"/>
                </a:cxn>
              </a:cxnLst>
              <a:rect l="0" t="0" r="r" b="b"/>
              <a:pathLst>
                <a:path w="1205" h="1865">
                  <a:moveTo>
                    <a:pt x="0" y="1863"/>
                  </a:moveTo>
                  <a:lnTo>
                    <a:pt x="1204" y="1865"/>
                  </a:lnTo>
                  <a:lnTo>
                    <a:pt x="1205" y="2"/>
                  </a:lnTo>
                  <a:lnTo>
                    <a:pt x="3" y="0"/>
                  </a:lnTo>
                  <a:lnTo>
                    <a:pt x="0" y="186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14" name="Freeform 420"/>
            <p:cNvSpPr/>
            <p:nvPr/>
          </p:nvSpPr>
          <p:spPr bwMode="auto">
            <a:xfrm>
              <a:off x="3801" y="3946"/>
              <a:ext cx="150" cy="152"/>
            </a:xfrm>
            <a:custGeom>
              <a:avLst/>
              <a:gdLst>
                <a:gd name="T0" fmla="*/ 0 w 92"/>
                <a:gd name="T1" fmla="*/ 47 h 93"/>
                <a:gd name="T2" fmla="*/ 46 w 92"/>
                <a:gd name="T3" fmla="*/ 93 h 93"/>
                <a:gd name="T4" fmla="*/ 92 w 92"/>
                <a:gd name="T5" fmla="*/ 47 h 93"/>
                <a:gd name="T6" fmla="*/ 46 w 92"/>
                <a:gd name="T7" fmla="*/ 0 h 93"/>
                <a:gd name="T8" fmla="*/ 0 w 92"/>
                <a:gd name="T9" fmla="*/ 47 h 93"/>
              </a:gdLst>
              <a:ahLst/>
              <a:cxnLst>
                <a:cxn ang="0">
                  <a:pos x="T0" y="T1"/>
                </a:cxn>
                <a:cxn ang="0">
                  <a:pos x="T2" y="T3"/>
                </a:cxn>
                <a:cxn ang="0">
                  <a:pos x="T4" y="T5"/>
                </a:cxn>
                <a:cxn ang="0">
                  <a:pos x="T6" y="T7"/>
                </a:cxn>
                <a:cxn ang="0">
                  <a:pos x="T8" y="T9"/>
                </a:cxn>
              </a:cxnLst>
              <a:rect l="0" t="0" r="r" b="b"/>
              <a:pathLst>
                <a:path w="92" h="93">
                  <a:moveTo>
                    <a:pt x="0" y="47"/>
                  </a:moveTo>
                  <a:cubicBezTo>
                    <a:pt x="0" y="72"/>
                    <a:pt x="20" y="93"/>
                    <a:pt x="46" y="93"/>
                  </a:cubicBezTo>
                  <a:cubicBezTo>
                    <a:pt x="71" y="93"/>
                    <a:pt x="92" y="72"/>
                    <a:pt x="92" y="47"/>
                  </a:cubicBezTo>
                  <a:cubicBezTo>
                    <a:pt x="92" y="21"/>
                    <a:pt x="72" y="0"/>
                    <a:pt x="46" y="0"/>
                  </a:cubicBezTo>
                  <a:cubicBezTo>
                    <a:pt x="20" y="0"/>
                    <a:pt x="0" y="21"/>
                    <a:pt x="0" y="47"/>
                  </a:cubicBezTo>
                  <a:close/>
                </a:path>
              </a:pathLst>
            </a:custGeom>
            <a:solidFill>
              <a:schemeClr val="tx2">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15" name="Freeform 421"/>
            <p:cNvSpPr>
              <a:spLocks noEditPoints="1"/>
            </p:cNvSpPr>
            <p:nvPr/>
          </p:nvSpPr>
          <p:spPr bwMode="auto">
            <a:xfrm>
              <a:off x="4253" y="2015"/>
              <a:ext cx="126" cy="1863"/>
            </a:xfrm>
            <a:custGeom>
              <a:avLst/>
              <a:gdLst>
                <a:gd name="T0" fmla="*/ 0 w 126"/>
                <a:gd name="T1" fmla="*/ 1863 h 1863"/>
                <a:gd name="T2" fmla="*/ 0 w 126"/>
                <a:gd name="T3" fmla="*/ 1863 h 1863"/>
                <a:gd name="T4" fmla="*/ 124 w 126"/>
                <a:gd name="T5" fmla="*/ 1863 h 1863"/>
                <a:gd name="T6" fmla="*/ 0 w 126"/>
                <a:gd name="T7" fmla="*/ 1863 h 1863"/>
                <a:gd name="T8" fmla="*/ 3 w 126"/>
                <a:gd name="T9" fmla="*/ 0 h 1863"/>
                <a:gd name="T10" fmla="*/ 3 w 126"/>
                <a:gd name="T11" fmla="*/ 0 h 1863"/>
                <a:gd name="T12" fmla="*/ 126 w 126"/>
                <a:gd name="T13" fmla="*/ 0 h 1863"/>
                <a:gd name="T14" fmla="*/ 126 w 126"/>
                <a:gd name="T15" fmla="*/ 0 h 1863"/>
                <a:gd name="T16" fmla="*/ 3 w 126"/>
                <a:gd name="T17" fmla="*/ 0 h 18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6" h="1863">
                  <a:moveTo>
                    <a:pt x="0" y="1863"/>
                  </a:moveTo>
                  <a:lnTo>
                    <a:pt x="0" y="1863"/>
                  </a:lnTo>
                  <a:lnTo>
                    <a:pt x="124" y="1863"/>
                  </a:lnTo>
                  <a:lnTo>
                    <a:pt x="0" y="1863"/>
                  </a:lnTo>
                  <a:close/>
                  <a:moveTo>
                    <a:pt x="3" y="0"/>
                  </a:moveTo>
                  <a:lnTo>
                    <a:pt x="3" y="0"/>
                  </a:lnTo>
                  <a:lnTo>
                    <a:pt x="126" y="0"/>
                  </a:lnTo>
                  <a:lnTo>
                    <a:pt x="126" y="0"/>
                  </a:lnTo>
                  <a:lnTo>
                    <a:pt x="3" y="0"/>
                  </a:lnTo>
                  <a:close/>
                </a:path>
              </a:pathLst>
            </a:custGeom>
            <a:solidFill>
              <a:srgbClr val="A6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16" name="Freeform 422"/>
            <p:cNvSpPr>
              <a:spLocks noEditPoints="1"/>
            </p:cNvSpPr>
            <p:nvPr/>
          </p:nvSpPr>
          <p:spPr bwMode="auto">
            <a:xfrm>
              <a:off x="4253" y="2015"/>
              <a:ext cx="126" cy="1863"/>
            </a:xfrm>
            <a:custGeom>
              <a:avLst/>
              <a:gdLst>
                <a:gd name="T0" fmla="*/ 0 w 126"/>
                <a:gd name="T1" fmla="*/ 1863 h 1863"/>
                <a:gd name="T2" fmla="*/ 0 w 126"/>
                <a:gd name="T3" fmla="*/ 1863 h 1863"/>
                <a:gd name="T4" fmla="*/ 124 w 126"/>
                <a:gd name="T5" fmla="*/ 1863 h 1863"/>
                <a:gd name="T6" fmla="*/ 0 w 126"/>
                <a:gd name="T7" fmla="*/ 1863 h 1863"/>
                <a:gd name="T8" fmla="*/ 3 w 126"/>
                <a:gd name="T9" fmla="*/ 0 h 1863"/>
                <a:gd name="T10" fmla="*/ 3 w 126"/>
                <a:gd name="T11" fmla="*/ 0 h 1863"/>
                <a:gd name="T12" fmla="*/ 126 w 126"/>
                <a:gd name="T13" fmla="*/ 0 h 1863"/>
                <a:gd name="T14" fmla="*/ 126 w 126"/>
                <a:gd name="T15" fmla="*/ 0 h 1863"/>
                <a:gd name="T16" fmla="*/ 3 w 126"/>
                <a:gd name="T17" fmla="*/ 0 h 18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6" h="1863">
                  <a:moveTo>
                    <a:pt x="0" y="1863"/>
                  </a:moveTo>
                  <a:lnTo>
                    <a:pt x="0" y="1863"/>
                  </a:lnTo>
                  <a:lnTo>
                    <a:pt x="124" y="1863"/>
                  </a:lnTo>
                  <a:lnTo>
                    <a:pt x="0" y="1863"/>
                  </a:lnTo>
                  <a:moveTo>
                    <a:pt x="3" y="0"/>
                  </a:moveTo>
                  <a:lnTo>
                    <a:pt x="3" y="0"/>
                  </a:lnTo>
                  <a:lnTo>
                    <a:pt x="126" y="0"/>
                  </a:lnTo>
                  <a:lnTo>
                    <a:pt x="126" y="0"/>
                  </a:lnTo>
                  <a:lnTo>
                    <a:pt x="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17" name="Freeform 423"/>
            <p:cNvSpPr/>
            <p:nvPr/>
          </p:nvSpPr>
          <p:spPr bwMode="auto">
            <a:xfrm>
              <a:off x="4253" y="2015"/>
              <a:ext cx="126" cy="1863"/>
            </a:xfrm>
            <a:custGeom>
              <a:avLst/>
              <a:gdLst>
                <a:gd name="T0" fmla="*/ 3 w 126"/>
                <a:gd name="T1" fmla="*/ 0 h 1863"/>
                <a:gd name="T2" fmla="*/ 0 w 126"/>
                <a:gd name="T3" fmla="*/ 1863 h 1863"/>
                <a:gd name="T4" fmla="*/ 124 w 126"/>
                <a:gd name="T5" fmla="*/ 1863 h 1863"/>
                <a:gd name="T6" fmla="*/ 126 w 126"/>
                <a:gd name="T7" fmla="*/ 0 h 1863"/>
                <a:gd name="T8" fmla="*/ 3 w 126"/>
                <a:gd name="T9" fmla="*/ 0 h 1863"/>
              </a:gdLst>
              <a:ahLst/>
              <a:cxnLst>
                <a:cxn ang="0">
                  <a:pos x="T0" y="T1"/>
                </a:cxn>
                <a:cxn ang="0">
                  <a:pos x="T2" y="T3"/>
                </a:cxn>
                <a:cxn ang="0">
                  <a:pos x="T4" y="T5"/>
                </a:cxn>
                <a:cxn ang="0">
                  <a:pos x="T6" y="T7"/>
                </a:cxn>
                <a:cxn ang="0">
                  <a:pos x="T8" y="T9"/>
                </a:cxn>
              </a:cxnLst>
              <a:rect l="0" t="0" r="r" b="b"/>
              <a:pathLst>
                <a:path w="126" h="1863">
                  <a:moveTo>
                    <a:pt x="3" y="0"/>
                  </a:moveTo>
                  <a:lnTo>
                    <a:pt x="0" y="1863"/>
                  </a:lnTo>
                  <a:lnTo>
                    <a:pt x="124" y="1863"/>
                  </a:lnTo>
                  <a:lnTo>
                    <a:pt x="126" y="0"/>
                  </a:lnTo>
                  <a:lnTo>
                    <a:pt x="3" y="0"/>
                  </a:lnTo>
                  <a:close/>
                </a:path>
              </a:pathLst>
            </a:custGeom>
            <a:solidFill>
              <a:schemeClr val="bg1">
                <a:alpha val="2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18" name="Freeform 424"/>
            <p:cNvSpPr/>
            <p:nvPr/>
          </p:nvSpPr>
          <p:spPr bwMode="auto">
            <a:xfrm>
              <a:off x="4253" y="2015"/>
              <a:ext cx="126" cy="1863"/>
            </a:xfrm>
            <a:custGeom>
              <a:avLst/>
              <a:gdLst>
                <a:gd name="T0" fmla="*/ 3 w 126"/>
                <a:gd name="T1" fmla="*/ 0 h 1863"/>
                <a:gd name="T2" fmla="*/ 0 w 126"/>
                <a:gd name="T3" fmla="*/ 1863 h 1863"/>
                <a:gd name="T4" fmla="*/ 124 w 126"/>
                <a:gd name="T5" fmla="*/ 1863 h 1863"/>
                <a:gd name="T6" fmla="*/ 126 w 126"/>
                <a:gd name="T7" fmla="*/ 0 h 1863"/>
                <a:gd name="T8" fmla="*/ 3 w 126"/>
                <a:gd name="T9" fmla="*/ 0 h 1863"/>
              </a:gdLst>
              <a:ahLst/>
              <a:cxnLst>
                <a:cxn ang="0">
                  <a:pos x="T0" y="T1"/>
                </a:cxn>
                <a:cxn ang="0">
                  <a:pos x="T2" y="T3"/>
                </a:cxn>
                <a:cxn ang="0">
                  <a:pos x="T4" y="T5"/>
                </a:cxn>
                <a:cxn ang="0">
                  <a:pos x="T6" y="T7"/>
                </a:cxn>
                <a:cxn ang="0">
                  <a:pos x="T8" y="T9"/>
                </a:cxn>
              </a:cxnLst>
              <a:rect l="0" t="0" r="r" b="b"/>
              <a:pathLst>
                <a:path w="126" h="1863">
                  <a:moveTo>
                    <a:pt x="3" y="0"/>
                  </a:moveTo>
                  <a:lnTo>
                    <a:pt x="0" y="1863"/>
                  </a:lnTo>
                  <a:lnTo>
                    <a:pt x="124" y="1863"/>
                  </a:lnTo>
                  <a:lnTo>
                    <a:pt x="126" y="0"/>
                  </a:lnTo>
                  <a:lnTo>
                    <a:pt x="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24" name="Freeform 425"/>
            <p:cNvSpPr>
              <a:spLocks noEditPoints="1"/>
            </p:cNvSpPr>
            <p:nvPr/>
          </p:nvSpPr>
          <p:spPr bwMode="auto">
            <a:xfrm>
              <a:off x="4130" y="2013"/>
              <a:ext cx="47" cy="1865"/>
            </a:xfrm>
            <a:custGeom>
              <a:avLst/>
              <a:gdLst>
                <a:gd name="T0" fmla="*/ 15 w 47"/>
                <a:gd name="T1" fmla="*/ 1865 h 1865"/>
                <a:gd name="T2" fmla="*/ 46 w 47"/>
                <a:gd name="T3" fmla="*/ 1865 h 1865"/>
                <a:gd name="T4" fmla="*/ 15 w 47"/>
                <a:gd name="T5" fmla="*/ 1865 h 1865"/>
                <a:gd name="T6" fmla="*/ 0 w 47"/>
                <a:gd name="T7" fmla="*/ 0 h 1865"/>
                <a:gd name="T8" fmla="*/ 0 w 47"/>
                <a:gd name="T9" fmla="*/ 2 h 1865"/>
                <a:gd name="T10" fmla="*/ 47 w 47"/>
                <a:gd name="T11" fmla="*/ 2 h 1865"/>
                <a:gd name="T12" fmla="*/ 47 w 47"/>
                <a:gd name="T13" fmla="*/ 2 h 1865"/>
                <a:gd name="T14" fmla="*/ 0 w 47"/>
                <a:gd name="T15" fmla="*/ 0 h 18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7" h="1865">
                  <a:moveTo>
                    <a:pt x="15" y="1865"/>
                  </a:moveTo>
                  <a:lnTo>
                    <a:pt x="46" y="1865"/>
                  </a:lnTo>
                  <a:lnTo>
                    <a:pt x="15" y="1865"/>
                  </a:lnTo>
                  <a:close/>
                  <a:moveTo>
                    <a:pt x="0" y="0"/>
                  </a:moveTo>
                  <a:lnTo>
                    <a:pt x="0" y="2"/>
                  </a:lnTo>
                  <a:lnTo>
                    <a:pt x="47" y="2"/>
                  </a:lnTo>
                  <a:lnTo>
                    <a:pt x="47" y="2"/>
                  </a:lnTo>
                  <a:lnTo>
                    <a:pt x="0" y="0"/>
                  </a:lnTo>
                  <a:close/>
                </a:path>
              </a:pathLst>
            </a:custGeom>
            <a:solidFill>
              <a:srgbClr val="A6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25" name="Freeform 426"/>
            <p:cNvSpPr>
              <a:spLocks noEditPoints="1"/>
            </p:cNvSpPr>
            <p:nvPr/>
          </p:nvSpPr>
          <p:spPr bwMode="auto">
            <a:xfrm>
              <a:off x="4130" y="2013"/>
              <a:ext cx="47" cy="1865"/>
            </a:xfrm>
            <a:custGeom>
              <a:avLst/>
              <a:gdLst>
                <a:gd name="T0" fmla="*/ 15 w 47"/>
                <a:gd name="T1" fmla="*/ 1865 h 1865"/>
                <a:gd name="T2" fmla="*/ 46 w 47"/>
                <a:gd name="T3" fmla="*/ 1865 h 1865"/>
                <a:gd name="T4" fmla="*/ 15 w 47"/>
                <a:gd name="T5" fmla="*/ 1865 h 1865"/>
                <a:gd name="T6" fmla="*/ 0 w 47"/>
                <a:gd name="T7" fmla="*/ 0 h 1865"/>
                <a:gd name="T8" fmla="*/ 0 w 47"/>
                <a:gd name="T9" fmla="*/ 2 h 1865"/>
                <a:gd name="T10" fmla="*/ 47 w 47"/>
                <a:gd name="T11" fmla="*/ 2 h 1865"/>
                <a:gd name="T12" fmla="*/ 47 w 47"/>
                <a:gd name="T13" fmla="*/ 2 h 1865"/>
                <a:gd name="T14" fmla="*/ 0 w 47"/>
                <a:gd name="T15" fmla="*/ 0 h 18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7" h="1865">
                  <a:moveTo>
                    <a:pt x="15" y="1865"/>
                  </a:moveTo>
                  <a:lnTo>
                    <a:pt x="46" y="1865"/>
                  </a:lnTo>
                  <a:lnTo>
                    <a:pt x="15" y="1865"/>
                  </a:lnTo>
                  <a:moveTo>
                    <a:pt x="0" y="0"/>
                  </a:moveTo>
                  <a:lnTo>
                    <a:pt x="0" y="2"/>
                  </a:lnTo>
                  <a:lnTo>
                    <a:pt x="47" y="2"/>
                  </a:lnTo>
                  <a:lnTo>
                    <a:pt x="47"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26" name="Freeform 427"/>
            <p:cNvSpPr/>
            <p:nvPr/>
          </p:nvSpPr>
          <p:spPr bwMode="auto">
            <a:xfrm>
              <a:off x="4128" y="2015"/>
              <a:ext cx="49" cy="1863"/>
            </a:xfrm>
            <a:custGeom>
              <a:avLst/>
              <a:gdLst>
                <a:gd name="T0" fmla="*/ 2 w 49"/>
                <a:gd name="T1" fmla="*/ 0 h 1863"/>
                <a:gd name="T2" fmla="*/ 0 w 49"/>
                <a:gd name="T3" fmla="*/ 1863 h 1863"/>
                <a:gd name="T4" fmla="*/ 17 w 49"/>
                <a:gd name="T5" fmla="*/ 1863 h 1863"/>
                <a:gd name="T6" fmla="*/ 48 w 49"/>
                <a:gd name="T7" fmla="*/ 1863 h 1863"/>
                <a:gd name="T8" fmla="*/ 49 w 49"/>
                <a:gd name="T9" fmla="*/ 0 h 1863"/>
                <a:gd name="T10" fmla="*/ 2 w 49"/>
                <a:gd name="T11" fmla="*/ 0 h 1863"/>
              </a:gdLst>
              <a:ahLst/>
              <a:cxnLst>
                <a:cxn ang="0">
                  <a:pos x="T0" y="T1"/>
                </a:cxn>
                <a:cxn ang="0">
                  <a:pos x="T2" y="T3"/>
                </a:cxn>
                <a:cxn ang="0">
                  <a:pos x="T4" y="T5"/>
                </a:cxn>
                <a:cxn ang="0">
                  <a:pos x="T6" y="T7"/>
                </a:cxn>
                <a:cxn ang="0">
                  <a:pos x="T8" y="T9"/>
                </a:cxn>
                <a:cxn ang="0">
                  <a:pos x="T10" y="T11"/>
                </a:cxn>
              </a:cxnLst>
              <a:rect l="0" t="0" r="r" b="b"/>
              <a:pathLst>
                <a:path w="49" h="1863">
                  <a:moveTo>
                    <a:pt x="2" y="0"/>
                  </a:moveTo>
                  <a:lnTo>
                    <a:pt x="0" y="1863"/>
                  </a:lnTo>
                  <a:lnTo>
                    <a:pt x="17" y="1863"/>
                  </a:lnTo>
                  <a:lnTo>
                    <a:pt x="48" y="1863"/>
                  </a:lnTo>
                  <a:lnTo>
                    <a:pt x="49" y="0"/>
                  </a:lnTo>
                  <a:lnTo>
                    <a:pt x="2" y="0"/>
                  </a:lnTo>
                  <a:close/>
                </a:path>
              </a:pathLst>
            </a:custGeom>
            <a:solidFill>
              <a:schemeClr val="bg1">
                <a:alpha val="2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27" name="Freeform 428"/>
            <p:cNvSpPr/>
            <p:nvPr/>
          </p:nvSpPr>
          <p:spPr bwMode="auto">
            <a:xfrm>
              <a:off x="4128" y="2015"/>
              <a:ext cx="49" cy="1863"/>
            </a:xfrm>
            <a:custGeom>
              <a:avLst/>
              <a:gdLst>
                <a:gd name="T0" fmla="*/ 2 w 49"/>
                <a:gd name="T1" fmla="*/ 0 h 1863"/>
                <a:gd name="T2" fmla="*/ 0 w 49"/>
                <a:gd name="T3" fmla="*/ 1863 h 1863"/>
                <a:gd name="T4" fmla="*/ 17 w 49"/>
                <a:gd name="T5" fmla="*/ 1863 h 1863"/>
                <a:gd name="T6" fmla="*/ 48 w 49"/>
                <a:gd name="T7" fmla="*/ 1863 h 1863"/>
                <a:gd name="T8" fmla="*/ 49 w 49"/>
                <a:gd name="T9" fmla="*/ 0 h 1863"/>
                <a:gd name="T10" fmla="*/ 2 w 49"/>
                <a:gd name="T11" fmla="*/ 0 h 1863"/>
              </a:gdLst>
              <a:ahLst/>
              <a:cxnLst>
                <a:cxn ang="0">
                  <a:pos x="T0" y="T1"/>
                </a:cxn>
                <a:cxn ang="0">
                  <a:pos x="T2" y="T3"/>
                </a:cxn>
                <a:cxn ang="0">
                  <a:pos x="T4" y="T5"/>
                </a:cxn>
                <a:cxn ang="0">
                  <a:pos x="T6" y="T7"/>
                </a:cxn>
                <a:cxn ang="0">
                  <a:pos x="T8" y="T9"/>
                </a:cxn>
                <a:cxn ang="0">
                  <a:pos x="T10" y="T11"/>
                </a:cxn>
              </a:cxnLst>
              <a:rect l="0" t="0" r="r" b="b"/>
              <a:pathLst>
                <a:path w="49" h="1863">
                  <a:moveTo>
                    <a:pt x="2" y="0"/>
                  </a:moveTo>
                  <a:lnTo>
                    <a:pt x="0" y="1863"/>
                  </a:lnTo>
                  <a:lnTo>
                    <a:pt x="17" y="1863"/>
                  </a:lnTo>
                  <a:lnTo>
                    <a:pt x="48" y="1863"/>
                  </a:lnTo>
                  <a:lnTo>
                    <a:pt x="49" y="0"/>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28" name="Freeform 429"/>
            <p:cNvSpPr/>
            <p:nvPr/>
          </p:nvSpPr>
          <p:spPr bwMode="auto">
            <a:xfrm>
              <a:off x="3814" y="3961"/>
              <a:ext cx="124" cy="124"/>
            </a:xfrm>
            <a:custGeom>
              <a:avLst/>
              <a:gdLst>
                <a:gd name="T0" fmla="*/ 0 w 76"/>
                <a:gd name="T1" fmla="*/ 38 h 76"/>
                <a:gd name="T2" fmla="*/ 38 w 76"/>
                <a:gd name="T3" fmla="*/ 75 h 76"/>
                <a:gd name="T4" fmla="*/ 76 w 76"/>
                <a:gd name="T5" fmla="*/ 38 h 76"/>
                <a:gd name="T6" fmla="*/ 38 w 76"/>
                <a:gd name="T7" fmla="*/ 0 h 76"/>
                <a:gd name="T8" fmla="*/ 0 w 76"/>
                <a:gd name="T9" fmla="*/ 38 h 76"/>
              </a:gdLst>
              <a:ahLst/>
              <a:cxnLst>
                <a:cxn ang="0">
                  <a:pos x="T0" y="T1"/>
                </a:cxn>
                <a:cxn ang="0">
                  <a:pos x="T2" y="T3"/>
                </a:cxn>
                <a:cxn ang="0">
                  <a:pos x="T4" y="T5"/>
                </a:cxn>
                <a:cxn ang="0">
                  <a:pos x="T6" y="T7"/>
                </a:cxn>
                <a:cxn ang="0">
                  <a:pos x="T8" y="T9"/>
                </a:cxn>
              </a:cxnLst>
              <a:rect l="0" t="0" r="r" b="b"/>
              <a:pathLst>
                <a:path w="76" h="76">
                  <a:moveTo>
                    <a:pt x="0" y="38"/>
                  </a:moveTo>
                  <a:cubicBezTo>
                    <a:pt x="0" y="59"/>
                    <a:pt x="17" y="75"/>
                    <a:pt x="38" y="75"/>
                  </a:cubicBezTo>
                  <a:cubicBezTo>
                    <a:pt x="59" y="76"/>
                    <a:pt x="76" y="59"/>
                    <a:pt x="76" y="38"/>
                  </a:cubicBezTo>
                  <a:cubicBezTo>
                    <a:pt x="76" y="17"/>
                    <a:pt x="59" y="0"/>
                    <a:pt x="38" y="0"/>
                  </a:cubicBezTo>
                  <a:cubicBezTo>
                    <a:pt x="17" y="0"/>
                    <a:pt x="0" y="17"/>
                    <a:pt x="0" y="38"/>
                  </a:cubicBezTo>
                  <a:close/>
                </a:path>
              </a:pathLst>
            </a:custGeom>
            <a:solidFill>
              <a:schemeClr val="tx2">
                <a:lumMod val="20000"/>
                <a:lumOff val="8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29" name="Freeform 430"/>
            <p:cNvSpPr/>
            <p:nvPr/>
          </p:nvSpPr>
          <p:spPr bwMode="auto">
            <a:xfrm>
              <a:off x="3648" y="1913"/>
              <a:ext cx="433" cy="25"/>
            </a:xfrm>
            <a:custGeom>
              <a:avLst/>
              <a:gdLst>
                <a:gd name="T0" fmla="*/ 264 w 264"/>
                <a:gd name="T1" fmla="*/ 8 h 15"/>
                <a:gd name="T2" fmla="*/ 257 w 264"/>
                <a:gd name="T3" fmla="*/ 15 h 15"/>
                <a:gd name="T4" fmla="*/ 8 w 264"/>
                <a:gd name="T5" fmla="*/ 15 h 15"/>
                <a:gd name="T6" fmla="*/ 0 w 264"/>
                <a:gd name="T7" fmla="*/ 8 h 15"/>
                <a:gd name="T8" fmla="*/ 8 w 264"/>
                <a:gd name="T9" fmla="*/ 0 h 15"/>
                <a:gd name="T10" fmla="*/ 257 w 264"/>
                <a:gd name="T11" fmla="*/ 0 h 15"/>
                <a:gd name="T12" fmla="*/ 264 w 264"/>
                <a:gd name="T13" fmla="*/ 8 h 15"/>
              </a:gdLst>
              <a:ahLst/>
              <a:cxnLst>
                <a:cxn ang="0">
                  <a:pos x="T0" y="T1"/>
                </a:cxn>
                <a:cxn ang="0">
                  <a:pos x="T2" y="T3"/>
                </a:cxn>
                <a:cxn ang="0">
                  <a:pos x="T4" y="T5"/>
                </a:cxn>
                <a:cxn ang="0">
                  <a:pos x="T6" y="T7"/>
                </a:cxn>
                <a:cxn ang="0">
                  <a:pos x="T8" y="T9"/>
                </a:cxn>
                <a:cxn ang="0">
                  <a:pos x="T10" y="T11"/>
                </a:cxn>
                <a:cxn ang="0">
                  <a:pos x="T12" y="T13"/>
                </a:cxn>
              </a:cxnLst>
              <a:rect l="0" t="0" r="r" b="b"/>
              <a:pathLst>
                <a:path w="264" h="15">
                  <a:moveTo>
                    <a:pt x="264" y="8"/>
                  </a:moveTo>
                  <a:cubicBezTo>
                    <a:pt x="264" y="12"/>
                    <a:pt x="261" y="15"/>
                    <a:pt x="257" y="15"/>
                  </a:cubicBezTo>
                  <a:cubicBezTo>
                    <a:pt x="8" y="15"/>
                    <a:pt x="8" y="15"/>
                    <a:pt x="8" y="15"/>
                  </a:cubicBezTo>
                  <a:cubicBezTo>
                    <a:pt x="4" y="15"/>
                    <a:pt x="0" y="12"/>
                    <a:pt x="0" y="8"/>
                  </a:cubicBezTo>
                  <a:cubicBezTo>
                    <a:pt x="0" y="4"/>
                    <a:pt x="4" y="0"/>
                    <a:pt x="8" y="0"/>
                  </a:cubicBezTo>
                  <a:cubicBezTo>
                    <a:pt x="257" y="0"/>
                    <a:pt x="257" y="0"/>
                    <a:pt x="257" y="0"/>
                  </a:cubicBezTo>
                  <a:cubicBezTo>
                    <a:pt x="261" y="0"/>
                    <a:pt x="264" y="4"/>
                    <a:pt x="264" y="8"/>
                  </a:cubicBezTo>
                  <a:close/>
                </a:path>
              </a:pathLst>
            </a:custGeom>
            <a:solidFill>
              <a:schemeClr val="tx2">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30" name="Freeform 431"/>
            <p:cNvSpPr/>
            <p:nvPr/>
          </p:nvSpPr>
          <p:spPr bwMode="auto">
            <a:xfrm>
              <a:off x="3008" y="3476"/>
              <a:ext cx="629" cy="402"/>
            </a:xfrm>
            <a:custGeom>
              <a:avLst/>
              <a:gdLst>
                <a:gd name="T0" fmla="*/ 384 w 384"/>
                <a:gd name="T1" fmla="*/ 246 h 246"/>
                <a:gd name="T2" fmla="*/ 204 w 384"/>
                <a:gd name="T3" fmla="*/ 66 h 246"/>
                <a:gd name="T4" fmla="*/ 155 w 384"/>
                <a:gd name="T5" fmla="*/ 246 h 246"/>
                <a:gd name="T6" fmla="*/ 384 w 384"/>
                <a:gd name="T7" fmla="*/ 246 h 246"/>
              </a:gdLst>
              <a:ahLst/>
              <a:cxnLst>
                <a:cxn ang="0">
                  <a:pos x="T0" y="T1"/>
                </a:cxn>
                <a:cxn ang="0">
                  <a:pos x="T2" y="T3"/>
                </a:cxn>
                <a:cxn ang="0">
                  <a:pos x="T4" y="T5"/>
                </a:cxn>
                <a:cxn ang="0">
                  <a:pos x="T6" y="T7"/>
                </a:cxn>
              </a:cxnLst>
              <a:rect l="0" t="0" r="r" b="b"/>
              <a:pathLst>
                <a:path w="384" h="246">
                  <a:moveTo>
                    <a:pt x="384" y="246"/>
                  </a:moveTo>
                  <a:cubicBezTo>
                    <a:pt x="204" y="66"/>
                    <a:pt x="204" y="66"/>
                    <a:pt x="204" y="66"/>
                  </a:cubicBezTo>
                  <a:cubicBezTo>
                    <a:pt x="46" y="0"/>
                    <a:pt x="0" y="234"/>
                    <a:pt x="155" y="246"/>
                  </a:cubicBezTo>
                  <a:lnTo>
                    <a:pt x="384" y="246"/>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31" name="Freeform 432"/>
            <p:cNvSpPr/>
            <p:nvPr/>
          </p:nvSpPr>
          <p:spPr bwMode="auto">
            <a:xfrm>
              <a:off x="4079" y="3386"/>
              <a:ext cx="526" cy="519"/>
            </a:xfrm>
            <a:custGeom>
              <a:avLst/>
              <a:gdLst>
                <a:gd name="T0" fmla="*/ 237 w 321"/>
                <a:gd name="T1" fmla="*/ 301 h 318"/>
                <a:gd name="T2" fmla="*/ 236 w 321"/>
                <a:gd name="T3" fmla="*/ 187 h 318"/>
                <a:gd name="T4" fmla="*/ 295 w 321"/>
                <a:gd name="T5" fmla="*/ 71 h 318"/>
                <a:gd name="T6" fmla="*/ 156 w 321"/>
                <a:gd name="T7" fmla="*/ 44 h 318"/>
                <a:gd name="T8" fmla="*/ 0 w 321"/>
                <a:gd name="T9" fmla="*/ 301 h 318"/>
                <a:gd name="T10" fmla="*/ 237 w 321"/>
                <a:gd name="T11" fmla="*/ 301 h 318"/>
              </a:gdLst>
              <a:ahLst/>
              <a:cxnLst>
                <a:cxn ang="0">
                  <a:pos x="T0" y="T1"/>
                </a:cxn>
                <a:cxn ang="0">
                  <a:pos x="T2" y="T3"/>
                </a:cxn>
                <a:cxn ang="0">
                  <a:pos x="T4" y="T5"/>
                </a:cxn>
                <a:cxn ang="0">
                  <a:pos x="T6" y="T7"/>
                </a:cxn>
                <a:cxn ang="0">
                  <a:pos x="T8" y="T9"/>
                </a:cxn>
                <a:cxn ang="0">
                  <a:pos x="T10" y="T11"/>
                </a:cxn>
              </a:cxnLst>
              <a:rect l="0" t="0" r="r" b="b"/>
              <a:pathLst>
                <a:path w="321" h="318">
                  <a:moveTo>
                    <a:pt x="237" y="301"/>
                  </a:moveTo>
                  <a:cubicBezTo>
                    <a:pt x="294" y="318"/>
                    <a:pt x="308" y="212"/>
                    <a:pt x="236" y="187"/>
                  </a:cubicBezTo>
                  <a:cubicBezTo>
                    <a:pt x="281" y="173"/>
                    <a:pt x="321" y="129"/>
                    <a:pt x="295" y="71"/>
                  </a:cubicBezTo>
                  <a:cubicBezTo>
                    <a:pt x="264" y="0"/>
                    <a:pt x="202" y="33"/>
                    <a:pt x="156" y="44"/>
                  </a:cubicBezTo>
                  <a:cubicBezTo>
                    <a:pt x="0" y="301"/>
                    <a:pt x="0" y="301"/>
                    <a:pt x="0" y="301"/>
                  </a:cubicBezTo>
                  <a:lnTo>
                    <a:pt x="237" y="301"/>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32" name="Freeform 433"/>
            <p:cNvSpPr/>
            <p:nvPr/>
          </p:nvSpPr>
          <p:spPr bwMode="auto">
            <a:xfrm>
              <a:off x="3791" y="3521"/>
              <a:ext cx="612" cy="357"/>
            </a:xfrm>
            <a:custGeom>
              <a:avLst/>
              <a:gdLst>
                <a:gd name="T0" fmla="*/ 254 w 374"/>
                <a:gd name="T1" fmla="*/ 218 h 218"/>
                <a:gd name="T2" fmla="*/ 237 w 374"/>
                <a:gd name="T3" fmla="*/ 182 h 218"/>
                <a:gd name="T4" fmla="*/ 349 w 374"/>
                <a:gd name="T5" fmla="*/ 163 h 218"/>
                <a:gd name="T6" fmla="*/ 317 w 374"/>
                <a:gd name="T7" fmla="*/ 46 h 218"/>
                <a:gd name="T8" fmla="*/ 117 w 374"/>
                <a:gd name="T9" fmla="*/ 7 h 218"/>
                <a:gd name="T10" fmla="*/ 0 w 374"/>
                <a:gd name="T11" fmla="*/ 218 h 218"/>
                <a:gd name="T12" fmla="*/ 254 w 374"/>
                <a:gd name="T13" fmla="*/ 218 h 218"/>
              </a:gdLst>
              <a:ahLst/>
              <a:cxnLst>
                <a:cxn ang="0">
                  <a:pos x="T0" y="T1"/>
                </a:cxn>
                <a:cxn ang="0">
                  <a:pos x="T2" y="T3"/>
                </a:cxn>
                <a:cxn ang="0">
                  <a:pos x="T4" y="T5"/>
                </a:cxn>
                <a:cxn ang="0">
                  <a:pos x="T6" y="T7"/>
                </a:cxn>
                <a:cxn ang="0">
                  <a:pos x="T8" y="T9"/>
                </a:cxn>
                <a:cxn ang="0">
                  <a:pos x="T10" y="T11"/>
                </a:cxn>
                <a:cxn ang="0">
                  <a:pos x="T12" y="T13"/>
                </a:cxn>
              </a:cxnLst>
              <a:rect l="0" t="0" r="r" b="b"/>
              <a:pathLst>
                <a:path w="374" h="218">
                  <a:moveTo>
                    <a:pt x="254" y="218"/>
                  </a:moveTo>
                  <a:cubicBezTo>
                    <a:pt x="250" y="205"/>
                    <a:pt x="244" y="192"/>
                    <a:pt x="237" y="182"/>
                  </a:cubicBezTo>
                  <a:cubicBezTo>
                    <a:pt x="268" y="204"/>
                    <a:pt x="328" y="198"/>
                    <a:pt x="349" y="163"/>
                  </a:cubicBezTo>
                  <a:cubicBezTo>
                    <a:pt x="374" y="123"/>
                    <a:pt x="345" y="72"/>
                    <a:pt x="317" y="46"/>
                  </a:cubicBezTo>
                  <a:cubicBezTo>
                    <a:pt x="317" y="46"/>
                    <a:pt x="165" y="0"/>
                    <a:pt x="117" y="7"/>
                  </a:cubicBezTo>
                  <a:cubicBezTo>
                    <a:pt x="69" y="13"/>
                    <a:pt x="1" y="134"/>
                    <a:pt x="0" y="218"/>
                  </a:cubicBezTo>
                  <a:lnTo>
                    <a:pt x="254" y="218"/>
                  </a:lnTo>
                  <a:close/>
                </a:path>
              </a:pathLst>
            </a:custGeom>
            <a:solidFill>
              <a:schemeClr val="bg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33" name="Freeform 434"/>
            <p:cNvSpPr/>
            <p:nvPr/>
          </p:nvSpPr>
          <p:spPr bwMode="auto">
            <a:xfrm>
              <a:off x="3519" y="2748"/>
              <a:ext cx="907" cy="1071"/>
            </a:xfrm>
            <a:custGeom>
              <a:avLst/>
              <a:gdLst>
                <a:gd name="T0" fmla="*/ 20 w 554"/>
                <a:gd name="T1" fmla="*/ 218 h 655"/>
                <a:gd name="T2" fmla="*/ 128 w 554"/>
                <a:gd name="T3" fmla="*/ 166 h 655"/>
                <a:gd name="T4" fmla="*/ 136 w 554"/>
                <a:gd name="T5" fmla="*/ 40 h 655"/>
                <a:gd name="T6" fmla="*/ 230 w 554"/>
                <a:gd name="T7" fmla="*/ 37 h 655"/>
                <a:gd name="T8" fmla="*/ 230 w 554"/>
                <a:gd name="T9" fmla="*/ 26 h 655"/>
                <a:gd name="T10" fmla="*/ 333 w 554"/>
                <a:gd name="T11" fmla="*/ 81 h 655"/>
                <a:gd name="T12" fmla="*/ 305 w 554"/>
                <a:gd name="T13" fmla="*/ 166 h 655"/>
                <a:gd name="T14" fmla="*/ 442 w 554"/>
                <a:gd name="T15" fmla="*/ 312 h 655"/>
                <a:gd name="T16" fmla="*/ 538 w 554"/>
                <a:gd name="T17" fmla="*/ 374 h 655"/>
                <a:gd name="T18" fmla="*/ 512 w 554"/>
                <a:gd name="T19" fmla="*/ 524 h 655"/>
                <a:gd name="T20" fmla="*/ 345 w 554"/>
                <a:gd name="T21" fmla="*/ 510 h 655"/>
                <a:gd name="T22" fmla="*/ 163 w 554"/>
                <a:gd name="T23" fmla="*/ 486 h 655"/>
                <a:gd name="T24" fmla="*/ 43 w 554"/>
                <a:gd name="T25" fmla="*/ 445 h 655"/>
                <a:gd name="T26" fmla="*/ 95 w 554"/>
                <a:gd name="T27" fmla="*/ 338 h 655"/>
                <a:gd name="T28" fmla="*/ 20 w 554"/>
                <a:gd name="T29" fmla="*/ 218 h 6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54" h="655">
                  <a:moveTo>
                    <a:pt x="20" y="218"/>
                  </a:moveTo>
                  <a:cubicBezTo>
                    <a:pt x="38" y="157"/>
                    <a:pt x="91" y="150"/>
                    <a:pt x="128" y="166"/>
                  </a:cubicBezTo>
                  <a:cubicBezTo>
                    <a:pt x="90" y="141"/>
                    <a:pt x="102" y="66"/>
                    <a:pt x="136" y="40"/>
                  </a:cubicBezTo>
                  <a:cubicBezTo>
                    <a:pt x="164" y="19"/>
                    <a:pt x="204" y="27"/>
                    <a:pt x="230" y="37"/>
                  </a:cubicBezTo>
                  <a:cubicBezTo>
                    <a:pt x="230" y="26"/>
                    <a:pt x="230" y="26"/>
                    <a:pt x="230" y="26"/>
                  </a:cubicBezTo>
                  <a:cubicBezTo>
                    <a:pt x="261" y="0"/>
                    <a:pt x="325" y="48"/>
                    <a:pt x="333" y="81"/>
                  </a:cubicBezTo>
                  <a:cubicBezTo>
                    <a:pt x="342" y="113"/>
                    <a:pt x="325" y="146"/>
                    <a:pt x="305" y="166"/>
                  </a:cubicBezTo>
                  <a:cubicBezTo>
                    <a:pt x="414" y="87"/>
                    <a:pt x="516" y="210"/>
                    <a:pt x="442" y="312"/>
                  </a:cubicBezTo>
                  <a:cubicBezTo>
                    <a:pt x="478" y="294"/>
                    <a:pt x="527" y="338"/>
                    <a:pt x="538" y="374"/>
                  </a:cubicBezTo>
                  <a:cubicBezTo>
                    <a:pt x="554" y="423"/>
                    <a:pt x="547" y="486"/>
                    <a:pt x="512" y="524"/>
                  </a:cubicBezTo>
                  <a:cubicBezTo>
                    <a:pt x="470" y="569"/>
                    <a:pt x="380" y="574"/>
                    <a:pt x="345" y="510"/>
                  </a:cubicBezTo>
                  <a:cubicBezTo>
                    <a:pt x="333" y="655"/>
                    <a:pt x="115" y="610"/>
                    <a:pt x="163" y="486"/>
                  </a:cubicBezTo>
                  <a:cubicBezTo>
                    <a:pt x="107" y="532"/>
                    <a:pt x="59" y="491"/>
                    <a:pt x="43" y="445"/>
                  </a:cubicBezTo>
                  <a:cubicBezTo>
                    <a:pt x="27" y="402"/>
                    <a:pt x="50" y="339"/>
                    <a:pt x="95" y="338"/>
                  </a:cubicBezTo>
                  <a:cubicBezTo>
                    <a:pt x="38" y="329"/>
                    <a:pt x="0" y="284"/>
                    <a:pt x="20" y="218"/>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34" name="Freeform 435"/>
            <p:cNvSpPr/>
            <p:nvPr/>
          </p:nvSpPr>
          <p:spPr bwMode="auto">
            <a:xfrm>
              <a:off x="3201" y="3165"/>
              <a:ext cx="934" cy="750"/>
            </a:xfrm>
            <a:custGeom>
              <a:avLst/>
              <a:gdLst>
                <a:gd name="T0" fmla="*/ 112 w 570"/>
                <a:gd name="T1" fmla="*/ 379 h 459"/>
                <a:gd name="T2" fmla="*/ 84 w 570"/>
                <a:gd name="T3" fmla="*/ 436 h 459"/>
                <a:gd name="T4" fmla="*/ 416 w 570"/>
                <a:gd name="T5" fmla="*/ 436 h 459"/>
                <a:gd name="T6" fmla="*/ 405 w 570"/>
                <a:gd name="T7" fmla="*/ 384 h 459"/>
                <a:gd name="T8" fmla="*/ 522 w 570"/>
                <a:gd name="T9" fmla="*/ 288 h 459"/>
                <a:gd name="T10" fmla="*/ 302 w 570"/>
                <a:gd name="T11" fmla="*/ 56 h 459"/>
                <a:gd name="T12" fmla="*/ 168 w 570"/>
                <a:gd name="T13" fmla="*/ 25 h 459"/>
                <a:gd name="T14" fmla="*/ 147 w 570"/>
                <a:gd name="T15" fmla="*/ 181 h 459"/>
                <a:gd name="T16" fmla="*/ 15 w 570"/>
                <a:gd name="T17" fmla="*/ 250 h 459"/>
                <a:gd name="T18" fmla="*/ 112 w 570"/>
                <a:gd name="T19" fmla="*/ 379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70" h="459">
                  <a:moveTo>
                    <a:pt x="112" y="379"/>
                  </a:moveTo>
                  <a:cubicBezTo>
                    <a:pt x="94" y="398"/>
                    <a:pt x="86" y="418"/>
                    <a:pt x="84" y="436"/>
                  </a:cubicBezTo>
                  <a:cubicBezTo>
                    <a:pt x="416" y="436"/>
                    <a:pt x="416" y="436"/>
                    <a:pt x="416" y="436"/>
                  </a:cubicBezTo>
                  <a:cubicBezTo>
                    <a:pt x="416" y="420"/>
                    <a:pt x="413" y="403"/>
                    <a:pt x="405" y="384"/>
                  </a:cubicBezTo>
                  <a:cubicBezTo>
                    <a:pt x="454" y="459"/>
                    <a:pt x="570" y="390"/>
                    <a:pt x="522" y="288"/>
                  </a:cubicBezTo>
                  <a:cubicBezTo>
                    <a:pt x="518" y="289"/>
                    <a:pt x="302" y="56"/>
                    <a:pt x="302" y="56"/>
                  </a:cubicBezTo>
                  <a:cubicBezTo>
                    <a:pt x="278" y="17"/>
                    <a:pt x="207" y="0"/>
                    <a:pt x="168" y="25"/>
                  </a:cubicBezTo>
                  <a:cubicBezTo>
                    <a:pt x="120" y="55"/>
                    <a:pt x="129" y="135"/>
                    <a:pt x="147" y="181"/>
                  </a:cubicBezTo>
                  <a:cubicBezTo>
                    <a:pt x="91" y="145"/>
                    <a:pt x="28" y="189"/>
                    <a:pt x="15" y="250"/>
                  </a:cubicBezTo>
                  <a:cubicBezTo>
                    <a:pt x="0" y="319"/>
                    <a:pt x="52" y="376"/>
                    <a:pt x="112" y="379"/>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35" name="Freeform 436"/>
            <p:cNvSpPr/>
            <p:nvPr/>
          </p:nvSpPr>
          <p:spPr bwMode="auto">
            <a:xfrm>
              <a:off x="3519" y="3007"/>
              <a:ext cx="907" cy="812"/>
            </a:xfrm>
            <a:custGeom>
              <a:avLst/>
              <a:gdLst>
                <a:gd name="T0" fmla="*/ 538 w 554"/>
                <a:gd name="T1" fmla="*/ 216 h 497"/>
                <a:gd name="T2" fmla="*/ 512 w 554"/>
                <a:gd name="T3" fmla="*/ 366 h 497"/>
                <a:gd name="T4" fmla="*/ 345 w 554"/>
                <a:gd name="T5" fmla="*/ 352 h 497"/>
                <a:gd name="T6" fmla="*/ 163 w 554"/>
                <a:gd name="T7" fmla="*/ 328 h 497"/>
                <a:gd name="T8" fmla="*/ 43 w 554"/>
                <a:gd name="T9" fmla="*/ 287 h 497"/>
                <a:gd name="T10" fmla="*/ 95 w 554"/>
                <a:gd name="T11" fmla="*/ 180 h 497"/>
                <a:gd name="T12" fmla="*/ 20 w 554"/>
                <a:gd name="T13" fmla="*/ 60 h 497"/>
                <a:gd name="T14" fmla="*/ 92 w 554"/>
                <a:gd name="T15" fmla="*/ 0 h 497"/>
                <a:gd name="T16" fmla="*/ 172 w 554"/>
                <a:gd name="T17" fmla="*/ 135 h 497"/>
                <a:gd name="T18" fmla="*/ 223 w 554"/>
                <a:gd name="T19" fmla="*/ 211 h 497"/>
                <a:gd name="T20" fmla="*/ 270 w 554"/>
                <a:gd name="T21" fmla="*/ 366 h 497"/>
                <a:gd name="T22" fmla="*/ 366 w 554"/>
                <a:gd name="T23" fmla="*/ 244 h 497"/>
                <a:gd name="T24" fmla="*/ 475 w 554"/>
                <a:gd name="T25" fmla="*/ 327 h 497"/>
                <a:gd name="T26" fmla="*/ 443 w 554"/>
                <a:gd name="T27" fmla="*/ 154 h 497"/>
                <a:gd name="T28" fmla="*/ 449 w 554"/>
                <a:gd name="T29" fmla="*/ 151 h 497"/>
                <a:gd name="T30" fmla="*/ 538 w 554"/>
                <a:gd name="T31" fmla="*/ 216 h 4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54" h="497">
                  <a:moveTo>
                    <a:pt x="538" y="216"/>
                  </a:moveTo>
                  <a:cubicBezTo>
                    <a:pt x="554" y="265"/>
                    <a:pt x="547" y="328"/>
                    <a:pt x="512" y="366"/>
                  </a:cubicBezTo>
                  <a:cubicBezTo>
                    <a:pt x="470" y="411"/>
                    <a:pt x="380" y="416"/>
                    <a:pt x="345" y="352"/>
                  </a:cubicBezTo>
                  <a:cubicBezTo>
                    <a:pt x="333" y="497"/>
                    <a:pt x="115" y="452"/>
                    <a:pt x="163" y="328"/>
                  </a:cubicBezTo>
                  <a:cubicBezTo>
                    <a:pt x="107" y="374"/>
                    <a:pt x="59" y="333"/>
                    <a:pt x="43" y="287"/>
                  </a:cubicBezTo>
                  <a:cubicBezTo>
                    <a:pt x="27" y="244"/>
                    <a:pt x="50" y="181"/>
                    <a:pt x="95" y="180"/>
                  </a:cubicBezTo>
                  <a:cubicBezTo>
                    <a:pt x="38" y="171"/>
                    <a:pt x="0" y="126"/>
                    <a:pt x="20" y="60"/>
                  </a:cubicBezTo>
                  <a:cubicBezTo>
                    <a:pt x="33" y="17"/>
                    <a:pt x="63" y="1"/>
                    <a:pt x="92" y="0"/>
                  </a:cubicBezTo>
                  <a:cubicBezTo>
                    <a:pt x="77" y="59"/>
                    <a:pt x="104" y="143"/>
                    <a:pt x="172" y="135"/>
                  </a:cubicBezTo>
                  <a:cubicBezTo>
                    <a:pt x="101" y="160"/>
                    <a:pt x="179" y="231"/>
                    <a:pt x="223" y="211"/>
                  </a:cubicBezTo>
                  <a:cubicBezTo>
                    <a:pt x="187" y="254"/>
                    <a:pt x="178" y="352"/>
                    <a:pt x="270" y="366"/>
                  </a:cubicBezTo>
                  <a:cubicBezTo>
                    <a:pt x="330" y="375"/>
                    <a:pt x="359" y="290"/>
                    <a:pt x="366" y="244"/>
                  </a:cubicBezTo>
                  <a:cubicBezTo>
                    <a:pt x="367" y="313"/>
                    <a:pt x="427" y="361"/>
                    <a:pt x="475" y="327"/>
                  </a:cubicBezTo>
                  <a:cubicBezTo>
                    <a:pt x="535" y="285"/>
                    <a:pt x="549" y="187"/>
                    <a:pt x="443" y="154"/>
                  </a:cubicBezTo>
                  <a:cubicBezTo>
                    <a:pt x="449" y="151"/>
                    <a:pt x="449" y="151"/>
                    <a:pt x="449" y="151"/>
                  </a:cubicBezTo>
                  <a:cubicBezTo>
                    <a:pt x="485" y="142"/>
                    <a:pt x="528" y="183"/>
                    <a:pt x="538" y="216"/>
                  </a:cubicBezTo>
                  <a:close/>
                </a:path>
              </a:pathLst>
            </a:custGeom>
            <a:solidFill>
              <a:schemeClr val="bg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36" name="Freeform 437"/>
            <p:cNvSpPr/>
            <p:nvPr/>
          </p:nvSpPr>
          <p:spPr bwMode="auto">
            <a:xfrm>
              <a:off x="3594" y="3757"/>
              <a:ext cx="92" cy="121"/>
            </a:xfrm>
            <a:custGeom>
              <a:avLst/>
              <a:gdLst>
                <a:gd name="T0" fmla="*/ 0 w 56"/>
                <a:gd name="T1" fmla="*/ 74 h 74"/>
                <a:gd name="T2" fmla="*/ 53 w 56"/>
                <a:gd name="T3" fmla="*/ 74 h 74"/>
                <a:gd name="T4" fmla="*/ 56 w 56"/>
                <a:gd name="T5" fmla="*/ 0 h 74"/>
                <a:gd name="T6" fmla="*/ 0 w 56"/>
                <a:gd name="T7" fmla="*/ 74 h 74"/>
              </a:gdLst>
              <a:ahLst/>
              <a:cxnLst>
                <a:cxn ang="0">
                  <a:pos x="T0" y="T1"/>
                </a:cxn>
                <a:cxn ang="0">
                  <a:pos x="T2" y="T3"/>
                </a:cxn>
                <a:cxn ang="0">
                  <a:pos x="T4" y="T5"/>
                </a:cxn>
                <a:cxn ang="0">
                  <a:pos x="T6" y="T7"/>
                </a:cxn>
              </a:cxnLst>
              <a:rect l="0" t="0" r="r" b="b"/>
              <a:pathLst>
                <a:path w="56" h="74">
                  <a:moveTo>
                    <a:pt x="0" y="74"/>
                  </a:moveTo>
                  <a:cubicBezTo>
                    <a:pt x="53" y="74"/>
                    <a:pt x="53" y="74"/>
                    <a:pt x="53" y="74"/>
                  </a:cubicBezTo>
                  <a:cubicBezTo>
                    <a:pt x="48" y="55"/>
                    <a:pt x="48" y="30"/>
                    <a:pt x="56" y="0"/>
                  </a:cubicBezTo>
                  <a:cubicBezTo>
                    <a:pt x="38" y="24"/>
                    <a:pt x="19" y="53"/>
                    <a:pt x="0" y="74"/>
                  </a:cubicBezTo>
                  <a:close/>
                </a:path>
              </a:pathLst>
            </a:custGeom>
            <a:solidFill>
              <a:srgbClr val="E0E3E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37" name="Freeform 438"/>
            <p:cNvSpPr/>
            <p:nvPr/>
          </p:nvSpPr>
          <p:spPr bwMode="auto">
            <a:xfrm>
              <a:off x="3190" y="3381"/>
              <a:ext cx="290" cy="497"/>
            </a:xfrm>
            <a:custGeom>
              <a:avLst/>
              <a:gdLst>
                <a:gd name="T0" fmla="*/ 122 w 177"/>
                <a:gd name="T1" fmla="*/ 245 h 304"/>
                <a:gd name="T2" fmla="*/ 91 w 177"/>
                <a:gd name="T3" fmla="*/ 304 h 304"/>
                <a:gd name="T4" fmla="*/ 139 w 177"/>
                <a:gd name="T5" fmla="*/ 304 h 304"/>
                <a:gd name="T6" fmla="*/ 177 w 177"/>
                <a:gd name="T7" fmla="*/ 216 h 304"/>
                <a:gd name="T8" fmla="*/ 77 w 177"/>
                <a:gd name="T9" fmla="*/ 125 h 304"/>
                <a:gd name="T10" fmla="*/ 168 w 177"/>
                <a:gd name="T11" fmla="*/ 40 h 304"/>
                <a:gd name="T12" fmla="*/ 158 w 177"/>
                <a:gd name="T13" fmla="*/ 29 h 304"/>
                <a:gd name="T14" fmla="*/ 161 w 177"/>
                <a:gd name="T15" fmla="*/ 37 h 304"/>
                <a:gd name="T16" fmla="*/ 16 w 177"/>
                <a:gd name="T17" fmla="*/ 111 h 304"/>
                <a:gd name="T18" fmla="*/ 122 w 177"/>
                <a:gd name="T19" fmla="*/ 245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7" h="304">
                  <a:moveTo>
                    <a:pt x="122" y="245"/>
                  </a:moveTo>
                  <a:cubicBezTo>
                    <a:pt x="103" y="265"/>
                    <a:pt x="93" y="285"/>
                    <a:pt x="91" y="304"/>
                  </a:cubicBezTo>
                  <a:cubicBezTo>
                    <a:pt x="139" y="304"/>
                    <a:pt x="139" y="304"/>
                    <a:pt x="139" y="304"/>
                  </a:cubicBezTo>
                  <a:cubicBezTo>
                    <a:pt x="119" y="273"/>
                    <a:pt x="141" y="239"/>
                    <a:pt x="177" y="216"/>
                  </a:cubicBezTo>
                  <a:cubicBezTo>
                    <a:pt x="128" y="213"/>
                    <a:pt x="78" y="180"/>
                    <a:pt x="77" y="125"/>
                  </a:cubicBezTo>
                  <a:cubicBezTo>
                    <a:pt x="75" y="73"/>
                    <a:pt x="125" y="47"/>
                    <a:pt x="168" y="40"/>
                  </a:cubicBezTo>
                  <a:cubicBezTo>
                    <a:pt x="165" y="36"/>
                    <a:pt x="161" y="33"/>
                    <a:pt x="158" y="29"/>
                  </a:cubicBezTo>
                  <a:cubicBezTo>
                    <a:pt x="159" y="32"/>
                    <a:pt x="160" y="35"/>
                    <a:pt x="161" y="37"/>
                  </a:cubicBezTo>
                  <a:cubicBezTo>
                    <a:pt x="99" y="0"/>
                    <a:pt x="31" y="46"/>
                    <a:pt x="16" y="111"/>
                  </a:cubicBezTo>
                  <a:cubicBezTo>
                    <a:pt x="0" y="182"/>
                    <a:pt x="56" y="242"/>
                    <a:pt x="122" y="245"/>
                  </a:cubicBezTo>
                  <a:close/>
                </a:path>
              </a:pathLst>
            </a:custGeom>
            <a:solidFill>
              <a:schemeClr val="bg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38" name="Rectangle 439"/>
            <p:cNvSpPr>
              <a:spLocks noChangeArrowheads="1"/>
            </p:cNvSpPr>
            <p:nvPr/>
          </p:nvSpPr>
          <p:spPr bwMode="auto">
            <a:xfrm>
              <a:off x="3773" y="2015"/>
              <a:ext cx="190" cy="111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39" name="Freeform 440"/>
            <p:cNvSpPr/>
            <p:nvPr/>
          </p:nvSpPr>
          <p:spPr bwMode="auto">
            <a:xfrm>
              <a:off x="3694" y="1237"/>
              <a:ext cx="770" cy="704"/>
            </a:xfrm>
            <a:custGeom>
              <a:avLst/>
              <a:gdLst>
                <a:gd name="T0" fmla="*/ 242 w 470"/>
                <a:gd name="T1" fmla="*/ 64 h 431"/>
                <a:gd name="T2" fmla="*/ 364 w 470"/>
                <a:gd name="T3" fmla="*/ 431 h 431"/>
                <a:gd name="T4" fmla="*/ 178 w 470"/>
                <a:gd name="T5" fmla="*/ 312 h 431"/>
                <a:gd name="T6" fmla="*/ 242 w 470"/>
                <a:gd name="T7" fmla="*/ 64 h 431"/>
              </a:gdLst>
              <a:ahLst/>
              <a:cxnLst>
                <a:cxn ang="0">
                  <a:pos x="T0" y="T1"/>
                </a:cxn>
                <a:cxn ang="0">
                  <a:pos x="T2" y="T3"/>
                </a:cxn>
                <a:cxn ang="0">
                  <a:pos x="T4" y="T5"/>
                </a:cxn>
                <a:cxn ang="0">
                  <a:pos x="T6" y="T7"/>
                </a:cxn>
              </a:cxnLst>
              <a:rect l="0" t="0" r="r" b="b"/>
              <a:pathLst>
                <a:path w="470" h="431">
                  <a:moveTo>
                    <a:pt x="242" y="64"/>
                  </a:moveTo>
                  <a:cubicBezTo>
                    <a:pt x="242" y="64"/>
                    <a:pt x="470" y="0"/>
                    <a:pt x="364" y="431"/>
                  </a:cubicBezTo>
                  <a:cubicBezTo>
                    <a:pt x="364" y="431"/>
                    <a:pt x="355" y="312"/>
                    <a:pt x="178" y="312"/>
                  </a:cubicBezTo>
                  <a:cubicBezTo>
                    <a:pt x="0" y="312"/>
                    <a:pt x="242" y="64"/>
                    <a:pt x="242" y="64"/>
                  </a:cubicBezTo>
                  <a:close/>
                </a:path>
              </a:pathLst>
            </a:cu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40" name="Freeform 441"/>
            <p:cNvSpPr/>
            <p:nvPr/>
          </p:nvSpPr>
          <p:spPr bwMode="auto">
            <a:xfrm>
              <a:off x="3267" y="1237"/>
              <a:ext cx="769" cy="704"/>
            </a:xfrm>
            <a:custGeom>
              <a:avLst/>
              <a:gdLst>
                <a:gd name="T0" fmla="*/ 228 w 470"/>
                <a:gd name="T1" fmla="*/ 64 h 431"/>
                <a:gd name="T2" fmla="*/ 106 w 470"/>
                <a:gd name="T3" fmla="*/ 431 h 431"/>
                <a:gd name="T4" fmla="*/ 292 w 470"/>
                <a:gd name="T5" fmla="*/ 312 h 431"/>
                <a:gd name="T6" fmla="*/ 228 w 470"/>
                <a:gd name="T7" fmla="*/ 64 h 431"/>
              </a:gdLst>
              <a:ahLst/>
              <a:cxnLst>
                <a:cxn ang="0">
                  <a:pos x="T0" y="T1"/>
                </a:cxn>
                <a:cxn ang="0">
                  <a:pos x="T2" y="T3"/>
                </a:cxn>
                <a:cxn ang="0">
                  <a:pos x="T4" y="T5"/>
                </a:cxn>
                <a:cxn ang="0">
                  <a:pos x="T6" y="T7"/>
                </a:cxn>
              </a:cxnLst>
              <a:rect l="0" t="0" r="r" b="b"/>
              <a:pathLst>
                <a:path w="470" h="431">
                  <a:moveTo>
                    <a:pt x="228" y="64"/>
                  </a:moveTo>
                  <a:cubicBezTo>
                    <a:pt x="228" y="64"/>
                    <a:pt x="0" y="0"/>
                    <a:pt x="106" y="431"/>
                  </a:cubicBezTo>
                  <a:cubicBezTo>
                    <a:pt x="106" y="431"/>
                    <a:pt x="114" y="312"/>
                    <a:pt x="292" y="312"/>
                  </a:cubicBezTo>
                  <a:cubicBezTo>
                    <a:pt x="470" y="312"/>
                    <a:pt x="228" y="64"/>
                    <a:pt x="228" y="64"/>
                  </a:cubicBezTo>
                  <a:close/>
                </a:path>
              </a:pathLst>
            </a:cu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41" name="Freeform 442"/>
            <p:cNvSpPr/>
            <p:nvPr/>
          </p:nvSpPr>
          <p:spPr bwMode="auto">
            <a:xfrm>
              <a:off x="3638" y="1876"/>
              <a:ext cx="461" cy="400"/>
            </a:xfrm>
            <a:custGeom>
              <a:avLst/>
              <a:gdLst>
                <a:gd name="T0" fmla="*/ 141 w 281"/>
                <a:gd name="T1" fmla="*/ 244 h 245"/>
                <a:gd name="T2" fmla="*/ 193 w 281"/>
                <a:gd name="T3" fmla="*/ 0 h 245"/>
                <a:gd name="T4" fmla="*/ 141 w 281"/>
                <a:gd name="T5" fmla="*/ 0 h 245"/>
                <a:gd name="T6" fmla="*/ 140 w 281"/>
                <a:gd name="T7" fmla="*/ 0 h 245"/>
                <a:gd name="T8" fmla="*/ 88 w 281"/>
                <a:gd name="T9" fmla="*/ 0 h 245"/>
                <a:gd name="T10" fmla="*/ 140 w 281"/>
                <a:gd name="T11" fmla="*/ 244 h 245"/>
                <a:gd name="T12" fmla="*/ 140 w 281"/>
                <a:gd name="T13" fmla="*/ 245 h 245"/>
                <a:gd name="T14" fmla="*/ 141 w 281"/>
                <a:gd name="T15" fmla="*/ 244 h 245"/>
                <a:gd name="T16" fmla="*/ 141 w 281"/>
                <a:gd name="T17" fmla="*/ 245 h 245"/>
                <a:gd name="T18" fmla="*/ 141 w 281"/>
                <a:gd name="T19" fmla="*/ 244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1" h="245">
                  <a:moveTo>
                    <a:pt x="141" y="244"/>
                  </a:moveTo>
                  <a:cubicBezTo>
                    <a:pt x="281" y="74"/>
                    <a:pt x="193" y="0"/>
                    <a:pt x="193" y="0"/>
                  </a:cubicBezTo>
                  <a:cubicBezTo>
                    <a:pt x="141" y="0"/>
                    <a:pt x="141" y="0"/>
                    <a:pt x="141" y="0"/>
                  </a:cubicBezTo>
                  <a:cubicBezTo>
                    <a:pt x="140" y="0"/>
                    <a:pt x="140" y="0"/>
                    <a:pt x="140" y="0"/>
                  </a:cubicBezTo>
                  <a:cubicBezTo>
                    <a:pt x="88" y="0"/>
                    <a:pt x="88" y="0"/>
                    <a:pt x="88" y="0"/>
                  </a:cubicBezTo>
                  <a:cubicBezTo>
                    <a:pt x="88" y="0"/>
                    <a:pt x="0" y="74"/>
                    <a:pt x="140" y="244"/>
                  </a:cubicBezTo>
                  <a:cubicBezTo>
                    <a:pt x="140" y="245"/>
                    <a:pt x="140" y="245"/>
                    <a:pt x="140" y="245"/>
                  </a:cubicBezTo>
                  <a:cubicBezTo>
                    <a:pt x="141" y="244"/>
                    <a:pt x="141" y="244"/>
                    <a:pt x="141" y="244"/>
                  </a:cubicBezTo>
                  <a:cubicBezTo>
                    <a:pt x="141" y="245"/>
                    <a:pt x="141" y="245"/>
                    <a:pt x="141" y="245"/>
                  </a:cubicBezTo>
                  <a:lnTo>
                    <a:pt x="141" y="244"/>
                  </a:ln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42" name="Freeform 443"/>
            <p:cNvSpPr/>
            <p:nvPr/>
          </p:nvSpPr>
          <p:spPr bwMode="auto">
            <a:xfrm>
              <a:off x="3693" y="1876"/>
              <a:ext cx="352" cy="307"/>
            </a:xfrm>
            <a:custGeom>
              <a:avLst/>
              <a:gdLst>
                <a:gd name="T0" fmla="*/ 108 w 215"/>
                <a:gd name="T1" fmla="*/ 187 h 188"/>
                <a:gd name="T2" fmla="*/ 148 w 215"/>
                <a:gd name="T3" fmla="*/ 0 h 188"/>
                <a:gd name="T4" fmla="*/ 108 w 215"/>
                <a:gd name="T5" fmla="*/ 0 h 188"/>
                <a:gd name="T6" fmla="*/ 107 w 215"/>
                <a:gd name="T7" fmla="*/ 0 h 188"/>
                <a:gd name="T8" fmla="*/ 68 w 215"/>
                <a:gd name="T9" fmla="*/ 0 h 188"/>
                <a:gd name="T10" fmla="*/ 107 w 215"/>
                <a:gd name="T11" fmla="*/ 187 h 188"/>
                <a:gd name="T12" fmla="*/ 107 w 215"/>
                <a:gd name="T13" fmla="*/ 188 h 188"/>
                <a:gd name="T14" fmla="*/ 108 w 215"/>
                <a:gd name="T15" fmla="*/ 187 h 188"/>
                <a:gd name="T16" fmla="*/ 108 w 215"/>
                <a:gd name="T17" fmla="*/ 188 h 188"/>
                <a:gd name="T18" fmla="*/ 108 w 215"/>
                <a:gd name="T19" fmla="*/ 187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5" h="188">
                  <a:moveTo>
                    <a:pt x="108" y="187"/>
                  </a:moveTo>
                  <a:cubicBezTo>
                    <a:pt x="215" y="57"/>
                    <a:pt x="148" y="0"/>
                    <a:pt x="148" y="0"/>
                  </a:cubicBezTo>
                  <a:cubicBezTo>
                    <a:pt x="108" y="0"/>
                    <a:pt x="108" y="0"/>
                    <a:pt x="108" y="0"/>
                  </a:cubicBezTo>
                  <a:cubicBezTo>
                    <a:pt x="107" y="0"/>
                    <a:pt x="107" y="0"/>
                    <a:pt x="107" y="0"/>
                  </a:cubicBezTo>
                  <a:cubicBezTo>
                    <a:pt x="68" y="0"/>
                    <a:pt x="68" y="0"/>
                    <a:pt x="68" y="0"/>
                  </a:cubicBezTo>
                  <a:cubicBezTo>
                    <a:pt x="68" y="0"/>
                    <a:pt x="0" y="57"/>
                    <a:pt x="107" y="187"/>
                  </a:cubicBezTo>
                  <a:cubicBezTo>
                    <a:pt x="107" y="188"/>
                    <a:pt x="107" y="188"/>
                    <a:pt x="107" y="188"/>
                  </a:cubicBezTo>
                  <a:cubicBezTo>
                    <a:pt x="108" y="187"/>
                    <a:pt x="108" y="187"/>
                    <a:pt x="108" y="187"/>
                  </a:cubicBezTo>
                  <a:cubicBezTo>
                    <a:pt x="108" y="188"/>
                    <a:pt x="108" y="188"/>
                    <a:pt x="108" y="188"/>
                  </a:cubicBezTo>
                  <a:lnTo>
                    <a:pt x="108" y="187"/>
                  </a:lnTo>
                  <a:close/>
                </a:path>
              </a:pathLst>
            </a:custGeom>
            <a:solidFill>
              <a:schemeClr val="accent4">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43" name="Freeform 444"/>
            <p:cNvSpPr/>
            <p:nvPr/>
          </p:nvSpPr>
          <p:spPr bwMode="auto">
            <a:xfrm>
              <a:off x="3745" y="1876"/>
              <a:ext cx="247" cy="215"/>
            </a:xfrm>
            <a:custGeom>
              <a:avLst/>
              <a:gdLst>
                <a:gd name="T0" fmla="*/ 76 w 151"/>
                <a:gd name="T1" fmla="*/ 131 h 132"/>
                <a:gd name="T2" fmla="*/ 104 w 151"/>
                <a:gd name="T3" fmla="*/ 0 h 132"/>
                <a:gd name="T4" fmla="*/ 76 w 151"/>
                <a:gd name="T5" fmla="*/ 0 h 132"/>
                <a:gd name="T6" fmla="*/ 75 w 151"/>
                <a:gd name="T7" fmla="*/ 0 h 132"/>
                <a:gd name="T8" fmla="*/ 47 w 151"/>
                <a:gd name="T9" fmla="*/ 0 h 132"/>
                <a:gd name="T10" fmla="*/ 75 w 151"/>
                <a:gd name="T11" fmla="*/ 131 h 132"/>
                <a:gd name="T12" fmla="*/ 75 w 151"/>
                <a:gd name="T13" fmla="*/ 132 h 132"/>
                <a:gd name="T14" fmla="*/ 76 w 151"/>
                <a:gd name="T15" fmla="*/ 131 h 132"/>
                <a:gd name="T16" fmla="*/ 76 w 151"/>
                <a:gd name="T17" fmla="*/ 132 h 132"/>
                <a:gd name="T18" fmla="*/ 76 w 151"/>
                <a:gd name="T19" fmla="*/ 131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1" h="132">
                  <a:moveTo>
                    <a:pt x="76" y="131"/>
                  </a:moveTo>
                  <a:cubicBezTo>
                    <a:pt x="151" y="40"/>
                    <a:pt x="104" y="0"/>
                    <a:pt x="104" y="0"/>
                  </a:cubicBezTo>
                  <a:cubicBezTo>
                    <a:pt x="76" y="0"/>
                    <a:pt x="76" y="0"/>
                    <a:pt x="76" y="0"/>
                  </a:cubicBezTo>
                  <a:cubicBezTo>
                    <a:pt x="75" y="0"/>
                    <a:pt x="75" y="0"/>
                    <a:pt x="75" y="0"/>
                  </a:cubicBezTo>
                  <a:cubicBezTo>
                    <a:pt x="47" y="0"/>
                    <a:pt x="47" y="0"/>
                    <a:pt x="47" y="0"/>
                  </a:cubicBezTo>
                  <a:cubicBezTo>
                    <a:pt x="47" y="0"/>
                    <a:pt x="0" y="40"/>
                    <a:pt x="75" y="131"/>
                  </a:cubicBezTo>
                  <a:cubicBezTo>
                    <a:pt x="75" y="132"/>
                    <a:pt x="75" y="132"/>
                    <a:pt x="75" y="132"/>
                  </a:cubicBezTo>
                  <a:cubicBezTo>
                    <a:pt x="76" y="131"/>
                    <a:pt x="76" y="131"/>
                    <a:pt x="76" y="131"/>
                  </a:cubicBezTo>
                  <a:cubicBezTo>
                    <a:pt x="76" y="132"/>
                    <a:pt x="76" y="132"/>
                    <a:pt x="76" y="132"/>
                  </a:cubicBezTo>
                  <a:lnTo>
                    <a:pt x="76" y="131"/>
                  </a:ln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44" name="Freeform 445"/>
            <p:cNvSpPr/>
            <p:nvPr/>
          </p:nvSpPr>
          <p:spPr bwMode="auto">
            <a:xfrm>
              <a:off x="3724" y="1632"/>
              <a:ext cx="283" cy="271"/>
            </a:xfrm>
            <a:custGeom>
              <a:avLst/>
              <a:gdLst>
                <a:gd name="T0" fmla="*/ 283 w 283"/>
                <a:gd name="T1" fmla="*/ 271 h 271"/>
                <a:gd name="T2" fmla="*/ 0 w 283"/>
                <a:gd name="T3" fmla="*/ 271 h 271"/>
                <a:gd name="T4" fmla="*/ 44 w 283"/>
                <a:gd name="T5" fmla="*/ 0 h 271"/>
                <a:gd name="T6" fmla="*/ 239 w 283"/>
                <a:gd name="T7" fmla="*/ 0 h 271"/>
                <a:gd name="T8" fmla="*/ 283 w 283"/>
                <a:gd name="T9" fmla="*/ 271 h 271"/>
              </a:gdLst>
              <a:ahLst/>
              <a:cxnLst>
                <a:cxn ang="0">
                  <a:pos x="T0" y="T1"/>
                </a:cxn>
                <a:cxn ang="0">
                  <a:pos x="T2" y="T3"/>
                </a:cxn>
                <a:cxn ang="0">
                  <a:pos x="T4" y="T5"/>
                </a:cxn>
                <a:cxn ang="0">
                  <a:pos x="T6" y="T7"/>
                </a:cxn>
                <a:cxn ang="0">
                  <a:pos x="T8" y="T9"/>
                </a:cxn>
              </a:cxnLst>
              <a:rect l="0" t="0" r="r" b="b"/>
              <a:pathLst>
                <a:path w="283" h="271">
                  <a:moveTo>
                    <a:pt x="283" y="271"/>
                  </a:moveTo>
                  <a:lnTo>
                    <a:pt x="0" y="271"/>
                  </a:lnTo>
                  <a:lnTo>
                    <a:pt x="44" y="0"/>
                  </a:lnTo>
                  <a:lnTo>
                    <a:pt x="239" y="0"/>
                  </a:lnTo>
                  <a:lnTo>
                    <a:pt x="283" y="271"/>
                  </a:lnTo>
                  <a:close/>
                </a:path>
              </a:pathLst>
            </a:custGeom>
            <a:solidFill>
              <a:schemeClr val="accent5">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45" name="Freeform 446"/>
            <p:cNvSpPr/>
            <p:nvPr/>
          </p:nvSpPr>
          <p:spPr bwMode="auto">
            <a:xfrm>
              <a:off x="3607" y="145"/>
              <a:ext cx="516" cy="1623"/>
            </a:xfrm>
            <a:custGeom>
              <a:avLst/>
              <a:gdLst>
                <a:gd name="T0" fmla="*/ 262 w 315"/>
                <a:gd name="T1" fmla="*/ 993 h 993"/>
                <a:gd name="T2" fmla="*/ 315 w 315"/>
                <a:gd name="T3" fmla="*/ 568 h 993"/>
                <a:gd name="T4" fmla="*/ 157 w 315"/>
                <a:gd name="T5" fmla="*/ 0 h 993"/>
                <a:gd name="T6" fmla="*/ 0 w 315"/>
                <a:gd name="T7" fmla="*/ 568 h 993"/>
                <a:gd name="T8" fmla="*/ 53 w 315"/>
                <a:gd name="T9" fmla="*/ 993 h 993"/>
                <a:gd name="T10" fmla="*/ 262 w 315"/>
                <a:gd name="T11" fmla="*/ 993 h 993"/>
              </a:gdLst>
              <a:ahLst/>
              <a:cxnLst>
                <a:cxn ang="0">
                  <a:pos x="T0" y="T1"/>
                </a:cxn>
                <a:cxn ang="0">
                  <a:pos x="T2" y="T3"/>
                </a:cxn>
                <a:cxn ang="0">
                  <a:pos x="T4" y="T5"/>
                </a:cxn>
                <a:cxn ang="0">
                  <a:pos x="T6" y="T7"/>
                </a:cxn>
                <a:cxn ang="0">
                  <a:pos x="T8" y="T9"/>
                </a:cxn>
                <a:cxn ang="0">
                  <a:pos x="T10" y="T11"/>
                </a:cxn>
              </a:cxnLst>
              <a:rect l="0" t="0" r="r" b="b"/>
              <a:pathLst>
                <a:path w="315" h="993">
                  <a:moveTo>
                    <a:pt x="262" y="993"/>
                  </a:moveTo>
                  <a:cubicBezTo>
                    <a:pt x="294" y="889"/>
                    <a:pt x="315" y="737"/>
                    <a:pt x="315" y="568"/>
                  </a:cubicBezTo>
                  <a:cubicBezTo>
                    <a:pt x="315" y="254"/>
                    <a:pt x="157" y="0"/>
                    <a:pt x="157" y="0"/>
                  </a:cubicBezTo>
                  <a:cubicBezTo>
                    <a:pt x="157" y="0"/>
                    <a:pt x="0" y="254"/>
                    <a:pt x="0" y="568"/>
                  </a:cubicBezTo>
                  <a:cubicBezTo>
                    <a:pt x="0" y="737"/>
                    <a:pt x="21" y="889"/>
                    <a:pt x="53" y="993"/>
                  </a:cubicBezTo>
                  <a:cubicBezTo>
                    <a:pt x="262" y="993"/>
                    <a:pt x="262" y="993"/>
                    <a:pt x="262" y="993"/>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46" name="Freeform 447"/>
            <p:cNvSpPr/>
            <p:nvPr/>
          </p:nvSpPr>
          <p:spPr bwMode="auto">
            <a:xfrm>
              <a:off x="3724" y="145"/>
              <a:ext cx="283" cy="306"/>
            </a:xfrm>
            <a:custGeom>
              <a:avLst/>
              <a:gdLst>
                <a:gd name="T0" fmla="*/ 173 w 173"/>
                <a:gd name="T1" fmla="*/ 187 h 187"/>
                <a:gd name="T2" fmla="*/ 86 w 173"/>
                <a:gd name="T3" fmla="*/ 0 h 187"/>
                <a:gd name="T4" fmla="*/ 0 w 173"/>
                <a:gd name="T5" fmla="*/ 187 h 187"/>
                <a:gd name="T6" fmla="*/ 173 w 173"/>
                <a:gd name="T7" fmla="*/ 187 h 187"/>
              </a:gdLst>
              <a:ahLst/>
              <a:cxnLst>
                <a:cxn ang="0">
                  <a:pos x="T0" y="T1"/>
                </a:cxn>
                <a:cxn ang="0">
                  <a:pos x="T2" y="T3"/>
                </a:cxn>
                <a:cxn ang="0">
                  <a:pos x="T4" y="T5"/>
                </a:cxn>
                <a:cxn ang="0">
                  <a:pos x="T6" y="T7"/>
                </a:cxn>
              </a:cxnLst>
              <a:rect l="0" t="0" r="r" b="b"/>
              <a:pathLst>
                <a:path w="173" h="187">
                  <a:moveTo>
                    <a:pt x="173" y="187"/>
                  </a:moveTo>
                  <a:cubicBezTo>
                    <a:pt x="131" y="72"/>
                    <a:pt x="86" y="0"/>
                    <a:pt x="86" y="0"/>
                  </a:cubicBezTo>
                  <a:cubicBezTo>
                    <a:pt x="86" y="0"/>
                    <a:pt x="42" y="72"/>
                    <a:pt x="0" y="187"/>
                  </a:cubicBezTo>
                  <a:cubicBezTo>
                    <a:pt x="173" y="187"/>
                    <a:pt x="173" y="187"/>
                    <a:pt x="173" y="187"/>
                  </a:cubicBezTo>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47" name="Freeform 448"/>
            <p:cNvSpPr/>
            <p:nvPr/>
          </p:nvSpPr>
          <p:spPr bwMode="auto">
            <a:xfrm>
              <a:off x="3738" y="145"/>
              <a:ext cx="253" cy="265"/>
            </a:xfrm>
            <a:custGeom>
              <a:avLst/>
              <a:gdLst>
                <a:gd name="T0" fmla="*/ 154 w 154"/>
                <a:gd name="T1" fmla="*/ 162 h 162"/>
                <a:gd name="T2" fmla="*/ 77 w 154"/>
                <a:gd name="T3" fmla="*/ 0 h 162"/>
                <a:gd name="T4" fmla="*/ 0 w 154"/>
                <a:gd name="T5" fmla="*/ 162 h 162"/>
                <a:gd name="T6" fmla="*/ 154 w 154"/>
                <a:gd name="T7" fmla="*/ 162 h 162"/>
              </a:gdLst>
              <a:ahLst/>
              <a:cxnLst>
                <a:cxn ang="0">
                  <a:pos x="T0" y="T1"/>
                </a:cxn>
                <a:cxn ang="0">
                  <a:pos x="T2" y="T3"/>
                </a:cxn>
                <a:cxn ang="0">
                  <a:pos x="T4" y="T5"/>
                </a:cxn>
                <a:cxn ang="0">
                  <a:pos x="T6" y="T7"/>
                </a:cxn>
              </a:cxnLst>
              <a:rect l="0" t="0" r="r" b="b"/>
              <a:pathLst>
                <a:path w="154" h="162">
                  <a:moveTo>
                    <a:pt x="154" y="162"/>
                  </a:moveTo>
                  <a:cubicBezTo>
                    <a:pt x="115" y="62"/>
                    <a:pt x="77" y="0"/>
                    <a:pt x="77" y="0"/>
                  </a:cubicBezTo>
                  <a:cubicBezTo>
                    <a:pt x="77" y="0"/>
                    <a:pt x="39" y="62"/>
                    <a:pt x="0" y="162"/>
                  </a:cubicBezTo>
                  <a:cubicBezTo>
                    <a:pt x="154" y="162"/>
                    <a:pt x="154" y="162"/>
                    <a:pt x="154" y="162"/>
                  </a:cubicBezTo>
                </a:path>
              </a:pathLst>
            </a:cu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48" name="Rectangle 449"/>
            <p:cNvSpPr>
              <a:spLocks noChangeArrowheads="1"/>
            </p:cNvSpPr>
            <p:nvPr/>
          </p:nvSpPr>
          <p:spPr bwMode="auto">
            <a:xfrm>
              <a:off x="3712" y="1895"/>
              <a:ext cx="306" cy="46"/>
            </a:xfrm>
            <a:prstGeom prst="rect">
              <a:avLst/>
            </a:prstGeom>
            <a:solidFill>
              <a:schemeClr val="accent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49" name="Oval 450"/>
            <p:cNvSpPr>
              <a:spLocks noChangeArrowheads="1"/>
            </p:cNvSpPr>
            <p:nvPr/>
          </p:nvSpPr>
          <p:spPr bwMode="auto">
            <a:xfrm>
              <a:off x="3737" y="795"/>
              <a:ext cx="257" cy="257"/>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50" name="Oval 451"/>
            <p:cNvSpPr>
              <a:spLocks noChangeArrowheads="1"/>
            </p:cNvSpPr>
            <p:nvPr/>
          </p:nvSpPr>
          <p:spPr bwMode="auto">
            <a:xfrm>
              <a:off x="3778" y="836"/>
              <a:ext cx="175" cy="175"/>
            </a:xfrm>
            <a:prstGeom prst="ellipse">
              <a:avLst/>
            </a:pr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51" name="Freeform 452"/>
            <p:cNvSpPr/>
            <p:nvPr/>
          </p:nvSpPr>
          <p:spPr bwMode="auto">
            <a:xfrm>
              <a:off x="3920" y="250"/>
              <a:ext cx="2" cy="1"/>
            </a:xfrm>
            <a:custGeom>
              <a:avLst/>
              <a:gdLst>
                <a:gd name="T0" fmla="*/ 0 w 1"/>
                <a:gd name="T1" fmla="*/ 0 h 1"/>
                <a:gd name="T2" fmla="*/ 1 w 1"/>
                <a:gd name="T3" fmla="*/ 0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0"/>
                    <a:pt x="1" y="0"/>
                    <a:pt x="1" y="0"/>
                  </a:cubicBezTo>
                  <a:cubicBezTo>
                    <a:pt x="1" y="1"/>
                    <a:pt x="1" y="1"/>
                    <a:pt x="1" y="1"/>
                  </a:cubicBezTo>
                  <a:cubicBezTo>
                    <a:pt x="1" y="1"/>
                    <a:pt x="1" y="0"/>
                    <a:pt x="0" y="0"/>
                  </a:cubicBezTo>
                </a:path>
              </a:pathLst>
            </a:custGeom>
            <a:solidFill>
              <a:srgbClr val="F1D2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52" name="Freeform 453"/>
            <p:cNvSpPr/>
            <p:nvPr/>
          </p:nvSpPr>
          <p:spPr bwMode="auto">
            <a:xfrm>
              <a:off x="3922" y="250"/>
              <a:ext cx="1" cy="5"/>
            </a:xfrm>
            <a:custGeom>
              <a:avLst/>
              <a:gdLst>
                <a:gd name="T0" fmla="*/ 0 w 1"/>
                <a:gd name="T1" fmla="*/ 0 h 3"/>
                <a:gd name="T2" fmla="*/ 0 w 1"/>
                <a:gd name="T3" fmla="*/ 1 h 3"/>
                <a:gd name="T4" fmla="*/ 1 w 1"/>
                <a:gd name="T5" fmla="*/ 3 h 3"/>
                <a:gd name="T6" fmla="*/ 1 w 1"/>
                <a:gd name="T7" fmla="*/ 3 h 3"/>
                <a:gd name="T8" fmla="*/ 0 w 1"/>
                <a:gd name="T9" fmla="*/ 1 h 3"/>
                <a:gd name="T10" fmla="*/ 0 w 1"/>
                <a:gd name="T11" fmla="*/ 0 h 3"/>
              </a:gdLst>
              <a:ahLst/>
              <a:cxnLst>
                <a:cxn ang="0">
                  <a:pos x="T0" y="T1"/>
                </a:cxn>
                <a:cxn ang="0">
                  <a:pos x="T2" y="T3"/>
                </a:cxn>
                <a:cxn ang="0">
                  <a:pos x="T4" y="T5"/>
                </a:cxn>
                <a:cxn ang="0">
                  <a:pos x="T6" y="T7"/>
                </a:cxn>
                <a:cxn ang="0">
                  <a:pos x="T8" y="T9"/>
                </a:cxn>
                <a:cxn ang="0">
                  <a:pos x="T10" y="T11"/>
                </a:cxn>
              </a:cxnLst>
              <a:rect l="0" t="0" r="r" b="b"/>
              <a:pathLst>
                <a:path w="1" h="3">
                  <a:moveTo>
                    <a:pt x="0" y="0"/>
                  </a:moveTo>
                  <a:cubicBezTo>
                    <a:pt x="0" y="1"/>
                    <a:pt x="0" y="1"/>
                    <a:pt x="0" y="1"/>
                  </a:cubicBezTo>
                  <a:cubicBezTo>
                    <a:pt x="0" y="2"/>
                    <a:pt x="1" y="2"/>
                    <a:pt x="1" y="3"/>
                  </a:cubicBezTo>
                  <a:cubicBezTo>
                    <a:pt x="1" y="3"/>
                    <a:pt x="1" y="3"/>
                    <a:pt x="1" y="3"/>
                  </a:cubicBezTo>
                  <a:cubicBezTo>
                    <a:pt x="1" y="2"/>
                    <a:pt x="0" y="2"/>
                    <a:pt x="0" y="1"/>
                  </a:cubicBezTo>
                  <a:cubicBezTo>
                    <a:pt x="0" y="1"/>
                    <a:pt x="0" y="1"/>
                    <a:pt x="0" y="0"/>
                  </a:cubicBezTo>
                </a:path>
              </a:pathLst>
            </a:custGeom>
            <a:solidFill>
              <a:srgbClr val="4771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53" name="Freeform 454"/>
            <p:cNvSpPr/>
            <p:nvPr/>
          </p:nvSpPr>
          <p:spPr bwMode="auto">
            <a:xfrm>
              <a:off x="3922" y="251"/>
              <a:ext cx="1" cy="4"/>
            </a:xfrm>
            <a:custGeom>
              <a:avLst/>
              <a:gdLst>
                <a:gd name="T0" fmla="*/ 0 w 1"/>
                <a:gd name="T1" fmla="*/ 0 h 2"/>
                <a:gd name="T2" fmla="*/ 1 w 1"/>
                <a:gd name="T3" fmla="*/ 1 h 2"/>
                <a:gd name="T4" fmla="*/ 1 w 1"/>
                <a:gd name="T5" fmla="*/ 1 h 2"/>
                <a:gd name="T6" fmla="*/ 1 w 1"/>
                <a:gd name="T7" fmla="*/ 1 h 2"/>
                <a:gd name="T8" fmla="*/ 1 w 1"/>
                <a:gd name="T9" fmla="*/ 2 h 2"/>
                <a:gd name="T10" fmla="*/ 0 w 1"/>
                <a:gd name="T11" fmla="*/ 0 h 2"/>
              </a:gdLst>
              <a:ahLst/>
              <a:cxnLst>
                <a:cxn ang="0">
                  <a:pos x="T0" y="T1"/>
                </a:cxn>
                <a:cxn ang="0">
                  <a:pos x="T2" y="T3"/>
                </a:cxn>
                <a:cxn ang="0">
                  <a:pos x="T4" y="T5"/>
                </a:cxn>
                <a:cxn ang="0">
                  <a:pos x="T6" y="T7"/>
                </a:cxn>
                <a:cxn ang="0">
                  <a:pos x="T8" y="T9"/>
                </a:cxn>
                <a:cxn ang="0">
                  <a:pos x="T10" y="T11"/>
                </a:cxn>
              </a:cxnLst>
              <a:rect l="0" t="0" r="r" b="b"/>
              <a:pathLst>
                <a:path w="1" h="2">
                  <a:moveTo>
                    <a:pt x="0" y="0"/>
                  </a:moveTo>
                  <a:cubicBezTo>
                    <a:pt x="0" y="1"/>
                    <a:pt x="1" y="1"/>
                    <a:pt x="1" y="1"/>
                  </a:cubicBezTo>
                  <a:cubicBezTo>
                    <a:pt x="1" y="1"/>
                    <a:pt x="1" y="1"/>
                    <a:pt x="1" y="1"/>
                  </a:cubicBezTo>
                  <a:cubicBezTo>
                    <a:pt x="1" y="1"/>
                    <a:pt x="1" y="1"/>
                    <a:pt x="1" y="1"/>
                  </a:cubicBezTo>
                  <a:cubicBezTo>
                    <a:pt x="1" y="2"/>
                    <a:pt x="1" y="2"/>
                    <a:pt x="1" y="2"/>
                  </a:cubicBezTo>
                  <a:cubicBezTo>
                    <a:pt x="1" y="1"/>
                    <a:pt x="0" y="1"/>
                    <a:pt x="0" y="0"/>
                  </a:cubicBezTo>
                </a:path>
              </a:pathLst>
            </a:custGeom>
            <a:solidFill>
              <a:srgbClr val="941A0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54" name="Freeform 455"/>
            <p:cNvSpPr/>
            <p:nvPr/>
          </p:nvSpPr>
          <p:spPr bwMode="auto">
            <a:xfrm>
              <a:off x="3923" y="255"/>
              <a:ext cx="0" cy="1"/>
            </a:xfrm>
            <a:custGeom>
              <a:avLst/>
              <a:gdLst>
                <a:gd name="T0" fmla="*/ 0 h 1"/>
                <a:gd name="T1" fmla="*/ 1 h 1"/>
                <a:gd name="T2" fmla="*/ 0 h 1"/>
                <a:gd name="T3" fmla="*/ 0 h 1"/>
                <a:gd name="T4" fmla="*/ 0 h 1"/>
              </a:gdLst>
              <a:ahLst/>
              <a:cxnLst>
                <a:cxn ang="0">
                  <a:pos x="0" y="T0"/>
                </a:cxn>
                <a:cxn ang="0">
                  <a:pos x="0" y="T1"/>
                </a:cxn>
                <a:cxn ang="0">
                  <a:pos x="0" y="T2"/>
                </a:cxn>
                <a:cxn ang="0">
                  <a:pos x="0" y="T3"/>
                </a:cxn>
                <a:cxn ang="0">
                  <a:pos x="0" y="T4"/>
                </a:cxn>
              </a:cxnLst>
              <a:rect l="0" t="0" r="r" b="b"/>
              <a:pathLst>
                <a:path h="1">
                  <a:moveTo>
                    <a:pt x="0" y="0"/>
                  </a:moveTo>
                  <a:cubicBezTo>
                    <a:pt x="0" y="0"/>
                    <a:pt x="0" y="0"/>
                    <a:pt x="0" y="1"/>
                  </a:cubicBezTo>
                  <a:cubicBezTo>
                    <a:pt x="0" y="0"/>
                    <a:pt x="0" y="0"/>
                    <a:pt x="0" y="0"/>
                  </a:cubicBezTo>
                  <a:cubicBezTo>
                    <a:pt x="0" y="0"/>
                    <a:pt x="0" y="0"/>
                    <a:pt x="0" y="0"/>
                  </a:cubicBezTo>
                  <a:cubicBezTo>
                    <a:pt x="0" y="0"/>
                    <a:pt x="0" y="0"/>
                    <a:pt x="0" y="0"/>
                  </a:cubicBezTo>
                </a:path>
              </a:pathLst>
            </a:custGeom>
            <a:solidFill>
              <a:srgbClr val="4771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55" name="Freeform 456"/>
            <p:cNvSpPr/>
            <p:nvPr/>
          </p:nvSpPr>
          <p:spPr bwMode="auto">
            <a:xfrm>
              <a:off x="3892" y="192"/>
              <a:ext cx="5" cy="10"/>
            </a:xfrm>
            <a:custGeom>
              <a:avLst/>
              <a:gdLst>
                <a:gd name="T0" fmla="*/ 0 w 3"/>
                <a:gd name="T1" fmla="*/ 0 h 6"/>
                <a:gd name="T2" fmla="*/ 1 w 3"/>
                <a:gd name="T3" fmla="*/ 3 h 6"/>
                <a:gd name="T4" fmla="*/ 3 w 3"/>
                <a:gd name="T5" fmla="*/ 6 h 6"/>
                <a:gd name="T6" fmla="*/ 0 w 3"/>
                <a:gd name="T7" fmla="*/ 0 h 6"/>
              </a:gdLst>
              <a:ahLst/>
              <a:cxnLst>
                <a:cxn ang="0">
                  <a:pos x="T0" y="T1"/>
                </a:cxn>
                <a:cxn ang="0">
                  <a:pos x="T2" y="T3"/>
                </a:cxn>
                <a:cxn ang="0">
                  <a:pos x="T4" y="T5"/>
                </a:cxn>
                <a:cxn ang="0">
                  <a:pos x="T6" y="T7"/>
                </a:cxn>
              </a:cxnLst>
              <a:rect l="0" t="0" r="r" b="b"/>
              <a:pathLst>
                <a:path w="3" h="6">
                  <a:moveTo>
                    <a:pt x="0" y="0"/>
                  </a:moveTo>
                  <a:cubicBezTo>
                    <a:pt x="0" y="1"/>
                    <a:pt x="1" y="2"/>
                    <a:pt x="1" y="3"/>
                  </a:cubicBezTo>
                  <a:cubicBezTo>
                    <a:pt x="2" y="4"/>
                    <a:pt x="2" y="5"/>
                    <a:pt x="3" y="6"/>
                  </a:cubicBezTo>
                  <a:cubicBezTo>
                    <a:pt x="2" y="4"/>
                    <a:pt x="1" y="2"/>
                    <a:pt x="0" y="0"/>
                  </a:cubicBezTo>
                </a:path>
              </a:pathLst>
            </a:custGeom>
            <a:solidFill>
              <a:srgbClr val="FFDE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56" name="Freeform 457"/>
            <p:cNvSpPr/>
            <p:nvPr/>
          </p:nvSpPr>
          <p:spPr bwMode="auto">
            <a:xfrm>
              <a:off x="3894" y="197"/>
              <a:ext cx="8" cy="13"/>
            </a:xfrm>
            <a:custGeom>
              <a:avLst/>
              <a:gdLst>
                <a:gd name="T0" fmla="*/ 0 w 5"/>
                <a:gd name="T1" fmla="*/ 0 h 8"/>
                <a:gd name="T2" fmla="*/ 1 w 5"/>
                <a:gd name="T3" fmla="*/ 2 h 8"/>
                <a:gd name="T4" fmla="*/ 5 w 5"/>
                <a:gd name="T5" fmla="*/ 8 h 8"/>
                <a:gd name="T6" fmla="*/ 2 w 5"/>
                <a:gd name="T7" fmla="*/ 3 h 8"/>
                <a:gd name="T8" fmla="*/ 0 w 5"/>
                <a:gd name="T9" fmla="*/ 0 h 8"/>
              </a:gdLst>
              <a:ahLst/>
              <a:cxnLst>
                <a:cxn ang="0">
                  <a:pos x="T0" y="T1"/>
                </a:cxn>
                <a:cxn ang="0">
                  <a:pos x="T2" y="T3"/>
                </a:cxn>
                <a:cxn ang="0">
                  <a:pos x="T4" y="T5"/>
                </a:cxn>
                <a:cxn ang="0">
                  <a:pos x="T6" y="T7"/>
                </a:cxn>
                <a:cxn ang="0">
                  <a:pos x="T8" y="T9"/>
                </a:cxn>
              </a:cxnLst>
              <a:rect l="0" t="0" r="r" b="b"/>
              <a:pathLst>
                <a:path w="5" h="8">
                  <a:moveTo>
                    <a:pt x="0" y="0"/>
                  </a:moveTo>
                  <a:cubicBezTo>
                    <a:pt x="1" y="1"/>
                    <a:pt x="1" y="2"/>
                    <a:pt x="1" y="2"/>
                  </a:cubicBezTo>
                  <a:cubicBezTo>
                    <a:pt x="2" y="4"/>
                    <a:pt x="4" y="6"/>
                    <a:pt x="5" y="8"/>
                  </a:cubicBezTo>
                  <a:cubicBezTo>
                    <a:pt x="4" y="7"/>
                    <a:pt x="3" y="5"/>
                    <a:pt x="2" y="3"/>
                  </a:cubicBezTo>
                  <a:cubicBezTo>
                    <a:pt x="1" y="2"/>
                    <a:pt x="1" y="1"/>
                    <a:pt x="0" y="0"/>
                  </a:cubicBezTo>
                </a:path>
              </a:pathLst>
            </a:custGeom>
            <a:solidFill>
              <a:srgbClr val="F1D2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57" name="Freeform 458"/>
            <p:cNvSpPr/>
            <p:nvPr/>
          </p:nvSpPr>
          <p:spPr bwMode="auto">
            <a:xfrm>
              <a:off x="3896" y="201"/>
              <a:ext cx="13" cy="24"/>
            </a:xfrm>
            <a:custGeom>
              <a:avLst/>
              <a:gdLst>
                <a:gd name="T0" fmla="*/ 0 w 8"/>
                <a:gd name="T1" fmla="*/ 0 h 15"/>
                <a:gd name="T2" fmla="*/ 2 w 8"/>
                <a:gd name="T3" fmla="*/ 4 h 15"/>
                <a:gd name="T4" fmla="*/ 8 w 8"/>
                <a:gd name="T5" fmla="*/ 15 h 15"/>
                <a:gd name="T6" fmla="*/ 8 w 8"/>
                <a:gd name="T7" fmla="*/ 15 h 15"/>
                <a:gd name="T8" fmla="*/ 8 w 8"/>
                <a:gd name="T9" fmla="*/ 15 h 15"/>
                <a:gd name="T10" fmla="*/ 8 w 8"/>
                <a:gd name="T11" fmla="*/ 15 h 15"/>
                <a:gd name="T12" fmla="*/ 8 w 8"/>
                <a:gd name="T13" fmla="*/ 15 h 15"/>
                <a:gd name="T14" fmla="*/ 4 w 8"/>
                <a:gd name="T15" fmla="*/ 6 h 15"/>
                <a:gd name="T16" fmla="*/ 0 w 8"/>
                <a:gd name="T17"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15">
                  <a:moveTo>
                    <a:pt x="0" y="0"/>
                  </a:moveTo>
                  <a:cubicBezTo>
                    <a:pt x="1" y="1"/>
                    <a:pt x="2" y="3"/>
                    <a:pt x="2" y="4"/>
                  </a:cubicBezTo>
                  <a:cubicBezTo>
                    <a:pt x="4" y="7"/>
                    <a:pt x="6" y="11"/>
                    <a:pt x="8" y="15"/>
                  </a:cubicBezTo>
                  <a:cubicBezTo>
                    <a:pt x="8" y="15"/>
                    <a:pt x="8" y="15"/>
                    <a:pt x="8" y="15"/>
                  </a:cubicBezTo>
                  <a:cubicBezTo>
                    <a:pt x="8" y="15"/>
                    <a:pt x="8" y="15"/>
                    <a:pt x="8" y="15"/>
                  </a:cubicBezTo>
                  <a:cubicBezTo>
                    <a:pt x="8" y="15"/>
                    <a:pt x="8" y="15"/>
                    <a:pt x="8" y="15"/>
                  </a:cubicBezTo>
                  <a:cubicBezTo>
                    <a:pt x="8" y="15"/>
                    <a:pt x="8" y="15"/>
                    <a:pt x="8" y="15"/>
                  </a:cubicBezTo>
                  <a:cubicBezTo>
                    <a:pt x="7" y="12"/>
                    <a:pt x="5" y="9"/>
                    <a:pt x="4" y="6"/>
                  </a:cubicBezTo>
                  <a:cubicBezTo>
                    <a:pt x="3" y="4"/>
                    <a:pt x="1" y="2"/>
                    <a:pt x="0" y="0"/>
                  </a:cubicBezTo>
                </a:path>
              </a:pathLst>
            </a:custGeom>
            <a:solidFill>
              <a:srgbClr val="4771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58" name="Freeform 459"/>
            <p:cNvSpPr/>
            <p:nvPr/>
          </p:nvSpPr>
          <p:spPr bwMode="auto">
            <a:xfrm>
              <a:off x="3899" y="207"/>
              <a:ext cx="10" cy="18"/>
            </a:xfrm>
            <a:custGeom>
              <a:avLst/>
              <a:gdLst>
                <a:gd name="T0" fmla="*/ 0 w 6"/>
                <a:gd name="T1" fmla="*/ 0 h 11"/>
                <a:gd name="T2" fmla="*/ 3 w 6"/>
                <a:gd name="T3" fmla="*/ 6 h 11"/>
                <a:gd name="T4" fmla="*/ 6 w 6"/>
                <a:gd name="T5" fmla="*/ 11 h 11"/>
                <a:gd name="T6" fmla="*/ 3 w 6"/>
                <a:gd name="T7" fmla="*/ 6 h 11"/>
                <a:gd name="T8" fmla="*/ 3 w 6"/>
                <a:gd name="T9" fmla="*/ 6 h 11"/>
                <a:gd name="T10" fmla="*/ 6 w 6"/>
                <a:gd name="T11" fmla="*/ 11 h 11"/>
                <a:gd name="T12" fmla="*/ 6 w 6"/>
                <a:gd name="T13" fmla="*/ 11 h 11"/>
                <a:gd name="T14" fmla="*/ 0 w 6"/>
                <a:gd name="T15" fmla="*/ 0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11">
                  <a:moveTo>
                    <a:pt x="0" y="0"/>
                  </a:moveTo>
                  <a:cubicBezTo>
                    <a:pt x="1" y="2"/>
                    <a:pt x="2" y="4"/>
                    <a:pt x="3" y="6"/>
                  </a:cubicBezTo>
                  <a:cubicBezTo>
                    <a:pt x="4" y="7"/>
                    <a:pt x="5" y="9"/>
                    <a:pt x="6" y="11"/>
                  </a:cubicBezTo>
                  <a:cubicBezTo>
                    <a:pt x="5" y="9"/>
                    <a:pt x="4" y="7"/>
                    <a:pt x="3" y="6"/>
                  </a:cubicBezTo>
                  <a:cubicBezTo>
                    <a:pt x="3" y="6"/>
                    <a:pt x="3" y="6"/>
                    <a:pt x="3" y="6"/>
                  </a:cubicBezTo>
                  <a:cubicBezTo>
                    <a:pt x="4" y="7"/>
                    <a:pt x="5" y="9"/>
                    <a:pt x="6" y="11"/>
                  </a:cubicBezTo>
                  <a:cubicBezTo>
                    <a:pt x="6" y="11"/>
                    <a:pt x="6" y="11"/>
                    <a:pt x="6" y="11"/>
                  </a:cubicBezTo>
                  <a:cubicBezTo>
                    <a:pt x="4" y="7"/>
                    <a:pt x="2" y="3"/>
                    <a:pt x="0" y="0"/>
                  </a:cubicBezTo>
                </a:path>
              </a:pathLst>
            </a:custGeom>
            <a:solidFill>
              <a:srgbClr val="941A0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59" name="Freeform 460"/>
            <p:cNvSpPr/>
            <p:nvPr/>
          </p:nvSpPr>
          <p:spPr bwMode="auto">
            <a:xfrm>
              <a:off x="3910" y="230"/>
              <a:ext cx="10" cy="18"/>
            </a:xfrm>
            <a:custGeom>
              <a:avLst/>
              <a:gdLst>
                <a:gd name="T0" fmla="*/ 0 w 6"/>
                <a:gd name="T1" fmla="*/ 0 h 11"/>
                <a:gd name="T2" fmla="*/ 1 w 6"/>
                <a:gd name="T3" fmla="*/ 0 h 11"/>
                <a:gd name="T4" fmla="*/ 4 w 6"/>
                <a:gd name="T5" fmla="*/ 6 h 11"/>
                <a:gd name="T6" fmla="*/ 5 w 6"/>
                <a:gd name="T7" fmla="*/ 8 h 11"/>
                <a:gd name="T8" fmla="*/ 4 w 6"/>
                <a:gd name="T9" fmla="*/ 7 h 11"/>
                <a:gd name="T10" fmla="*/ 4 w 6"/>
                <a:gd name="T11" fmla="*/ 7 h 11"/>
                <a:gd name="T12" fmla="*/ 5 w 6"/>
                <a:gd name="T13" fmla="*/ 8 h 11"/>
                <a:gd name="T14" fmla="*/ 5 w 6"/>
                <a:gd name="T15" fmla="*/ 9 h 11"/>
                <a:gd name="T16" fmla="*/ 5 w 6"/>
                <a:gd name="T17" fmla="*/ 9 h 11"/>
                <a:gd name="T18" fmla="*/ 5 w 6"/>
                <a:gd name="T19" fmla="*/ 9 h 11"/>
                <a:gd name="T20" fmla="*/ 5 w 6"/>
                <a:gd name="T21" fmla="*/ 9 h 11"/>
                <a:gd name="T22" fmla="*/ 5 w 6"/>
                <a:gd name="T23" fmla="*/ 9 h 11"/>
                <a:gd name="T24" fmla="*/ 6 w 6"/>
                <a:gd name="T25" fmla="*/ 11 h 11"/>
                <a:gd name="T26" fmla="*/ 0 w 6"/>
                <a:gd name="T27"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 h="11">
                  <a:moveTo>
                    <a:pt x="0" y="0"/>
                  </a:moveTo>
                  <a:cubicBezTo>
                    <a:pt x="1" y="0"/>
                    <a:pt x="1" y="0"/>
                    <a:pt x="1" y="0"/>
                  </a:cubicBezTo>
                  <a:cubicBezTo>
                    <a:pt x="2" y="2"/>
                    <a:pt x="3" y="4"/>
                    <a:pt x="4" y="6"/>
                  </a:cubicBezTo>
                  <a:cubicBezTo>
                    <a:pt x="4" y="7"/>
                    <a:pt x="4" y="8"/>
                    <a:pt x="5" y="8"/>
                  </a:cubicBezTo>
                  <a:cubicBezTo>
                    <a:pt x="4" y="8"/>
                    <a:pt x="4" y="7"/>
                    <a:pt x="4" y="7"/>
                  </a:cubicBezTo>
                  <a:cubicBezTo>
                    <a:pt x="4" y="7"/>
                    <a:pt x="4" y="7"/>
                    <a:pt x="4" y="7"/>
                  </a:cubicBezTo>
                  <a:cubicBezTo>
                    <a:pt x="4" y="7"/>
                    <a:pt x="4" y="8"/>
                    <a:pt x="5" y="8"/>
                  </a:cubicBezTo>
                  <a:cubicBezTo>
                    <a:pt x="5" y="9"/>
                    <a:pt x="5" y="9"/>
                    <a:pt x="5" y="9"/>
                  </a:cubicBezTo>
                  <a:cubicBezTo>
                    <a:pt x="5" y="9"/>
                    <a:pt x="5" y="9"/>
                    <a:pt x="5" y="9"/>
                  </a:cubicBezTo>
                  <a:cubicBezTo>
                    <a:pt x="5" y="9"/>
                    <a:pt x="5" y="9"/>
                    <a:pt x="5" y="9"/>
                  </a:cubicBezTo>
                  <a:cubicBezTo>
                    <a:pt x="5" y="9"/>
                    <a:pt x="5" y="9"/>
                    <a:pt x="5" y="9"/>
                  </a:cubicBezTo>
                  <a:cubicBezTo>
                    <a:pt x="5" y="9"/>
                    <a:pt x="5" y="9"/>
                    <a:pt x="5" y="9"/>
                  </a:cubicBezTo>
                  <a:cubicBezTo>
                    <a:pt x="5" y="10"/>
                    <a:pt x="6" y="10"/>
                    <a:pt x="6" y="11"/>
                  </a:cubicBezTo>
                  <a:cubicBezTo>
                    <a:pt x="4" y="7"/>
                    <a:pt x="2" y="3"/>
                    <a:pt x="0" y="0"/>
                  </a:cubicBezTo>
                </a:path>
              </a:pathLst>
            </a:custGeom>
            <a:solidFill>
              <a:srgbClr val="4771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60" name="Freeform 461"/>
            <p:cNvSpPr/>
            <p:nvPr/>
          </p:nvSpPr>
          <p:spPr bwMode="auto">
            <a:xfrm>
              <a:off x="3912" y="230"/>
              <a:ext cx="5" cy="11"/>
            </a:xfrm>
            <a:custGeom>
              <a:avLst/>
              <a:gdLst>
                <a:gd name="T0" fmla="*/ 0 w 3"/>
                <a:gd name="T1" fmla="*/ 0 h 7"/>
                <a:gd name="T2" fmla="*/ 1 w 3"/>
                <a:gd name="T3" fmla="*/ 2 h 7"/>
                <a:gd name="T4" fmla="*/ 1 w 3"/>
                <a:gd name="T5" fmla="*/ 2 h 7"/>
                <a:gd name="T6" fmla="*/ 1 w 3"/>
                <a:gd name="T7" fmla="*/ 2 h 7"/>
                <a:gd name="T8" fmla="*/ 1 w 3"/>
                <a:gd name="T9" fmla="*/ 3 h 7"/>
                <a:gd name="T10" fmla="*/ 3 w 3"/>
                <a:gd name="T11" fmla="*/ 7 h 7"/>
                <a:gd name="T12" fmla="*/ 3 w 3"/>
                <a:gd name="T13" fmla="*/ 7 h 7"/>
                <a:gd name="T14" fmla="*/ 1 w 3"/>
                <a:gd name="T15" fmla="*/ 3 h 7"/>
                <a:gd name="T16" fmla="*/ 3 w 3"/>
                <a:gd name="T17" fmla="*/ 6 h 7"/>
                <a:gd name="T18" fmla="*/ 0 w 3"/>
                <a:gd name="T19"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7">
                  <a:moveTo>
                    <a:pt x="0" y="0"/>
                  </a:moveTo>
                  <a:cubicBezTo>
                    <a:pt x="0" y="1"/>
                    <a:pt x="0" y="2"/>
                    <a:pt x="1" y="2"/>
                  </a:cubicBezTo>
                  <a:cubicBezTo>
                    <a:pt x="1" y="2"/>
                    <a:pt x="1" y="2"/>
                    <a:pt x="1" y="2"/>
                  </a:cubicBezTo>
                  <a:cubicBezTo>
                    <a:pt x="1" y="2"/>
                    <a:pt x="1" y="2"/>
                    <a:pt x="1" y="2"/>
                  </a:cubicBezTo>
                  <a:cubicBezTo>
                    <a:pt x="1" y="3"/>
                    <a:pt x="1" y="3"/>
                    <a:pt x="1" y="3"/>
                  </a:cubicBezTo>
                  <a:cubicBezTo>
                    <a:pt x="2" y="4"/>
                    <a:pt x="2" y="5"/>
                    <a:pt x="3" y="7"/>
                  </a:cubicBezTo>
                  <a:cubicBezTo>
                    <a:pt x="3" y="7"/>
                    <a:pt x="3" y="7"/>
                    <a:pt x="3" y="7"/>
                  </a:cubicBezTo>
                  <a:cubicBezTo>
                    <a:pt x="2" y="5"/>
                    <a:pt x="2" y="4"/>
                    <a:pt x="1" y="3"/>
                  </a:cubicBezTo>
                  <a:cubicBezTo>
                    <a:pt x="2" y="4"/>
                    <a:pt x="2" y="5"/>
                    <a:pt x="3" y="6"/>
                  </a:cubicBezTo>
                  <a:cubicBezTo>
                    <a:pt x="2" y="4"/>
                    <a:pt x="1" y="2"/>
                    <a:pt x="0" y="0"/>
                  </a:cubicBezTo>
                </a:path>
              </a:pathLst>
            </a:custGeom>
            <a:solidFill>
              <a:srgbClr val="941A0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61" name="Oval 462"/>
            <p:cNvSpPr>
              <a:spLocks noChangeArrowheads="1"/>
            </p:cNvSpPr>
            <p:nvPr/>
          </p:nvSpPr>
          <p:spPr bwMode="auto">
            <a:xfrm>
              <a:off x="3866" y="147"/>
              <a:ext cx="1" cy="1"/>
            </a:xfrm>
            <a:prstGeom prst="ellipse">
              <a:avLst/>
            </a:prstGeom>
            <a:solidFill>
              <a:srgbClr val="FFDE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62" name="Oval 463"/>
            <p:cNvSpPr>
              <a:spLocks noChangeArrowheads="1"/>
            </p:cNvSpPr>
            <p:nvPr/>
          </p:nvSpPr>
          <p:spPr bwMode="auto">
            <a:xfrm>
              <a:off x="3866" y="147"/>
              <a:ext cx="1" cy="1"/>
            </a:xfrm>
            <a:prstGeom prst="ellipse">
              <a:avLst/>
            </a:prstGeom>
            <a:solidFill>
              <a:srgbClr val="F1D2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63" name="Oval 464"/>
            <p:cNvSpPr>
              <a:spLocks noChangeArrowheads="1"/>
            </p:cNvSpPr>
            <p:nvPr/>
          </p:nvSpPr>
          <p:spPr bwMode="auto">
            <a:xfrm>
              <a:off x="3866" y="147"/>
              <a:ext cx="1" cy="1"/>
            </a:xfrm>
            <a:prstGeom prst="ellipse">
              <a:avLst/>
            </a:prstGeom>
            <a:solidFill>
              <a:srgbClr val="4771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64" name="Freeform 465"/>
            <p:cNvSpPr/>
            <p:nvPr/>
          </p:nvSpPr>
          <p:spPr bwMode="auto">
            <a:xfrm>
              <a:off x="3866" y="147"/>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solidFill>
              <a:srgbClr val="941A0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65" name="Freeform 466"/>
            <p:cNvSpPr/>
            <p:nvPr/>
          </p:nvSpPr>
          <p:spPr bwMode="auto">
            <a:xfrm>
              <a:off x="3858" y="150"/>
              <a:ext cx="5" cy="6"/>
            </a:xfrm>
            <a:custGeom>
              <a:avLst/>
              <a:gdLst>
                <a:gd name="T0" fmla="*/ 3 w 3"/>
                <a:gd name="T1" fmla="*/ 0 h 4"/>
                <a:gd name="T2" fmla="*/ 0 w 3"/>
                <a:gd name="T3" fmla="*/ 4 h 4"/>
                <a:gd name="T4" fmla="*/ 0 w 3"/>
                <a:gd name="T5" fmla="*/ 4 h 4"/>
                <a:gd name="T6" fmla="*/ 3 w 3"/>
                <a:gd name="T7" fmla="*/ 0 h 4"/>
              </a:gdLst>
              <a:ahLst/>
              <a:cxnLst>
                <a:cxn ang="0">
                  <a:pos x="T0" y="T1"/>
                </a:cxn>
                <a:cxn ang="0">
                  <a:pos x="T2" y="T3"/>
                </a:cxn>
                <a:cxn ang="0">
                  <a:pos x="T4" y="T5"/>
                </a:cxn>
                <a:cxn ang="0">
                  <a:pos x="T6" y="T7"/>
                </a:cxn>
              </a:cxnLst>
              <a:rect l="0" t="0" r="r" b="b"/>
              <a:pathLst>
                <a:path w="3" h="4">
                  <a:moveTo>
                    <a:pt x="3" y="0"/>
                  </a:moveTo>
                  <a:cubicBezTo>
                    <a:pt x="2" y="1"/>
                    <a:pt x="1" y="2"/>
                    <a:pt x="0" y="4"/>
                  </a:cubicBezTo>
                  <a:cubicBezTo>
                    <a:pt x="0" y="4"/>
                    <a:pt x="0" y="4"/>
                    <a:pt x="0" y="4"/>
                  </a:cubicBezTo>
                  <a:cubicBezTo>
                    <a:pt x="1" y="2"/>
                    <a:pt x="2" y="1"/>
                    <a:pt x="3" y="0"/>
                  </a:cubicBezTo>
                </a:path>
              </a:pathLst>
            </a:custGeom>
            <a:solidFill>
              <a:srgbClr val="941A0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66" name="Freeform 467"/>
            <p:cNvSpPr/>
            <p:nvPr/>
          </p:nvSpPr>
          <p:spPr bwMode="auto">
            <a:xfrm>
              <a:off x="3932" y="273"/>
              <a:ext cx="1" cy="1"/>
            </a:xfrm>
            <a:custGeom>
              <a:avLst/>
              <a:gdLst>
                <a:gd name="T0" fmla="*/ 0 w 1"/>
                <a:gd name="T1" fmla="*/ 0 h 1"/>
                <a:gd name="T2" fmla="*/ 0 w 1"/>
                <a:gd name="T3" fmla="*/ 0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0"/>
                    <a:pt x="0" y="0"/>
                    <a:pt x="0" y="0"/>
                  </a:cubicBezTo>
                  <a:cubicBezTo>
                    <a:pt x="1" y="1"/>
                    <a:pt x="1" y="1"/>
                    <a:pt x="1" y="1"/>
                  </a:cubicBezTo>
                  <a:cubicBezTo>
                    <a:pt x="1" y="1"/>
                    <a:pt x="1" y="1"/>
                    <a:pt x="0" y="0"/>
                  </a:cubicBezTo>
                </a:path>
              </a:pathLst>
            </a:custGeom>
            <a:solidFill>
              <a:srgbClr val="F1D2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67" name="Freeform 468"/>
            <p:cNvSpPr/>
            <p:nvPr/>
          </p:nvSpPr>
          <p:spPr bwMode="auto">
            <a:xfrm>
              <a:off x="3932" y="273"/>
              <a:ext cx="3" cy="6"/>
            </a:xfrm>
            <a:custGeom>
              <a:avLst/>
              <a:gdLst>
                <a:gd name="T0" fmla="*/ 0 w 2"/>
                <a:gd name="T1" fmla="*/ 0 h 4"/>
                <a:gd name="T2" fmla="*/ 1 w 2"/>
                <a:gd name="T3" fmla="*/ 1 h 4"/>
                <a:gd name="T4" fmla="*/ 2 w 2"/>
                <a:gd name="T5" fmla="*/ 4 h 4"/>
                <a:gd name="T6" fmla="*/ 1 w 2"/>
                <a:gd name="T7" fmla="*/ 1 h 4"/>
                <a:gd name="T8" fmla="*/ 0 w 2"/>
                <a:gd name="T9" fmla="*/ 0 h 4"/>
              </a:gdLst>
              <a:ahLst/>
              <a:cxnLst>
                <a:cxn ang="0">
                  <a:pos x="T0" y="T1"/>
                </a:cxn>
                <a:cxn ang="0">
                  <a:pos x="T2" y="T3"/>
                </a:cxn>
                <a:cxn ang="0">
                  <a:pos x="T4" y="T5"/>
                </a:cxn>
                <a:cxn ang="0">
                  <a:pos x="T6" y="T7"/>
                </a:cxn>
                <a:cxn ang="0">
                  <a:pos x="T8" y="T9"/>
                </a:cxn>
              </a:cxnLst>
              <a:rect l="0" t="0" r="r" b="b"/>
              <a:pathLst>
                <a:path w="2" h="4">
                  <a:moveTo>
                    <a:pt x="0" y="0"/>
                  </a:moveTo>
                  <a:cubicBezTo>
                    <a:pt x="1" y="1"/>
                    <a:pt x="1" y="1"/>
                    <a:pt x="1" y="1"/>
                  </a:cubicBezTo>
                  <a:cubicBezTo>
                    <a:pt x="1" y="2"/>
                    <a:pt x="2" y="3"/>
                    <a:pt x="2" y="4"/>
                  </a:cubicBezTo>
                  <a:cubicBezTo>
                    <a:pt x="2" y="3"/>
                    <a:pt x="1" y="2"/>
                    <a:pt x="1" y="1"/>
                  </a:cubicBezTo>
                  <a:cubicBezTo>
                    <a:pt x="1" y="1"/>
                    <a:pt x="1" y="1"/>
                    <a:pt x="0" y="0"/>
                  </a:cubicBezTo>
                </a:path>
              </a:pathLst>
            </a:custGeom>
            <a:solidFill>
              <a:srgbClr val="4771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68" name="Freeform 469"/>
            <p:cNvSpPr/>
            <p:nvPr/>
          </p:nvSpPr>
          <p:spPr bwMode="auto">
            <a:xfrm>
              <a:off x="3933" y="274"/>
              <a:ext cx="2" cy="5"/>
            </a:xfrm>
            <a:custGeom>
              <a:avLst/>
              <a:gdLst>
                <a:gd name="T0" fmla="*/ 0 w 1"/>
                <a:gd name="T1" fmla="*/ 0 h 3"/>
                <a:gd name="T2" fmla="*/ 0 w 1"/>
                <a:gd name="T3" fmla="*/ 1 h 3"/>
                <a:gd name="T4" fmla="*/ 0 w 1"/>
                <a:gd name="T5" fmla="*/ 1 h 3"/>
                <a:gd name="T6" fmla="*/ 0 w 1"/>
                <a:gd name="T7" fmla="*/ 1 h 3"/>
                <a:gd name="T8" fmla="*/ 0 w 1"/>
                <a:gd name="T9" fmla="*/ 1 h 3"/>
                <a:gd name="T10" fmla="*/ 1 w 1"/>
                <a:gd name="T11" fmla="*/ 2 h 3"/>
                <a:gd name="T12" fmla="*/ 1 w 1"/>
                <a:gd name="T13" fmla="*/ 2 h 3"/>
                <a:gd name="T14" fmla="*/ 0 w 1"/>
                <a:gd name="T15" fmla="*/ 1 h 3"/>
                <a:gd name="T16" fmla="*/ 1 w 1"/>
                <a:gd name="T17" fmla="*/ 2 h 3"/>
                <a:gd name="T18" fmla="*/ 1 w 1"/>
                <a:gd name="T19" fmla="*/ 3 h 3"/>
                <a:gd name="T20" fmla="*/ 1 w 1"/>
                <a:gd name="T21" fmla="*/ 3 h 3"/>
                <a:gd name="T22" fmla="*/ 0 w 1"/>
                <a:gd name="T23"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 h="3">
                  <a:moveTo>
                    <a:pt x="0" y="0"/>
                  </a:moveTo>
                  <a:cubicBezTo>
                    <a:pt x="0" y="0"/>
                    <a:pt x="0" y="1"/>
                    <a:pt x="0" y="1"/>
                  </a:cubicBezTo>
                  <a:cubicBezTo>
                    <a:pt x="0" y="1"/>
                    <a:pt x="0" y="1"/>
                    <a:pt x="0" y="1"/>
                  </a:cubicBezTo>
                  <a:cubicBezTo>
                    <a:pt x="0" y="1"/>
                    <a:pt x="0" y="1"/>
                    <a:pt x="0" y="1"/>
                  </a:cubicBezTo>
                  <a:cubicBezTo>
                    <a:pt x="0" y="1"/>
                    <a:pt x="0" y="1"/>
                    <a:pt x="0" y="1"/>
                  </a:cubicBezTo>
                  <a:cubicBezTo>
                    <a:pt x="0" y="1"/>
                    <a:pt x="0" y="2"/>
                    <a:pt x="1" y="2"/>
                  </a:cubicBezTo>
                  <a:cubicBezTo>
                    <a:pt x="1" y="2"/>
                    <a:pt x="1" y="2"/>
                    <a:pt x="1" y="2"/>
                  </a:cubicBezTo>
                  <a:cubicBezTo>
                    <a:pt x="0" y="2"/>
                    <a:pt x="0" y="1"/>
                    <a:pt x="0" y="1"/>
                  </a:cubicBezTo>
                  <a:cubicBezTo>
                    <a:pt x="0" y="1"/>
                    <a:pt x="0" y="2"/>
                    <a:pt x="1" y="2"/>
                  </a:cubicBezTo>
                  <a:cubicBezTo>
                    <a:pt x="1" y="2"/>
                    <a:pt x="1" y="3"/>
                    <a:pt x="1" y="3"/>
                  </a:cubicBezTo>
                  <a:cubicBezTo>
                    <a:pt x="1" y="3"/>
                    <a:pt x="1" y="3"/>
                    <a:pt x="1" y="3"/>
                  </a:cubicBezTo>
                  <a:cubicBezTo>
                    <a:pt x="1" y="2"/>
                    <a:pt x="0" y="1"/>
                    <a:pt x="0" y="0"/>
                  </a:cubicBezTo>
                </a:path>
              </a:pathLst>
            </a:custGeom>
            <a:solidFill>
              <a:srgbClr val="941A0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69" name="Freeform 470"/>
            <p:cNvSpPr/>
            <p:nvPr/>
          </p:nvSpPr>
          <p:spPr bwMode="auto">
            <a:xfrm>
              <a:off x="3868" y="148"/>
              <a:ext cx="0" cy="2"/>
            </a:xfrm>
            <a:custGeom>
              <a:avLst/>
              <a:gdLst>
                <a:gd name="T0" fmla="*/ 0 h 1"/>
                <a:gd name="T1" fmla="*/ 1 h 1"/>
                <a:gd name="T2" fmla="*/ 1 h 1"/>
                <a:gd name="T3" fmla="*/ 1 h 1"/>
                <a:gd name="T4" fmla="*/ 0 h 1"/>
              </a:gdLst>
              <a:ahLst/>
              <a:cxnLst>
                <a:cxn ang="0">
                  <a:pos x="0" y="T0"/>
                </a:cxn>
                <a:cxn ang="0">
                  <a:pos x="0" y="T1"/>
                </a:cxn>
                <a:cxn ang="0">
                  <a:pos x="0" y="T2"/>
                </a:cxn>
                <a:cxn ang="0">
                  <a:pos x="0" y="T3"/>
                </a:cxn>
                <a:cxn ang="0">
                  <a:pos x="0" y="T4"/>
                </a:cxn>
              </a:cxnLst>
              <a:rect l="0" t="0" r="r" b="b"/>
              <a:pathLst>
                <a:path h="1">
                  <a:moveTo>
                    <a:pt x="0" y="0"/>
                  </a:moveTo>
                  <a:cubicBezTo>
                    <a:pt x="0" y="1"/>
                    <a:pt x="0" y="1"/>
                    <a:pt x="0" y="1"/>
                  </a:cubicBezTo>
                  <a:cubicBezTo>
                    <a:pt x="0" y="1"/>
                    <a:pt x="0" y="1"/>
                    <a:pt x="0" y="1"/>
                  </a:cubicBezTo>
                  <a:cubicBezTo>
                    <a:pt x="0" y="1"/>
                    <a:pt x="0" y="1"/>
                    <a:pt x="0" y="1"/>
                  </a:cubicBezTo>
                  <a:cubicBezTo>
                    <a:pt x="0" y="0"/>
                    <a:pt x="0" y="0"/>
                    <a:pt x="0" y="0"/>
                  </a:cubicBezTo>
                </a:path>
              </a:pathLst>
            </a:custGeom>
            <a:solidFill>
              <a:srgbClr val="FFDE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70" name="Oval 471"/>
            <p:cNvSpPr>
              <a:spLocks noChangeArrowheads="1"/>
            </p:cNvSpPr>
            <p:nvPr/>
          </p:nvSpPr>
          <p:spPr bwMode="auto">
            <a:xfrm>
              <a:off x="3868" y="150"/>
              <a:ext cx="1" cy="1"/>
            </a:xfrm>
            <a:prstGeom prst="ellipse">
              <a:avLst/>
            </a:prstGeom>
            <a:solidFill>
              <a:srgbClr val="F1D2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71" name="Oval 472"/>
            <p:cNvSpPr>
              <a:spLocks noChangeArrowheads="1"/>
            </p:cNvSpPr>
            <p:nvPr/>
          </p:nvSpPr>
          <p:spPr bwMode="auto">
            <a:xfrm>
              <a:off x="3868" y="150"/>
              <a:ext cx="1" cy="1"/>
            </a:xfrm>
            <a:prstGeom prst="ellipse">
              <a:avLst/>
            </a:prstGeom>
            <a:solidFill>
              <a:srgbClr val="4771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72" name="Freeform 473"/>
            <p:cNvSpPr/>
            <p:nvPr/>
          </p:nvSpPr>
          <p:spPr bwMode="auto">
            <a:xfrm>
              <a:off x="3868" y="150"/>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solidFill>
              <a:srgbClr val="941A0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73" name="Oval 474"/>
            <p:cNvSpPr>
              <a:spLocks noChangeArrowheads="1"/>
            </p:cNvSpPr>
            <p:nvPr/>
          </p:nvSpPr>
          <p:spPr bwMode="auto">
            <a:xfrm>
              <a:off x="3868" y="150"/>
              <a:ext cx="1" cy="1"/>
            </a:xfrm>
            <a:prstGeom prst="ellipse">
              <a:avLst/>
            </a:prstGeom>
            <a:solidFill>
              <a:srgbClr val="FFDE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74" name="Freeform 475"/>
            <p:cNvSpPr>
              <a:spLocks noEditPoints="1"/>
            </p:cNvSpPr>
            <p:nvPr/>
          </p:nvSpPr>
          <p:spPr bwMode="auto">
            <a:xfrm>
              <a:off x="3869" y="152"/>
              <a:ext cx="0" cy="1"/>
            </a:xfrm>
            <a:custGeom>
              <a:avLst/>
              <a:gdLst>
                <a:gd name="T0" fmla="*/ 1 h 1"/>
                <a:gd name="T1" fmla="*/ 1 h 1"/>
                <a:gd name="T2" fmla="*/ 1 h 1"/>
                <a:gd name="T3" fmla="*/ 1 h 1"/>
                <a:gd name="T4" fmla="*/ 0 h 1"/>
                <a:gd name="T5" fmla="*/ 0 h 1"/>
                <a:gd name="T6" fmla="*/ 0 h 1"/>
                <a:gd name="T7" fmla="*/ 1 h 1"/>
                <a:gd name="T8" fmla="*/ 0 h 1"/>
              </a:gdLst>
              <a:ahLst/>
              <a:cxnLst>
                <a:cxn ang="0">
                  <a:pos x="0" y="T0"/>
                </a:cxn>
                <a:cxn ang="0">
                  <a:pos x="0" y="T1"/>
                </a:cxn>
                <a:cxn ang="0">
                  <a:pos x="0" y="T2"/>
                </a:cxn>
                <a:cxn ang="0">
                  <a:pos x="0" y="T3"/>
                </a:cxn>
                <a:cxn ang="0">
                  <a:pos x="0" y="T4"/>
                </a:cxn>
                <a:cxn ang="0">
                  <a:pos x="0" y="T5"/>
                </a:cxn>
                <a:cxn ang="0">
                  <a:pos x="0" y="T6"/>
                </a:cxn>
                <a:cxn ang="0">
                  <a:pos x="0" y="T7"/>
                </a:cxn>
                <a:cxn ang="0">
                  <a:pos x="0" y="T8"/>
                </a:cxn>
              </a:cxnLst>
              <a:rect l="0" t="0" r="r" b="b"/>
              <a:pathLst>
                <a:path h="1">
                  <a:moveTo>
                    <a:pt x="0" y="1"/>
                  </a:moveTo>
                  <a:cubicBezTo>
                    <a:pt x="0" y="1"/>
                    <a:pt x="0" y="1"/>
                    <a:pt x="0" y="1"/>
                  </a:cubicBezTo>
                  <a:cubicBezTo>
                    <a:pt x="0" y="1"/>
                    <a:pt x="0" y="1"/>
                    <a:pt x="0" y="1"/>
                  </a:cubicBezTo>
                  <a:cubicBezTo>
                    <a:pt x="0" y="1"/>
                    <a:pt x="0" y="1"/>
                    <a:pt x="0" y="1"/>
                  </a:cubicBezTo>
                  <a:moveTo>
                    <a:pt x="0" y="0"/>
                  </a:moveTo>
                  <a:cubicBezTo>
                    <a:pt x="0" y="0"/>
                    <a:pt x="0" y="0"/>
                    <a:pt x="0" y="0"/>
                  </a:cubicBezTo>
                  <a:cubicBezTo>
                    <a:pt x="0" y="0"/>
                    <a:pt x="0" y="0"/>
                    <a:pt x="0" y="0"/>
                  </a:cubicBezTo>
                  <a:cubicBezTo>
                    <a:pt x="0" y="1"/>
                    <a:pt x="0" y="1"/>
                    <a:pt x="0" y="1"/>
                  </a:cubicBezTo>
                  <a:cubicBezTo>
                    <a:pt x="0" y="0"/>
                    <a:pt x="0" y="0"/>
                    <a:pt x="0" y="0"/>
                  </a:cubicBezTo>
                </a:path>
              </a:pathLst>
            </a:custGeom>
            <a:solidFill>
              <a:srgbClr val="FFDE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75" name="Freeform 476"/>
            <p:cNvSpPr>
              <a:spLocks noEditPoints="1"/>
            </p:cNvSpPr>
            <p:nvPr/>
          </p:nvSpPr>
          <p:spPr bwMode="auto">
            <a:xfrm>
              <a:off x="3878" y="168"/>
              <a:ext cx="1" cy="2"/>
            </a:xfrm>
            <a:custGeom>
              <a:avLst/>
              <a:gdLst>
                <a:gd name="T0" fmla="*/ 1 w 1"/>
                <a:gd name="T1" fmla="*/ 0 h 1"/>
                <a:gd name="T2" fmla="*/ 1 w 1"/>
                <a:gd name="T3" fmla="*/ 1 h 1"/>
                <a:gd name="T4" fmla="*/ 1 w 1"/>
                <a:gd name="T5" fmla="*/ 1 h 1"/>
                <a:gd name="T6" fmla="*/ 1 w 1"/>
                <a:gd name="T7" fmla="*/ 0 h 1"/>
                <a:gd name="T8" fmla="*/ 0 w 1"/>
                <a:gd name="T9" fmla="*/ 0 h 1"/>
                <a:gd name="T10" fmla="*/ 1 w 1"/>
                <a:gd name="T11" fmla="*/ 0 h 1"/>
                <a:gd name="T12" fmla="*/ 1 w 1"/>
                <a:gd name="T13" fmla="*/ 0 h 1"/>
                <a:gd name="T14" fmla="*/ 1 w 1"/>
                <a:gd name="T15" fmla="*/ 0 h 1"/>
                <a:gd name="T16" fmla="*/ 0 w 1"/>
                <a:gd name="T17"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 h="1">
                  <a:moveTo>
                    <a:pt x="1" y="0"/>
                  </a:moveTo>
                  <a:cubicBezTo>
                    <a:pt x="1" y="0"/>
                    <a:pt x="1" y="1"/>
                    <a:pt x="1" y="1"/>
                  </a:cubicBezTo>
                  <a:cubicBezTo>
                    <a:pt x="1" y="1"/>
                    <a:pt x="1" y="1"/>
                    <a:pt x="1" y="1"/>
                  </a:cubicBezTo>
                  <a:cubicBezTo>
                    <a:pt x="1" y="0"/>
                    <a:pt x="1" y="0"/>
                    <a:pt x="1" y="0"/>
                  </a:cubicBezTo>
                  <a:moveTo>
                    <a:pt x="0" y="0"/>
                  </a:moveTo>
                  <a:cubicBezTo>
                    <a:pt x="1" y="0"/>
                    <a:pt x="1" y="0"/>
                    <a:pt x="1" y="0"/>
                  </a:cubicBezTo>
                  <a:cubicBezTo>
                    <a:pt x="1" y="0"/>
                    <a:pt x="1" y="0"/>
                    <a:pt x="1" y="0"/>
                  </a:cubicBezTo>
                  <a:cubicBezTo>
                    <a:pt x="1" y="0"/>
                    <a:pt x="1" y="0"/>
                    <a:pt x="1" y="0"/>
                  </a:cubicBezTo>
                  <a:cubicBezTo>
                    <a:pt x="0" y="0"/>
                    <a:pt x="0" y="0"/>
                    <a:pt x="0" y="0"/>
                  </a:cubicBezTo>
                </a:path>
              </a:pathLst>
            </a:custGeom>
            <a:solidFill>
              <a:srgbClr val="FFDE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76" name="Freeform 477"/>
            <p:cNvSpPr/>
            <p:nvPr/>
          </p:nvSpPr>
          <p:spPr bwMode="auto">
            <a:xfrm>
              <a:off x="3879" y="170"/>
              <a:ext cx="0" cy="1"/>
            </a:xfrm>
            <a:custGeom>
              <a:avLst/>
              <a:gdLst>
                <a:gd name="T0" fmla="*/ 0 h 1"/>
                <a:gd name="T1" fmla="*/ 0 h 1"/>
                <a:gd name="T2" fmla="*/ 1 h 1"/>
                <a:gd name="T3" fmla="*/ 0 h 1"/>
              </a:gdLst>
              <a:ahLst/>
              <a:cxnLst>
                <a:cxn ang="0">
                  <a:pos x="0" y="T0"/>
                </a:cxn>
                <a:cxn ang="0">
                  <a:pos x="0" y="T1"/>
                </a:cxn>
                <a:cxn ang="0">
                  <a:pos x="0" y="T2"/>
                </a:cxn>
                <a:cxn ang="0">
                  <a:pos x="0" y="T3"/>
                </a:cxn>
              </a:cxnLst>
              <a:rect l="0" t="0" r="r" b="b"/>
              <a:pathLst>
                <a:path h="1">
                  <a:moveTo>
                    <a:pt x="0" y="0"/>
                  </a:moveTo>
                  <a:cubicBezTo>
                    <a:pt x="0" y="0"/>
                    <a:pt x="0" y="0"/>
                    <a:pt x="0" y="0"/>
                  </a:cubicBezTo>
                  <a:cubicBezTo>
                    <a:pt x="0" y="0"/>
                    <a:pt x="0" y="1"/>
                    <a:pt x="0" y="1"/>
                  </a:cubicBezTo>
                  <a:cubicBezTo>
                    <a:pt x="0" y="0"/>
                    <a:pt x="0" y="0"/>
                    <a:pt x="0" y="0"/>
                  </a:cubicBezTo>
                </a:path>
              </a:pathLst>
            </a:custGeom>
            <a:solidFill>
              <a:srgbClr val="4771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77" name="Freeform 478"/>
            <p:cNvSpPr/>
            <p:nvPr/>
          </p:nvSpPr>
          <p:spPr bwMode="auto">
            <a:xfrm>
              <a:off x="3879" y="170"/>
              <a:ext cx="2" cy="1"/>
            </a:xfrm>
            <a:custGeom>
              <a:avLst/>
              <a:gdLst>
                <a:gd name="T0" fmla="*/ 0 w 1"/>
                <a:gd name="T1" fmla="*/ 0 h 1"/>
                <a:gd name="T2" fmla="*/ 1 w 1"/>
                <a:gd name="T3" fmla="*/ 1 h 1"/>
                <a:gd name="T4" fmla="*/ 0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1"/>
                    <a:pt x="0" y="1"/>
                    <a:pt x="1" y="1"/>
                  </a:cubicBezTo>
                  <a:cubicBezTo>
                    <a:pt x="0" y="1"/>
                    <a:pt x="0" y="1"/>
                    <a:pt x="0" y="1"/>
                  </a:cubicBezTo>
                  <a:cubicBezTo>
                    <a:pt x="0" y="1"/>
                    <a:pt x="0" y="0"/>
                    <a:pt x="0" y="0"/>
                  </a:cubicBezTo>
                </a:path>
              </a:pathLst>
            </a:custGeom>
            <a:solidFill>
              <a:srgbClr val="941A0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78" name="Freeform 479"/>
            <p:cNvSpPr/>
            <p:nvPr/>
          </p:nvSpPr>
          <p:spPr bwMode="auto">
            <a:xfrm>
              <a:off x="3927" y="261"/>
              <a:ext cx="3" cy="7"/>
            </a:xfrm>
            <a:custGeom>
              <a:avLst/>
              <a:gdLst>
                <a:gd name="T0" fmla="*/ 0 w 2"/>
                <a:gd name="T1" fmla="*/ 0 h 4"/>
                <a:gd name="T2" fmla="*/ 0 w 2"/>
                <a:gd name="T3" fmla="*/ 0 h 4"/>
                <a:gd name="T4" fmla="*/ 2 w 2"/>
                <a:gd name="T5" fmla="*/ 4 h 4"/>
                <a:gd name="T6" fmla="*/ 0 w 2"/>
                <a:gd name="T7" fmla="*/ 0 h 4"/>
              </a:gdLst>
              <a:ahLst/>
              <a:cxnLst>
                <a:cxn ang="0">
                  <a:pos x="T0" y="T1"/>
                </a:cxn>
                <a:cxn ang="0">
                  <a:pos x="T2" y="T3"/>
                </a:cxn>
                <a:cxn ang="0">
                  <a:pos x="T4" y="T5"/>
                </a:cxn>
                <a:cxn ang="0">
                  <a:pos x="T6" y="T7"/>
                </a:cxn>
              </a:cxnLst>
              <a:rect l="0" t="0" r="r" b="b"/>
              <a:pathLst>
                <a:path w="2" h="4">
                  <a:moveTo>
                    <a:pt x="0" y="0"/>
                  </a:moveTo>
                  <a:cubicBezTo>
                    <a:pt x="0" y="0"/>
                    <a:pt x="0" y="0"/>
                    <a:pt x="0" y="0"/>
                  </a:cubicBezTo>
                  <a:cubicBezTo>
                    <a:pt x="1" y="2"/>
                    <a:pt x="1" y="3"/>
                    <a:pt x="2" y="4"/>
                  </a:cubicBezTo>
                  <a:cubicBezTo>
                    <a:pt x="1" y="3"/>
                    <a:pt x="1" y="2"/>
                    <a:pt x="0" y="0"/>
                  </a:cubicBezTo>
                </a:path>
              </a:pathLst>
            </a:custGeom>
            <a:solidFill>
              <a:srgbClr val="F1D2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79" name="Freeform 480"/>
            <p:cNvSpPr/>
            <p:nvPr/>
          </p:nvSpPr>
          <p:spPr bwMode="auto">
            <a:xfrm>
              <a:off x="3927" y="261"/>
              <a:ext cx="5" cy="10"/>
            </a:xfrm>
            <a:custGeom>
              <a:avLst/>
              <a:gdLst>
                <a:gd name="T0" fmla="*/ 0 w 3"/>
                <a:gd name="T1" fmla="*/ 0 h 6"/>
                <a:gd name="T2" fmla="*/ 1 w 3"/>
                <a:gd name="T3" fmla="*/ 1 h 6"/>
                <a:gd name="T4" fmla="*/ 1 w 3"/>
                <a:gd name="T5" fmla="*/ 3 h 6"/>
                <a:gd name="T6" fmla="*/ 2 w 3"/>
                <a:gd name="T7" fmla="*/ 5 h 6"/>
                <a:gd name="T8" fmla="*/ 3 w 3"/>
                <a:gd name="T9" fmla="*/ 6 h 6"/>
                <a:gd name="T10" fmla="*/ 2 w 3"/>
                <a:gd name="T11" fmla="*/ 4 h 6"/>
                <a:gd name="T12" fmla="*/ 0 w 3"/>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3" h="6">
                  <a:moveTo>
                    <a:pt x="0" y="0"/>
                  </a:moveTo>
                  <a:cubicBezTo>
                    <a:pt x="0" y="1"/>
                    <a:pt x="0" y="1"/>
                    <a:pt x="1" y="1"/>
                  </a:cubicBezTo>
                  <a:cubicBezTo>
                    <a:pt x="1" y="2"/>
                    <a:pt x="1" y="2"/>
                    <a:pt x="1" y="3"/>
                  </a:cubicBezTo>
                  <a:cubicBezTo>
                    <a:pt x="2" y="4"/>
                    <a:pt x="2" y="4"/>
                    <a:pt x="2" y="5"/>
                  </a:cubicBezTo>
                  <a:cubicBezTo>
                    <a:pt x="2" y="5"/>
                    <a:pt x="3" y="6"/>
                    <a:pt x="3" y="6"/>
                  </a:cubicBezTo>
                  <a:cubicBezTo>
                    <a:pt x="3" y="6"/>
                    <a:pt x="2" y="5"/>
                    <a:pt x="2" y="4"/>
                  </a:cubicBezTo>
                  <a:cubicBezTo>
                    <a:pt x="1" y="3"/>
                    <a:pt x="1" y="2"/>
                    <a:pt x="0" y="0"/>
                  </a:cubicBezTo>
                </a:path>
              </a:pathLst>
            </a:custGeom>
            <a:solidFill>
              <a:srgbClr val="4771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80" name="Freeform 481"/>
            <p:cNvSpPr/>
            <p:nvPr/>
          </p:nvSpPr>
          <p:spPr bwMode="auto">
            <a:xfrm>
              <a:off x="3928" y="263"/>
              <a:ext cx="2" cy="6"/>
            </a:xfrm>
            <a:custGeom>
              <a:avLst/>
              <a:gdLst>
                <a:gd name="T0" fmla="*/ 0 w 1"/>
                <a:gd name="T1" fmla="*/ 0 h 4"/>
                <a:gd name="T2" fmla="*/ 0 w 1"/>
                <a:gd name="T3" fmla="*/ 1 h 4"/>
                <a:gd name="T4" fmla="*/ 0 w 1"/>
                <a:gd name="T5" fmla="*/ 1 h 4"/>
                <a:gd name="T6" fmla="*/ 0 w 1"/>
                <a:gd name="T7" fmla="*/ 1 h 4"/>
                <a:gd name="T8" fmla="*/ 0 w 1"/>
                <a:gd name="T9" fmla="*/ 2 h 4"/>
                <a:gd name="T10" fmla="*/ 1 w 1"/>
                <a:gd name="T11" fmla="*/ 4 h 4"/>
                <a:gd name="T12" fmla="*/ 1 w 1"/>
                <a:gd name="T13" fmla="*/ 4 h 4"/>
                <a:gd name="T14" fmla="*/ 0 w 1"/>
                <a:gd name="T15" fmla="*/ 2 h 4"/>
                <a:gd name="T16" fmla="*/ 0 w 1"/>
                <a:gd name="T17" fmla="*/ 2 h 4"/>
                <a:gd name="T18" fmla="*/ 0 w 1"/>
                <a:gd name="T19"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 h="4">
                  <a:moveTo>
                    <a:pt x="0" y="0"/>
                  </a:moveTo>
                  <a:cubicBezTo>
                    <a:pt x="0" y="1"/>
                    <a:pt x="0" y="1"/>
                    <a:pt x="0" y="1"/>
                  </a:cubicBezTo>
                  <a:cubicBezTo>
                    <a:pt x="0" y="1"/>
                    <a:pt x="0" y="1"/>
                    <a:pt x="0" y="1"/>
                  </a:cubicBezTo>
                  <a:cubicBezTo>
                    <a:pt x="0" y="1"/>
                    <a:pt x="0" y="1"/>
                    <a:pt x="0" y="1"/>
                  </a:cubicBezTo>
                  <a:cubicBezTo>
                    <a:pt x="0" y="2"/>
                    <a:pt x="0" y="2"/>
                    <a:pt x="0" y="2"/>
                  </a:cubicBezTo>
                  <a:cubicBezTo>
                    <a:pt x="1" y="2"/>
                    <a:pt x="1" y="3"/>
                    <a:pt x="1" y="4"/>
                  </a:cubicBezTo>
                  <a:cubicBezTo>
                    <a:pt x="1" y="4"/>
                    <a:pt x="1" y="4"/>
                    <a:pt x="1" y="4"/>
                  </a:cubicBezTo>
                  <a:cubicBezTo>
                    <a:pt x="1" y="3"/>
                    <a:pt x="1" y="2"/>
                    <a:pt x="0" y="2"/>
                  </a:cubicBezTo>
                  <a:cubicBezTo>
                    <a:pt x="0" y="2"/>
                    <a:pt x="0" y="2"/>
                    <a:pt x="0" y="2"/>
                  </a:cubicBezTo>
                  <a:cubicBezTo>
                    <a:pt x="0" y="1"/>
                    <a:pt x="0" y="1"/>
                    <a:pt x="0" y="0"/>
                  </a:cubicBezTo>
                </a:path>
              </a:pathLst>
            </a:custGeom>
            <a:solidFill>
              <a:srgbClr val="941A0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83" name="Freeform 482"/>
            <p:cNvSpPr/>
            <p:nvPr/>
          </p:nvSpPr>
          <p:spPr bwMode="auto">
            <a:xfrm>
              <a:off x="3881" y="173"/>
              <a:ext cx="0" cy="1"/>
            </a:xfrm>
            <a:custGeom>
              <a:avLst/>
              <a:gdLst>
                <a:gd name="T0" fmla="*/ 0 h 1"/>
                <a:gd name="T1" fmla="*/ 1 h 1"/>
                <a:gd name="T2" fmla="*/ 1 h 1"/>
                <a:gd name="T3" fmla="*/ 1 h 1"/>
                <a:gd name="T4" fmla="*/ 0 h 1"/>
              </a:gdLst>
              <a:ahLst/>
              <a:cxnLst>
                <a:cxn ang="0">
                  <a:pos x="0" y="T0"/>
                </a:cxn>
                <a:cxn ang="0">
                  <a:pos x="0" y="T1"/>
                </a:cxn>
                <a:cxn ang="0">
                  <a:pos x="0" y="T2"/>
                </a:cxn>
                <a:cxn ang="0">
                  <a:pos x="0" y="T3"/>
                </a:cxn>
                <a:cxn ang="0">
                  <a:pos x="0" y="T4"/>
                </a:cxn>
              </a:cxnLst>
              <a:rect l="0" t="0" r="r" b="b"/>
              <a:pathLst>
                <a:path h="1">
                  <a:moveTo>
                    <a:pt x="0" y="0"/>
                  </a:moveTo>
                  <a:cubicBezTo>
                    <a:pt x="0" y="0"/>
                    <a:pt x="0" y="1"/>
                    <a:pt x="0" y="1"/>
                  </a:cubicBezTo>
                  <a:cubicBezTo>
                    <a:pt x="0" y="1"/>
                    <a:pt x="0" y="1"/>
                    <a:pt x="0" y="1"/>
                  </a:cubicBezTo>
                  <a:cubicBezTo>
                    <a:pt x="0" y="1"/>
                    <a:pt x="0" y="1"/>
                    <a:pt x="0" y="1"/>
                  </a:cubicBezTo>
                  <a:cubicBezTo>
                    <a:pt x="0" y="0"/>
                    <a:pt x="0" y="0"/>
                    <a:pt x="0" y="0"/>
                  </a:cubicBezTo>
                </a:path>
              </a:pathLst>
            </a:custGeom>
            <a:solidFill>
              <a:srgbClr val="FFDE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84" name="Freeform 483"/>
            <p:cNvSpPr/>
            <p:nvPr/>
          </p:nvSpPr>
          <p:spPr bwMode="auto">
            <a:xfrm>
              <a:off x="3881" y="173"/>
              <a:ext cx="3" cy="5"/>
            </a:xfrm>
            <a:custGeom>
              <a:avLst/>
              <a:gdLst>
                <a:gd name="T0" fmla="*/ 0 w 2"/>
                <a:gd name="T1" fmla="*/ 0 h 3"/>
                <a:gd name="T2" fmla="*/ 2 w 2"/>
                <a:gd name="T3" fmla="*/ 3 h 3"/>
                <a:gd name="T4" fmla="*/ 2 w 2"/>
                <a:gd name="T5" fmla="*/ 3 h 3"/>
                <a:gd name="T6" fmla="*/ 1 w 2"/>
                <a:gd name="T7" fmla="*/ 2 h 3"/>
                <a:gd name="T8" fmla="*/ 0 w 2"/>
                <a:gd name="T9" fmla="*/ 1 h 3"/>
                <a:gd name="T10" fmla="*/ 0 w 2"/>
                <a:gd name="T11" fmla="*/ 0 h 3"/>
                <a:gd name="T12" fmla="*/ 0 w 2"/>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2" h="3">
                  <a:moveTo>
                    <a:pt x="0" y="0"/>
                  </a:moveTo>
                  <a:cubicBezTo>
                    <a:pt x="1" y="1"/>
                    <a:pt x="1" y="2"/>
                    <a:pt x="2" y="3"/>
                  </a:cubicBezTo>
                  <a:cubicBezTo>
                    <a:pt x="2" y="3"/>
                    <a:pt x="2" y="3"/>
                    <a:pt x="2" y="3"/>
                  </a:cubicBezTo>
                  <a:cubicBezTo>
                    <a:pt x="2" y="3"/>
                    <a:pt x="1" y="2"/>
                    <a:pt x="1" y="2"/>
                  </a:cubicBezTo>
                  <a:cubicBezTo>
                    <a:pt x="1" y="2"/>
                    <a:pt x="1" y="1"/>
                    <a:pt x="0" y="1"/>
                  </a:cubicBezTo>
                  <a:cubicBezTo>
                    <a:pt x="0" y="1"/>
                    <a:pt x="0" y="0"/>
                    <a:pt x="0" y="0"/>
                  </a:cubicBezTo>
                  <a:cubicBezTo>
                    <a:pt x="0" y="0"/>
                    <a:pt x="0" y="0"/>
                    <a:pt x="0" y="0"/>
                  </a:cubicBezTo>
                </a:path>
              </a:pathLst>
            </a:custGeom>
            <a:solidFill>
              <a:srgbClr val="F1D2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85" name="Freeform 484"/>
            <p:cNvSpPr/>
            <p:nvPr/>
          </p:nvSpPr>
          <p:spPr bwMode="auto">
            <a:xfrm>
              <a:off x="3881" y="173"/>
              <a:ext cx="3" cy="5"/>
            </a:xfrm>
            <a:custGeom>
              <a:avLst/>
              <a:gdLst>
                <a:gd name="T0" fmla="*/ 0 w 2"/>
                <a:gd name="T1" fmla="*/ 0 h 3"/>
                <a:gd name="T2" fmla="*/ 0 w 2"/>
                <a:gd name="T3" fmla="*/ 1 h 3"/>
                <a:gd name="T4" fmla="*/ 1 w 2"/>
                <a:gd name="T5" fmla="*/ 1 h 3"/>
                <a:gd name="T6" fmla="*/ 1 w 2"/>
                <a:gd name="T7" fmla="*/ 2 h 3"/>
                <a:gd name="T8" fmla="*/ 2 w 2"/>
                <a:gd name="T9" fmla="*/ 3 h 3"/>
                <a:gd name="T10" fmla="*/ 0 w 2"/>
                <a:gd name="T11" fmla="*/ 0 h 3"/>
                <a:gd name="T12" fmla="*/ 0 w 2"/>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2" h="3">
                  <a:moveTo>
                    <a:pt x="0" y="0"/>
                  </a:moveTo>
                  <a:cubicBezTo>
                    <a:pt x="0" y="0"/>
                    <a:pt x="0" y="0"/>
                    <a:pt x="0" y="1"/>
                  </a:cubicBezTo>
                  <a:cubicBezTo>
                    <a:pt x="1" y="1"/>
                    <a:pt x="1" y="1"/>
                    <a:pt x="1" y="1"/>
                  </a:cubicBezTo>
                  <a:cubicBezTo>
                    <a:pt x="1" y="1"/>
                    <a:pt x="1" y="2"/>
                    <a:pt x="1" y="2"/>
                  </a:cubicBezTo>
                  <a:cubicBezTo>
                    <a:pt x="1" y="2"/>
                    <a:pt x="1" y="3"/>
                    <a:pt x="2" y="3"/>
                  </a:cubicBezTo>
                  <a:cubicBezTo>
                    <a:pt x="1" y="2"/>
                    <a:pt x="1" y="1"/>
                    <a:pt x="0" y="0"/>
                  </a:cubicBezTo>
                  <a:cubicBezTo>
                    <a:pt x="0" y="0"/>
                    <a:pt x="0" y="0"/>
                    <a:pt x="0" y="0"/>
                  </a:cubicBezTo>
                </a:path>
              </a:pathLst>
            </a:custGeom>
            <a:solidFill>
              <a:srgbClr val="4771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86" name="Freeform 485"/>
            <p:cNvSpPr>
              <a:spLocks noEditPoints="1"/>
            </p:cNvSpPr>
            <p:nvPr/>
          </p:nvSpPr>
          <p:spPr bwMode="auto">
            <a:xfrm>
              <a:off x="3881" y="173"/>
              <a:ext cx="2" cy="3"/>
            </a:xfrm>
            <a:custGeom>
              <a:avLst/>
              <a:gdLst>
                <a:gd name="T0" fmla="*/ 1 w 1"/>
                <a:gd name="T1" fmla="*/ 1 h 2"/>
                <a:gd name="T2" fmla="*/ 1 w 1"/>
                <a:gd name="T3" fmla="*/ 2 h 2"/>
                <a:gd name="T4" fmla="*/ 1 w 1"/>
                <a:gd name="T5" fmla="*/ 1 h 2"/>
                <a:gd name="T6" fmla="*/ 0 w 1"/>
                <a:gd name="T7" fmla="*/ 0 h 2"/>
                <a:gd name="T8" fmla="*/ 0 w 1"/>
                <a:gd name="T9" fmla="*/ 1 h 2"/>
                <a:gd name="T10" fmla="*/ 0 w 1"/>
                <a:gd name="T11" fmla="*/ 0 h 2"/>
                <a:gd name="T12" fmla="*/ 0 w 1"/>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1" h="2">
                  <a:moveTo>
                    <a:pt x="1" y="1"/>
                  </a:moveTo>
                  <a:cubicBezTo>
                    <a:pt x="1" y="1"/>
                    <a:pt x="1" y="2"/>
                    <a:pt x="1" y="2"/>
                  </a:cubicBezTo>
                  <a:cubicBezTo>
                    <a:pt x="1" y="2"/>
                    <a:pt x="1" y="1"/>
                    <a:pt x="1" y="1"/>
                  </a:cubicBezTo>
                  <a:moveTo>
                    <a:pt x="0" y="0"/>
                  </a:moveTo>
                  <a:cubicBezTo>
                    <a:pt x="0" y="0"/>
                    <a:pt x="0" y="0"/>
                    <a:pt x="0" y="1"/>
                  </a:cubicBezTo>
                  <a:cubicBezTo>
                    <a:pt x="0" y="0"/>
                    <a:pt x="0" y="0"/>
                    <a:pt x="0" y="0"/>
                  </a:cubicBezTo>
                  <a:cubicBezTo>
                    <a:pt x="0" y="0"/>
                    <a:pt x="0" y="0"/>
                    <a:pt x="0" y="0"/>
                  </a:cubicBezTo>
                </a:path>
              </a:pathLst>
            </a:custGeom>
            <a:solidFill>
              <a:srgbClr val="941A0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87" name="Freeform 486"/>
            <p:cNvSpPr/>
            <p:nvPr/>
          </p:nvSpPr>
          <p:spPr bwMode="auto">
            <a:xfrm>
              <a:off x="3873" y="158"/>
              <a:ext cx="0" cy="2"/>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0"/>
                    <a:pt x="0" y="1"/>
                    <a:pt x="0" y="1"/>
                  </a:cubicBezTo>
                  <a:cubicBezTo>
                    <a:pt x="0" y="1"/>
                    <a:pt x="0" y="1"/>
                    <a:pt x="0" y="1"/>
                  </a:cubicBezTo>
                  <a:cubicBezTo>
                    <a:pt x="0" y="0"/>
                    <a:pt x="0" y="0"/>
                    <a:pt x="0" y="0"/>
                  </a:cubicBezTo>
                </a:path>
              </a:pathLst>
            </a:custGeom>
            <a:solidFill>
              <a:srgbClr val="941A0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88" name="Freeform 487"/>
            <p:cNvSpPr/>
            <p:nvPr/>
          </p:nvSpPr>
          <p:spPr bwMode="auto">
            <a:xfrm>
              <a:off x="3874" y="160"/>
              <a:ext cx="0" cy="1"/>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1"/>
                  </a:cubicBezTo>
                  <a:cubicBezTo>
                    <a:pt x="0" y="1"/>
                    <a:pt x="0" y="1"/>
                    <a:pt x="0" y="0"/>
                  </a:cubicBezTo>
                </a:path>
              </a:pathLst>
            </a:custGeom>
            <a:solidFill>
              <a:srgbClr val="FFDE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89" name="Freeform 488"/>
            <p:cNvSpPr/>
            <p:nvPr/>
          </p:nvSpPr>
          <p:spPr bwMode="auto">
            <a:xfrm>
              <a:off x="3874" y="160"/>
              <a:ext cx="0" cy="1"/>
            </a:xfrm>
            <a:custGeom>
              <a:avLst/>
              <a:gdLst>
                <a:gd name="T0" fmla="*/ 0 h 1"/>
                <a:gd name="T1" fmla="*/ 1 h 1"/>
                <a:gd name="T2" fmla="*/ 1 h 1"/>
                <a:gd name="T3" fmla="*/ 0 h 1"/>
                <a:gd name="T4" fmla="*/ 0 h 1"/>
              </a:gdLst>
              <a:ahLst/>
              <a:cxnLst>
                <a:cxn ang="0">
                  <a:pos x="0" y="T0"/>
                </a:cxn>
                <a:cxn ang="0">
                  <a:pos x="0" y="T1"/>
                </a:cxn>
                <a:cxn ang="0">
                  <a:pos x="0" y="T2"/>
                </a:cxn>
                <a:cxn ang="0">
                  <a:pos x="0" y="T3"/>
                </a:cxn>
                <a:cxn ang="0">
                  <a:pos x="0" y="T4"/>
                </a:cxn>
              </a:cxnLst>
              <a:rect l="0" t="0" r="r" b="b"/>
              <a:pathLst>
                <a:path h="1">
                  <a:moveTo>
                    <a:pt x="0" y="0"/>
                  </a:moveTo>
                  <a:cubicBezTo>
                    <a:pt x="0" y="0"/>
                    <a:pt x="0" y="1"/>
                    <a:pt x="0" y="1"/>
                  </a:cubicBezTo>
                  <a:cubicBezTo>
                    <a:pt x="0" y="1"/>
                    <a:pt x="0" y="1"/>
                    <a:pt x="0" y="1"/>
                  </a:cubicBezTo>
                  <a:cubicBezTo>
                    <a:pt x="0" y="1"/>
                    <a:pt x="0" y="1"/>
                    <a:pt x="0" y="0"/>
                  </a:cubicBezTo>
                  <a:cubicBezTo>
                    <a:pt x="0" y="0"/>
                    <a:pt x="0" y="0"/>
                    <a:pt x="0" y="0"/>
                  </a:cubicBezTo>
                </a:path>
              </a:pathLst>
            </a:custGeom>
            <a:solidFill>
              <a:srgbClr val="F1D2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90" name="Freeform 489"/>
            <p:cNvSpPr/>
            <p:nvPr/>
          </p:nvSpPr>
          <p:spPr bwMode="auto">
            <a:xfrm>
              <a:off x="3874" y="160"/>
              <a:ext cx="0" cy="1"/>
            </a:xfrm>
            <a:custGeom>
              <a:avLst/>
              <a:gdLst>
                <a:gd name="T0" fmla="*/ 0 h 1"/>
                <a:gd name="T1" fmla="*/ 0 h 1"/>
                <a:gd name="T2" fmla="*/ 1 h 1"/>
                <a:gd name="T3" fmla="*/ 0 h 1"/>
                <a:gd name="T4" fmla="*/ 0 h 1"/>
              </a:gdLst>
              <a:ahLst/>
              <a:cxnLst>
                <a:cxn ang="0">
                  <a:pos x="0" y="T0"/>
                </a:cxn>
                <a:cxn ang="0">
                  <a:pos x="0" y="T1"/>
                </a:cxn>
                <a:cxn ang="0">
                  <a:pos x="0" y="T2"/>
                </a:cxn>
                <a:cxn ang="0">
                  <a:pos x="0" y="T3"/>
                </a:cxn>
                <a:cxn ang="0">
                  <a:pos x="0" y="T4"/>
                </a:cxn>
              </a:cxnLst>
              <a:rect l="0" t="0" r="r" b="b"/>
              <a:pathLst>
                <a:path h="1">
                  <a:moveTo>
                    <a:pt x="0" y="0"/>
                  </a:moveTo>
                  <a:cubicBezTo>
                    <a:pt x="0" y="0"/>
                    <a:pt x="0" y="0"/>
                    <a:pt x="0" y="0"/>
                  </a:cubicBezTo>
                  <a:cubicBezTo>
                    <a:pt x="0" y="1"/>
                    <a:pt x="0" y="1"/>
                    <a:pt x="0" y="1"/>
                  </a:cubicBezTo>
                  <a:cubicBezTo>
                    <a:pt x="0" y="1"/>
                    <a:pt x="0" y="0"/>
                    <a:pt x="0" y="0"/>
                  </a:cubicBezTo>
                  <a:cubicBezTo>
                    <a:pt x="0" y="0"/>
                    <a:pt x="0" y="0"/>
                    <a:pt x="0" y="0"/>
                  </a:cubicBezTo>
                </a:path>
              </a:pathLst>
            </a:custGeom>
            <a:solidFill>
              <a:srgbClr val="4771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91" name="Freeform 490"/>
            <p:cNvSpPr/>
            <p:nvPr/>
          </p:nvSpPr>
          <p:spPr bwMode="auto">
            <a:xfrm>
              <a:off x="3873" y="160"/>
              <a:ext cx="1" cy="0"/>
            </a:xfrm>
            <a:custGeom>
              <a:avLst/>
              <a:gdLst>
                <a:gd name="T0" fmla="*/ 0 w 1"/>
                <a:gd name="T1" fmla="*/ 1 w 1"/>
                <a:gd name="T2" fmla="*/ 1 w 1"/>
                <a:gd name="T3" fmla="*/ 1 w 1"/>
                <a:gd name="T4" fmla="*/ 1 w 1"/>
                <a:gd name="T5" fmla="*/ 0 w 1"/>
              </a:gdLst>
              <a:ahLst/>
              <a:cxnLst>
                <a:cxn ang="0">
                  <a:pos x="T0" y="0"/>
                </a:cxn>
                <a:cxn ang="0">
                  <a:pos x="T1" y="0"/>
                </a:cxn>
                <a:cxn ang="0">
                  <a:pos x="T2" y="0"/>
                </a:cxn>
                <a:cxn ang="0">
                  <a:pos x="T3" y="0"/>
                </a:cxn>
                <a:cxn ang="0">
                  <a:pos x="T4" y="0"/>
                </a:cxn>
                <a:cxn ang="0">
                  <a:pos x="T5" y="0"/>
                </a:cxn>
              </a:cxnLst>
              <a:rect l="0" t="0" r="r" b="b"/>
              <a:pathLst>
                <a:path w="1">
                  <a:moveTo>
                    <a:pt x="0" y="0"/>
                  </a:moveTo>
                  <a:cubicBezTo>
                    <a:pt x="1" y="0"/>
                    <a:pt x="1" y="0"/>
                    <a:pt x="1" y="0"/>
                  </a:cubicBezTo>
                  <a:cubicBezTo>
                    <a:pt x="1" y="0"/>
                    <a:pt x="1" y="0"/>
                    <a:pt x="1" y="0"/>
                  </a:cubicBezTo>
                  <a:cubicBezTo>
                    <a:pt x="1" y="0"/>
                    <a:pt x="1" y="0"/>
                    <a:pt x="1" y="0"/>
                  </a:cubicBezTo>
                  <a:cubicBezTo>
                    <a:pt x="1" y="0"/>
                    <a:pt x="1" y="0"/>
                    <a:pt x="1" y="0"/>
                  </a:cubicBezTo>
                  <a:cubicBezTo>
                    <a:pt x="1" y="0"/>
                    <a:pt x="1" y="0"/>
                    <a:pt x="0" y="0"/>
                  </a:cubicBezTo>
                </a:path>
              </a:pathLst>
            </a:custGeom>
            <a:solidFill>
              <a:srgbClr val="941A0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92" name="Freeform 491"/>
            <p:cNvSpPr/>
            <p:nvPr/>
          </p:nvSpPr>
          <p:spPr bwMode="auto">
            <a:xfrm>
              <a:off x="3871" y="155"/>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path>
              </a:pathLst>
            </a:custGeom>
            <a:solidFill>
              <a:srgbClr val="FFDE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93" name="Freeform 492"/>
            <p:cNvSpPr>
              <a:spLocks noEditPoints="1"/>
            </p:cNvSpPr>
            <p:nvPr/>
          </p:nvSpPr>
          <p:spPr bwMode="auto">
            <a:xfrm>
              <a:off x="3871" y="155"/>
              <a:ext cx="0" cy="1"/>
            </a:xfrm>
            <a:custGeom>
              <a:avLst/>
              <a:gdLst>
                <a:gd name="T0" fmla="*/ 0 h 1"/>
                <a:gd name="T1" fmla="*/ 1 h 1"/>
                <a:gd name="T2" fmla="*/ 0 h 1"/>
                <a:gd name="T3" fmla="*/ 0 h 1"/>
                <a:gd name="T4" fmla="*/ 0 h 1"/>
                <a:gd name="T5" fmla="*/ 0 h 1"/>
                <a:gd name="T6" fmla="*/ 0 h 1"/>
              </a:gdLst>
              <a:ahLst/>
              <a:cxnLst>
                <a:cxn ang="0">
                  <a:pos x="0" y="T0"/>
                </a:cxn>
                <a:cxn ang="0">
                  <a:pos x="0" y="T1"/>
                </a:cxn>
                <a:cxn ang="0">
                  <a:pos x="0" y="T2"/>
                </a:cxn>
                <a:cxn ang="0">
                  <a:pos x="0" y="T3"/>
                </a:cxn>
                <a:cxn ang="0">
                  <a:pos x="0" y="T4"/>
                </a:cxn>
                <a:cxn ang="0">
                  <a:pos x="0" y="T5"/>
                </a:cxn>
                <a:cxn ang="0">
                  <a:pos x="0" y="T6"/>
                </a:cxn>
              </a:cxnLst>
              <a:rect l="0" t="0" r="r" b="b"/>
              <a:pathLst>
                <a:path h="1">
                  <a:moveTo>
                    <a:pt x="0" y="0"/>
                  </a:moveTo>
                  <a:cubicBezTo>
                    <a:pt x="0" y="0"/>
                    <a:pt x="0" y="1"/>
                    <a:pt x="0" y="1"/>
                  </a:cubicBezTo>
                  <a:cubicBezTo>
                    <a:pt x="0" y="1"/>
                    <a:pt x="0" y="0"/>
                    <a:pt x="0" y="0"/>
                  </a:cubicBezTo>
                  <a:moveTo>
                    <a:pt x="0" y="0"/>
                  </a:moveTo>
                  <a:cubicBezTo>
                    <a:pt x="0" y="0"/>
                    <a:pt x="0" y="0"/>
                    <a:pt x="0" y="0"/>
                  </a:cubicBezTo>
                  <a:cubicBezTo>
                    <a:pt x="0" y="0"/>
                    <a:pt x="0" y="0"/>
                    <a:pt x="0" y="0"/>
                  </a:cubicBezTo>
                  <a:cubicBezTo>
                    <a:pt x="0" y="0"/>
                    <a:pt x="0" y="0"/>
                    <a:pt x="0" y="0"/>
                  </a:cubicBezTo>
                </a:path>
              </a:pathLst>
            </a:custGeom>
            <a:solidFill>
              <a:srgbClr val="4771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94" name="Freeform 493"/>
            <p:cNvSpPr/>
            <p:nvPr/>
          </p:nvSpPr>
          <p:spPr bwMode="auto">
            <a:xfrm>
              <a:off x="3871" y="155"/>
              <a:ext cx="2" cy="1"/>
            </a:xfrm>
            <a:custGeom>
              <a:avLst/>
              <a:gdLst>
                <a:gd name="T0" fmla="*/ 0 w 1"/>
                <a:gd name="T1" fmla="*/ 0 h 1"/>
                <a:gd name="T2" fmla="*/ 0 w 1"/>
                <a:gd name="T3" fmla="*/ 0 h 1"/>
                <a:gd name="T4" fmla="*/ 0 w 1"/>
                <a:gd name="T5" fmla="*/ 1 h 1"/>
                <a:gd name="T6" fmla="*/ 1 w 1"/>
                <a:gd name="T7" fmla="*/ 1 h 1"/>
                <a:gd name="T8" fmla="*/ 1 w 1"/>
                <a:gd name="T9" fmla="*/ 1 h 1"/>
                <a:gd name="T10" fmla="*/ 0 w 1"/>
                <a:gd name="T11" fmla="*/ 1 h 1"/>
                <a:gd name="T12" fmla="*/ 0 w 1"/>
                <a:gd name="T13" fmla="*/ 1 h 1"/>
                <a:gd name="T14" fmla="*/ 0 w 1"/>
                <a:gd name="T15" fmla="*/ 1 h 1"/>
                <a:gd name="T16" fmla="*/ 0 w 1"/>
                <a:gd name="T17" fmla="*/ 0 h 1"/>
                <a:gd name="T18" fmla="*/ 0 w 1"/>
                <a:gd name="T19" fmla="*/ 0 h 1"/>
                <a:gd name="T20" fmla="*/ 0 w 1"/>
                <a:gd name="T21" fmla="*/ 0 h 1"/>
                <a:gd name="T22" fmla="*/ 0 w 1"/>
                <a:gd name="T23" fmla="*/ 0 h 1"/>
                <a:gd name="T24" fmla="*/ 0 w 1"/>
                <a:gd name="T25" fmla="*/ 0 h 1"/>
                <a:gd name="T26" fmla="*/ 0 w 1"/>
                <a:gd name="T27"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 h="1">
                  <a:moveTo>
                    <a:pt x="0" y="0"/>
                  </a:moveTo>
                  <a:cubicBezTo>
                    <a:pt x="0" y="0"/>
                    <a:pt x="0" y="0"/>
                    <a:pt x="0" y="0"/>
                  </a:cubicBezTo>
                  <a:cubicBezTo>
                    <a:pt x="0" y="1"/>
                    <a:pt x="0" y="1"/>
                    <a:pt x="0" y="1"/>
                  </a:cubicBezTo>
                  <a:cubicBezTo>
                    <a:pt x="1" y="1"/>
                    <a:pt x="1" y="1"/>
                    <a:pt x="1" y="1"/>
                  </a:cubicBezTo>
                  <a:cubicBezTo>
                    <a:pt x="1" y="1"/>
                    <a:pt x="1" y="1"/>
                    <a:pt x="1" y="1"/>
                  </a:cubicBezTo>
                  <a:cubicBezTo>
                    <a:pt x="0" y="1"/>
                    <a:pt x="0" y="1"/>
                    <a:pt x="0" y="1"/>
                  </a:cubicBezTo>
                  <a:cubicBezTo>
                    <a:pt x="0" y="1"/>
                    <a:pt x="0" y="1"/>
                    <a:pt x="0" y="1"/>
                  </a:cubicBezTo>
                  <a:cubicBezTo>
                    <a:pt x="0" y="1"/>
                    <a:pt x="0" y="1"/>
                    <a:pt x="0" y="1"/>
                  </a:cubicBezTo>
                  <a:cubicBezTo>
                    <a:pt x="0" y="1"/>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path>
              </a:pathLst>
            </a:custGeom>
            <a:solidFill>
              <a:srgbClr val="941A0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95" name="Freeform 494"/>
            <p:cNvSpPr/>
            <p:nvPr/>
          </p:nvSpPr>
          <p:spPr bwMode="auto">
            <a:xfrm>
              <a:off x="3866" y="147"/>
              <a:ext cx="0" cy="1"/>
            </a:xfrm>
            <a:custGeom>
              <a:avLst/>
              <a:gdLst>
                <a:gd name="T0" fmla="*/ 0 h 1"/>
                <a:gd name="T1" fmla="*/ 0 h 1"/>
                <a:gd name="T2" fmla="*/ 1 h 1"/>
                <a:gd name="T3" fmla="*/ 1 h 1"/>
                <a:gd name="T4" fmla="*/ 0 h 1"/>
              </a:gdLst>
              <a:ahLst/>
              <a:cxnLst>
                <a:cxn ang="0">
                  <a:pos x="0" y="T0"/>
                </a:cxn>
                <a:cxn ang="0">
                  <a:pos x="0" y="T1"/>
                </a:cxn>
                <a:cxn ang="0">
                  <a:pos x="0" y="T2"/>
                </a:cxn>
                <a:cxn ang="0">
                  <a:pos x="0" y="T3"/>
                </a:cxn>
                <a:cxn ang="0">
                  <a:pos x="0" y="T4"/>
                </a:cxn>
              </a:cxnLst>
              <a:rect l="0" t="0" r="r" b="b"/>
              <a:pathLst>
                <a:path h="1">
                  <a:moveTo>
                    <a:pt x="0" y="0"/>
                  </a:moveTo>
                  <a:cubicBezTo>
                    <a:pt x="0" y="0"/>
                    <a:pt x="0" y="0"/>
                    <a:pt x="0" y="0"/>
                  </a:cubicBezTo>
                  <a:cubicBezTo>
                    <a:pt x="0" y="1"/>
                    <a:pt x="0" y="1"/>
                    <a:pt x="0" y="1"/>
                  </a:cubicBezTo>
                  <a:cubicBezTo>
                    <a:pt x="0" y="1"/>
                    <a:pt x="0" y="1"/>
                    <a:pt x="0" y="1"/>
                  </a:cubicBezTo>
                  <a:cubicBezTo>
                    <a:pt x="0" y="0"/>
                    <a:pt x="0" y="0"/>
                    <a:pt x="0" y="0"/>
                  </a:cubicBezTo>
                </a:path>
              </a:pathLst>
            </a:custGeom>
            <a:solidFill>
              <a:srgbClr val="FFDE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96" name="Freeform 495"/>
            <p:cNvSpPr/>
            <p:nvPr/>
          </p:nvSpPr>
          <p:spPr bwMode="auto">
            <a:xfrm>
              <a:off x="3866" y="147"/>
              <a:ext cx="0" cy="1"/>
            </a:xfrm>
            <a:custGeom>
              <a:avLst/>
              <a:gdLst>
                <a:gd name="T0" fmla="*/ 0 h 1"/>
                <a:gd name="T1" fmla="*/ 0 h 1"/>
                <a:gd name="T2" fmla="*/ 1 h 1"/>
                <a:gd name="T3" fmla="*/ 1 h 1"/>
                <a:gd name="T4" fmla="*/ 0 h 1"/>
              </a:gdLst>
              <a:ahLst/>
              <a:cxnLst>
                <a:cxn ang="0">
                  <a:pos x="0" y="T0"/>
                </a:cxn>
                <a:cxn ang="0">
                  <a:pos x="0" y="T1"/>
                </a:cxn>
                <a:cxn ang="0">
                  <a:pos x="0" y="T2"/>
                </a:cxn>
                <a:cxn ang="0">
                  <a:pos x="0" y="T3"/>
                </a:cxn>
                <a:cxn ang="0">
                  <a:pos x="0" y="T4"/>
                </a:cxn>
              </a:cxnLst>
              <a:rect l="0" t="0" r="r" b="b"/>
              <a:pathLst>
                <a:path h="1">
                  <a:moveTo>
                    <a:pt x="0" y="0"/>
                  </a:moveTo>
                  <a:cubicBezTo>
                    <a:pt x="0" y="0"/>
                    <a:pt x="0" y="0"/>
                    <a:pt x="0" y="0"/>
                  </a:cubicBezTo>
                  <a:cubicBezTo>
                    <a:pt x="0" y="1"/>
                    <a:pt x="0" y="1"/>
                    <a:pt x="0" y="1"/>
                  </a:cubicBezTo>
                  <a:cubicBezTo>
                    <a:pt x="0" y="1"/>
                    <a:pt x="0" y="1"/>
                    <a:pt x="0" y="1"/>
                  </a:cubicBezTo>
                  <a:cubicBezTo>
                    <a:pt x="0" y="1"/>
                    <a:pt x="0" y="1"/>
                    <a:pt x="0" y="0"/>
                  </a:cubicBezTo>
                </a:path>
              </a:pathLst>
            </a:custGeom>
            <a:solidFill>
              <a:srgbClr val="F1D2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97" name="Freeform 496"/>
            <p:cNvSpPr/>
            <p:nvPr/>
          </p:nvSpPr>
          <p:spPr bwMode="auto">
            <a:xfrm>
              <a:off x="3866" y="147"/>
              <a:ext cx="0" cy="1"/>
            </a:xfrm>
            <a:custGeom>
              <a:avLst/>
              <a:gdLst>
                <a:gd name="T0" fmla="*/ 0 h 1"/>
                <a:gd name="T1" fmla="*/ 0 h 1"/>
                <a:gd name="T2" fmla="*/ 1 h 1"/>
                <a:gd name="T3" fmla="*/ 1 h 1"/>
                <a:gd name="T4" fmla="*/ 0 h 1"/>
              </a:gdLst>
              <a:ahLst/>
              <a:cxnLst>
                <a:cxn ang="0">
                  <a:pos x="0" y="T0"/>
                </a:cxn>
                <a:cxn ang="0">
                  <a:pos x="0" y="T1"/>
                </a:cxn>
                <a:cxn ang="0">
                  <a:pos x="0" y="T2"/>
                </a:cxn>
                <a:cxn ang="0">
                  <a:pos x="0" y="T3"/>
                </a:cxn>
                <a:cxn ang="0">
                  <a:pos x="0" y="T4"/>
                </a:cxn>
              </a:cxnLst>
              <a:rect l="0" t="0" r="r" b="b"/>
              <a:pathLst>
                <a:path h="1">
                  <a:moveTo>
                    <a:pt x="0" y="0"/>
                  </a:moveTo>
                  <a:cubicBezTo>
                    <a:pt x="0" y="0"/>
                    <a:pt x="0" y="0"/>
                    <a:pt x="0" y="0"/>
                  </a:cubicBezTo>
                  <a:cubicBezTo>
                    <a:pt x="0" y="1"/>
                    <a:pt x="0" y="1"/>
                    <a:pt x="0" y="1"/>
                  </a:cubicBezTo>
                  <a:cubicBezTo>
                    <a:pt x="0" y="1"/>
                    <a:pt x="0" y="1"/>
                    <a:pt x="0" y="1"/>
                  </a:cubicBezTo>
                  <a:cubicBezTo>
                    <a:pt x="0" y="1"/>
                    <a:pt x="0" y="1"/>
                    <a:pt x="0" y="0"/>
                  </a:cubicBezTo>
                </a:path>
              </a:pathLst>
            </a:custGeom>
            <a:solidFill>
              <a:srgbClr val="4771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98" name="Freeform 497"/>
            <p:cNvSpPr/>
            <p:nvPr/>
          </p:nvSpPr>
          <p:spPr bwMode="auto">
            <a:xfrm>
              <a:off x="3866" y="147"/>
              <a:ext cx="0" cy="1"/>
            </a:xfrm>
            <a:custGeom>
              <a:avLst/>
              <a:gdLst>
                <a:gd name="T0" fmla="*/ 0 h 1"/>
                <a:gd name="T1" fmla="*/ 0 h 1"/>
                <a:gd name="T2" fmla="*/ 1 h 1"/>
                <a:gd name="T3" fmla="*/ 1 h 1"/>
                <a:gd name="T4" fmla="*/ 0 h 1"/>
              </a:gdLst>
              <a:ahLst/>
              <a:cxnLst>
                <a:cxn ang="0">
                  <a:pos x="0" y="T0"/>
                </a:cxn>
                <a:cxn ang="0">
                  <a:pos x="0" y="T1"/>
                </a:cxn>
                <a:cxn ang="0">
                  <a:pos x="0" y="T2"/>
                </a:cxn>
                <a:cxn ang="0">
                  <a:pos x="0" y="T3"/>
                </a:cxn>
                <a:cxn ang="0">
                  <a:pos x="0" y="T4"/>
                </a:cxn>
              </a:cxnLst>
              <a:rect l="0" t="0" r="r" b="b"/>
              <a:pathLst>
                <a:path h="1">
                  <a:moveTo>
                    <a:pt x="0" y="0"/>
                  </a:moveTo>
                  <a:cubicBezTo>
                    <a:pt x="0" y="0"/>
                    <a:pt x="0" y="0"/>
                    <a:pt x="0" y="0"/>
                  </a:cubicBezTo>
                  <a:cubicBezTo>
                    <a:pt x="0" y="1"/>
                    <a:pt x="0" y="1"/>
                    <a:pt x="0" y="1"/>
                  </a:cubicBezTo>
                  <a:cubicBezTo>
                    <a:pt x="0" y="1"/>
                    <a:pt x="0" y="1"/>
                    <a:pt x="0" y="1"/>
                  </a:cubicBezTo>
                  <a:cubicBezTo>
                    <a:pt x="0" y="1"/>
                    <a:pt x="0" y="1"/>
                    <a:pt x="0" y="0"/>
                  </a:cubicBezTo>
                </a:path>
              </a:pathLst>
            </a:custGeom>
            <a:solidFill>
              <a:srgbClr val="941A0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99" name="Freeform 498"/>
            <p:cNvSpPr/>
            <p:nvPr/>
          </p:nvSpPr>
          <p:spPr bwMode="auto">
            <a:xfrm>
              <a:off x="3974" y="369"/>
              <a:ext cx="2" cy="2"/>
            </a:xfrm>
            <a:custGeom>
              <a:avLst/>
              <a:gdLst>
                <a:gd name="T0" fmla="*/ 0 w 1"/>
                <a:gd name="T1" fmla="*/ 0 h 1"/>
                <a:gd name="T2" fmla="*/ 0 w 1"/>
                <a:gd name="T3" fmla="*/ 0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0"/>
                    <a:pt x="0" y="0"/>
                    <a:pt x="0" y="0"/>
                  </a:cubicBezTo>
                  <a:cubicBezTo>
                    <a:pt x="0" y="0"/>
                    <a:pt x="1" y="1"/>
                    <a:pt x="1" y="1"/>
                  </a:cubicBezTo>
                  <a:cubicBezTo>
                    <a:pt x="1" y="1"/>
                    <a:pt x="0" y="0"/>
                    <a:pt x="0" y="0"/>
                  </a:cubicBezTo>
                </a:path>
              </a:pathLst>
            </a:custGeom>
            <a:solidFill>
              <a:srgbClr val="FFDE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00" name="Freeform 499"/>
            <p:cNvSpPr/>
            <p:nvPr/>
          </p:nvSpPr>
          <p:spPr bwMode="auto">
            <a:xfrm>
              <a:off x="3974" y="369"/>
              <a:ext cx="5" cy="11"/>
            </a:xfrm>
            <a:custGeom>
              <a:avLst/>
              <a:gdLst>
                <a:gd name="T0" fmla="*/ 0 w 3"/>
                <a:gd name="T1" fmla="*/ 0 h 7"/>
                <a:gd name="T2" fmla="*/ 1 w 3"/>
                <a:gd name="T3" fmla="*/ 2 h 7"/>
                <a:gd name="T4" fmla="*/ 3 w 3"/>
                <a:gd name="T5" fmla="*/ 7 h 7"/>
                <a:gd name="T6" fmla="*/ 1 w 3"/>
                <a:gd name="T7" fmla="*/ 1 h 7"/>
                <a:gd name="T8" fmla="*/ 0 w 3"/>
                <a:gd name="T9" fmla="*/ 0 h 7"/>
              </a:gdLst>
              <a:ahLst/>
              <a:cxnLst>
                <a:cxn ang="0">
                  <a:pos x="T0" y="T1"/>
                </a:cxn>
                <a:cxn ang="0">
                  <a:pos x="T2" y="T3"/>
                </a:cxn>
                <a:cxn ang="0">
                  <a:pos x="T4" y="T5"/>
                </a:cxn>
                <a:cxn ang="0">
                  <a:pos x="T6" y="T7"/>
                </a:cxn>
                <a:cxn ang="0">
                  <a:pos x="T8" y="T9"/>
                </a:cxn>
              </a:cxnLst>
              <a:rect l="0" t="0" r="r" b="b"/>
              <a:pathLst>
                <a:path w="3" h="7">
                  <a:moveTo>
                    <a:pt x="0" y="0"/>
                  </a:moveTo>
                  <a:cubicBezTo>
                    <a:pt x="1" y="1"/>
                    <a:pt x="1" y="1"/>
                    <a:pt x="1" y="2"/>
                  </a:cubicBezTo>
                  <a:cubicBezTo>
                    <a:pt x="2" y="3"/>
                    <a:pt x="2" y="5"/>
                    <a:pt x="3" y="7"/>
                  </a:cubicBezTo>
                  <a:cubicBezTo>
                    <a:pt x="2" y="5"/>
                    <a:pt x="1" y="3"/>
                    <a:pt x="1" y="1"/>
                  </a:cubicBezTo>
                  <a:cubicBezTo>
                    <a:pt x="1" y="1"/>
                    <a:pt x="0" y="0"/>
                    <a:pt x="0" y="0"/>
                  </a:cubicBezTo>
                </a:path>
              </a:pathLst>
            </a:custGeom>
            <a:solidFill>
              <a:srgbClr val="F1D2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01" name="Freeform 500"/>
            <p:cNvSpPr/>
            <p:nvPr/>
          </p:nvSpPr>
          <p:spPr bwMode="auto">
            <a:xfrm>
              <a:off x="3976" y="372"/>
              <a:ext cx="5" cy="10"/>
            </a:xfrm>
            <a:custGeom>
              <a:avLst/>
              <a:gdLst>
                <a:gd name="T0" fmla="*/ 0 w 3"/>
                <a:gd name="T1" fmla="*/ 0 h 6"/>
                <a:gd name="T2" fmla="*/ 0 w 3"/>
                <a:gd name="T3" fmla="*/ 1 h 6"/>
                <a:gd name="T4" fmla="*/ 2 w 3"/>
                <a:gd name="T5" fmla="*/ 6 h 6"/>
                <a:gd name="T6" fmla="*/ 3 w 3"/>
                <a:gd name="T7" fmla="*/ 6 h 6"/>
                <a:gd name="T8" fmla="*/ 2 w 3"/>
                <a:gd name="T9" fmla="*/ 5 h 6"/>
                <a:gd name="T10" fmla="*/ 0 w 3"/>
                <a:gd name="T11" fmla="*/ 0 h 6"/>
              </a:gdLst>
              <a:ahLst/>
              <a:cxnLst>
                <a:cxn ang="0">
                  <a:pos x="T0" y="T1"/>
                </a:cxn>
                <a:cxn ang="0">
                  <a:pos x="T2" y="T3"/>
                </a:cxn>
                <a:cxn ang="0">
                  <a:pos x="T4" y="T5"/>
                </a:cxn>
                <a:cxn ang="0">
                  <a:pos x="T6" y="T7"/>
                </a:cxn>
                <a:cxn ang="0">
                  <a:pos x="T8" y="T9"/>
                </a:cxn>
                <a:cxn ang="0">
                  <a:pos x="T10" y="T11"/>
                </a:cxn>
              </a:cxnLst>
              <a:rect l="0" t="0" r="r" b="b"/>
              <a:pathLst>
                <a:path w="3" h="6">
                  <a:moveTo>
                    <a:pt x="0" y="0"/>
                  </a:moveTo>
                  <a:cubicBezTo>
                    <a:pt x="0" y="0"/>
                    <a:pt x="0" y="0"/>
                    <a:pt x="0" y="1"/>
                  </a:cubicBezTo>
                  <a:cubicBezTo>
                    <a:pt x="1" y="2"/>
                    <a:pt x="2" y="4"/>
                    <a:pt x="2" y="6"/>
                  </a:cubicBezTo>
                  <a:cubicBezTo>
                    <a:pt x="2" y="6"/>
                    <a:pt x="3" y="6"/>
                    <a:pt x="3" y="6"/>
                  </a:cubicBezTo>
                  <a:cubicBezTo>
                    <a:pt x="2" y="6"/>
                    <a:pt x="2" y="5"/>
                    <a:pt x="2" y="5"/>
                  </a:cubicBezTo>
                  <a:cubicBezTo>
                    <a:pt x="1" y="3"/>
                    <a:pt x="1" y="1"/>
                    <a:pt x="0" y="0"/>
                  </a:cubicBezTo>
                </a:path>
              </a:pathLst>
            </a:custGeom>
            <a:solidFill>
              <a:srgbClr val="4771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02" name="Freeform 501"/>
            <p:cNvSpPr/>
            <p:nvPr/>
          </p:nvSpPr>
          <p:spPr bwMode="auto">
            <a:xfrm>
              <a:off x="3976" y="374"/>
              <a:ext cx="3" cy="8"/>
            </a:xfrm>
            <a:custGeom>
              <a:avLst/>
              <a:gdLst>
                <a:gd name="T0" fmla="*/ 0 w 2"/>
                <a:gd name="T1" fmla="*/ 0 h 5"/>
                <a:gd name="T2" fmla="*/ 1 w 2"/>
                <a:gd name="T3" fmla="*/ 1 h 5"/>
                <a:gd name="T4" fmla="*/ 2 w 2"/>
                <a:gd name="T5" fmla="*/ 3 h 5"/>
                <a:gd name="T6" fmla="*/ 1 w 2"/>
                <a:gd name="T7" fmla="*/ 1 h 5"/>
                <a:gd name="T8" fmla="*/ 1 w 2"/>
                <a:gd name="T9" fmla="*/ 1 h 5"/>
                <a:gd name="T10" fmla="*/ 2 w 2"/>
                <a:gd name="T11" fmla="*/ 3 h 5"/>
                <a:gd name="T12" fmla="*/ 2 w 2"/>
                <a:gd name="T13" fmla="*/ 4 h 5"/>
                <a:gd name="T14" fmla="*/ 2 w 2"/>
                <a:gd name="T15" fmla="*/ 4 h 5"/>
                <a:gd name="T16" fmla="*/ 2 w 2"/>
                <a:gd name="T17" fmla="*/ 4 h 5"/>
                <a:gd name="T18" fmla="*/ 2 w 2"/>
                <a:gd name="T19" fmla="*/ 5 h 5"/>
                <a:gd name="T20" fmla="*/ 0 w 2"/>
                <a:gd name="T21"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 h="5">
                  <a:moveTo>
                    <a:pt x="0" y="0"/>
                  </a:moveTo>
                  <a:cubicBezTo>
                    <a:pt x="1" y="0"/>
                    <a:pt x="1" y="1"/>
                    <a:pt x="1" y="1"/>
                  </a:cubicBezTo>
                  <a:cubicBezTo>
                    <a:pt x="1" y="2"/>
                    <a:pt x="1" y="2"/>
                    <a:pt x="2" y="3"/>
                  </a:cubicBezTo>
                  <a:cubicBezTo>
                    <a:pt x="1" y="2"/>
                    <a:pt x="1" y="2"/>
                    <a:pt x="1" y="1"/>
                  </a:cubicBezTo>
                  <a:cubicBezTo>
                    <a:pt x="1" y="1"/>
                    <a:pt x="1" y="1"/>
                    <a:pt x="1" y="1"/>
                  </a:cubicBezTo>
                  <a:cubicBezTo>
                    <a:pt x="1" y="2"/>
                    <a:pt x="1" y="2"/>
                    <a:pt x="2" y="3"/>
                  </a:cubicBezTo>
                  <a:cubicBezTo>
                    <a:pt x="2" y="4"/>
                    <a:pt x="2" y="4"/>
                    <a:pt x="2" y="4"/>
                  </a:cubicBezTo>
                  <a:cubicBezTo>
                    <a:pt x="2" y="4"/>
                    <a:pt x="2" y="4"/>
                    <a:pt x="2" y="4"/>
                  </a:cubicBezTo>
                  <a:cubicBezTo>
                    <a:pt x="2" y="4"/>
                    <a:pt x="2" y="4"/>
                    <a:pt x="2" y="4"/>
                  </a:cubicBezTo>
                  <a:cubicBezTo>
                    <a:pt x="2" y="4"/>
                    <a:pt x="2" y="4"/>
                    <a:pt x="2" y="5"/>
                  </a:cubicBezTo>
                  <a:cubicBezTo>
                    <a:pt x="2" y="3"/>
                    <a:pt x="1" y="1"/>
                    <a:pt x="0" y="0"/>
                  </a:cubicBezTo>
                </a:path>
              </a:pathLst>
            </a:custGeom>
            <a:solidFill>
              <a:srgbClr val="941A0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03" name="Freeform 502"/>
            <p:cNvSpPr/>
            <p:nvPr/>
          </p:nvSpPr>
          <p:spPr bwMode="auto">
            <a:xfrm>
              <a:off x="3876" y="163"/>
              <a:ext cx="0" cy="2"/>
            </a:xfrm>
            <a:custGeom>
              <a:avLst/>
              <a:gdLst>
                <a:gd name="T0" fmla="*/ 0 h 1"/>
                <a:gd name="T1" fmla="*/ 0 h 1"/>
                <a:gd name="T2" fmla="*/ 1 h 1"/>
                <a:gd name="T3" fmla="*/ 0 h 1"/>
              </a:gdLst>
              <a:ahLst/>
              <a:cxnLst>
                <a:cxn ang="0">
                  <a:pos x="0" y="T0"/>
                </a:cxn>
                <a:cxn ang="0">
                  <a:pos x="0" y="T1"/>
                </a:cxn>
                <a:cxn ang="0">
                  <a:pos x="0" y="T2"/>
                </a:cxn>
                <a:cxn ang="0">
                  <a:pos x="0" y="T3"/>
                </a:cxn>
              </a:cxnLst>
              <a:rect l="0" t="0" r="r" b="b"/>
              <a:pathLst>
                <a:path h="1">
                  <a:moveTo>
                    <a:pt x="0" y="0"/>
                  </a:moveTo>
                  <a:cubicBezTo>
                    <a:pt x="0" y="0"/>
                    <a:pt x="0" y="0"/>
                    <a:pt x="0" y="0"/>
                  </a:cubicBezTo>
                  <a:cubicBezTo>
                    <a:pt x="0" y="0"/>
                    <a:pt x="0" y="1"/>
                    <a:pt x="0" y="1"/>
                  </a:cubicBezTo>
                  <a:cubicBezTo>
                    <a:pt x="0" y="1"/>
                    <a:pt x="0" y="0"/>
                    <a:pt x="0" y="0"/>
                  </a:cubicBezTo>
                </a:path>
              </a:pathLst>
            </a:custGeom>
            <a:solidFill>
              <a:srgbClr val="FFDE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04" name="Freeform 503"/>
            <p:cNvSpPr/>
            <p:nvPr/>
          </p:nvSpPr>
          <p:spPr bwMode="auto">
            <a:xfrm>
              <a:off x="3876" y="163"/>
              <a:ext cx="2" cy="2"/>
            </a:xfrm>
            <a:custGeom>
              <a:avLst/>
              <a:gdLst>
                <a:gd name="T0" fmla="*/ 0 w 1"/>
                <a:gd name="T1" fmla="*/ 0 h 1"/>
                <a:gd name="T2" fmla="*/ 0 w 1"/>
                <a:gd name="T3" fmla="*/ 0 h 1"/>
                <a:gd name="T4" fmla="*/ 1 w 1"/>
                <a:gd name="T5" fmla="*/ 1 h 1"/>
                <a:gd name="T6" fmla="*/ 0 w 1"/>
                <a:gd name="T7" fmla="*/ 1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0" y="0"/>
                    <a:pt x="0" y="0"/>
                    <a:pt x="0" y="0"/>
                  </a:cubicBezTo>
                  <a:cubicBezTo>
                    <a:pt x="0" y="0"/>
                    <a:pt x="0" y="1"/>
                    <a:pt x="1" y="1"/>
                  </a:cubicBezTo>
                  <a:cubicBezTo>
                    <a:pt x="0" y="1"/>
                    <a:pt x="0" y="1"/>
                    <a:pt x="0" y="1"/>
                  </a:cubicBezTo>
                  <a:cubicBezTo>
                    <a:pt x="0" y="1"/>
                    <a:pt x="0" y="0"/>
                    <a:pt x="0" y="0"/>
                  </a:cubicBezTo>
                </a:path>
              </a:pathLst>
            </a:custGeom>
            <a:solidFill>
              <a:srgbClr val="F1D2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05" name="Freeform 504"/>
            <p:cNvSpPr/>
            <p:nvPr/>
          </p:nvSpPr>
          <p:spPr bwMode="auto">
            <a:xfrm>
              <a:off x="3876" y="163"/>
              <a:ext cx="2" cy="3"/>
            </a:xfrm>
            <a:custGeom>
              <a:avLst/>
              <a:gdLst>
                <a:gd name="T0" fmla="*/ 0 w 1"/>
                <a:gd name="T1" fmla="*/ 0 h 2"/>
                <a:gd name="T2" fmla="*/ 0 w 1"/>
                <a:gd name="T3" fmla="*/ 0 h 2"/>
                <a:gd name="T4" fmla="*/ 1 w 1"/>
                <a:gd name="T5" fmla="*/ 2 h 2"/>
                <a:gd name="T6" fmla="*/ 1 w 1"/>
                <a:gd name="T7" fmla="*/ 1 h 2"/>
                <a:gd name="T8" fmla="*/ 0 w 1"/>
                <a:gd name="T9" fmla="*/ 0 h 2"/>
              </a:gdLst>
              <a:ahLst/>
              <a:cxnLst>
                <a:cxn ang="0">
                  <a:pos x="T0" y="T1"/>
                </a:cxn>
                <a:cxn ang="0">
                  <a:pos x="T2" y="T3"/>
                </a:cxn>
                <a:cxn ang="0">
                  <a:pos x="T4" y="T5"/>
                </a:cxn>
                <a:cxn ang="0">
                  <a:pos x="T6" y="T7"/>
                </a:cxn>
                <a:cxn ang="0">
                  <a:pos x="T8" y="T9"/>
                </a:cxn>
              </a:cxnLst>
              <a:rect l="0" t="0" r="r" b="b"/>
              <a:pathLst>
                <a:path w="1" h="2">
                  <a:moveTo>
                    <a:pt x="0" y="0"/>
                  </a:moveTo>
                  <a:cubicBezTo>
                    <a:pt x="0" y="0"/>
                    <a:pt x="0" y="0"/>
                    <a:pt x="0" y="0"/>
                  </a:cubicBezTo>
                  <a:cubicBezTo>
                    <a:pt x="0" y="0"/>
                    <a:pt x="0" y="1"/>
                    <a:pt x="1" y="2"/>
                  </a:cubicBezTo>
                  <a:cubicBezTo>
                    <a:pt x="1" y="2"/>
                    <a:pt x="1" y="2"/>
                    <a:pt x="1" y="1"/>
                  </a:cubicBezTo>
                  <a:cubicBezTo>
                    <a:pt x="0" y="1"/>
                    <a:pt x="0" y="0"/>
                    <a:pt x="0" y="0"/>
                  </a:cubicBezTo>
                </a:path>
              </a:pathLst>
            </a:custGeom>
            <a:solidFill>
              <a:srgbClr val="4771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06" name="Freeform 505"/>
            <p:cNvSpPr/>
            <p:nvPr/>
          </p:nvSpPr>
          <p:spPr bwMode="auto">
            <a:xfrm>
              <a:off x="3876" y="163"/>
              <a:ext cx="2" cy="3"/>
            </a:xfrm>
            <a:custGeom>
              <a:avLst/>
              <a:gdLst>
                <a:gd name="T0" fmla="*/ 0 w 1"/>
                <a:gd name="T1" fmla="*/ 0 h 2"/>
                <a:gd name="T2" fmla="*/ 0 w 1"/>
                <a:gd name="T3" fmla="*/ 0 h 2"/>
                <a:gd name="T4" fmla="*/ 0 w 1"/>
                <a:gd name="T5" fmla="*/ 0 h 2"/>
                <a:gd name="T6" fmla="*/ 0 w 1"/>
                <a:gd name="T7" fmla="*/ 1 h 2"/>
                <a:gd name="T8" fmla="*/ 1 w 1"/>
                <a:gd name="T9" fmla="*/ 2 h 2"/>
                <a:gd name="T10" fmla="*/ 1 w 1"/>
                <a:gd name="T11" fmla="*/ 2 h 2"/>
                <a:gd name="T12" fmla="*/ 0 w 1"/>
                <a:gd name="T13" fmla="*/ 1 h 2"/>
                <a:gd name="T14" fmla="*/ 1 w 1"/>
                <a:gd name="T15" fmla="*/ 2 h 2"/>
                <a:gd name="T16" fmla="*/ 1 w 1"/>
                <a:gd name="T17" fmla="*/ 2 h 2"/>
                <a:gd name="T18" fmla="*/ 1 w 1"/>
                <a:gd name="T19" fmla="*/ 2 h 2"/>
                <a:gd name="T20" fmla="*/ 0 w 1"/>
                <a:gd name="T21"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 h="2">
                  <a:moveTo>
                    <a:pt x="0" y="0"/>
                  </a:moveTo>
                  <a:cubicBezTo>
                    <a:pt x="0" y="0"/>
                    <a:pt x="0" y="0"/>
                    <a:pt x="0" y="0"/>
                  </a:cubicBezTo>
                  <a:cubicBezTo>
                    <a:pt x="0" y="0"/>
                    <a:pt x="0" y="0"/>
                    <a:pt x="0" y="0"/>
                  </a:cubicBezTo>
                  <a:cubicBezTo>
                    <a:pt x="0" y="1"/>
                    <a:pt x="0" y="1"/>
                    <a:pt x="0" y="1"/>
                  </a:cubicBezTo>
                  <a:cubicBezTo>
                    <a:pt x="1" y="2"/>
                    <a:pt x="1" y="2"/>
                    <a:pt x="1" y="2"/>
                  </a:cubicBezTo>
                  <a:cubicBezTo>
                    <a:pt x="1" y="2"/>
                    <a:pt x="1" y="2"/>
                    <a:pt x="1" y="2"/>
                  </a:cubicBezTo>
                  <a:cubicBezTo>
                    <a:pt x="0" y="1"/>
                    <a:pt x="0" y="1"/>
                    <a:pt x="0" y="1"/>
                  </a:cubicBezTo>
                  <a:cubicBezTo>
                    <a:pt x="0" y="1"/>
                    <a:pt x="1" y="1"/>
                    <a:pt x="1" y="2"/>
                  </a:cubicBezTo>
                  <a:cubicBezTo>
                    <a:pt x="1" y="2"/>
                    <a:pt x="1" y="2"/>
                    <a:pt x="1" y="2"/>
                  </a:cubicBezTo>
                  <a:cubicBezTo>
                    <a:pt x="1" y="2"/>
                    <a:pt x="1" y="2"/>
                    <a:pt x="1" y="2"/>
                  </a:cubicBezTo>
                  <a:cubicBezTo>
                    <a:pt x="0" y="1"/>
                    <a:pt x="0" y="0"/>
                    <a:pt x="0" y="0"/>
                  </a:cubicBezTo>
                </a:path>
              </a:pathLst>
            </a:custGeom>
            <a:solidFill>
              <a:srgbClr val="941A0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07" name="Freeform 506"/>
            <p:cNvSpPr/>
            <p:nvPr/>
          </p:nvSpPr>
          <p:spPr bwMode="auto">
            <a:xfrm>
              <a:off x="3886" y="183"/>
              <a:ext cx="1" cy="0"/>
            </a:xfrm>
            <a:custGeom>
              <a:avLst/>
              <a:gdLst>
                <a:gd name="T0" fmla="*/ 0 w 1"/>
                <a:gd name="T1" fmla="*/ 0 w 1"/>
                <a:gd name="T2" fmla="*/ 1 w 1"/>
                <a:gd name="T3" fmla="*/ 0 w 1"/>
                <a:gd name="T4" fmla="*/ 0 w 1"/>
              </a:gdLst>
              <a:ahLst/>
              <a:cxnLst>
                <a:cxn ang="0">
                  <a:pos x="T0" y="0"/>
                </a:cxn>
                <a:cxn ang="0">
                  <a:pos x="T1" y="0"/>
                </a:cxn>
                <a:cxn ang="0">
                  <a:pos x="T2" y="0"/>
                </a:cxn>
                <a:cxn ang="0">
                  <a:pos x="T3" y="0"/>
                </a:cxn>
                <a:cxn ang="0">
                  <a:pos x="T4" y="0"/>
                </a:cxn>
              </a:cxnLst>
              <a:rect l="0" t="0" r="r" b="b"/>
              <a:pathLst>
                <a:path w="1">
                  <a:moveTo>
                    <a:pt x="0" y="0"/>
                  </a:moveTo>
                  <a:cubicBezTo>
                    <a:pt x="0" y="0"/>
                    <a:pt x="0" y="0"/>
                    <a:pt x="0" y="0"/>
                  </a:cubicBezTo>
                  <a:cubicBezTo>
                    <a:pt x="0" y="0"/>
                    <a:pt x="0" y="0"/>
                    <a:pt x="1" y="0"/>
                  </a:cubicBezTo>
                  <a:cubicBezTo>
                    <a:pt x="1" y="0"/>
                    <a:pt x="0" y="0"/>
                    <a:pt x="0" y="0"/>
                  </a:cubicBezTo>
                  <a:cubicBezTo>
                    <a:pt x="0" y="0"/>
                    <a:pt x="0" y="0"/>
                    <a:pt x="0" y="0"/>
                  </a:cubicBezTo>
                </a:path>
              </a:pathLst>
            </a:custGeom>
            <a:solidFill>
              <a:srgbClr val="F1D2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08" name="Freeform 507"/>
            <p:cNvSpPr/>
            <p:nvPr/>
          </p:nvSpPr>
          <p:spPr bwMode="auto">
            <a:xfrm>
              <a:off x="3886" y="183"/>
              <a:ext cx="1" cy="1"/>
            </a:xfrm>
            <a:custGeom>
              <a:avLst/>
              <a:gdLst>
                <a:gd name="T0" fmla="*/ 0 w 1"/>
                <a:gd name="T1" fmla="*/ 0 h 1"/>
                <a:gd name="T2" fmla="*/ 1 w 1"/>
                <a:gd name="T3" fmla="*/ 0 h 1"/>
                <a:gd name="T4" fmla="*/ 1 w 1"/>
                <a:gd name="T5" fmla="*/ 1 h 1"/>
                <a:gd name="T6" fmla="*/ 1 w 1"/>
                <a:gd name="T7" fmla="*/ 0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0" y="0"/>
                    <a:pt x="1" y="0"/>
                    <a:pt x="1" y="0"/>
                  </a:cubicBezTo>
                  <a:cubicBezTo>
                    <a:pt x="1" y="1"/>
                    <a:pt x="1" y="1"/>
                    <a:pt x="1" y="1"/>
                  </a:cubicBezTo>
                  <a:cubicBezTo>
                    <a:pt x="1" y="1"/>
                    <a:pt x="1" y="0"/>
                    <a:pt x="1" y="0"/>
                  </a:cubicBezTo>
                  <a:cubicBezTo>
                    <a:pt x="0" y="0"/>
                    <a:pt x="0" y="0"/>
                    <a:pt x="0" y="0"/>
                  </a:cubicBezTo>
                </a:path>
              </a:pathLst>
            </a:custGeom>
            <a:solidFill>
              <a:srgbClr val="4771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09" name="Freeform 508"/>
            <p:cNvSpPr/>
            <p:nvPr/>
          </p:nvSpPr>
          <p:spPr bwMode="auto">
            <a:xfrm>
              <a:off x="3887" y="183"/>
              <a:ext cx="0" cy="1"/>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1"/>
                  </a:cubicBezTo>
                  <a:cubicBezTo>
                    <a:pt x="0" y="1"/>
                    <a:pt x="0" y="1"/>
                    <a:pt x="0" y="0"/>
                  </a:cubicBezTo>
                </a:path>
              </a:pathLst>
            </a:custGeom>
            <a:solidFill>
              <a:srgbClr val="941A0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10" name="Freeform 509"/>
            <p:cNvSpPr/>
            <p:nvPr/>
          </p:nvSpPr>
          <p:spPr bwMode="auto">
            <a:xfrm>
              <a:off x="3864" y="145"/>
              <a:ext cx="2" cy="2"/>
            </a:xfrm>
            <a:custGeom>
              <a:avLst/>
              <a:gdLst>
                <a:gd name="T0" fmla="*/ 0 w 2"/>
                <a:gd name="T1" fmla="*/ 0 h 2"/>
                <a:gd name="T2" fmla="*/ 2 w 2"/>
                <a:gd name="T3" fmla="*/ 2 h 2"/>
                <a:gd name="T4" fmla="*/ 0 w 2"/>
                <a:gd name="T5" fmla="*/ 0 h 2"/>
              </a:gdLst>
              <a:ahLst/>
              <a:cxnLst>
                <a:cxn ang="0">
                  <a:pos x="T0" y="T1"/>
                </a:cxn>
                <a:cxn ang="0">
                  <a:pos x="T2" y="T3"/>
                </a:cxn>
                <a:cxn ang="0">
                  <a:pos x="T4" y="T5"/>
                </a:cxn>
              </a:cxnLst>
              <a:rect l="0" t="0" r="r" b="b"/>
              <a:pathLst>
                <a:path w="2" h="2">
                  <a:moveTo>
                    <a:pt x="0" y="0"/>
                  </a:moveTo>
                  <a:lnTo>
                    <a:pt x="2" y="2"/>
                  </a:lnTo>
                  <a:lnTo>
                    <a:pt x="0" y="0"/>
                  </a:lnTo>
                  <a:close/>
                </a:path>
              </a:pathLst>
            </a:custGeom>
            <a:solidFill>
              <a:srgbClr val="00A8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11" name="Freeform 510"/>
            <p:cNvSpPr/>
            <p:nvPr/>
          </p:nvSpPr>
          <p:spPr bwMode="auto">
            <a:xfrm>
              <a:off x="3864" y="145"/>
              <a:ext cx="2" cy="2"/>
            </a:xfrm>
            <a:custGeom>
              <a:avLst/>
              <a:gdLst>
                <a:gd name="T0" fmla="*/ 0 w 2"/>
                <a:gd name="T1" fmla="*/ 0 h 2"/>
                <a:gd name="T2" fmla="*/ 2 w 2"/>
                <a:gd name="T3" fmla="*/ 2 h 2"/>
                <a:gd name="T4" fmla="*/ 0 w 2"/>
                <a:gd name="T5" fmla="*/ 0 h 2"/>
              </a:gdLst>
              <a:ahLst/>
              <a:cxnLst>
                <a:cxn ang="0">
                  <a:pos x="T0" y="T1"/>
                </a:cxn>
                <a:cxn ang="0">
                  <a:pos x="T2" y="T3"/>
                </a:cxn>
                <a:cxn ang="0">
                  <a:pos x="T4" y="T5"/>
                </a:cxn>
              </a:cxnLst>
              <a:rect l="0" t="0" r="r" b="b"/>
              <a:pathLst>
                <a:path w="2" h="2">
                  <a:moveTo>
                    <a:pt x="0" y="0"/>
                  </a:moveTo>
                  <a:lnTo>
                    <a:pt x="2"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12" name="Freeform 511"/>
            <p:cNvSpPr/>
            <p:nvPr/>
          </p:nvSpPr>
          <p:spPr bwMode="auto">
            <a:xfrm>
              <a:off x="3866" y="148"/>
              <a:ext cx="2" cy="2"/>
            </a:xfrm>
            <a:custGeom>
              <a:avLst/>
              <a:gdLst>
                <a:gd name="T0" fmla="*/ 0 w 1"/>
                <a:gd name="T1" fmla="*/ 0 h 1"/>
                <a:gd name="T2" fmla="*/ 1 w 1"/>
                <a:gd name="T3" fmla="*/ 1 h 1"/>
                <a:gd name="T4" fmla="*/ 1 w 1"/>
                <a:gd name="T5" fmla="*/ 0 h 1"/>
                <a:gd name="T6" fmla="*/ 0 w 1"/>
                <a:gd name="T7" fmla="*/ 0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1" y="0"/>
                    <a:pt x="1" y="0"/>
                    <a:pt x="1" y="1"/>
                  </a:cubicBezTo>
                  <a:cubicBezTo>
                    <a:pt x="1" y="0"/>
                    <a:pt x="1" y="0"/>
                    <a:pt x="1" y="0"/>
                  </a:cubicBezTo>
                  <a:cubicBezTo>
                    <a:pt x="0" y="0"/>
                    <a:pt x="0" y="0"/>
                    <a:pt x="0" y="0"/>
                  </a:cubicBezTo>
                  <a:cubicBezTo>
                    <a:pt x="0" y="0"/>
                    <a:pt x="0" y="0"/>
                    <a:pt x="0" y="0"/>
                  </a:cubicBezTo>
                </a:path>
              </a:pathLst>
            </a:custGeom>
            <a:solidFill>
              <a:srgbClr val="00A8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13" name="Freeform 512"/>
            <p:cNvSpPr/>
            <p:nvPr/>
          </p:nvSpPr>
          <p:spPr bwMode="auto">
            <a:xfrm>
              <a:off x="3866" y="148"/>
              <a:ext cx="2" cy="2"/>
            </a:xfrm>
            <a:custGeom>
              <a:avLst/>
              <a:gdLst>
                <a:gd name="T0" fmla="*/ 0 w 1"/>
                <a:gd name="T1" fmla="*/ 0 h 1"/>
                <a:gd name="T2" fmla="*/ 1 w 1"/>
                <a:gd name="T3" fmla="*/ 1 h 1"/>
                <a:gd name="T4" fmla="*/ 1 w 1"/>
                <a:gd name="T5" fmla="*/ 1 h 1"/>
                <a:gd name="T6" fmla="*/ 0 w 1"/>
                <a:gd name="T7" fmla="*/ 0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1" y="0"/>
                    <a:pt x="1" y="0"/>
                    <a:pt x="1" y="1"/>
                  </a:cubicBezTo>
                  <a:cubicBezTo>
                    <a:pt x="1" y="1"/>
                    <a:pt x="1" y="1"/>
                    <a:pt x="1" y="1"/>
                  </a:cubicBezTo>
                  <a:cubicBezTo>
                    <a:pt x="1" y="0"/>
                    <a:pt x="1" y="0"/>
                    <a:pt x="0" y="0"/>
                  </a:cubicBezTo>
                  <a:cubicBezTo>
                    <a:pt x="0" y="0"/>
                    <a:pt x="0" y="0"/>
                    <a:pt x="0" y="0"/>
                  </a:cubicBezTo>
                </a:path>
              </a:pathLst>
            </a:custGeom>
            <a:solidFill>
              <a:srgbClr val="009F9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14" name="Freeform 513"/>
            <p:cNvSpPr/>
            <p:nvPr/>
          </p:nvSpPr>
          <p:spPr bwMode="auto">
            <a:xfrm>
              <a:off x="3866" y="148"/>
              <a:ext cx="2" cy="2"/>
            </a:xfrm>
            <a:custGeom>
              <a:avLst/>
              <a:gdLst>
                <a:gd name="T0" fmla="*/ 0 w 1"/>
                <a:gd name="T1" fmla="*/ 0 h 1"/>
                <a:gd name="T2" fmla="*/ 1 w 1"/>
                <a:gd name="T3" fmla="*/ 1 h 1"/>
                <a:gd name="T4" fmla="*/ 1 w 1"/>
                <a:gd name="T5" fmla="*/ 1 h 1"/>
                <a:gd name="T6" fmla="*/ 0 w 1"/>
                <a:gd name="T7" fmla="*/ 0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1" y="0"/>
                    <a:pt x="1" y="0"/>
                    <a:pt x="1" y="1"/>
                  </a:cubicBezTo>
                  <a:cubicBezTo>
                    <a:pt x="1" y="1"/>
                    <a:pt x="1" y="1"/>
                    <a:pt x="1" y="1"/>
                  </a:cubicBezTo>
                  <a:cubicBezTo>
                    <a:pt x="1" y="0"/>
                    <a:pt x="1" y="0"/>
                    <a:pt x="0" y="0"/>
                  </a:cubicBezTo>
                  <a:cubicBezTo>
                    <a:pt x="0" y="0"/>
                    <a:pt x="0" y="0"/>
                    <a:pt x="0" y="0"/>
                  </a:cubicBezTo>
                </a:path>
              </a:pathLst>
            </a:custGeom>
            <a:solidFill>
              <a:srgbClr val="0056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15" name="Freeform 514"/>
            <p:cNvSpPr/>
            <p:nvPr/>
          </p:nvSpPr>
          <p:spPr bwMode="auto">
            <a:xfrm>
              <a:off x="3866" y="148"/>
              <a:ext cx="2" cy="2"/>
            </a:xfrm>
            <a:custGeom>
              <a:avLst/>
              <a:gdLst>
                <a:gd name="T0" fmla="*/ 0 w 1"/>
                <a:gd name="T1" fmla="*/ 0 h 1"/>
                <a:gd name="T2" fmla="*/ 0 w 1"/>
                <a:gd name="T3" fmla="*/ 0 h 1"/>
                <a:gd name="T4" fmla="*/ 1 w 1"/>
                <a:gd name="T5" fmla="*/ 1 h 1"/>
                <a:gd name="T6" fmla="*/ 1 w 1"/>
                <a:gd name="T7" fmla="*/ 1 h 1"/>
                <a:gd name="T8" fmla="*/ 0 w 1"/>
                <a:gd name="T9" fmla="*/ 0 h 1"/>
                <a:gd name="T10" fmla="*/ 0 w 1"/>
                <a:gd name="T11" fmla="*/ 0 h 1"/>
              </a:gdLst>
              <a:ahLst/>
              <a:cxnLst>
                <a:cxn ang="0">
                  <a:pos x="T0" y="T1"/>
                </a:cxn>
                <a:cxn ang="0">
                  <a:pos x="T2" y="T3"/>
                </a:cxn>
                <a:cxn ang="0">
                  <a:pos x="T4" y="T5"/>
                </a:cxn>
                <a:cxn ang="0">
                  <a:pos x="T6" y="T7"/>
                </a:cxn>
                <a:cxn ang="0">
                  <a:pos x="T8" y="T9"/>
                </a:cxn>
                <a:cxn ang="0">
                  <a:pos x="T10" y="T11"/>
                </a:cxn>
              </a:cxnLst>
              <a:rect l="0" t="0" r="r" b="b"/>
              <a:pathLst>
                <a:path w="1" h="1">
                  <a:moveTo>
                    <a:pt x="0" y="0"/>
                  </a:moveTo>
                  <a:cubicBezTo>
                    <a:pt x="0" y="0"/>
                    <a:pt x="0" y="0"/>
                    <a:pt x="0" y="0"/>
                  </a:cubicBezTo>
                  <a:cubicBezTo>
                    <a:pt x="1" y="1"/>
                    <a:pt x="1" y="1"/>
                    <a:pt x="1" y="1"/>
                  </a:cubicBezTo>
                  <a:cubicBezTo>
                    <a:pt x="1" y="1"/>
                    <a:pt x="1" y="1"/>
                    <a:pt x="1" y="1"/>
                  </a:cubicBezTo>
                  <a:cubicBezTo>
                    <a:pt x="1" y="0"/>
                    <a:pt x="1" y="0"/>
                    <a:pt x="0" y="0"/>
                  </a:cubicBezTo>
                  <a:cubicBezTo>
                    <a:pt x="0" y="0"/>
                    <a:pt x="0" y="0"/>
                    <a:pt x="0" y="0"/>
                  </a:cubicBezTo>
                </a:path>
              </a:pathLst>
            </a:custGeom>
            <a:solidFill>
              <a:srgbClr val="00141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16" name="Freeform 515"/>
            <p:cNvSpPr/>
            <p:nvPr/>
          </p:nvSpPr>
          <p:spPr bwMode="auto">
            <a:xfrm>
              <a:off x="3919" y="245"/>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path>
              </a:pathLst>
            </a:custGeom>
            <a:solidFill>
              <a:srgbClr val="0056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17" name="Freeform 516"/>
            <p:cNvSpPr/>
            <p:nvPr/>
          </p:nvSpPr>
          <p:spPr bwMode="auto">
            <a:xfrm>
              <a:off x="3919" y="246"/>
              <a:ext cx="4" cy="7"/>
            </a:xfrm>
            <a:custGeom>
              <a:avLst/>
              <a:gdLst>
                <a:gd name="T0" fmla="*/ 0 w 3"/>
                <a:gd name="T1" fmla="*/ 0 h 4"/>
                <a:gd name="T2" fmla="*/ 3 w 3"/>
                <a:gd name="T3" fmla="*/ 4 h 4"/>
                <a:gd name="T4" fmla="*/ 3 w 3"/>
                <a:gd name="T5" fmla="*/ 4 h 4"/>
                <a:gd name="T6" fmla="*/ 2 w 3"/>
                <a:gd name="T7" fmla="*/ 3 h 4"/>
                <a:gd name="T8" fmla="*/ 0 w 3"/>
                <a:gd name="T9" fmla="*/ 0 h 4"/>
              </a:gdLst>
              <a:ahLst/>
              <a:cxnLst>
                <a:cxn ang="0">
                  <a:pos x="T0" y="T1"/>
                </a:cxn>
                <a:cxn ang="0">
                  <a:pos x="T2" y="T3"/>
                </a:cxn>
                <a:cxn ang="0">
                  <a:pos x="T4" y="T5"/>
                </a:cxn>
                <a:cxn ang="0">
                  <a:pos x="T6" y="T7"/>
                </a:cxn>
                <a:cxn ang="0">
                  <a:pos x="T8" y="T9"/>
                </a:cxn>
              </a:cxnLst>
              <a:rect l="0" t="0" r="r" b="b"/>
              <a:pathLst>
                <a:path w="3" h="4">
                  <a:moveTo>
                    <a:pt x="0" y="0"/>
                  </a:moveTo>
                  <a:cubicBezTo>
                    <a:pt x="1" y="1"/>
                    <a:pt x="2" y="3"/>
                    <a:pt x="3" y="4"/>
                  </a:cubicBezTo>
                  <a:cubicBezTo>
                    <a:pt x="3" y="4"/>
                    <a:pt x="3" y="4"/>
                    <a:pt x="3" y="4"/>
                  </a:cubicBezTo>
                  <a:cubicBezTo>
                    <a:pt x="3" y="4"/>
                    <a:pt x="2" y="4"/>
                    <a:pt x="2" y="3"/>
                  </a:cubicBezTo>
                  <a:cubicBezTo>
                    <a:pt x="2" y="2"/>
                    <a:pt x="1" y="1"/>
                    <a:pt x="0" y="0"/>
                  </a:cubicBezTo>
                </a:path>
              </a:pathLst>
            </a:custGeom>
            <a:solidFill>
              <a:srgbClr val="00141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18" name="Freeform 517"/>
            <p:cNvSpPr/>
            <p:nvPr/>
          </p:nvSpPr>
          <p:spPr bwMode="auto">
            <a:xfrm>
              <a:off x="3920" y="248"/>
              <a:ext cx="2" cy="2"/>
            </a:xfrm>
            <a:custGeom>
              <a:avLst/>
              <a:gdLst>
                <a:gd name="T0" fmla="*/ 0 w 1"/>
                <a:gd name="T1" fmla="*/ 0 h 1"/>
                <a:gd name="T2" fmla="*/ 1 w 1"/>
                <a:gd name="T3" fmla="*/ 1 h 1"/>
                <a:gd name="T4" fmla="*/ 0 w 1"/>
                <a:gd name="T5" fmla="*/ 1 h 1"/>
                <a:gd name="T6" fmla="*/ 0 w 1"/>
                <a:gd name="T7" fmla="*/ 1 h 1"/>
                <a:gd name="T8" fmla="*/ 0 w 1"/>
                <a:gd name="T9" fmla="*/ 0 h 1"/>
                <a:gd name="T10" fmla="*/ 0 w 1"/>
                <a:gd name="T11" fmla="*/ 0 h 1"/>
              </a:gdLst>
              <a:ahLst/>
              <a:cxnLst>
                <a:cxn ang="0">
                  <a:pos x="T0" y="T1"/>
                </a:cxn>
                <a:cxn ang="0">
                  <a:pos x="T2" y="T3"/>
                </a:cxn>
                <a:cxn ang="0">
                  <a:pos x="T4" y="T5"/>
                </a:cxn>
                <a:cxn ang="0">
                  <a:pos x="T6" y="T7"/>
                </a:cxn>
                <a:cxn ang="0">
                  <a:pos x="T8" y="T9"/>
                </a:cxn>
                <a:cxn ang="0">
                  <a:pos x="T10" y="T11"/>
                </a:cxn>
              </a:cxnLst>
              <a:rect l="0" t="0" r="r" b="b"/>
              <a:pathLst>
                <a:path w="1" h="1">
                  <a:moveTo>
                    <a:pt x="0" y="0"/>
                  </a:moveTo>
                  <a:cubicBezTo>
                    <a:pt x="0" y="0"/>
                    <a:pt x="0" y="1"/>
                    <a:pt x="1" y="1"/>
                  </a:cubicBezTo>
                  <a:cubicBezTo>
                    <a:pt x="1" y="1"/>
                    <a:pt x="0" y="1"/>
                    <a:pt x="0" y="1"/>
                  </a:cubicBezTo>
                  <a:cubicBezTo>
                    <a:pt x="0" y="1"/>
                    <a:pt x="0" y="1"/>
                    <a:pt x="0" y="1"/>
                  </a:cubicBezTo>
                  <a:cubicBezTo>
                    <a:pt x="0" y="0"/>
                    <a:pt x="0" y="0"/>
                    <a:pt x="0" y="0"/>
                  </a:cubicBezTo>
                  <a:cubicBezTo>
                    <a:pt x="0" y="0"/>
                    <a:pt x="0" y="0"/>
                    <a:pt x="0" y="0"/>
                  </a:cubicBezTo>
                </a:path>
              </a:pathLst>
            </a:custGeom>
            <a:solidFill>
              <a:srgbClr val="009F9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19" name="Freeform 518"/>
            <p:cNvSpPr/>
            <p:nvPr/>
          </p:nvSpPr>
          <p:spPr bwMode="auto">
            <a:xfrm>
              <a:off x="3919" y="245"/>
              <a:ext cx="3" cy="6"/>
            </a:xfrm>
            <a:custGeom>
              <a:avLst/>
              <a:gdLst>
                <a:gd name="T0" fmla="*/ 0 w 2"/>
                <a:gd name="T1" fmla="*/ 0 h 4"/>
                <a:gd name="T2" fmla="*/ 0 w 2"/>
                <a:gd name="T3" fmla="*/ 0 h 4"/>
                <a:gd name="T4" fmla="*/ 0 w 2"/>
                <a:gd name="T5" fmla="*/ 1 h 4"/>
                <a:gd name="T6" fmla="*/ 2 w 2"/>
                <a:gd name="T7" fmla="*/ 4 h 4"/>
                <a:gd name="T8" fmla="*/ 2 w 2"/>
                <a:gd name="T9" fmla="*/ 3 h 4"/>
                <a:gd name="T10" fmla="*/ 1 w 2"/>
                <a:gd name="T11" fmla="*/ 2 h 4"/>
                <a:gd name="T12" fmla="*/ 1 w 2"/>
                <a:gd name="T13" fmla="*/ 2 h 4"/>
                <a:gd name="T14" fmla="*/ 0 w 2"/>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4">
                  <a:moveTo>
                    <a:pt x="0" y="0"/>
                  </a:moveTo>
                  <a:cubicBezTo>
                    <a:pt x="0" y="0"/>
                    <a:pt x="0" y="0"/>
                    <a:pt x="0" y="0"/>
                  </a:cubicBezTo>
                  <a:cubicBezTo>
                    <a:pt x="0" y="0"/>
                    <a:pt x="0" y="0"/>
                    <a:pt x="0" y="1"/>
                  </a:cubicBezTo>
                  <a:cubicBezTo>
                    <a:pt x="1" y="2"/>
                    <a:pt x="2" y="3"/>
                    <a:pt x="2" y="4"/>
                  </a:cubicBezTo>
                  <a:cubicBezTo>
                    <a:pt x="2" y="4"/>
                    <a:pt x="2" y="4"/>
                    <a:pt x="2" y="3"/>
                  </a:cubicBezTo>
                  <a:cubicBezTo>
                    <a:pt x="1" y="3"/>
                    <a:pt x="1" y="2"/>
                    <a:pt x="1" y="2"/>
                  </a:cubicBezTo>
                  <a:cubicBezTo>
                    <a:pt x="1" y="2"/>
                    <a:pt x="1" y="2"/>
                    <a:pt x="1" y="2"/>
                  </a:cubicBezTo>
                  <a:cubicBezTo>
                    <a:pt x="1" y="1"/>
                    <a:pt x="0" y="1"/>
                    <a:pt x="0" y="0"/>
                  </a:cubicBezTo>
                </a:path>
              </a:pathLst>
            </a:custGeom>
            <a:solidFill>
              <a:srgbClr val="0056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20" name="Oval 519"/>
            <p:cNvSpPr>
              <a:spLocks noChangeArrowheads="1"/>
            </p:cNvSpPr>
            <p:nvPr/>
          </p:nvSpPr>
          <p:spPr bwMode="auto">
            <a:xfrm>
              <a:off x="3866" y="147"/>
              <a:ext cx="1" cy="1"/>
            </a:xfrm>
            <a:prstGeom prst="ellipse">
              <a:avLst/>
            </a:prstGeom>
            <a:solidFill>
              <a:srgbClr val="00A8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21" name="Oval 520"/>
            <p:cNvSpPr>
              <a:spLocks noChangeArrowheads="1"/>
            </p:cNvSpPr>
            <p:nvPr/>
          </p:nvSpPr>
          <p:spPr bwMode="auto">
            <a:xfrm>
              <a:off x="3866" y="147"/>
              <a:ext cx="1" cy="1"/>
            </a:xfrm>
            <a:prstGeom prst="ellipse">
              <a:avLst/>
            </a:prstGeom>
            <a:solidFill>
              <a:srgbClr val="009F9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22" name="Oval 521"/>
            <p:cNvSpPr>
              <a:spLocks noChangeArrowheads="1"/>
            </p:cNvSpPr>
            <p:nvPr/>
          </p:nvSpPr>
          <p:spPr bwMode="auto">
            <a:xfrm>
              <a:off x="3866" y="147"/>
              <a:ext cx="1" cy="1"/>
            </a:xfrm>
            <a:prstGeom prst="ellipse">
              <a:avLst/>
            </a:prstGeom>
            <a:solidFill>
              <a:srgbClr val="0056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23" name="Freeform 522"/>
            <p:cNvSpPr/>
            <p:nvPr/>
          </p:nvSpPr>
          <p:spPr bwMode="auto">
            <a:xfrm>
              <a:off x="3866" y="147"/>
              <a:ext cx="0" cy="0"/>
            </a:xfrm>
            <a:custGeom>
              <a:avLst/>
              <a:gdLst/>
              <a:ahLst/>
              <a:cxnLst>
                <a:cxn ang="0">
                  <a:pos x="0" y="0"/>
                </a:cxn>
                <a:cxn ang="0">
                  <a:pos x="0" y="0"/>
                </a:cxn>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ubicBezTo>
                    <a:pt x="0" y="0"/>
                    <a:pt x="0" y="0"/>
                    <a:pt x="0" y="0"/>
                  </a:cubicBezTo>
                  <a:cubicBezTo>
                    <a:pt x="0" y="0"/>
                    <a:pt x="0" y="0"/>
                    <a:pt x="0" y="0"/>
                  </a:cubicBezTo>
                </a:path>
              </a:pathLst>
            </a:custGeom>
            <a:solidFill>
              <a:srgbClr val="00141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24" name="Freeform 523"/>
            <p:cNvSpPr/>
            <p:nvPr/>
          </p:nvSpPr>
          <p:spPr bwMode="auto">
            <a:xfrm>
              <a:off x="3917" y="240"/>
              <a:ext cx="2" cy="3"/>
            </a:xfrm>
            <a:custGeom>
              <a:avLst/>
              <a:gdLst>
                <a:gd name="T0" fmla="*/ 0 w 1"/>
                <a:gd name="T1" fmla="*/ 0 h 2"/>
                <a:gd name="T2" fmla="*/ 0 w 1"/>
                <a:gd name="T3" fmla="*/ 1 h 2"/>
                <a:gd name="T4" fmla="*/ 1 w 1"/>
                <a:gd name="T5" fmla="*/ 2 h 2"/>
                <a:gd name="T6" fmla="*/ 0 w 1"/>
                <a:gd name="T7" fmla="*/ 0 h 2"/>
              </a:gdLst>
              <a:ahLst/>
              <a:cxnLst>
                <a:cxn ang="0">
                  <a:pos x="T0" y="T1"/>
                </a:cxn>
                <a:cxn ang="0">
                  <a:pos x="T2" y="T3"/>
                </a:cxn>
                <a:cxn ang="0">
                  <a:pos x="T4" y="T5"/>
                </a:cxn>
                <a:cxn ang="0">
                  <a:pos x="T6" y="T7"/>
                </a:cxn>
              </a:cxnLst>
              <a:rect l="0" t="0" r="r" b="b"/>
              <a:pathLst>
                <a:path w="1" h="2">
                  <a:moveTo>
                    <a:pt x="0" y="0"/>
                  </a:moveTo>
                  <a:cubicBezTo>
                    <a:pt x="0" y="0"/>
                    <a:pt x="0" y="1"/>
                    <a:pt x="0" y="1"/>
                  </a:cubicBezTo>
                  <a:cubicBezTo>
                    <a:pt x="0" y="1"/>
                    <a:pt x="0" y="2"/>
                    <a:pt x="1" y="2"/>
                  </a:cubicBezTo>
                  <a:cubicBezTo>
                    <a:pt x="0" y="2"/>
                    <a:pt x="0" y="1"/>
                    <a:pt x="0" y="0"/>
                  </a:cubicBezTo>
                </a:path>
              </a:pathLst>
            </a:custGeom>
            <a:solidFill>
              <a:srgbClr val="0056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25" name="Freeform 524"/>
            <p:cNvSpPr/>
            <p:nvPr/>
          </p:nvSpPr>
          <p:spPr bwMode="auto">
            <a:xfrm>
              <a:off x="3914" y="235"/>
              <a:ext cx="3" cy="6"/>
            </a:xfrm>
            <a:custGeom>
              <a:avLst/>
              <a:gdLst>
                <a:gd name="T0" fmla="*/ 0 w 2"/>
                <a:gd name="T1" fmla="*/ 0 h 4"/>
                <a:gd name="T2" fmla="*/ 2 w 2"/>
                <a:gd name="T3" fmla="*/ 4 h 4"/>
                <a:gd name="T4" fmla="*/ 2 w 2"/>
                <a:gd name="T5" fmla="*/ 3 h 4"/>
                <a:gd name="T6" fmla="*/ 0 w 2"/>
                <a:gd name="T7" fmla="*/ 0 h 4"/>
              </a:gdLst>
              <a:ahLst/>
              <a:cxnLst>
                <a:cxn ang="0">
                  <a:pos x="T0" y="T1"/>
                </a:cxn>
                <a:cxn ang="0">
                  <a:pos x="T2" y="T3"/>
                </a:cxn>
                <a:cxn ang="0">
                  <a:pos x="T4" y="T5"/>
                </a:cxn>
                <a:cxn ang="0">
                  <a:pos x="T6" y="T7"/>
                </a:cxn>
              </a:cxnLst>
              <a:rect l="0" t="0" r="r" b="b"/>
              <a:pathLst>
                <a:path w="2" h="4">
                  <a:moveTo>
                    <a:pt x="0" y="0"/>
                  </a:moveTo>
                  <a:cubicBezTo>
                    <a:pt x="1" y="1"/>
                    <a:pt x="1" y="2"/>
                    <a:pt x="2" y="4"/>
                  </a:cubicBezTo>
                  <a:cubicBezTo>
                    <a:pt x="2" y="4"/>
                    <a:pt x="2" y="3"/>
                    <a:pt x="2" y="3"/>
                  </a:cubicBezTo>
                  <a:cubicBezTo>
                    <a:pt x="1" y="2"/>
                    <a:pt x="1" y="1"/>
                    <a:pt x="0" y="0"/>
                  </a:cubicBezTo>
                </a:path>
              </a:pathLst>
            </a:custGeom>
            <a:solidFill>
              <a:srgbClr val="00141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26" name="Freeform 525"/>
            <p:cNvSpPr/>
            <p:nvPr/>
          </p:nvSpPr>
          <p:spPr bwMode="auto">
            <a:xfrm>
              <a:off x="3933" y="276"/>
              <a:ext cx="2" cy="1"/>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0" y="0"/>
                    <a:pt x="0" y="1"/>
                    <a:pt x="1" y="1"/>
                  </a:cubicBezTo>
                  <a:cubicBezTo>
                    <a:pt x="0" y="1"/>
                    <a:pt x="0" y="0"/>
                    <a:pt x="0" y="0"/>
                  </a:cubicBezTo>
                </a:path>
              </a:pathLst>
            </a:custGeom>
            <a:solidFill>
              <a:srgbClr val="00141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27" name="Freeform 526"/>
            <p:cNvSpPr/>
            <p:nvPr/>
          </p:nvSpPr>
          <p:spPr bwMode="auto">
            <a:xfrm>
              <a:off x="3935" y="281"/>
              <a:ext cx="2" cy="1"/>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1" y="0"/>
                    <a:pt x="1" y="1"/>
                    <a:pt x="1" y="1"/>
                  </a:cubicBezTo>
                  <a:cubicBezTo>
                    <a:pt x="1" y="1"/>
                    <a:pt x="1" y="0"/>
                    <a:pt x="0" y="0"/>
                  </a:cubicBezTo>
                </a:path>
              </a:pathLst>
            </a:custGeom>
            <a:solidFill>
              <a:srgbClr val="0056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28" name="Freeform 527"/>
            <p:cNvSpPr/>
            <p:nvPr/>
          </p:nvSpPr>
          <p:spPr bwMode="auto">
            <a:xfrm>
              <a:off x="3943" y="29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solidFill>
              <a:srgbClr val="00A8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29" name="Freeform 528"/>
            <p:cNvSpPr>
              <a:spLocks noEditPoints="1"/>
            </p:cNvSpPr>
            <p:nvPr/>
          </p:nvSpPr>
          <p:spPr bwMode="auto">
            <a:xfrm>
              <a:off x="3941" y="294"/>
              <a:ext cx="5" cy="10"/>
            </a:xfrm>
            <a:custGeom>
              <a:avLst/>
              <a:gdLst>
                <a:gd name="T0" fmla="*/ 2 w 3"/>
                <a:gd name="T1" fmla="*/ 3 h 6"/>
                <a:gd name="T2" fmla="*/ 3 w 3"/>
                <a:gd name="T3" fmla="*/ 6 h 6"/>
                <a:gd name="T4" fmla="*/ 2 w 3"/>
                <a:gd name="T5" fmla="*/ 3 h 6"/>
                <a:gd name="T6" fmla="*/ 0 w 3"/>
                <a:gd name="T7" fmla="*/ 0 h 6"/>
                <a:gd name="T8" fmla="*/ 1 w 3"/>
                <a:gd name="T9" fmla="*/ 2 h 6"/>
                <a:gd name="T10" fmla="*/ 1 w 3"/>
                <a:gd name="T11" fmla="*/ 1 h 6"/>
                <a:gd name="T12" fmla="*/ 1 w 3"/>
                <a:gd name="T13" fmla="*/ 1 h 6"/>
                <a:gd name="T14" fmla="*/ 0 w 3"/>
                <a:gd name="T15" fmla="*/ 0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6">
                  <a:moveTo>
                    <a:pt x="2" y="3"/>
                  </a:moveTo>
                  <a:cubicBezTo>
                    <a:pt x="2" y="4"/>
                    <a:pt x="2" y="5"/>
                    <a:pt x="3" y="6"/>
                  </a:cubicBezTo>
                  <a:cubicBezTo>
                    <a:pt x="2" y="5"/>
                    <a:pt x="2" y="4"/>
                    <a:pt x="2" y="3"/>
                  </a:cubicBezTo>
                  <a:moveTo>
                    <a:pt x="0" y="0"/>
                  </a:moveTo>
                  <a:cubicBezTo>
                    <a:pt x="1" y="1"/>
                    <a:pt x="1" y="1"/>
                    <a:pt x="1" y="2"/>
                  </a:cubicBezTo>
                  <a:cubicBezTo>
                    <a:pt x="1" y="2"/>
                    <a:pt x="1" y="1"/>
                    <a:pt x="1" y="1"/>
                  </a:cubicBezTo>
                  <a:cubicBezTo>
                    <a:pt x="1" y="1"/>
                    <a:pt x="1" y="1"/>
                    <a:pt x="1" y="1"/>
                  </a:cubicBezTo>
                  <a:cubicBezTo>
                    <a:pt x="1" y="1"/>
                    <a:pt x="1" y="0"/>
                    <a:pt x="0" y="0"/>
                  </a:cubicBezTo>
                </a:path>
              </a:pathLst>
            </a:custGeom>
            <a:solidFill>
              <a:srgbClr val="009F9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30" name="Freeform 529"/>
            <p:cNvSpPr/>
            <p:nvPr/>
          </p:nvSpPr>
          <p:spPr bwMode="auto">
            <a:xfrm>
              <a:off x="3938" y="286"/>
              <a:ext cx="10" cy="21"/>
            </a:xfrm>
            <a:custGeom>
              <a:avLst/>
              <a:gdLst>
                <a:gd name="T0" fmla="*/ 0 w 6"/>
                <a:gd name="T1" fmla="*/ 0 h 13"/>
                <a:gd name="T2" fmla="*/ 6 w 6"/>
                <a:gd name="T3" fmla="*/ 13 h 13"/>
                <a:gd name="T4" fmla="*/ 5 w 6"/>
                <a:gd name="T5" fmla="*/ 11 h 13"/>
                <a:gd name="T6" fmla="*/ 4 w 6"/>
                <a:gd name="T7" fmla="*/ 8 h 13"/>
                <a:gd name="T8" fmla="*/ 4 w 6"/>
                <a:gd name="T9" fmla="*/ 8 h 13"/>
                <a:gd name="T10" fmla="*/ 3 w 6"/>
                <a:gd name="T11" fmla="*/ 7 h 13"/>
                <a:gd name="T12" fmla="*/ 2 w 6"/>
                <a:gd name="T13" fmla="*/ 5 h 13"/>
                <a:gd name="T14" fmla="*/ 0 w 6"/>
                <a:gd name="T15" fmla="*/ 0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13">
                  <a:moveTo>
                    <a:pt x="0" y="0"/>
                  </a:moveTo>
                  <a:cubicBezTo>
                    <a:pt x="2" y="4"/>
                    <a:pt x="4" y="9"/>
                    <a:pt x="6" y="13"/>
                  </a:cubicBezTo>
                  <a:cubicBezTo>
                    <a:pt x="6" y="12"/>
                    <a:pt x="5" y="11"/>
                    <a:pt x="5" y="11"/>
                  </a:cubicBezTo>
                  <a:cubicBezTo>
                    <a:pt x="4" y="10"/>
                    <a:pt x="4" y="9"/>
                    <a:pt x="4" y="8"/>
                  </a:cubicBezTo>
                  <a:cubicBezTo>
                    <a:pt x="4" y="8"/>
                    <a:pt x="4" y="8"/>
                    <a:pt x="4" y="8"/>
                  </a:cubicBezTo>
                  <a:cubicBezTo>
                    <a:pt x="3" y="7"/>
                    <a:pt x="3" y="7"/>
                    <a:pt x="3" y="7"/>
                  </a:cubicBezTo>
                  <a:cubicBezTo>
                    <a:pt x="3" y="6"/>
                    <a:pt x="3" y="6"/>
                    <a:pt x="2" y="5"/>
                  </a:cubicBezTo>
                  <a:cubicBezTo>
                    <a:pt x="2" y="4"/>
                    <a:pt x="1" y="2"/>
                    <a:pt x="0" y="0"/>
                  </a:cubicBezTo>
                </a:path>
              </a:pathLst>
            </a:custGeom>
            <a:solidFill>
              <a:srgbClr val="0056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31" name="Freeform 530"/>
            <p:cNvSpPr/>
            <p:nvPr/>
          </p:nvSpPr>
          <p:spPr bwMode="auto">
            <a:xfrm>
              <a:off x="3950" y="312"/>
              <a:ext cx="1" cy="1"/>
            </a:xfrm>
            <a:custGeom>
              <a:avLst/>
              <a:gdLst>
                <a:gd name="T0" fmla="*/ 0 w 1"/>
                <a:gd name="T1" fmla="*/ 0 h 1"/>
                <a:gd name="T2" fmla="*/ 1 w 1"/>
                <a:gd name="T3" fmla="*/ 1 h 1"/>
                <a:gd name="T4" fmla="*/ 0 w 1"/>
                <a:gd name="T5" fmla="*/ 0 h 1"/>
                <a:gd name="T6" fmla="*/ 0 w 1"/>
                <a:gd name="T7" fmla="*/ 0 h 1"/>
              </a:gdLst>
              <a:ahLst/>
              <a:cxnLst>
                <a:cxn ang="0">
                  <a:pos x="T0" y="T1"/>
                </a:cxn>
                <a:cxn ang="0">
                  <a:pos x="T2" y="T3"/>
                </a:cxn>
                <a:cxn ang="0">
                  <a:pos x="T4" y="T5"/>
                </a:cxn>
                <a:cxn ang="0">
                  <a:pos x="T6" y="T7"/>
                </a:cxn>
              </a:cxnLst>
              <a:rect l="0" t="0" r="r" b="b"/>
              <a:pathLst>
                <a:path w="1" h="1">
                  <a:moveTo>
                    <a:pt x="0" y="0"/>
                  </a:moveTo>
                  <a:cubicBezTo>
                    <a:pt x="0" y="0"/>
                    <a:pt x="0" y="0"/>
                    <a:pt x="1" y="1"/>
                  </a:cubicBezTo>
                  <a:cubicBezTo>
                    <a:pt x="1" y="0"/>
                    <a:pt x="0" y="0"/>
                    <a:pt x="0" y="0"/>
                  </a:cubicBezTo>
                  <a:cubicBezTo>
                    <a:pt x="0" y="0"/>
                    <a:pt x="0" y="0"/>
                    <a:pt x="0" y="0"/>
                  </a:cubicBezTo>
                </a:path>
              </a:pathLst>
            </a:custGeom>
            <a:solidFill>
              <a:srgbClr val="009F9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32" name="Freeform 531"/>
            <p:cNvSpPr/>
            <p:nvPr/>
          </p:nvSpPr>
          <p:spPr bwMode="auto">
            <a:xfrm>
              <a:off x="3950" y="310"/>
              <a:ext cx="5" cy="13"/>
            </a:xfrm>
            <a:custGeom>
              <a:avLst/>
              <a:gdLst>
                <a:gd name="T0" fmla="*/ 0 w 3"/>
                <a:gd name="T1" fmla="*/ 0 h 8"/>
                <a:gd name="T2" fmla="*/ 3 w 3"/>
                <a:gd name="T3" fmla="*/ 8 h 8"/>
                <a:gd name="T4" fmla="*/ 3 w 3"/>
                <a:gd name="T5" fmla="*/ 8 h 8"/>
                <a:gd name="T6" fmla="*/ 1 w 3"/>
                <a:gd name="T7" fmla="*/ 2 h 8"/>
                <a:gd name="T8" fmla="*/ 0 w 3"/>
                <a:gd name="T9" fmla="*/ 1 h 8"/>
                <a:gd name="T10" fmla="*/ 0 w 3"/>
                <a:gd name="T11" fmla="*/ 0 h 8"/>
              </a:gdLst>
              <a:ahLst/>
              <a:cxnLst>
                <a:cxn ang="0">
                  <a:pos x="T0" y="T1"/>
                </a:cxn>
                <a:cxn ang="0">
                  <a:pos x="T2" y="T3"/>
                </a:cxn>
                <a:cxn ang="0">
                  <a:pos x="T4" y="T5"/>
                </a:cxn>
                <a:cxn ang="0">
                  <a:pos x="T6" y="T7"/>
                </a:cxn>
                <a:cxn ang="0">
                  <a:pos x="T8" y="T9"/>
                </a:cxn>
                <a:cxn ang="0">
                  <a:pos x="T10" y="T11"/>
                </a:cxn>
              </a:cxnLst>
              <a:rect l="0" t="0" r="r" b="b"/>
              <a:pathLst>
                <a:path w="3" h="8">
                  <a:moveTo>
                    <a:pt x="0" y="0"/>
                  </a:moveTo>
                  <a:cubicBezTo>
                    <a:pt x="1" y="2"/>
                    <a:pt x="2" y="5"/>
                    <a:pt x="3" y="8"/>
                  </a:cubicBezTo>
                  <a:cubicBezTo>
                    <a:pt x="3" y="8"/>
                    <a:pt x="3" y="8"/>
                    <a:pt x="3" y="8"/>
                  </a:cubicBezTo>
                  <a:cubicBezTo>
                    <a:pt x="2" y="6"/>
                    <a:pt x="2" y="4"/>
                    <a:pt x="1" y="2"/>
                  </a:cubicBezTo>
                  <a:cubicBezTo>
                    <a:pt x="0" y="1"/>
                    <a:pt x="0" y="1"/>
                    <a:pt x="0" y="1"/>
                  </a:cubicBezTo>
                  <a:cubicBezTo>
                    <a:pt x="0" y="0"/>
                    <a:pt x="0" y="0"/>
                    <a:pt x="0" y="0"/>
                  </a:cubicBezTo>
                </a:path>
              </a:pathLst>
            </a:custGeom>
            <a:solidFill>
              <a:srgbClr val="0056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33" name="Freeform 532"/>
            <p:cNvSpPr/>
            <p:nvPr/>
          </p:nvSpPr>
          <p:spPr bwMode="auto">
            <a:xfrm>
              <a:off x="3956" y="32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solidFill>
              <a:srgbClr val="009F9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34" name="Freeform 533"/>
            <p:cNvSpPr/>
            <p:nvPr/>
          </p:nvSpPr>
          <p:spPr bwMode="auto">
            <a:xfrm>
              <a:off x="3956" y="325"/>
              <a:ext cx="10" cy="23"/>
            </a:xfrm>
            <a:custGeom>
              <a:avLst/>
              <a:gdLst>
                <a:gd name="T0" fmla="*/ 0 w 6"/>
                <a:gd name="T1" fmla="*/ 0 h 14"/>
                <a:gd name="T2" fmla="*/ 6 w 6"/>
                <a:gd name="T3" fmla="*/ 14 h 14"/>
                <a:gd name="T4" fmla="*/ 4 w 6"/>
                <a:gd name="T5" fmla="*/ 9 h 14"/>
                <a:gd name="T6" fmla="*/ 3 w 6"/>
                <a:gd name="T7" fmla="*/ 7 h 14"/>
                <a:gd name="T8" fmla="*/ 0 w 6"/>
                <a:gd name="T9" fmla="*/ 0 h 14"/>
                <a:gd name="T10" fmla="*/ 0 w 6"/>
                <a:gd name="T11" fmla="*/ 0 h 14"/>
                <a:gd name="T12" fmla="*/ 0 w 6"/>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6" h="14">
                  <a:moveTo>
                    <a:pt x="0" y="0"/>
                  </a:moveTo>
                  <a:cubicBezTo>
                    <a:pt x="2" y="4"/>
                    <a:pt x="4" y="9"/>
                    <a:pt x="6" y="14"/>
                  </a:cubicBezTo>
                  <a:cubicBezTo>
                    <a:pt x="5" y="12"/>
                    <a:pt x="4" y="11"/>
                    <a:pt x="4" y="9"/>
                  </a:cubicBezTo>
                  <a:cubicBezTo>
                    <a:pt x="3" y="8"/>
                    <a:pt x="3" y="8"/>
                    <a:pt x="3" y="7"/>
                  </a:cubicBezTo>
                  <a:cubicBezTo>
                    <a:pt x="2" y="5"/>
                    <a:pt x="1" y="3"/>
                    <a:pt x="0" y="0"/>
                  </a:cubicBezTo>
                  <a:cubicBezTo>
                    <a:pt x="0" y="0"/>
                    <a:pt x="0" y="0"/>
                    <a:pt x="0" y="0"/>
                  </a:cubicBezTo>
                  <a:cubicBezTo>
                    <a:pt x="0" y="0"/>
                    <a:pt x="0" y="0"/>
                    <a:pt x="0" y="0"/>
                  </a:cubicBezTo>
                </a:path>
              </a:pathLst>
            </a:custGeom>
            <a:solidFill>
              <a:srgbClr val="0056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35" name="Freeform 534"/>
            <p:cNvSpPr>
              <a:spLocks noEditPoints="1"/>
            </p:cNvSpPr>
            <p:nvPr/>
          </p:nvSpPr>
          <p:spPr bwMode="auto">
            <a:xfrm>
              <a:off x="3968" y="354"/>
              <a:ext cx="6" cy="15"/>
            </a:xfrm>
            <a:custGeom>
              <a:avLst/>
              <a:gdLst>
                <a:gd name="T0" fmla="*/ 4 w 4"/>
                <a:gd name="T1" fmla="*/ 9 h 9"/>
                <a:gd name="T2" fmla="*/ 4 w 4"/>
                <a:gd name="T3" fmla="*/ 9 h 9"/>
                <a:gd name="T4" fmla="*/ 4 w 4"/>
                <a:gd name="T5" fmla="*/ 9 h 9"/>
                <a:gd name="T6" fmla="*/ 4 w 4"/>
                <a:gd name="T7" fmla="*/ 9 h 9"/>
                <a:gd name="T8" fmla="*/ 4 w 4"/>
                <a:gd name="T9" fmla="*/ 9 h 9"/>
                <a:gd name="T10" fmla="*/ 0 w 4"/>
                <a:gd name="T11" fmla="*/ 0 h 9"/>
                <a:gd name="T12" fmla="*/ 1 w 4"/>
                <a:gd name="T13" fmla="*/ 0 h 9"/>
                <a:gd name="T14" fmla="*/ 0 w 4"/>
                <a:gd name="T15" fmla="*/ 0 h 9"/>
                <a:gd name="T16" fmla="*/ 0 w 4"/>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9">
                  <a:moveTo>
                    <a:pt x="4" y="9"/>
                  </a:moveTo>
                  <a:cubicBezTo>
                    <a:pt x="4" y="9"/>
                    <a:pt x="4" y="9"/>
                    <a:pt x="4" y="9"/>
                  </a:cubicBezTo>
                  <a:cubicBezTo>
                    <a:pt x="4" y="9"/>
                    <a:pt x="4" y="9"/>
                    <a:pt x="4" y="9"/>
                  </a:cubicBezTo>
                  <a:cubicBezTo>
                    <a:pt x="4" y="9"/>
                    <a:pt x="4" y="9"/>
                    <a:pt x="4" y="9"/>
                  </a:cubicBezTo>
                  <a:cubicBezTo>
                    <a:pt x="4" y="9"/>
                    <a:pt x="4" y="9"/>
                    <a:pt x="4" y="9"/>
                  </a:cubicBezTo>
                  <a:moveTo>
                    <a:pt x="0" y="0"/>
                  </a:moveTo>
                  <a:cubicBezTo>
                    <a:pt x="1" y="0"/>
                    <a:pt x="1" y="0"/>
                    <a:pt x="1" y="0"/>
                  </a:cubicBezTo>
                  <a:cubicBezTo>
                    <a:pt x="1" y="0"/>
                    <a:pt x="1" y="0"/>
                    <a:pt x="0" y="0"/>
                  </a:cubicBezTo>
                  <a:cubicBezTo>
                    <a:pt x="0" y="0"/>
                    <a:pt x="0" y="0"/>
                    <a:pt x="0" y="0"/>
                  </a:cubicBezTo>
                </a:path>
              </a:pathLst>
            </a:custGeom>
            <a:solidFill>
              <a:srgbClr val="00A8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36" name="Freeform 535"/>
            <p:cNvSpPr>
              <a:spLocks noEditPoints="1"/>
            </p:cNvSpPr>
            <p:nvPr/>
          </p:nvSpPr>
          <p:spPr bwMode="auto">
            <a:xfrm>
              <a:off x="3968" y="353"/>
              <a:ext cx="8" cy="19"/>
            </a:xfrm>
            <a:custGeom>
              <a:avLst/>
              <a:gdLst>
                <a:gd name="T0" fmla="*/ 4 w 5"/>
                <a:gd name="T1" fmla="*/ 9 h 12"/>
                <a:gd name="T2" fmla="*/ 5 w 5"/>
                <a:gd name="T3" fmla="*/ 12 h 12"/>
                <a:gd name="T4" fmla="*/ 4 w 5"/>
                <a:gd name="T5" fmla="*/ 10 h 12"/>
                <a:gd name="T6" fmla="*/ 4 w 5"/>
                <a:gd name="T7" fmla="*/ 10 h 12"/>
                <a:gd name="T8" fmla="*/ 4 w 5"/>
                <a:gd name="T9" fmla="*/ 9 h 12"/>
                <a:gd name="T10" fmla="*/ 0 w 5"/>
                <a:gd name="T11" fmla="*/ 0 h 12"/>
                <a:gd name="T12" fmla="*/ 2 w 5"/>
                <a:gd name="T13" fmla="*/ 4 h 12"/>
                <a:gd name="T14" fmla="*/ 1 w 5"/>
                <a:gd name="T15" fmla="*/ 1 h 12"/>
                <a:gd name="T16" fmla="*/ 0 w 5"/>
                <a:gd name="T17" fmla="*/ 1 h 12"/>
                <a:gd name="T18" fmla="*/ 0 w 5"/>
                <a:gd name="T19"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 h="12">
                  <a:moveTo>
                    <a:pt x="4" y="9"/>
                  </a:moveTo>
                  <a:cubicBezTo>
                    <a:pt x="4" y="10"/>
                    <a:pt x="5" y="11"/>
                    <a:pt x="5" y="12"/>
                  </a:cubicBezTo>
                  <a:cubicBezTo>
                    <a:pt x="5" y="11"/>
                    <a:pt x="5" y="11"/>
                    <a:pt x="4" y="10"/>
                  </a:cubicBezTo>
                  <a:cubicBezTo>
                    <a:pt x="4" y="10"/>
                    <a:pt x="4" y="10"/>
                    <a:pt x="4" y="10"/>
                  </a:cubicBezTo>
                  <a:cubicBezTo>
                    <a:pt x="4" y="9"/>
                    <a:pt x="4" y="9"/>
                    <a:pt x="4" y="9"/>
                  </a:cubicBezTo>
                  <a:moveTo>
                    <a:pt x="0" y="0"/>
                  </a:moveTo>
                  <a:cubicBezTo>
                    <a:pt x="1" y="1"/>
                    <a:pt x="1" y="2"/>
                    <a:pt x="2" y="4"/>
                  </a:cubicBezTo>
                  <a:cubicBezTo>
                    <a:pt x="1" y="3"/>
                    <a:pt x="1" y="2"/>
                    <a:pt x="1" y="1"/>
                  </a:cubicBezTo>
                  <a:cubicBezTo>
                    <a:pt x="1" y="1"/>
                    <a:pt x="1" y="1"/>
                    <a:pt x="0" y="1"/>
                  </a:cubicBezTo>
                  <a:cubicBezTo>
                    <a:pt x="0" y="1"/>
                    <a:pt x="0" y="0"/>
                    <a:pt x="0" y="0"/>
                  </a:cubicBezTo>
                </a:path>
              </a:pathLst>
            </a:custGeom>
            <a:solidFill>
              <a:srgbClr val="009F9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37" name="Freeform 536"/>
            <p:cNvSpPr/>
            <p:nvPr/>
          </p:nvSpPr>
          <p:spPr bwMode="auto">
            <a:xfrm>
              <a:off x="3968" y="353"/>
              <a:ext cx="8" cy="21"/>
            </a:xfrm>
            <a:custGeom>
              <a:avLst/>
              <a:gdLst>
                <a:gd name="T0" fmla="*/ 0 w 5"/>
                <a:gd name="T1" fmla="*/ 0 h 13"/>
                <a:gd name="T2" fmla="*/ 5 w 5"/>
                <a:gd name="T3" fmla="*/ 13 h 13"/>
                <a:gd name="T4" fmla="*/ 5 w 5"/>
                <a:gd name="T5" fmla="*/ 12 h 13"/>
                <a:gd name="T6" fmla="*/ 4 w 5"/>
                <a:gd name="T7" fmla="*/ 9 h 13"/>
                <a:gd name="T8" fmla="*/ 4 w 5"/>
                <a:gd name="T9" fmla="*/ 9 h 13"/>
                <a:gd name="T10" fmla="*/ 2 w 5"/>
                <a:gd name="T11" fmla="*/ 4 h 13"/>
                <a:gd name="T12" fmla="*/ 0 w 5"/>
                <a:gd name="T13" fmla="*/ 0 h 13"/>
                <a:gd name="T14" fmla="*/ 0 w 5"/>
                <a:gd name="T15" fmla="*/ 0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13">
                  <a:moveTo>
                    <a:pt x="0" y="0"/>
                  </a:moveTo>
                  <a:cubicBezTo>
                    <a:pt x="2" y="4"/>
                    <a:pt x="4" y="8"/>
                    <a:pt x="5" y="13"/>
                  </a:cubicBezTo>
                  <a:cubicBezTo>
                    <a:pt x="5" y="12"/>
                    <a:pt x="5" y="12"/>
                    <a:pt x="5" y="12"/>
                  </a:cubicBezTo>
                  <a:cubicBezTo>
                    <a:pt x="5" y="11"/>
                    <a:pt x="4" y="10"/>
                    <a:pt x="4" y="9"/>
                  </a:cubicBezTo>
                  <a:cubicBezTo>
                    <a:pt x="4" y="9"/>
                    <a:pt x="4" y="9"/>
                    <a:pt x="4" y="9"/>
                  </a:cubicBezTo>
                  <a:cubicBezTo>
                    <a:pt x="3" y="7"/>
                    <a:pt x="2" y="5"/>
                    <a:pt x="2" y="4"/>
                  </a:cubicBezTo>
                  <a:cubicBezTo>
                    <a:pt x="1" y="2"/>
                    <a:pt x="1" y="1"/>
                    <a:pt x="0" y="0"/>
                  </a:cubicBezTo>
                  <a:cubicBezTo>
                    <a:pt x="0" y="0"/>
                    <a:pt x="0" y="0"/>
                    <a:pt x="0" y="0"/>
                  </a:cubicBezTo>
                </a:path>
              </a:pathLst>
            </a:custGeom>
            <a:solidFill>
              <a:srgbClr val="0056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38" name="Freeform 537"/>
            <p:cNvSpPr>
              <a:spLocks noEditPoints="1"/>
            </p:cNvSpPr>
            <p:nvPr/>
          </p:nvSpPr>
          <p:spPr bwMode="auto">
            <a:xfrm>
              <a:off x="3935" y="277"/>
              <a:ext cx="44" cy="102"/>
            </a:xfrm>
            <a:custGeom>
              <a:avLst/>
              <a:gdLst>
                <a:gd name="T0" fmla="*/ 26 w 27"/>
                <a:gd name="T1" fmla="*/ 60 h 62"/>
                <a:gd name="T2" fmla="*/ 27 w 27"/>
                <a:gd name="T3" fmla="*/ 62 h 62"/>
                <a:gd name="T4" fmla="*/ 26 w 27"/>
                <a:gd name="T5" fmla="*/ 60 h 62"/>
                <a:gd name="T6" fmla="*/ 0 w 27"/>
                <a:gd name="T7" fmla="*/ 0 h 62"/>
                <a:gd name="T8" fmla="*/ 0 w 27"/>
                <a:gd name="T9" fmla="*/ 0 h 62"/>
                <a:gd name="T10" fmla="*/ 26 w 27"/>
                <a:gd name="T11" fmla="*/ 60 h 62"/>
                <a:gd name="T12" fmla="*/ 26 w 27"/>
                <a:gd name="T13" fmla="*/ 60 h 62"/>
                <a:gd name="T14" fmla="*/ 25 w 27"/>
                <a:gd name="T15" fmla="*/ 59 h 62"/>
                <a:gd name="T16" fmla="*/ 20 w 27"/>
                <a:gd name="T17" fmla="*/ 46 h 62"/>
                <a:gd name="T18" fmla="*/ 20 w 27"/>
                <a:gd name="T19" fmla="*/ 45 h 62"/>
                <a:gd name="T20" fmla="*/ 19 w 27"/>
                <a:gd name="T21" fmla="*/ 43 h 62"/>
                <a:gd name="T22" fmla="*/ 13 w 27"/>
                <a:gd name="T23" fmla="*/ 29 h 62"/>
                <a:gd name="T24" fmla="*/ 12 w 27"/>
                <a:gd name="T25" fmla="*/ 28 h 62"/>
                <a:gd name="T26" fmla="*/ 9 w 27"/>
                <a:gd name="T27" fmla="*/ 20 h 62"/>
                <a:gd name="T28" fmla="*/ 9 w 27"/>
                <a:gd name="T29" fmla="*/ 19 h 62"/>
                <a:gd name="T30" fmla="*/ 8 w 27"/>
                <a:gd name="T31" fmla="*/ 18 h 62"/>
                <a:gd name="T32" fmla="*/ 2 w 27"/>
                <a:gd name="T33" fmla="*/ 5 h 62"/>
                <a:gd name="T34" fmla="*/ 2 w 27"/>
                <a:gd name="T35" fmla="*/ 5 h 62"/>
                <a:gd name="T36" fmla="*/ 1 w 27"/>
                <a:gd name="T37" fmla="*/ 4 h 62"/>
                <a:gd name="T38" fmla="*/ 1 w 27"/>
                <a:gd name="T39" fmla="*/ 3 h 62"/>
                <a:gd name="T40" fmla="*/ 0 w 27"/>
                <a:gd name="T41" fmla="*/ 2 h 62"/>
                <a:gd name="T42" fmla="*/ 0 w 27"/>
                <a:gd name="T43" fmla="*/ 1 h 62"/>
                <a:gd name="T44" fmla="*/ 0 w 27"/>
                <a:gd name="T45" fmla="*/ 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7" h="62">
                  <a:moveTo>
                    <a:pt x="26" y="60"/>
                  </a:moveTo>
                  <a:cubicBezTo>
                    <a:pt x="26" y="61"/>
                    <a:pt x="26" y="61"/>
                    <a:pt x="27" y="62"/>
                  </a:cubicBezTo>
                  <a:cubicBezTo>
                    <a:pt x="26" y="61"/>
                    <a:pt x="26" y="61"/>
                    <a:pt x="26" y="60"/>
                  </a:cubicBezTo>
                  <a:moveTo>
                    <a:pt x="0" y="0"/>
                  </a:moveTo>
                  <a:cubicBezTo>
                    <a:pt x="0" y="0"/>
                    <a:pt x="0" y="0"/>
                    <a:pt x="0" y="0"/>
                  </a:cubicBezTo>
                  <a:cubicBezTo>
                    <a:pt x="8" y="17"/>
                    <a:pt x="17" y="38"/>
                    <a:pt x="26" y="60"/>
                  </a:cubicBezTo>
                  <a:cubicBezTo>
                    <a:pt x="26" y="60"/>
                    <a:pt x="26" y="60"/>
                    <a:pt x="26" y="60"/>
                  </a:cubicBezTo>
                  <a:cubicBezTo>
                    <a:pt x="26" y="60"/>
                    <a:pt x="26" y="59"/>
                    <a:pt x="25" y="59"/>
                  </a:cubicBezTo>
                  <a:cubicBezTo>
                    <a:pt x="24" y="54"/>
                    <a:pt x="22" y="50"/>
                    <a:pt x="20" y="46"/>
                  </a:cubicBezTo>
                  <a:cubicBezTo>
                    <a:pt x="20" y="46"/>
                    <a:pt x="20" y="46"/>
                    <a:pt x="20" y="45"/>
                  </a:cubicBezTo>
                  <a:cubicBezTo>
                    <a:pt x="20" y="45"/>
                    <a:pt x="19" y="44"/>
                    <a:pt x="19" y="43"/>
                  </a:cubicBezTo>
                  <a:cubicBezTo>
                    <a:pt x="17" y="38"/>
                    <a:pt x="15" y="33"/>
                    <a:pt x="13" y="29"/>
                  </a:cubicBezTo>
                  <a:cubicBezTo>
                    <a:pt x="13" y="29"/>
                    <a:pt x="12" y="28"/>
                    <a:pt x="12" y="28"/>
                  </a:cubicBezTo>
                  <a:cubicBezTo>
                    <a:pt x="11" y="25"/>
                    <a:pt x="10" y="22"/>
                    <a:pt x="9" y="20"/>
                  </a:cubicBezTo>
                  <a:cubicBezTo>
                    <a:pt x="9" y="19"/>
                    <a:pt x="9" y="19"/>
                    <a:pt x="9" y="19"/>
                  </a:cubicBezTo>
                  <a:cubicBezTo>
                    <a:pt x="8" y="19"/>
                    <a:pt x="8" y="18"/>
                    <a:pt x="8" y="18"/>
                  </a:cubicBezTo>
                  <a:cubicBezTo>
                    <a:pt x="6" y="14"/>
                    <a:pt x="4" y="9"/>
                    <a:pt x="2" y="5"/>
                  </a:cubicBezTo>
                  <a:cubicBezTo>
                    <a:pt x="2" y="5"/>
                    <a:pt x="2" y="5"/>
                    <a:pt x="2" y="5"/>
                  </a:cubicBezTo>
                  <a:cubicBezTo>
                    <a:pt x="2" y="5"/>
                    <a:pt x="2" y="4"/>
                    <a:pt x="1" y="4"/>
                  </a:cubicBezTo>
                  <a:cubicBezTo>
                    <a:pt x="1" y="3"/>
                    <a:pt x="1" y="3"/>
                    <a:pt x="1" y="3"/>
                  </a:cubicBezTo>
                  <a:cubicBezTo>
                    <a:pt x="1" y="3"/>
                    <a:pt x="1" y="2"/>
                    <a:pt x="0" y="2"/>
                  </a:cubicBezTo>
                  <a:cubicBezTo>
                    <a:pt x="0" y="2"/>
                    <a:pt x="0" y="1"/>
                    <a:pt x="0" y="1"/>
                  </a:cubicBezTo>
                  <a:cubicBezTo>
                    <a:pt x="0" y="1"/>
                    <a:pt x="0" y="0"/>
                    <a:pt x="0" y="0"/>
                  </a:cubicBezTo>
                </a:path>
              </a:pathLst>
            </a:custGeom>
            <a:solidFill>
              <a:srgbClr val="00141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39" name="Freeform 538"/>
            <p:cNvSpPr/>
            <p:nvPr/>
          </p:nvSpPr>
          <p:spPr bwMode="auto">
            <a:xfrm>
              <a:off x="3981" y="384"/>
              <a:ext cx="1" cy="3"/>
            </a:xfrm>
            <a:custGeom>
              <a:avLst/>
              <a:gdLst>
                <a:gd name="T0" fmla="*/ 0 w 1"/>
                <a:gd name="T1" fmla="*/ 0 h 2"/>
                <a:gd name="T2" fmla="*/ 1 w 1"/>
                <a:gd name="T3" fmla="*/ 2 h 2"/>
                <a:gd name="T4" fmla="*/ 0 w 1"/>
                <a:gd name="T5" fmla="*/ 0 h 2"/>
                <a:gd name="T6" fmla="*/ 0 w 1"/>
                <a:gd name="T7" fmla="*/ 0 h 2"/>
              </a:gdLst>
              <a:ahLst/>
              <a:cxnLst>
                <a:cxn ang="0">
                  <a:pos x="T0" y="T1"/>
                </a:cxn>
                <a:cxn ang="0">
                  <a:pos x="T2" y="T3"/>
                </a:cxn>
                <a:cxn ang="0">
                  <a:pos x="T4" y="T5"/>
                </a:cxn>
                <a:cxn ang="0">
                  <a:pos x="T6" y="T7"/>
                </a:cxn>
              </a:cxnLst>
              <a:rect l="0" t="0" r="r" b="b"/>
              <a:pathLst>
                <a:path w="1" h="2">
                  <a:moveTo>
                    <a:pt x="0" y="0"/>
                  </a:moveTo>
                  <a:cubicBezTo>
                    <a:pt x="0" y="1"/>
                    <a:pt x="1" y="2"/>
                    <a:pt x="1" y="2"/>
                  </a:cubicBezTo>
                  <a:cubicBezTo>
                    <a:pt x="1" y="2"/>
                    <a:pt x="0" y="1"/>
                    <a:pt x="0" y="0"/>
                  </a:cubicBezTo>
                  <a:cubicBezTo>
                    <a:pt x="0" y="0"/>
                    <a:pt x="0" y="0"/>
                    <a:pt x="0" y="0"/>
                  </a:cubicBezTo>
                </a:path>
              </a:pathLst>
            </a:custGeom>
            <a:solidFill>
              <a:srgbClr val="009F9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40" name="Freeform 539"/>
            <p:cNvSpPr>
              <a:spLocks noEditPoints="1"/>
            </p:cNvSpPr>
            <p:nvPr/>
          </p:nvSpPr>
          <p:spPr bwMode="auto">
            <a:xfrm>
              <a:off x="3979" y="382"/>
              <a:ext cx="3" cy="7"/>
            </a:xfrm>
            <a:custGeom>
              <a:avLst/>
              <a:gdLst>
                <a:gd name="T0" fmla="*/ 1 w 2"/>
                <a:gd name="T1" fmla="*/ 1 h 4"/>
                <a:gd name="T2" fmla="*/ 2 w 2"/>
                <a:gd name="T3" fmla="*/ 4 h 4"/>
                <a:gd name="T4" fmla="*/ 2 w 2"/>
                <a:gd name="T5" fmla="*/ 3 h 4"/>
                <a:gd name="T6" fmla="*/ 1 w 2"/>
                <a:gd name="T7" fmla="*/ 1 h 4"/>
                <a:gd name="T8" fmla="*/ 1 w 2"/>
                <a:gd name="T9" fmla="*/ 1 h 4"/>
                <a:gd name="T10" fmla="*/ 0 w 2"/>
                <a:gd name="T11" fmla="*/ 0 h 4"/>
                <a:gd name="T12" fmla="*/ 1 w 2"/>
                <a:gd name="T13" fmla="*/ 1 h 4"/>
                <a:gd name="T14" fmla="*/ 1 w 2"/>
                <a:gd name="T15" fmla="*/ 0 h 4"/>
                <a:gd name="T16" fmla="*/ 0 w 2"/>
                <a:gd name="T1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4">
                  <a:moveTo>
                    <a:pt x="1" y="1"/>
                  </a:moveTo>
                  <a:cubicBezTo>
                    <a:pt x="1" y="2"/>
                    <a:pt x="2" y="3"/>
                    <a:pt x="2" y="4"/>
                  </a:cubicBezTo>
                  <a:cubicBezTo>
                    <a:pt x="2" y="4"/>
                    <a:pt x="2" y="4"/>
                    <a:pt x="2" y="3"/>
                  </a:cubicBezTo>
                  <a:cubicBezTo>
                    <a:pt x="2" y="3"/>
                    <a:pt x="1" y="2"/>
                    <a:pt x="1" y="1"/>
                  </a:cubicBezTo>
                  <a:cubicBezTo>
                    <a:pt x="1" y="1"/>
                    <a:pt x="1" y="1"/>
                    <a:pt x="1" y="1"/>
                  </a:cubicBezTo>
                  <a:moveTo>
                    <a:pt x="0" y="0"/>
                  </a:moveTo>
                  <a:cubicBezTo>
                    <a:pt x="1" y="0"/>
                    <a:pt x="1" y="1"/>
                    <a:pt x="1" y="1"/>
                  </a:cubicBezTo>
                  <a:cubicBezTo>
                    <a:pt x="1" y="1"/>
                    <a:pt x="1" y="0"/>
                    <a:pt x="1" y="0"/>
                  </a:cubicBezTo>
                  <a:cubicBezTo>
                    <a:pt x="1" y="0"/>
                    <a:pt x="0" y="0"/>
                    <a:pt x="0" y="0"/>
                  </a:cubicBezTo>
                </a:path>
              </a:pathLst>
            </a:custGeom>
            <a:solidFill>
              <a:srgbClr val="0056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41" name="Freeform 540"/>
            <p:cNvSpPr/>
            <p:nvPr/>
          </p:nvSpPr>
          <p:spPr bwMode="auto">
            <a:xfrm>
              <a:off x="3979" y="380"/>
              <a:ext cx="5" cy="12"/>
            </a:xfrm>
            <a:custGeom>
              <a:avLst/>
              <a:gdLst>
                <a:gd name="T0" fmla="*/ 0 w 3"/>
                <a:gd name="T1" fmla="*/ 0 h 7"/>
                <a:gd name="T2" fmla="*/ 0 w 3"/>
                <a:gd name="T3" fmla="*/ 0 h 7"/>
                <a:gd name="T4" fmla="*/ 3 w 3"/>
                <a:gd name="T5" fmla="*/ 7 h 7"/>
                <a:gd name="T6" fmla="*/ 2 w 3"/>
                <a:gd name="T7" fmla="*/ 5 h 7"/>
                <a:gd name="T8" fmla="*/ 1 w 3"/>
                <a:gd name="T9" fmla="*/ 2 h 7"/>
                <a:gd name="T10" fmla="*/ 1 w 3"/>
                <a:gd name="T11" fmla="*/ 2 h 7"/>
                <a:gd name="T12" fmla="*/ 1 w 3"/>
                <a:gd name="T13" fmla="*/ 2 h 7"/>
                <a:gd name="T14" fmla="*/ 0 w 3"/>
                <a:gd name="T15" fmla="*/ 1 h 7"/>
                <a:gd name="T16" fmla="*/ 0 w 3"/>
                <a:gd name="T17"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7">
                  <a:moveTo>
                    <a:pt x="0" y="0"/>
                  </a:moveTo>
                  <a:cubicBezTo>
                    <a:pt x="0" y="0"/>
                    <a:pt x="0" y="0"/>
                    <a:pt x="0" y="0"/>
                  </a:cubicBezTo>
                  <a:cubicBezTo>
                    <a:pt x="1" y="2"/>
                    <a:pt x="2" y="5"/>
                    <a:pt x="3" y="7"/>
                  </a:cubicBezTo>
                  <a:cubicBezTo>
                    <a:pt x="3" y="7"/>
                    <a:pt x="3" y="6"/>
                    <a:pt x="2" y="5"/>
                  </a:cubicBezTo>
                  <a:cubicBezTo>
                    <a:pt x="2" y="4"/>
                    <a:pt x="1" y="3"/>
                    <a:pt x="1" y="2"/>
                  </a:cubicBezTo>
                  <a:cubicBezTo>
                    <a:pt x="1" y="2"/>
                    <a:pt x="1" y="2"/>
                    <a:pt x="1" y="2"/>
                  </a:cubicBezTo>
                  <a:cubicBezTo>
                    <a:pt x="1" y="2"/>
                    <a:pt x="1" y="2"/>
                    <a:pt x="1" y="2"/>
                  </a:cubicBezTo>
                  <a:cubicBezTo>
                    <a:pt x="1" y="2"/>
                    <a:pt x="1" y="1"/>
                    <a:pt x="0" y="1"/>
                  </a:cubicBezTo>
                  <a:cubicBezTo>
                    <a:pt x="0" y="0"/>
                    <a:pt x="0" y="0"/>
                    <a:pt x="0" y="0"/>
                  </a:cubicBezTo>
                </a:path>
              </a:pathLst>
            </a:custGeom>
            <a:solidFill>
              <a:srgbClr val="00141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42" name="Oval 541"/>
            <p:cNvSpPr>
              <a:spLocks noChangeArrowheads="1"/>
            </p:cNvSpPr>
            <p:nvPr/>
          </p:nvSpPr>
          <p:spPr bwMode="auto">
            <a:xfrm>
              <a:off x="3927" y="261"/>
              <a:ext cx="1" cy="1"/>
            </a:xfrm>
            <a:prstGeom prst="ellipse">
              <a:avLst/>
            </a:prstGeom>
            <a:solidFill>
              <a:srgbClr val="009F9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43" name="Freeform 542"/>
            <p:cNvSpPr/>
            <p:nvPr/>
          </p:nvSpPr>
          <p:spPr bwMode="auto">
            <a:xfrm>
              <a:off x="3923" y="255"/>
              <a:ext cx="5" cy="8"/>
            </a:xfrm>
            <a:custGeom>
              <a:avLst/>
              <a:gdLst>
                <a:gd name="T0" fmla="*/ 0 w 3"/>
                <a:gd name="T1" fmla="*/ 0 h 5"/>
                <a:gd name="T2" fmla="*/ 0 w 3"/>
                <a:gd name="T3" fmla="*/ 0 h 5"/>
                <a:gd name="T4" fmla="*/ 0 w 3"/>
                <a:gd name="T5" fmla="*/ 1 h 5"/>
                <a:gd name="T6" fmla="*/ 1 w 3"/>
                <a:gd name="T7" fmla="*/ 1 h 5"/>
                <a:gd name="T8" fmla="*/ 3 w 3"/>
                <a:gd name="T9" fmla="*/ 5 h 5"/>
                <a:gd name="T10" fmla="*/ 2 w 3"/>
                <a:gd name="T11" fmla="*/ 4 h 5"/>
                <a:gd name="T12" fmla="*/ 2 w 3"/>
                <a:gd name="T13" fmla="*/ 4 h 5"/>
                <a:gd name="T14" fmla="*/ 2 w 3"/>
                <a:gd name="T15" fmla="*/ 3 h 5"/>
                <a:gd name="T16" fmla="*/ 0 w 3"/>
                <a:gd name="T17"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5">
                  <a:moveTo>
                    <a:pt x="0" y="0"/>
                  </a:moveTo>
                  <a:cubicBezTo>
                    <a:pt x="0" y="0"/>
                    <a:pt x="0" y="0"/>
                    <a:pt x="0" y="0"/>
                  </a:cubicBezTo>
                  <a:cubicBezTo>
                    <a:pt x="0" y="0"/>
                    <a:pt x="0" y="0"/>
                    <a:pt x="0" y="1"/>
                  </a:cubicBezTo>
                  <a:cubicBezTo>
                    <a:pt x="0" y="1"/>
                    <a:pt x="1" y="1"/>
                    <a:pt x="1" y="1"/>
                  </a:cubicBezTo>
                  <a:cubicBezTo>
                    <a:pt x="1" y="3"/>
                    <a:pt x="2" y="4"/>
                    <a:pt x="3" y="5"/>
                  </a:cubicBezTo>
                  <a:cubicBezTo>
                    <a:pt x="2" y="5"/>
                    <a:pt x="2" y="5"/>
                    <a:pt x="2" y="4"/>
                  </a:cubicBezTo>
                  <a:cubicBezTo>
                    <a:pt x="2" y="4"/>
                    <a:pt x="2" y="4"/>
                    <a:pt x="2" y="4"/>
                  </a:cubicBezTo>
                  <a:cubicBezTo>
                    <a:pt x="2" y="3"/>
                    <a:pt x="2" y="3"/>
                    <a:pt x="2" y="3"/>
                  </a:cubicBezTo>
                  <a:cubicBezTo>
                    <a:pt x="1" y="2"/>
                    <a:pt x="1" y="1"/>
                    <a:pt x="0" y="0"/>
                  </a:cubicBezTo>
                </a:path>
              </a:pathLst>
            </a:custGeom>
            <a:solidFill>
              <a:srgbClr val="0056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44" name="Freeform 543"/>
            <p:cNvSpPr/>
            <p:nvPr/>
          </p:nvSpPr>
          <p:spPr bwMode="auto">
            <a:xfrm>
              <a:off x="3925" y="256"/>
              <a:ext cx="3" cy="8"/>
            </a:xfrm>
            <a:custGeom>
              <a:avLst/>
              <a:gdLst>
                <a:gd name="T0" fmla="*/ 0 w 2"/>
                <a:gd name="T1" fmla="*/ 0 h 5"/>
                <a:gd name="T2" fmla="*/ 2 w 2"/>
                <a:gd name="T3" fmla="*/ 5 h 5"/>
                <a:gd name="T4" fmla="*/ 2 w 2"/>
                <a:gd name="T5" fmla="*/ 5 h 5"/>
                <a:gd name="T6" fmla="*/ 2 w 2"/>
                <a:gd name="T7" fmla="*/ 4 h 5"/>
                <a:gd name="T8" fmla="*/ 0 w 2"/>
                <a:gd name="T9" fmla="*/ 0 h 5"/>
              </a:gdLst>
              <a:ahLst/>
              <a:cxnLst>
                <a:cxn ang="0">
                  <a:pos x="T0" y="T1"/>
                </a:cxn>
                <a:cxn ang="0">
                  <a:pos x="T2" y="T3"/>
                </a:cxn>
                <a:cxn ang="0">
                  <a:pos x="T4" y="T5"/>
                </a:cxn>
                <a:cxn ang="0">
                  <a:pos x="T6" y="T7"/>
                </a:cxn>
                <a:cxn ang="0">
                  <a:pos x="T8" y="T9"/>
                </a:cxn>
              </a:cxnLst>
              <a:rect l="0" t="0" r="r" b="b"/>
              <a:pathLst>
                <a:path w="2" h="5">
                  <a:moveTo>
                    <a:pt x="0" y="0"/>
                  </a:moveTo>
                  <a:cubicBezTo>
                    <a:pt x="0" y="2"/>
                    <a:pt x="1" y="3"/>
                    <a:pt x="2" y="5"/>
                  </a:cubicBezTo>
                  <a:cubicBezTo>
                    <a:pt x="2" y="5"/>
                    <a:pt x="2" y="5"/>
                    <a:pt x="2" y="5"/>
                  </a:cubicBezTo>
                  <a:cubicBezTo>
                    <a:pt x="2" y="5"/>
                    <a:pt x="2" y="5"/>
                    <a:pt x="2" y="4"/>
                  </a:cubicBezTo>
                  <a:cubicBezTo>
                    <a:pt x="1" y="3"/>
                    <a:pt x="0" y="2"/>
                    <a:pt x="0" y="0"/>
                  </a:cubicBezTo>
                </a:path>
              </a:pathLst>
            </a:custGeom>
            <a:solidFill>
              <a:srgbClr val="00141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45" name="Freeform 544"/>
            <p:cNvSpPr/>
            <p:nvPr/>
          </p:nvSpPr>
          <p:spPr bwMode="auto">
            <a:xfrm>
              <a:off x="3986" y="395"/>
              <a:ext cx="5" cy="13"/>
            </a:xfrm>
            <a:custGeom>
              <a:avLst/>
              <a:gdLst>
                <a:gd name="T0" fmla="*/ 0 w 3"/>
                <a:gd name="T1" fmla="*/ 0 h 8"/>
                <a:gd name="T2" fmla="*/ 3 w 3"/>
                <a:gd name="T3" fmla="*/ 8 h 8"/>
                <a:gd name="T4" fmla="*/ 0 w 3"/>
                <a:gd name="T5" fmla="*/ 0 h 8"/>
              </a:gdLst>
              <a:ahLst/>
              <a:cxnLst>
                <a:cxn ang="0">
                  <a:pos x="T0" y="T1"/>
                </a:cxn>
                <a:cxn ang="0">
                  <a:pos x="T2" y="T3"/>
                </a:cxn>
                <a:cxn ang="0">
                  <a:pos x="T4" y="T5"/>
                </a:cxn>
              </a:cxnLst>
              <a:rect l="0" t="0" r="r" b="b"/>
              <a:pathLst>
                <a:path w="3" h="8">
                  <a:moveTo>
                    <a:pt x="0" y="0"/>
                  </a:moveTo>
                  <a:cubicBezTo>
                    <a:pt x="1" y="3"/>
                    <a:pt x="2" y="5"/>
                    <a:pt x="3" y="8"/>
                  </a:cubicBezTo>
                  <a:cubicBezTo>
                    <a:pt x="2" y="5"/>
                    <a:pt x="1" y="3"/>
                    <a:pt x="0" y="0"/>
                  </a:cubicBezTo>
                </a:path>
              </a:pathLst>
            </a:custGeom>
            <a:solidFill>
              <a:srgbClr val="00141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46" name="Freeform 545"/>
            <p:cNvSpPr/>
            <p:nvPr/>
          </p:nvSpPr>
          <p:spPr bwMode="auto">
            <a:xfrm>
              <a:off x="3928" y="266"/>
              <a:ext cx="2" cy="3"/>
            </a:xfrm>
            <a:custGeom>
              <a:avLst/>
              <a:gdLst>
                <a:gd name="T0" fmla="*/ 0 w 1"/>
                <a:gd name="T1" fmla="*/ 0 h 2"/>
                <a:gd name="T2" fmla="*/ 1 w 1"/>
                <a:gd name="T3" fmla="*/ 2 h 2"/>
                <a:gd name="T4" fmla="*/ 1 w 1"/>
                <a:gd name="T5" fmla="*/ 2 h 2"/>
                <a:gd name="T6" fmla="*/ 0 w 1"/>
                <a:gd name="T7" fmla="*/ 0 h 2"/>
              </a:gdLst>
              <a:ahLst/>
              <a:cxnLst>
                <a:cxn ang="0">
                  <a:pos x="T0" y="T1"/>
                </a:cxn>
                <a:cxn ang="0">
                  <a:pos x="T2" y="T3"/>
                </a:cxn>
                <a:cxn ang="0">
                  <a:pos x="T4" y="T5"/>
                </a:cxn>
                <a:cxn ang="0">
                  <a:pos x="T6" y="T7"/>
                </a:cxn>
              </a:cxnLst>
              <a:rect l="0" t="0" r="r" b="b"/>
              <a:pathLst>
                <a:path w="1" h="2">
                  <a:moveTo>
                    <a:pt x="0" y="0"/>
                  </a:moveTo>
                  <a:cubicBezTo>
                    <a:pt x="1" y="0"/>
                    <a:pt x="1" y="1"/>
                    <a:pt x="1" y="2"/>
                  </a:cubicBezTo>
                  <a:cubicBezTo>
                    <a:pt x="1" y="2"/>
                    <a:pt x="1" y="2"/>
                    <a:pt x="1" y="2"/>
                  </a:cubicBezTo>
                  <a:cubicBezTo>
                    <a:pt x="1" y="1"/>
                    <a:pt x="1" y="1"/>
                    <a:pt x="0" y="0"/>
                  </a:cubicBezTo>
                </a:path>
              </a:pathLst>
            </a:custGeom>
            <a:solidFill>
              <a:srgbClr val="0056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47" name="Freeform 546"/>
            <p:cNvSpPr>
              <a:spLocks noEditPoints="1"/>
            </p:cNvSpPr>
            <p:nvPr/>
          </p:nvSpPr>
          <p:spPr bwMode="auto">
            <a:xfrm>
              <a:off x="3928" y="266"/>
              <a:ext cx="5" cy="10"/>
            </a:xfrm>
            <a:custGeom>
              <a:avLst/>
              <a:gdLst>
                <a:gd name="T0" fmla="*/ 1 w 3"/>
                <a:gd name="T1" fmla="*/ 2 h 6"/>
                <a:gd name="T2" fmla="*/ 3 w 3"/>
                <a:gd name="T3" fmla="*/ 6 h 6"/>
                <a:gd name="T4" fmla="*/ 3 w 3"/>
                <a:gd name="T5" fmla="*/ 6 h 6"/>
                <a:gd name="T6" fmla="*/ 3 w 3"/>
                <a:gd name="T7" fmla="*/ 5 h 6"/>
                <a:gd name="T8" fmla="*/ 1 w 3"/>
                <a:gd name="T9" fmla="*/ 2 h 6"/>
                <a:gd name="T10" fmla="*/ 0 w 3"/>
                <a:gd name="T11" fmla="*/ 0 h 6"/>
                <a:gd name="T12" fmla="*/ 1 w 3"/>
                <a:gd name="T13" fmla="*/ 2 h 6"/>
                <a:gd name="T14" fmla="*/ 0 w 3"/>
                <a:gd name="T15" fmla="*/ 0 h 6"/>
                <a:gd name="T16" fmla="*/ 0 w 3"/>
                <a:gd name="T17"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6">
                  <a:moveTo>
                    <a:pt x="1" y="2"/>
                  </a:moveTo>
                  <a:cubicBezTo>
                    <a:pt x="2" y="3"/>
                    <a:pt x="3" y="5"/>
                    <a:pt x="3" y="6"/>
                  </a:cubicBezTo>
                  <a:cubicBezTo>
                    <a:pt x="3" y="6"/>
                    <a:pt x="3" y="6"/>
                    <a:pt x="3" y="6"/>
                  </a:cubicBezTo>
                  <a:cubicBezTo>
                    <a:pt x="3" y="6"/>
                    <a:pt x="3" y="5"/>
                    <a:pt x="3" y="5"/>
                  </a:cubicBezTo>
                  <a:cubicBezTo>
                    <a:pt x="2" y="4"/>
                    <a:pt x="2" y="3"/>
                    <a:pt x="1" y="2"/>
                  </a:cubicBezTo>
                  <a:moveTo>
                    <a:pt x="0" y="0"/>
                  </a:moveTo>
                  <a:cubicBezTo>
                    <a:pt x="1" y="0"/>
                    <a:pt x="1" y="1"/>
                    <a:pt x="1" y="2"/>
                  </a:cubicBezTo>
                  <a:cubicBezTo>
                    <a:pt x="1" y="1"/>
                    <a:pt x="1" y="0"/>
                    <a:pt x="0" y="0"/>
                  </a:cubicBezTo>
                  <a:cubicBezTo>
                    <a:pt x="0" y="0"/>
                    <a:pt x="0" y="0"/>
                    <a:pt x="0" y="0"/>
                  </a:cubicBezTo>
                </a:path>
              </a:pathLst>
            </a:custGeom>
            <a:solidFill>
              <a:srgbClr val="00141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48" name="Oval 547"/>
            <p:cNvSpPr>
              <a:spLocks noChangeArrowheads="1"/>
            </p:cNvSpPr>
            <p:nvPr/>
          </p:nvSpPr>
          <p:spPr bwMode="auto">
            <a:xfrm>
              <a:off x="3932" y="273"/>
              <a:ext cx="1" cy="1"/>
            </a:xfrm>
            <a:prstGeom prst="ellipse">
              <a:avLst/>
            </a:prstGeom>
            <a:solidFill>
              <a:srgbClr val="009F9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49" name="Freeform 548"/>
            <p:cNvSpPr/>
            <p:nvPr/>
          </p:nvSpPr>
          <p:spPr bwMode="auto">
            <a:xfrm>
              <a:off x="3930" y="269"/>
              <a:ext cx="3" cy="5"/>
            </a:xfrm>
            <a:custGeom>
              <a:avLst/>
              <a:gdLst>
                <a:gd name="T0" fmla="*/ 0 w 2"/>
                <a:gd name="T1" fmla="*/ 0 h 3"/>
                <a:gd name="T2" fmla="*/ 0 w 2"/>
                <a:gd name="T3" fmla="*/ 0 h 3"/>
                <a:gd name="T4" fmla="*/ 0 w 2"/>
                <a:gd name="T5" fmla="*/ 0 h 3"/>
                <a:gd name="T6" fmla="*/ 2 w 2"/>
                <a:gd name="T7" fmla="*/ 3 h 3"/>
                <a:gd name="T8" fmla="*/ 1 w 2"/>
                <a:gd name="T9" fmla="*/ 2 h 3"/>
                <a:gd name="T10" fmla="*/ 1 w 2"/>
                <a:gd name="T11" fmla="*/ 2 h 3"/>
                <a:gd name="T12" fmla="*/ 1 w 2"/>
                <a:gd name="T13" fmla="*/ 1 h 3"/>
                <a:gd name="T14" fmla="*/ 1 w 2"/>
                <a:gd name="T15" fmla="*/ 1 h 3"/>
                <a:gd name="T16" fmla="*/ 0 w 2"/>
                <a:gd name="T17"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3">
                  <a:moveTo>
                    <a:pt x="0" y="0"/>
                  </a:moveTo>
                  <a:cubicBezTo>
                    <a:pt x="0" y="0"/>
                    <a:pt x="0" y="0"/>
                    <a:pt x="0" y="0"/>
                  </a:cubicBezTo>
                  <a:cubicBezTo>
                    <a:pt x="0" y="0"/>
                    <a:pt x="0" y="0"/>
                    <a:pt x="0" y="0"/>
                  </a:cubicBezTo>
                  <a:cubicBezTo>
                    <a:pt x="1" y="1"/>
                    <a:pt x="1" y="2"/>
                    <a:pt x="2" y="3"/>
                  </a:cubicBezTo>
                  <a:cubicBezTo>
                    <a:pt x="2" y="3"/>
                    <a:pt x="2" y="3"/>
                    <a:pt x="1" y="2"/>
                  </a:cubicBezTo>
                  <a:cubicBezTo>
                    <a:pt x="1" y="2"/>
                    <a:pt x="1" y="2"/>
                    <a:pt x="1" y="2"/>
                  </a:cubicBezTo>
                  <a:cubicBezTo>
                    <a:pt x="1" y="2"/>
                    <a:pt x="1" y="2"/>
                    <a:pt x="1" y="1"/>
                  </a:cubicBezTo>
                  <a:cubicBezTo>
                    <a:pt x="1" y="1"/>
                    <a:pt x="1" y="1"/>
                    <a:pt x="1" y="1"/>
                  </a:cubicBezTo>
                  <a:cubicBezTo>
                    <a:pt x="1" y="1"/>
                    <a:pt x="0" y="0"/>
                    <a:pt x="0" y="0"/>
                  </a:cubicBezTo>
                </a:path>
              </a:pathLst>
            </a:custGeom>
            <a:solidFill>
              <a:srgbClr val="0056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50" name="Freeform 549"/>
            <p:cNvSpPr/>
            <p:nvPr/>
          </p:nvSpPr>
          <p:spPr bwMode="auto">
            <a:xfrm>
              <a:off x="3874" y="161"/>
              <a:ext cx="2" cy="2"/>
            </a:xfrm>
            <a:custGeom>
              <a:avLst/>
              <a:gdLst>
                <a:gd name="T0" fmla="*/ 0 w 1"/>
                <a:gd name="T1" fmla="*/ 0 h 1"/>
                <a:gd name="T2" fmla="*/ 1 w 1"/>
                <a:gd name="T3" fmla="*/ 1 h 1"/>
                <a:gd name="T4" fmla="*/ 1 w 1"/>
                <a:gd name="T5" fmla="*/ 1 h 1"/>
                <a:gd name="T6" fmla="*/ 0 w 1"/>
                <a:gd name="T7" fmla="*/ 0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0" y="0"/>
                    <a:pt x="0" y="0"/>
                    <a:pt x="1" y="1"/>
                  </a:cubicBezTo>
                  <a:cubicBezTo>
                    <a:pt x="1" y="1"/>
                    <a:pt x="1" y="1"/>
                    <a:pt x="1" y="1"/>
                  </a:cubicBezTo>
                  <a:cubicBezTo>
                    <a:pt x="0" y="0"/>
                    <a:pt x="0" y="0"/>
                    <a:pt x="0" y="0"/>
                  </a:cubicBezTo>
                  <a:cubicBezTo>
                    <a:pt x="0" y="0"/>
                    <a:pt x="0" y="0"/>
                    <a:pt x="0" y="0"/>
                  </a:cubicBezTo>
                </a:path>
              </a:pathLst>
            </a:custGeom>
            <a:solidFill>
              <a:srgbClr val="00A8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51" name="Freeform 550"/>
            <p:cNvSpPr/>
            <p:nvPr/>
          </p:nvSpPr>
          <p:spPr bwMode="auto">
            <a:xfrm>
              <a:off x="3874" y="161"/>
              <a:ext cx="2" cy="2"/>
            </a:xfrm>
            <a:custGeom>
              <a:avLst/>
              <a:gdLst>
                <a:gd name="T0" fmla="*/ 0 w 1"/>
                <a:gd name="T1" fmla="*/ 0 h 1"/>
                <a:gd name="T2" fmla="*/ 1 w 1"/>
                <a:gd name="T3" fmla="*/ 1 h 1"/>
                <a:gd name="T4" fmla="*/ 1 w 1"/>
                <a:gd name="T5" fmla="*/ 1 h 1"/>
                <a:gd name="T6" fmla="*/ 0 w 1"/>
                <a:gd name="T7" fmla="*/ 0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0" y="0"/>
                    <a:pt x="0" y="0"/>
                    <a:pt x="1" y="1"/>
                  </a:cubicBezTo>
                  <a:cubicBezTo>
                    <a:pt x="1" y="1"/>
                    <a:pt x="1" y="1"/>
                    <a:pt x="1" y="1"/>
                  </a:cubicBezTo>
                  <a:cubicBezTo>
                    <a:pt x="0" y="0"/>
                    <a:pt x="0" y="0"/>
                    <a:pt x="0" y="0"/>
                  </a:cubicBezTo>
                  <a:cubicBezTo>
                    <a:pt x="0" y="0"/>
                    <a:pt x="0" y="0"/>
                    <a:pt x="0" y="0"/>
                  </a:cubicBezTo>
                </a:path>
              </a:pathLst>
            </a:custGeom>
            <a:solidFill>
              <a:srgbClr val="009F9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52" name="Freeform 551"/>
            <p:cNvSpPr/>
            <p:nvPr/>
          </p:nvSpPr>
          <p:spPr bwMode="auto">
            <a:xfrm>
              <a:off x="3874" y="160"/>
              <a:ext cx="2" cy="3"/>
            </a:xfrm>
            <a:custGeom>
              <a:avLst/>
              <a:gdLst>
                <a:gd name="T0" fmla="*/ 0 w 1"/>
                <a:gd name="T1" fmla="*/ 0 h 2"/>
                <a:gd name="T2" fmla="*/ 1 w 1"/>
                <a:gd name="T3" fmla="*/ 2 h 2"/>
                <a:gd name="T4" fmla="*/ 1 w 1"/>
                <a:gd name="T5" fmla="*/ 2 h 2"/>
                <a:gd name="T6" fmla="*/ 0 w 1"/>
                <a:gd name="T7" fmla="*/ 1 h 2"/>
                <a:gd name="T8" fmla="*/ 0 w 1"/>
                <a:gd name="T9" fmla="*/ 0 h 2"/>
              </a:gdLst>
              <a:ahLst/>
              <a:cxnLst>
                <a:cxn ang="0">
                  <a:pos x="T0" y="T1"/>
                </a:cxn>
                <a:cxn ang="0">
                  <a:pos x="T2" y="T3"/>
                </a:cxn>
                <a:cxn ang="0">
                  <a:pos x="T4" y="T5"/>
                </a:cxn>
                <a:cxn ang="0">
                  <a:pos x="T6" y="T7"/>
                </a:cxn>
                <a:cxn ang="0">
                  <a:pos x="T8" y="T9"/>
                </a:cxn>
              </a:cxnLst>
              <a:rect l="0" t="0" r="r" b="b"/>
              <a:pathLst>
                <a:path w="1" h="2">
                  <a:moveTo>
                    <a:pt x="0" y="0"/>
                  </a:moveTo>
                  <a:cubicBezTo>
                    <a:pt x="0" y="1"/>
                    <a:pt x="0" y="1"/>
                    <a:pt x="1" y="2"/>
                  </a:cubicBezTo>
                  <a:cubicBezTo>
                    <a:pt x="1" y="2"/>
                    <a:pt x="1" y="2"/>
                    <a:pt x="1" y="2"/>
                  </a:cubicBezTo>
                  <a:cubicBezTo>
                    <a:pt x="0" y="1"/>
                    <a:pt x="0" y="1"/>
                    <a:pt x="0" y="1"/>
                  </a:cubicBezTo>
                  <a:cubicBezTo>
                    <a:pt x="0" y="0"/>
                    <a:pt x="0" y="0"/>
                    <a:pt x="0" y="0"/>
                  </a:cubicBezTo>
                </a:path>
              </a:pathLst>
            </a:custGeom>
            <a:solidFill>
              <a:srgbClr val="0056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53" name="Freeform 552"/>
            <p:cNvSpPr/>
            <p:nvPr/>
          </p:nvSpPr>
          <p:spPr bwMode="auto">
            <a:xfrm>
              <a:off x="3874" y="160"/>
              <a:ext cx="2" cy="3"/>
            </a:xfrm>
            <a:custGeom>
              <a:avLst/>
              <a:gdLst>
                <a:gd name="T0" fmla="*/ 0 w 1"/>
                <a:gd name="T1" fmla="*/ 0 h 2"/>
                <a:gd name="T2" fmla="*/ 0 w 1"/>
                <a:gd name="T3" fmla="*/ 0 h 2"/>
                <a:gd name="T4" fmla="*/ 1 w 1"/>
                <a:gd name="T5" fmla="*/ 2 h 2"/>
                <a:gd name="T6" fmla="*/ 1 w 1"/>
                <a:gd name="T7" fmla="*/ 2 h 2"/>
                <a:gd name="T8" fmla="*/ 1 w 1"/>
                <a:gd name="T9" fmla="*/ 2 h 2"/>
                <a:gd name="T10" fmla="*/ 0 w 1"/>
                <a:gd name="T11" fmla="*/ 0 h 2"/>
                <a:gd name="T12" fmla="*/ 0 w 1"/>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1" h="2">
                  <a:moveTo>
                    <a:pt x="0" y="0"/>
                  </a:moveTo>
                  <a:cubicBezTo>
                    <a:pt x="0" y="0"/>
                    <a:pt x="0" y="0"/>
                    <a:pt x="0" y="0"/>
                  </a:cubicBezTo>
                  <a:cubicBezTo>
                    <a:pt x="0" y="1"/>
                    <a:pt x="0" y="1"/>
                    <a:pt x="1" y="2"/>
                  </a:cubicBezTo>
                  <a:cubicBezTo>
                    <a:pt x="1" y="2"/>
                    <a:pt x="1" y="2"/>
                    <a:pt x="1" y="2"/>
                  </a:cubicBezTo>
                  <a:cubicBezTo>
                    <a:pt x="1" y="2"/>
                    <a:pt x="1" y="2"/>
                    <a:pt x="1" y="2"/>
                  </a:cubicBezTo>
                  <a:cubicBezTo>
                    <a:pt x="0" y="1"/>
                    <a:pt x="0" y="1"/>
                    <a:pt x="0" y="0"/>
                  </a:cubicBezTo>
                  <a:cubicBezTo>
                    <a:pt x="0" y="0"/>
                    <a:pt x="0" y="0"/>
                    <a:pt x="0" y="0"/>
                  </a:cubicBezTo>
                </a:path>
              </a:pathLst>
            </a:custGeom>
            <a:solidFill>
              <a:srgbClr val="00141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54" name="Freeform 553"/>
            <p:cNvSpPr/>
            <p:nvPr/>
          </p:nvSpPr>
          <p:spPr bwMode="auto">
            <a:xfrm>
              <a:off x="3873" y="15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path>
              </a:pathLst>
            </a:custGeom>
            <a:solidFill>
              <a:srgbClr val="00A8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55" name="Freeform 554"/>
            <p:cNvSpPr/>
            <p:nvPr/>
          </p:nvSpPr>
          <p:spPr bwMode="auto">
            <a:xfrm>
              <a:off x="3873" y="156"/>
              <a:ext cx="0" cy="2"/>
            </a:xfrm>
            <a:custGeom>
              <a:avLst/>
              <a:gdLst>
                <a:gd name="T0" fmla="*/ 0 h 1"/>
                <a:gd name="T1" fmla="*/ 1 h 1"/>
                <a:gd name="T2" fmla="*/ 1 h 1"/>
                <a:gd name="T3" fmla="*/ 1 h 1"/>
                <a:gd name="T4" fmla="*/ 0 h 1"/>
              </a:gdLst>
              <a:ahLst/>
              <a:cxnLst>
                <a:cxn ang="0">
                  <a:pos x="0" y="T0"/>
                </a:cxn>
                <a:cxn ang="0">
                  <a:pos x="0" y="T1"/>
                </a:cxn>
                <a:cxn ang="0">
                  <a:pos x="0" y="T2"/>
                </a:cxn>
                <a:cxn ang="0">
                  <a:pos x="0" y="T3"/>
                </a:cxn>
                <a:cxn ang="0">
                  <a:pos x="0" y="T4"/>
                </a:cxn>
              </a:cxnLst>
              <a:rect l="0" t="0" r="r" b="b"/>
              <a:pathLst>
                <a:path h="1">
                  <a:moveTo>
                    <a:pt x="0" y="0"/>
                  </a:moveTo>
                  <a:cubicBezTo>
                    <a:pt x="0" y="1"/>
                    <a:pt x="0" y="1"/>
                    <a:pt x="0" y="1"/>
                  </a:cubicBezTo>
                  <a:cubicBezTo>
                    <a:pt x="0" y="1"/>
                    <a:pt x="0" y="1"/>
                    <a:pt x="0" y="1"/>
                  </a:cubicBezTo>
                  <a:cubicBezTo>
                    <a:pt x="0" y="1"/>
                    <a:pt x="0" y="1"/>
                    <a:pt x="0" y="1"/>
                  </a:cubicBezTo>
                  <a:cubicBezTo>
                    <a:pt x="0" y="1"/>
                    <a:pt x="0" y="1"/>
                    <a:pt x="0" y="0"/>
                  </a:cubicBezTo>
                </a:path>
              </a:pathLst>
            </a:custGeom>
            <a:solidFill>
              <a:srgbClr val="009F9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56" name="Freeform 555"/>
            <p:cNvSpPr/>
            <p:nvPr/>
          </p:nvSpPr>
          <p:spPr bwMode="auto">
            <a:xfrm>
              <a:off x="3873" y="156"/>
              <a:ext cx="0" cy="2"/>
            </a:xfrm>
            <a:custGeom>
              <a:avLst/>
              <a:gdLst>
                <a:gd name="T0" fmla="*/ 0 h 1"/>
                <a:gd name="T1" fmla="*/ 1 h 1"/>
                <a:gd name="T2" fmla="*/ 1 h 1"/>
                <a:gd name="T3" fmla="*/ 0 h 1"/>
                <a:gd name="T4" fmla="*/ 0 h 1"/>
              </a:gdLst>
              <a:ahLst/>
              <a:cxnLst>
                <a:cxn ang="0">
                  <a:pos x="0" y="T0"/>
                </a:cxn>
                <a:cxn ang="0">
                  <a:pos x="0" y="T1"/>
                </a:cxn>
                <a:cxn ang="0">
                  <a:pos x="0" y="T2"/>
                </a:cxn>
                <a:cxn ang="0">
                  <a:pos x="0" y="T3"/>
                </a:cxn>
                <a:cxn ang="0">
                  <a:pos x="0" y="T4"/>
                </a:cxn>
              </a:cxnLst>
              <a:rect l="0" t="0" r="r" b="b"/>
              <a:pathLst>
                <a:path h="1">
                  <a:moveTo>
                    <a:pt x="0" y="0"/>
                  </a:moveTo>
                  <a:cubicBezTo>
                    <a:pt x="0" y="1"/>
                    <a:pt x="0" y="1"/>
                    <a:pt x="0" y="1"/>
                  </a:cubicBezTo>
                  <a:cubicBezTo>
                    <a:pt x="0" y="1"/>
                    <a:pt x="0" y="1"/>
                    <a:pt x="0" y="1"/>
                  </a:cubicBezTo>
                  <a:cubicBezTo>
                    <a:pt x="0" y="1"/>
                    <a:pt x="0" y="1"/>
                    <a:pt x="0" y="0"/>
                  </a:cubicBezTo>
                  <a:cubicBezTo>
                    <a:pt x="0" y="0"/>
                    <a:pt x="0" y="0"/>
                    <a:pt x="0" y="0"/>
                  </a:cubicBezTo>
                </a:path>
              </a:pathLst>
            </a:custGeom>
            <a:solidFill>
              <a:srgbClr val="0056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57" name="Freeform 556"/>
            <p:cNvSpPr/>
            <p:nvPr/>
          </p:nvSpPr>
          <p:spPr bwMode="auto">
            <a:xfrm>
              <a:off x="3871" y="156"/>
              <a:ext cx="2" cy="4"/>
            </a:xfrm>
            <a:custGeom>
              <a:avLst/>
              <a:gdLst>
                <a:gd name="T0" fmla="*/ 0 w 1"/>
                <a:gd name="T1" fmla="*/ 0 h 2"/>
                <a:gd name="T2" fmla="*/ 1 w 1"/>
                <a:gd name="T3" fmla="*/ 0 h 2"/>
                <a:gd name="T4" fmla="*/ 1 w 1"/>
                <a:gd name="T5" fmla="*/ 1 h 2"/>
                <a:gd name="T6" fmla="*/ 1 w 1"/>
                <a:gd name="T7" fmla="*/ 2 h 2"/>
                <a:gd name="T8" fmla="*/ 1 w 1"/>
                <a:gd name="T9" fmla="*/ 1 h 2"/>
                <a:gd name="T10" fmla="*/ 1 w 1"/>
                <a:gd name="T11" fmla="*/ 0 h 2"/>
                <a:gd name="T12" fmla="*/ 0 w 1"/>
                <a:gd name="T13" fmla="*/ 0 h 2"/>
                <a:gd name="T14" fmla="*/ 0 w 1"/>
                <a:gd name="T15" fmla="*/ 0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2">
                  <a:moveTo>
                    <a:pt x="0" y="0"/>
                  </a:moveTo>
                  <a:cubicBezTo>
                    <a:pt x="1" y="0"/>
                    <a:pt x="1" y="0"/>
                    <a:pt x="1" y="0"/>
                  </a:cubicBezTo>
                  <a:cubicBezTo>
                    <a:pt x="1" y="1"/>
                    <a:pt x="1" y="1"/>
                    <a:pt x="1" y="1"/>
                  </a:cubicBezTo>
                  <a:cubicBezTo>
                    <a:pt x="1" y="2"/>
                    <a:pt x="1" y="2"/>
                    <a:pt x="1" y="2"/>
                  </a:cubicBezTo>
                  <a:cubicBezTo>
                    <a:pt x="1" y="2"/>
                    <a:pt x="1" y="1"/>
                    <a:pt x="1" y="1"/>
                  </a:cubicBezTo>
                  <a:cubicBezTo>
                    <a:pt x="1" y="1"/>
                    <a:pt x="1" y="1"/>
                    <a:pt x="1" y="0"/>
                  </a:cubicBezTo>
                  <a:cubicBezTo>
                    <a:pt x="0" y="0"/>
                    <a:pt x="0" y="0"/>
                    <a:pt x="0" y="0"/>
                  </a:cubicBezTo>
                  <a:cubicBezTo>
                    <a:pt x="0" y="0"/>
                    <a:pt x="0" y="0"/>
                    <a:pt x="0" y="0"/>
                  </a:cubicBezTo>
                </a:path>
              </a:pathLst>
            </a:custGeom>
            <a:solidFill>
              <a:srgbClr val="00141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58" name="Freeform 557"/>
            <p:cNvSpPr/>
            <p:nvPr/>
          </p:nvSpPr>
          <p:spPr bwMode="auto">
            <a:xfrm>
              <a:off x="3876" y="165"/>
              <a:ext cx="2" cy="1"/>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1" y="1"/>
                    <a:pt x="1" y="1"/>
                    <a:pt x="1" y="1"/>
                  </a:cubicBezTo>
                  <a:cubicBezTo>
                    <a:pt x="1" y="0"/>
                    <a:pt x="0" y="0"/>
                    <a:pt x="0" y="0"/>
                  </a:cubicBezTo>
                </a:path>
              </a:pathLst>
            </a:custGeom>
            <a:solidFill>
              <a:srgbClr val="00141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59" name="Freeform 558"/>
            <p:cNvSpPr/>
            <p:nvPr/>
          </p:nvSpPr>
          <p:spPr bwMode="auto">
            <a:xfrm>
              <a:off x="3878" y="166"/>
              <a:ext cx="1" cy="2"/>
            </a:xfrm>
            <a:custGeom>
              <a:avLst/>
              <a:gdLst>
                <a:gd name="T0" fmla="*/ 0 w 1"/>
                <a:gd name="T1" fmla="*/ 0 h 1"/>
                <a:gd name="T2" fmla="*/ 0 w 1"/>
                <a:gd name="T3" fmla="*/ 1 h 1"/>
                <a:gd name="T4" fmla="*/ 1 w 1"/>
                <a:gd name="T5" fmla="*/ 1 h 1"/>
                <a:gd name="T6" fmla="*/ 1 w 1"/>
                <a:gd name="T7" fmla="*/ 1 h 1"/>
                <a:gd name="T8" fmla="*/ 0 w 1"/>
                <a:gd name="T9" fmla="*/ 1 h 1"/>
                <a:gd name="T10" fmla="*/ 0 w 1"/>
                <a:gd name="T11" fmla="*/ 0 h 1"/>
              </a:gdLst>
              <a:ahLst/>
              <a:cxnLst>
                <a:cxn ang="0">
                  <a:pos x="T0" y="T1"/>
                </a:cxn>
                <a:cxn ang="0">
                  <a:pos x="T2" y="T3"/>
                </a:cxn>
                <a:cxn ang="0">
                  <a:pos x="T4" y="T5"/>
                </a:cxn>
                <a:cxn ang="0">
                  <a:pos x="T6" y="T7"/>
                </a:cxn>
                <a:cxn ang="0">
                  <a:pos x="T8" y="T9"/>
                </a:cxn>
                <a:cxn ang="0">
                  <a:pos x="T10" y="T11"/>
                </a:cxn>
              </a:cxnLst>
              <a:rect l="0" t="0" r="r" b="b"/>
              <a:pathLst>
                <a:path w="1" h="1">
                  <a:moveTo>
                    <a:pt x="0" y="0"/>
                  </a:moveTo>
                  <a:cubicBezTo>
                    <a:pt x="0" y="0"/>
                    <a:pt x="0" y="1"/>
                    <a:pt x="0" y="1"/>
                  </a:cubicBezTo>
                  <a:cubicBezTo>
                    <a:pt x="0" y="1"/>
                    <a:pt x="0" y="1"/>
                    <a:pt x="1" y="1"/>
                  </a:cubicBezTo>
                  <a:cubicBezTo>
                    <a:pt x="1" y="1"/>
                    <a:pt x="1" y="1"/>
                    <a:pt x="1" y="1"/>
                  </a:cubicBezTo>
                  <a:cubicBezTo>
                    <a:pt x="0" y="1"/>
                    <a:pt x="0" y="1"/>
                    <a:pt x="0" y="1"/>
                  </a:cubicBezTo>
                  <a:cubicBezTo>
                    <a:pt x="0" y="0"/>
                    <a:pt x="0" y="0"/>
                    <a:pt x="0" y="0"/>
                  </a:cubicBezTo>
                </a:path>
              </a:pathLst>
            </a:custGeom>
            <a:solidFill>
              <a:srgbClr val="00A8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60" name="Freeform 559"/>
            <p:cNvSpPr/>
            <p:nvPr/>
          </p:nvSpPr>
          <p:spPr bwMode="auto">
            <a:xfrm>
              <a:off x="3878" y="166"/>
              <a:ext cx="0" cy="2"/>
            </a:xfrm>
            <a:custGeom>
              <a:avLst/>
              <a:gdLst>
                <a:gd name="T0" fmla="*/ 0 h 1"/>
                <a:gd name="T1" fmla="*/ 1 h 1"/>
                <a:gd name="T2" fmla="*/ 1 h 1"/>
                <a:gd name="T3" fmla="*/ 0 h 1"/>
                <a:gd name="T4" fmla="*/ 0 h 1"/>
              </a:gdLst>
              <a:ahLst/>
              <a:cxnLst>
                <a:cxn ang="0">
                  <a:pos x="0" y="T0"/>
                </a:cxn>
                <a:cxn ang="0">
                  <a:pos x="0" y="T1"/>
                </a:cxn>
                <a:cxn ang="0">
                  <a:pos x="0" y="T2"/>
                </a:cxn>
                <a:cxn ang="0">
                  <a:pos x="0" y="T3"/>
                </a:cxn>
                <a:cxn ang="0">
                  <a:pos x="0" y="T4"/>
                </a:cxn>
              </a:cxnLst>
              <a:rect l="0" t="0" r="r" b="b"/>
              <a:pathLst>
                <a:path h="1">
                  <a:moveTo>
                    <a:pt x="0" y="0"/>
                  </a:moveTo>
                  <a:cubicBezTo>
                    <a:pt x="0" y="0"/>
                    <a:pt x="0" y="0"/>
                    <a:pt x="0" y="1"/>
                  </a:cubicBezTo>
                  <a:cubicBezTo>
                    <a:pt x="0" y="1"/>
                    <a:pt x="0" y="1"/>
                    <a:pt x="0" y="1"/>
                  </a:cubicBezTo>
                  <a:cubicBezTo>
                    <a:pt x="0" y="1"/>
                    <a:pt x="0" y="0"/>
                    <a:pt x="0" y="0"/>
                  </a:cubicBezTo>
                  <a:cubicBezTo>
                    <a:pt x="0" y="0"/>
                    <a:pt x="0" y="0"/>
                    <a:pt x="0" y="0"/>
                  </a:cubicBezTo>
                </a:path>
              </a:pathLst>
            </a:custGeom>
            <a:solidFill>
              <a:srgbClr val="009F9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61" name="Freeform 560"/>
            <p:cNvSpPr/>
            <p:nvPr/>
          </p:nvSpPr>
          <p:spPr bwMode="auto">
            <a:xfrm>
              <a:off x="3878" y="166"/>
              <a:ext cx="0" cy="2"/>
            </a:xfrm>
            <a:custGeom>
              <a:avLst/>
              <a:gdLst>
                <a:gd name="T0" fmla="*/ 0 h 1"/>
                <a:gd name="T1" fmla="*/ 0 h 1"/>
                <a:gd name="T2" fmla="*/ 1 h 1"/>
                <a:gd name="T3" fmla="*/ 0 h 1"/>
                <a:gd name="T4" fmla="*/ 0 h 1"/>
              </a:gdLst>
              <a:ahLst/>
              <a:cxnLst>
                <a:cxn ang="0">
                  <a:pos x="0" y="T0"/>
                </a:cxn>
                <a:cxn ang="0">
                  <a:pos x="0" y="T1"/>
                </a:cxn>
                <a:cxn ang="0">
                  <a:pos x="0" y="T2"/>
                </a:cxn>
                <a:cxn ang="0">
                  <a:pos x="0" y="T3"/>
                </a:cxn>
                <a:cxn ang="0">
                  <a:pos x="0" y="T4"/>
                </a:cxn>
              </a:cxnLst>
              <a:rect l="0" t="0" r="r" b="b"/>
              <a:pathLst>
                <a:path h="1">
                  <a:moveTo>
                    <a:pt x="0" y="0"/>
                  </a:moveTo>
                  <a:cubicBezTo>
                    <a:pt x="0" y="0"/>
                    <a:pt x="0" y="0"/>
                    <a:pt x="0" y="0"/>
                  </a:cubicBezTo>
                  <a:cubicBezTo>
                    <a:pt x="0" y="0"/>
                    <a:pt x="0" y="0"/>
                    <a:pt x="0" y="1"/>
                  </a:cubicBezTo>
                  <a:cubicBezTo>
                    <a:pt x="0" y="0"/>
                    <a:pt x="0" y="0"/>
                    <a:pt x="0" y="0"/>
                  </a:cubicBezTo>
                  <a:cubicBezTo>
                    <a:pt x="0" y="0"/>
                    <a:pt x="0" y="0"/>
                    <a:pt x="0" y="0"/>
                  </a:cubicBezTo>
                </a:path>
              </a:pathLst>
            </a:custGeom>
            <a:solidFill>
              <a:srgbClr val="0056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62" name="Freeform 561"/>
            <p:cNvSpPr/>
            <p:nvPr/>
          </p:nvSpPr>
          <p:spPr bwMode="auto">
            <a:xfrm>
              <a:off x="3878" y="166"/>
              <a:ext cx="0" cy="0"/>
            </a:xfrm>
            <a:custGeom>
              <a:avLst/>
              <a:gdLst/>
              <a:ahLst/>
              <a:cxnLst>
                <a:cxn ang="0">
                  <a:pos x="0" y="0"/>
                </a:cxn>
                <a:cxn ang="0">
                  <a:pos x="0" y="0"/>
                </a:cxn>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ubicBezTo>
                    <a:pt x="0" y="0"/>
                    <a:pt x="0" y="0"/>
                    <a:pt x="0" y="0"/>
                  </a:cubicBezTo>
                  <a:cubicBezTo>
                    <a:pt x="0" y="0"/>
                    <a:pt x="0" y="0"/>
                    <a:pt x="0" y="0"/>
                  </a:cubicBezTo>
                </a:path>
              </a:pathLst>
            </a:custGeom>
            <a:solidFill>
              <a:srgbClr val="00141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63" name="Freeform 562"/>
            <p:cNvSpPr>
              <a:spLocks noEditPoints="1"/>
            </p:cNvSpPr>
            <p:nvPr/>
          </p:nvSpPr>
          <p:spPr bwMode="auto">
            <a:xfrm>
              <a:off x="3879" y="170"/>
              <a:ext cx="2" cy="4"/>
            </a:xfrm>
            <a:custGeom>
              <a:avLst/>
              <a:gdLst>
                <a:gd name="T0" fmla="*/ 1 w 1"/>
                <a:gd name="T1" fmla="*/ 2 h 3"/>
                <a:gd name="T2" fmla="*/ 1 w 1"/>
                <a:gd name="T3" fmla="*/ 2 h 3"/>
                <a:gd name="T4" fmla="*/ 1 w 1"/>
                <a:gd name="T5" fmla="*/ 3 h 3"/>
                <a:gd name="T6" fmla="*/ 1 w 1"/>
                <a:gd name="T7" fmla="*/ 2 h 3"/>
                <a:gd name="T8" fmla="*/ 0 w 1"/>
                <a:gd name="T9" fmla="*/ 0 h 3"/>
                <a:gd name="T10" fmla="*/ 0 w 1"/>
                <a:gd name="T11" fmla="*/ 0 h 3"/>
                <a:gd name="T12" fmla="*/ 0 w 1"/>
                <a:gd name="T13" fmla="*/ 1 h 3"/>
                <a:gd name="T14" fmla="*/ 0 w 1"/>
                <a:gd name="T15" fmla="*/ 0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3">
                  <a:moveTo>
                    <a:pt x="1" y="2"/>
                  </a:moveTo>
                  <a:cubicBezTo>
                    <a:pt x="1" y="2"/>
                    <a:pt x="1" y="2"/>
                    <a:pt x="1" y="2"/>
                  </a:cubicBezTo>
                  <a:cubicBezTo>
                    <a:pt x="1" y="3"/>
                    <a:pt x="1" y="3"/>
                    <a:pt x="1" y="3"/>
                  </a:cubicBezTo>
                  <a:cubicBezTo>
                    <a:pt x="1" y="2"/>
                    <a:pt x="1" y="2"/>
                    <a:pt x="1" y="2"/>
                  </a:cubicBezTo>
                  <a:moveTo>
                    <a:pt x="0" y="0"/>
                  </a:moveTo>
                  <a:cubicBezTo>
                    <a:pt x="0" y="0"/>
                    <a:pt x="0" y="0"/>
                    <a:pt x="0" y="0"/>
                  </a:cubicBezTo>
                  <a:cubicBezTo>
                    <a:pt x="0" y="0"/>
                    <a:pt x="0" y="0"/>
                    <a:pt x="0" y="1"/>
                  </a:cubicBezTo>
                  <a:cubicBezTo>
                    <a:pt x="0" y="0"/>
                    <a:pt x="0" y="0"/>
                    <a:pt x="0" y="0"/>
                  </a:cubicBezTo>
                </a:path>
              </a:pathLst>
            </a:custGeom>
            <a:solidFill>
              <a:srgbClr val="00A8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64" name="Freeform 563"/>
            <p:cNvSpPr>
              <a:spLocks noEditPoints="1"/>
            </p:cNvSpPr>
            <p:nvPr/>
          </p:nvSpPr>
          <p:spPr bwMode="auto">
            <a:xfrm>
              <a:off x="3879" y="170"/>
              <a:ext cx="2" cy="3"/>
            </a:xfrm>
            <a:custGeom>
              <a:avLst/>
              <a:gdLst>
                <a:gd name="T0" fmla="*/ 1 w 1"/>
                <a:gd name="T1" fmla="*/ 2 h 2"/>
                <a:gd name="T2" fmla="*/ 1 w 1"/>
                <a:gd name="T3" fmla="*/ 2 h 2"/>
                <a:gd name="T4" fmla="*/ 1 w 1"/>
                <a:gd name="T5" fmla="*/ 2 h 2"/>
                <a:gd name="T6" fmla="*/ 1 w 1"/>
                <a:gd name="T7" fmla="*/ 2 h 2"/>
                <a:gd name="T8" fmla="*/ 1 w 1"/>
                <a:gd name="T9" fmla="*/ 2 h 2"/>
                <a:gd name="T10" fmla="*/ 0 w 1"/>
                <a:gd name="T11" fmla="*/ 0 h 2"/>
                <a:gd name="T12" fmla="*/ 0 w 1"/>
                <a:gd name="T13" fmla="*/ 0 h 2"/>
                <a:gd name="T14" fmla="*/ 1 w 1"/>
                <a:gd name="T15" fmla="*/ 1 h 2"/>
                <a:gd name="T16" fmla="*/ 0 w 1"/>
                <a:gd name="T17" fmla="*/ 1 h 2"/>
                <a:gd name="T18" fmla="*/ 0 w 1"/>
                <a:gd name="T19"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 h="2">
                  <a:moveTo>
                    <a:pt x="1" y="2"/>
                  </a:moveTo>
                  <a:cubicBezTo>
                    <a:pt x="1" y="2"/>
                    <a:pt x="1" y="2"/>
                    <a:pt x="1" y="2"/>
                  </a:cubicBezTo>
                  <a:cubicBezTo>
                    <a:pt x="1" y="2"/>
                    <a:pt x="1" y="2"/>
                    <a:pt x="1" y="2"/>
                  </a:cubicBezTo>
                  <a:cubicBezTo>
                    <a:pt x="1" y="2"/>
                    <a:pt x="1" y="2"/>
                    <a:pt x="1" y="2"/>
                  </a:cubicBezTo>
                  <a:cubicBezTo>
                    <a:pt x="1" y="2"/>
                    <a:pt x="1" y="2"/>
                    <a:pt x="1" y="2"/>
                  </a:cubicBezTo>
                  <a:moveTo>
                    <a:pt x="0" y="0"/>
                  </a:moveTo>
                  <a:cubicBezTo>
                    <a:pt x="0" y="0"/>
                    <a:pt x="0" y="0"/>
                    <a:pt x="0" y="0"/>
                  </a:cubicBezTo>
                  <a:cubicBezTo>
                    <a:pt x="0" y="0"/>
                    <a:pt x="0" y="1"/>
                    <a:pt x="1" y="1"/>
                  </a:cubicBezTo>
                  <a:cubicBezTo>
                    <a:pt x="1" y="1"/>
                    <a:pt x="0" y="1"/>
                    <a:pt x="0" y="1"/>
                  </a:cubicBezTo>
                  <a:cubicBezTo>
                    <a:pt x="0" y="0"/>
                    <a:pt x="0" y="0"/>
                    <a:pt x="0" y="0"/>
                  </a:cubicBezTo>
                </a:path>
              </a:pathLst>
            </a:custGeom>
            <a:solidFill>
              <a:srgbClr val="009F9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65" name="Freeform 564"/>
            <p:cNvSpPr/>
            <p:nvPr/>
          </p:nvSpPr>
          <p:spPr bwMode="auto">
            <a:xfrm>
              <a:off x="3879" y="170"/>
              <a:ext cx="2" cy="3"/>
            </a:xfrm>
            <a:custGeom>
              <a:avLst/>
              <a:gdLst>
                <a:gd name="T0" fmla="*/ 0 w 1"/>
                <a:gd name="T1" fmla="*/ 0 h 2"/>
                <a:gd name="T2" fmla="*/ 0 w 1"/>
                <a:gd name="T3" fmla="*/ 1 h 2"/>
                <a:gd name="T4" fmla="*/ 1 w 1"/>
                <a:gd name="T5" fmla="*/ 2 h 2"/>
                <a:gd name="T6" fmla="*/ 1 w 1"/>
                <a:gd name="T7" fmla="*/ 2 h 2"/>
                <a:gd name="T8" fmla="*/ 1 w 1"/>
                <a:gd name="T9" fmla="*/ 2 h 2"/>
                <a:gd name="T10" fmla="*/ 1 w 1"/>
                <a:gd name="T11" fmla="*/ 1 h 2"/>
                <a:gd name="T12" fmla="*/ 0 w 1"/>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1" h="2">
                  <a:moveTo>
                    <a:pt x="0" y="0"/>
                  </a:moveTo>
                  <a:cubicBezTo>
                    <a:pt x="0" y="0"/>
                    <a:pt x="0" y="0"/>
                    <a:pt x="0" y="1"/>
                  </a:cubicBezTo>
                  <a:cubicBezTo>
                    <a:pt x="1" y="1"/>
                    <a:pt x="1" y="2"/>
                    <a:pt x="1" y="2"/>
                  </a:cubicBezTo>
                  <a:cubicBezTo>
                    <a:pt x="1" y="2"/>
                    <a:pt x="1" y="2"/>
                    <a:pt x="1" y="2"/>
                  </a:cubicBezTo>
                  <a:cubicBezTo>
                    <a:pt x="1" y="2"/>
                    <a:pt x="1" y="2"/>
                    <a:pt x="1" y="2"/>
                  </a:cubicBezTo>
                  <a:cubicBezTo>
                    <a:pt x="1" y="2"/>
                    <a:pt x="1" y="1"/>
                    <a:pt x="1" y="1"/>
                  </a:cubicBezTo>
                  <a:cubicBezTo>
                    <a:pt x="0" y="1"/>
                    <a:pt x="0" y="0"/>
                    <a:pt x="0" y="0"/>
                  </a:cubicBezTo>
                </a:path>
              </a:pathLst>
            </a:custGeom>
            <a:solidFill>
              <a:srgbClr val="0056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66" name="Freeform 565"/>
            <p:cNvSpPr/>
            <p:nvPr/>
          </p:nvSpPr>
          <p:spPr bwMode="auto">
            <a:xfrm>
              <a:off x="3879" y="171"/>
              <a:ext cx="2" cy="2"/>
            </a:xfrm>
            <a:custGeom>
              <a:avLst/>
              <a:gdLst>
                <a:gd name="T0" fmla="*/ 0 w 1"/>
                <a:gd name="T1" fmla="*/ 0 h 1"/>
                <a:gd name="T2" fmla="*/ 1 w 1"/>
                <a:gd name="T3" fmla="*/ 0 h 1"/>
                <a:gd name="T4" fmla="*/ 1 w 1"/>
                <a:gd name="T5" fmla="*/ 1 h 1"/>
                <a:gd name="T6" fmla="*/ 1 w 1"/>
                <a:gd name="T7" fmla="*/ 1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0" y="0"/>
                    <a:pt x="0" y="0"/>
                    <a:pt x="1" y="0"/>
                  </a:cubicBezTo>
                  <a:cubicBezTo>
                    <a:pt x="1" y="1"/>
                    <a:pt x="1" y="1"/>
                    <a:pt x="1" y="1"/>
                  </a:cubicBezTo>
                  <a:cubicBezTo>
                    <a:pt x="1" y="1"/>
                    <a:pt x="1" y="1"/>
                    <a:pt x="1" y="1"/>
                  </a:cubicBezTo>
                  <a:cubicBezTo>
                    <a:pt x="1" y="1"/>
                    <a:pt x="1" y="0"/>
                    <a:pt x="0" y="0"/>
                  </a:cubicBezTo>
                </a:path>
              </a:pathLst>
            </a:custGeom>
            <a:solidFill>
              <a:srgbClr val="00141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67" name="Freeform 566"/>
            <p:cNvSpPr/>
            <p:nvPr/>
          </p:nvSpPr>
          <p:spPr bwMode="auto">
            <a:xfrm>
              <a:off x="3881" y="174"/>
              <a:ext cx="2"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1" y="0"/>
                    <a:pt x="1" y="0"/>
                    <a:pt x="1" y="0"/>
                  </a:cubicBezTo>
                  <a:cubicBezTo>
                    <a:pt x="1" y="0"/>
                    <a:pt x="1" y="0"/>
                    <a:pt x="0" y="0"/>
                  </a:cubicBezTo>
                </a:path>
              </a:pathLst>
            </a:custGeom>
            <a:solidFill>
              <a:srgbClr val="00A8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68" name="Freeform 567"/>
            <p:cNvSpPr/>
            <p:nvPr/>
          </p:nvSpPr>
          <p:spPr bwMode="auto">
            <a:xfrm>
              <a:off x="3881" y="174"/>
              <a:ext cx="2" cy="2"/>
            </a:xfrm>
            <a:custGeom>
              <a:avLst/>
              <a:gdLst>
                <a:gd name="T0" fmla="*/ 0 w 1"/>
                <a:gd name="T1" fmla="*/ 0 h 1"/>
                <a:gd name="T2" fmla="*/ 1 w 1"/>
                <a:gd name="T3" fmla="*/ 1 h 1"/>
                <a:gd name="T4" fmla="*/ 1 w 1"/>
                <a:gd name="T5" fmla="*/ 0 h 1"/>
                <a:gd name="T6" fmla="*/ 0 w 1"/>
                <a:gd name="T7" fmla="*/ 0 h 1"/>
              </a:gdLst>
              <a:ahLst/>
              <a:cxnLst>
                <a:cxn ang="0">
                  <a:pos x="T0" y="T1"/>
                </a:cxn>
                <a:cxn ang="0">
                  <a:pos x="T2" y="T3"/>
                </a:cxn>
                <a:cxn ang="0">
                  <a:pos x="T4" y="T5"/>
                </a:cxn>
                <a:cxn ang="0">
                  <a:pos x="T6" y="T7"/>
                </a:cxn>
              </a:cxnLst>
              <a:rect l="0" t="0" r="r" b="b"/>
              <a:pathLst>
                <a:path w="1" h="1">
                  <a:moveTo>
                    <a:pt x="0" y="0"/>
                  </a:moveTo>
                  <a:cubicBezTo>
                    <a:pt x="1" y="0"/>
                    <a:pt x="1" y="1"/>
                    <a:pt x="1" y="1"/>
                  </a:cubicBezTo>
                  <a:cubicBezTo>
                    <a:pt x="1" y="1"/>
                    <a:pt x="1" y="1"/>
                    <a:pt x="1" y="0"/>
                  </a:cubicBezTo>
                  <a:cubicBezTo>
                    <a:pt x="1" y="0"/>
                    <a:pt x="1" y="0"/>
                    <a:pt x="0" y="0"/>
                  </a:cubicBezTo>
                </a:path>
              </a:pathLst>
            </a:custGeom>
            <a:solidFill>
              <a:srgbClr val="009F9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69" name="Freeform 568"/>
            <p:cNvSpPr/>
            <p:nvPr/>
          </p:nvSpPr>
          <p:spPr bwMode="auto">
            <a:xfrm>
              <a:off x="3883" y="176"/>
              <a:ext cx="3" cy="7"/>
            </a:xfrm>
            <a:custGeom>
              <a:avLst/>
              <a:gdLst>
                <a:gd name="T0" fmla="*/ 0 w 2"/>
                <a:gd name="T1" fmla="*/ 0 h 4"/>
                <a:gd name="T2" fmla="*/ 2 w 2"/>
                <a:gd name="T3" fmla="*/ 4 h 4"/>
                <a:gd name="T4" fmla="*/ 1 w 2"/>
                <a:gd name="T5" fmla="*/ 2 h 4"/>
                <a:gd name="T6" fmla="*/ 1 w 2"/>
                <a:gd name="T7" fmla="*/ 1 h 4"/>
                <a:gd name="T8" fmla="*/ 0 w 2"/>
                <a:gd name="T9" fmla="*/ 0 h 4"/>
              </a:gdLst>
              <a:ahLst/>
              <a:cxnLst>
                <a:cxn ang="0">
                  <a:pos x="T0" y="T1"/>
                </a:cxn>
                <a:cxn ang="0">
                  <a:pos x="T2" y="T3"/>
                </a:cxn>
                <a:cxn ang="0">
                  <a:pos x="T4" y="T5"/>
                </a:cxn>
                <a:cxn ang="0">
                  <a:pos x="T6" y="T7"/>
                </a:cxn>
                <a:cxn ang="0">
                  <a:pos x="T8" y="T9"/>
                </a:cxn>
              </a:cxnLst>
              <a:rect l="0" t="0" r="r" b="b"/>
              <a:pathLst>
                <a:path w="2" h="4">
                  <a:moveTo>
                    <a:pt x="0" y="0"/>
                  </a:moveTo>
                  <a:cubicBezTo>
                    <a:pt x="1" y="1"/>
                    <a:pt x="2" y="3"/>
                    <a:pt x="2" y="4"/>
                  </a:cubicBezTo>
                  <a:cubicBezTo>
                    <a:pt x="2" y="3"/>
                    <a:pt x="2" y="2"/>
                    <a:pt x="1" y="2"/>
                  </a:cubicBezTo>
                  <a:cubicBezTo>
                    <a:pt x="1" y="1"/>
                    <a:pt x="1" y="1"/>
                    <a:pt x="1" y="1"/>
                  </a:cubicBezTo>
                  <a:cubicBezTo>
                    <a:pt x="1" y="1"/>
                    <a:pt x="0" y="0"/>
                    <a:pt x="0" y="0"/>
                  </a:cubicBezTo>
                </a:path>
              </a:pathLst>
            </a:custGeom>
            <a:solidFill>
              <a:srgbClr val="00A8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70" name="Freeform 569"/>
            <p:cNvSpPr>
              <a:spLocks noEditPoints="1"/>
            </p:cNvSpPr>
            <p:nvPr/>
          </p:nvSpPr>
          <p:spPr bwMode="auto">
            <a:xfrm>
              <a:off x="3883" y="176"/>
              <a:ext cx="4" cy="8"/>
            </a:xfrm>
            <a:custGeom>
              <a:avLst/>
              <a:gdLst>
                <a:gd name="T0" fmla="*/ 2 w 3"/>
                <a:gd name="T1" fmla="*/ 4 h 5"/>
                <a:gd name="T2" fmla="*/ 3 w 3"/>
                <a:gd name="T3" fmla="*/ 4 h 5"/>
                <a:gd name="T4" fmla="*/ 3 w 3"/>
                <a:gd name="T5" fmla="*/ 5 h 5"/>
                <a:gd name="T6" fmla="*/ 2 w 3"/>
                <a:gd name="T7" fmla="*/ 4 h 5"/>
                <a:gd name="T8" fmla="*/ 0 w 3"/>
                <a:gd name="T9" fmla="*/ 0 h 5"/>
                <a:gd name="T10" fmla="*/ 0 w 3"/>
                <a:gd name="T11" fmla="*/ 0 h 5"/>
                <a:gd name="T12" fmla="*/ 1 w 3"/>
                <a:gd name="T13" fmla="*/ 1 h 5"/>
                <a:gd name="T14" fmla="*/ 2 w 3"/>
                <a:gd name="T15" fmla="*/ 4 h 5"/>
                <a:gd name="T16" fmla="*/ 2 w 3"/>
                <a:gd name="T17" fmla="*/ 4 h 5"/>
                <a:gd name="T18" fmla="*/ 2 w 3"/>
                <a:gd name="T19" fmla="*/ 4 h 5"/>
                <a:gd name="T20" fmla="*/ 2 w 3"/>
                <a:gd name="T21" fmla="*/ 4 h 5"/>
                <a:gd name="T22" fmla="*/ 0 w 3"/>
                <a:gd name="T23" fmla="*/ 0 h 5"/>
                <a:gd name="T24" fmla="*/ 0 w 3"/>
                <a:gd name="T25"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 h="5">
                  <a:moveTo>
                    <a:pt x="2" y="4"/>
                  </a:moveTo>
                  <a:cubicBezTo>
                    <a:pt x="2" y="4"/>
                    <a:pt x="3" y="4"/>
                    <a:pt x="3" y="4"/>
                  </a:cubicBezTo>
                  <a:cubicBezTo>
                    <a:pt x="3" y="4"/>
                    <a:pt x="3" y="5"/>
                    <a:pt x="3" y="5"/>
                  </a:cubicBezTo>
                  <a:cubicBezTo>
                    <a:pt x="3" y="5"/>
                    <a:pt x="3" y="4"/>
                    <a:pt x="2" y="4"/>
                  </a:cubicBezTo>
                  <a:moveTo>
                    <a:pt x="0" y="0"/>
                  </a:moveTo>
                  <a:cubicBezTo>
                    <a:pt x="0" y="0"/>
                    <a:pt x="0" y="0"/>
                    <a:pt x="0" y="0"/>
                  </a:cubicBezTo>
                  <a:cubicBezTo>
                    <a:pt x="0" y="0"/>
                    <a:pt x="1" y="1"/>
                    <a:pt x="1" y="1"/>
                  </a:cubicBezTo>
                  <a:cubicBezTo>
                    <a:pt x="1" y="2"/>
                    <a:pt x="2" y="3"/>
                    <a:pt x="2" y="4"/>
                  </a:cubicBezTo>
                  <a:cubicBezTo>
                    <a:pt x="2" y="4"/>
                    <a:pt x="2" y="4"/>
                    <a:pt x="2" y="4"/>
                  </a:cubicBezTo>
                  <a:cubicBezTo>
                    <a:pt x="2" y="4"/>
                    <a:pt x="2" y="4"/>
                    <a:pt x="2" y="4"/>
                  </a:cubicBezTo>
                  <a:cubicBezTo>
                    <a:pt x="2" y="4"/>
                    <a:pt x="2" y="4"/>
                    <a:pt x="2" y="4"/>
                  </a:cubicBezTo>
                  <a:cubicBezTo>
                    <a:pt x="2" y="3"/>
                    <a:pt x="1" y="1"/>
                    <a:pt x="0" y="0"/>
                  </a:cubicBezTo>
                  <a:cubicBezTo>
                    <a:pt x="0" y="0"/>
                    <a:pt x="0" y="0"/>
                    <a:pt x="0" y="0"/>
                  </a:cubicBezTo>
                </a:path>
              </a:pathLst>
            </a:custGeom>
            <a:solidFill>
              <a:srgbClr val="009F9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71" name="Freeform 570"/>
            <p:cNvSpPr/>
            <p:nvPr/>
          </p:nvSpPr>
          <p:spPr bwMode="auto">
            <a:xfrm>
              <a:off x="3887" y="183"/>
              <a:ext cx="0" cy="3"/>
            </a:xfrm>
            <a:custGeom>
              <a:avLst/>
              <a:gdLst>
                <a:gd name="T0" fmla="*/ 0 h 2"/>
                <a:gd name="T1" fmla="*/ 1 h 2"/>
                <a:gd name="T2" fmla="*/ 1 h 2"/>
                <a:gd name="T3" fmla="*/ 2 h 2"/>
                <a:gd name="T4" fmla="*/ 1 h 2"/>
                <a:gd name="T5" fmla="*/ 0 h 2"/>
              </a:gdLst>
              <a:ahLst/>
              <a:cxnLst>
                <a:cxn ang="0">
                  <a:pos x="0" y="T0"/>
                </a:cxn>
                <a:cxn ang="0">
                  <a:pos x="0" y="T1"/>
                </a:cxn>
                <a:cxn ang="0">
                  <a:pos x="0" y="T2"/>
                </a:cxn>
                <a:cxn ang="0">
                  <a:pos x="0" y="T3"/>
                </a:cxn>
                <a:cxn ang="0">
                  <a:pos x="0" y="T4"/>
                </a:cxn>
                <a:cxn ang="0">
                  <a:pos x="0" y="T5"/>
                </a:cxn>
              </a:cxnLst>
              <a:rect l="0" t="0" r="r" b="b"/>
              <a:pathLst>
                <a:path h="2">
                  <a:moveTo>
                    <a:pt x="0" y="0"/>
                  </a:moveTo>
                  <a:cubicBezTo>
                    <a:pt x="0" y="0"/>
                    <a:pt x="0" y="1"/>
                    <a:pt x="0" y="1"/>
                  </a:cubicBezTo>
                  <a:cubicBezTo>
                    <a:pt x="0" y="1"/>
                    <a:pt x="0" y="1"/>
                    <a:pt x="0" y="1"/>
                  </a:cubicBezTo>
                  <a:cubicBezTo>
                    <a:pt x="0" y="2"/>
                    <a:pt x="0" y="2"/>
                    <a:pt x="0" y="2"/>
                  </a:cubicBezTo>
                  <a:cubicBezTo>
                    <a:pt x="0" y="1"/>
                    <a:pt x="0" y="1"/>
                    <a:pt x="0" y="1"/>
                  </a:cubicBezTo>
                  <a:cubicBezTo>
                    <a:pt x="0" y="1"/>
                    <a:pt x="0" y="0"/>
                    <a:pt x="0" y="0"/>
                  </a:cubicBezTo>
                </a:path>
              </a:pathLst>
            </a:custGeom>
            <a:solidFill>
              <a:srgbClr val="0056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72" name="Freeform 571"/>
            <p:cNvSpPr/>
            <p:nvPr/>
          </p:nvSpPr>
          <p:spPr bwMode="auto">
            <a:xfrm>
              <a:off x="3887" y="184"/>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solidFill>
              <a:srgbClr val="00141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73" name="Freeform 572"/>
            <p:cNvSpPr/>
            <p:nvPr/>
          </p:nvSpPr>
          <p:spPr bwMode="auto">
            <a:xfrm>
              <a:off x="3892" y="192"/>
              <a:ext cx="2" cy="5"/>
            </a:xfrm>
            <a:custGeom>
              <a:avLst/>
              <a:gdLst>
                <a:gd name="T0" fmla="*/ 0 w 1"/>
                <a:gd name="T1" fmla="*/ 0 h 3"/>
                <a:gd name="T2" fmla="*/ 1 w 1"/>
                <a:gd name="T3" fmla="*/ 3 h 3"/>
                <a:gd name="T4" fmla="*/ 0 w 1"/>
                <a:gd name="T5" fmla="*/ 0 h 3"/>
                <a:gd name="T6" fmla="*/ 0 w 1"/>
                <a:gd name="T7" fmla="*/ 0 h 3"/>
                <a:gd name="T8" fmla="*/ 0 w 1"/>
                <a:gd name="T9" fmla="*/ 0 h 3"/>
                <a:gd name="T10" fmla="*/ 0 w 1"/>
                <a:gd name="T11" fmla="*/ 0 h 3"/>
              </a:gdLst>
              <a:ahLst/>
              <a:cxnLst>
                <a:cxn ang="0">
                  <a:pos x="T0" y="T1"/>
                </a:cxn>
                <a:cxn ang="0">
                  <a:pos x="T2" y="T3"/>
                </a:cxn>
                <a:cxn ang="0">
                  <a:pos x="T4" y="T5"/>
                </a:cxn>
                <a:cxn ang="0">
                  <a:pos x="T6" y="T7"/>
                </a:cxn>
                <a:cxn ang="0">
                  <a:pos x="T8" y="T9"/>
                </a:cxn>
                <a:cxn ang="0">
                  <a:pos x="T10" y="T11"/>
                </a:cxn>
              </a:cxnLst>
              <a:rect l="0" t="0" r="r" b="b"/>
              <a:pathLst>
                <a:path w="1" h="3">
                  <a:moveTo>
                    <a:pt x="0" y="0"/>
                  </a:moveTo>
                  <a:cubicBezTo>
                    <a:pt x="0" y="1"/>
                    <a:pt x="1" y="2"/>
                    <a:pt x="1" y="3"/>
                  </a:cubicBezTo>
                  <a:cubicBezTo>
                    <a:pt x="1" y="2"/>
                    <a:pt x="0" y="1"/>
                    <a:pt x="0" y="0"/>
                  </a:cubicBezTo>
                  <a:cubicBezTo>
                    <a:pt x="0" y="0"/>
                    <a:pt x="0" y="0"/>
                    <a:pt x="0" y="0"/>
                  </a:cubicBezTo>
                  <a:cubicBezTo>
                    <a:pt x="0" y="0"/>
                    <a:pt x="0" y="0"/>
                    <a:pt x="0" y="0"/>
                  </a:cubicBezTo>
                  <a:cubicBezTo>
                    <a:pt x="0" y="0"/>
                    <a:pt x="0" y="0"/>
                    <a:pt x="0" y="0"/>
                  </a:cubicBezTo>
                </a:path>
              </a:pathLst>
            </a:custGeom>
            <a:solidFill>
              <a:srgbClr val="00A8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74" name="Freeform 573"/>
            <p:cNvSpPr>
              <a:spLocks noEditPoints="1"/>
            </p:cNvSpPr>
            <p:nvPr/>
          </p:nvSpPr>
          <p:spPr bwMode="auto">
            <a:xfrm>
              <a:off x="3887" y="186"/>
              <a:ext cx="9" cy="15"/>
            </a:xfrm>
            <a:custGeom>
              <a:avLst/>
              <a:gdLst>
                <a:gd name="T0" fmla="*/ 2 w 5"/>
                <a:gd name="T1" fmla="*/ 3 h 9"/>
                <a:gd name="T2" fmla="*/ 5 w 5"/>
                <a:gd name="T3" fmla="*/ 9 h 9"/>
                <a:gd name="T4" fmla="*/ 4 w 5"/>
                <a:gd name="T5" fmla="*/ 7 h 9"/>
                <a:gd name="T6" fmla="*/ 3 w 5"/>
                <a:gd name="T7" fmla="*/ 4 h 9"/>
                <a:gd name="T8" fmla="*/ 2 w 5"/>
                <a:gd name="T9" fmla="*/ 3 h 9"/>
                <a:gd name="T10" fmla="*/ 0 w 5"/>
                <a:gd name="T11" fmla="*/ 0 h 9"/>
                <a:gd name="T12" fmla="*/ 1 w 5"/>
                <a:gd name="T13" fmla="*/ 1 h 9"/>
                <a:gd name="T14" fmla="*/ 0 w 5"/>
                <a:gd name="T15" fmla="*/ 0 h 9"/>
                <a:gd name="T16" fmla="*/ 0 w 5"/>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9">
                  <a:moveTo>
                    <a:pt x="2" y="3"/>
                  </a:moveTo>
                  <a:cubicBezTo>
                    <a:pt x="3" y="5"/>
                    <a:pt x="4" y="7"/>
                    <a:pt x="5" y="9"/>
                  </a:cubicBezTo>
                  <a:cubicBezTo>
                    <a:pt x="5" y="9"/>
                    <a:pt x="5" y="8"/>
                    <a:pt x="4" y="7"/>
                  </a:cubicBezTo>
                  <a:cubicBezTo>
                    <a:pt x="4" y="6"/>
                    <a:pt x="3" y="5"/>
                    <a:pt x="3" y="4"/>
                  </a:cubicBezTo>
                  <a:cubicBezTo>
                    <a:pt x="2" y="3"/>
                    <a:pt x="2" y="3"/>
                    <a:pt x="2" y="3"/>
                  </a:cubicBezTo>
                  <a:moveTo>
                    <a:pt x="0" y="0"/>
                  </a:moveTo>
                  <a:cubicBezTo>
                    <a:pt x="1" y="0"/>
                    <a:pt x="1" y="1"/>
                    <a:pt x="1" y="1"/>
                  </a:cubicBezTo>
                  <a:cubicBezTo>
                    <a:pt x="1" y="1"/>
                    <a:pt x="1" y="0"/>
                    <a:pt x="0" y="0"/>
                  </a:cubicBezTo>
                  <a:cubicBezTo>
                    <a:pt x="0" y="0"/>
                    <a:pt x="0" y="0"/>
                    <a:pt x="0" y="0"/>
                  </a:cubicBezTo>
                </a:path>
              </a:pathLst>
            </a:custGeom>
            <a:solidFill>
              <a:srgbClr val="009F9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75" name="Freeform 574"/>
            <p:cNvSpPr/>
            <p:nvPr/>
          </p:nvSpPr>
          <p:spPr bwMode="auto">
            <a:xfrm>
              <a:off x="3887" y="186"/>
              <a:ext cx="12" cy="21"/>
            </a:xfrm>
            <a:custGeom>
              <a:avLst/>
              <a:gdLst>
                <a:gd name="T0" fmla="*/ 0 w 7"/>
                <a:gd name="T1" fmla="*/ 0 h 13"/>
                <a:gd name="T2" fmla="*/ 4 w 7"/>
                <a:gd name="T3" fmla="*/ 7 h 13"/>
                <a:gd name="T4" fmla="*/ 7 w 7"/>
                <a:gd name="T5" fmla="*/ 13 h 13"/>
                <a:gd name="T6" fmla="*/ 5 w 7"/>
                <a:gd name="T7" fmla="*/ 9 h 13"/>
                <a:gd name="T8" fmla="*/ 2 w 7"/>
                <a:gd name="T9" fmla="*/ 3 h 13"/>
                <a:gd name="T10" fmla="*/ 1 w 7"/>
                <a:gd name="T11" fmla="*/ 1 h 13"/>
                <a:gd name="T12" fmla="*/ 0 w 7"/>
                <a:gd name="T13" fmla="*/ 0 h 13"/>
                <a:gd name="T14" fmla="*/ 0 w 7"/>
                <a:gd name="T15" fmla="*/ 0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13">
                  <a:moveTo>
                    <a:pt x="0" y="0"/>
                  </a:moveTo>
                  <a:cubicBezTo>
                    <a:pt x="2" y="2"/>
                    <a:pt x="3" y="5"/>
                    <a:pt x="4" y="7"/>
                  </a:cubicBezTo>
                  <a:cubicBezTo>
                    <a:pt x="5" y="9"/>
                    <a:pt x="6" y="11"/>
                    <a:pt x="7" y="13"/>
                  </a:cubicBezTo>
                  <a:cubicBezTo>
                    <a:pt x="7" y="12"/>
                    <a:pt x="6" y="10"/>
                    <a:pt x="5" y="9"/>
                  </a:cubicBezTo>
                  <a:cubicBezTo>
                    <a:pt x="4" y="7"/>
                    <a:pt x="3" y="5"/>
                    <a:pt x="2" y="3"/>
                  </a:cubicBezTo>
                  <a:cubicBezTo>
                    <a:pt x="2" y="2"/>
                    <a:pt x="1" y="2"/>
                    <a:pt x="1" y="1"/>
                  </a:cubicBezTo>
                  <a:cubicBezTo>
                    <a:pt x="1" y="1"/>
                    <a:pt x="1" y="0"/>
                    <a:pt x="0" y="0"/>
                  </a:cubicBezTo>
                  <a:cubicBezTo>
                    <a:pt x="0" y="0"/>
                    <a:pt x="0" y="0"/>
                    <a:pt x="0" y="0"/>
                  </a:cubicBezTo>
                </a:path>
              </a:pathLst>
            </a:custGeom>
            <a:solidFill>
              <a:srgbClr val="0056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76" name="Freeform 575"/>
            <p:cNvSpPr>
              <a:spLocks noEditPoints="1"/>
            </p:cNvSpPr>
            <p:nvPr/>
          </p:nvSpPr>
          <p:spPr bwMode="auto">
            <a:xfrm>
              <a:off x="3894" y="197"/>
              <a:ext cx="15" cy="28"/>
            </a:xfrm>
            <a:custGeom>
              <a:avLst/>
              <a:gdLst>
                <a:gd name="T0" fmla="*/ 6 w 9"/>
                <a:gd name="T1" fmla="*/ 12 h 17"/>
                <a:gd name="T2" fmla="*/ 9 w 9"/>
                <a:gd name="T3" fmla="*/ 17 h 17"/>
                <a:gd name="T4" fmla="*/ 6 w 9"/>
                <a:gd name="T5" fmla="*/ 12 h 17"/>
                <a:gd name="T6" fmla="*/ 0 w 9"/>
                <a:gd name="T7" fmla="*/ 0 h 17"/>
                <a:gd name="T8" fmla="*/ 6 w 9"/>
                <a:gd name="T9" fmla="*/ 12 h 17"/>
                <a:gd name="T10" fmla="*/ 6 w 9"/>
                <a:gd name="T11" fmla="*/ 12 h 17"/>
                <a:gd name="T12" fmla="*/ 3 w 9"/>
                <a:gd name="T13" fmla="*/ 6 h 17"/>
                <a:gd name="T14" fmla="*/ 0 w 9"/>
                <a:gd name="T15" fmla="*/ 0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17">
                  <a:moveTo>
                    <a:pt x="6" y="12"/>
                  </a:moveTo>
                  <a:cubicBezTo>
                    <a:pt x="7" y="13"/>
                    <a:pt x="8" y="15"/>
                    <a:pt x="9" y="17"/>
                  </a:cubicBezTo>
                  <a:cubicBezTo>
                    <a:pt x="8" y="15"/>
                    <a:pt x="7" y="13"/>
                    <a:pt x="6" y="12"/>
                  </a:cubicBezTo>
                  <a:moveTo>
                    <a:pt x="0" y="0"/>
                  </a:moveTo>
                  <a:cubicBezTo>
                    <a:pt x="2" y="4"/>
                    <a:pt x="4" y="8"/>
                    <a:pt x="6" y="12"/>
                  </a:cubicBezTo>
                  <a:cubicBezTo>
                    <a:pt x="6" y="12"/>
                    <a:pt x="6" y="12"/>
                    <a:pt x="6" y="12"/>
                  </a:cubicBezTo>
                  <a:cubicBezTo>
                    <a:pt x="5" y="10"/>
                    <a:pt x="4" y="8"/>
                    <a:pt x="3" y="6"/>
                  </a:cubicBezTo>
                  <a:cubicBezTo>
                    <a:pt x="2" y="4"/>
                    <a:pt x="1" y="2"/>
                    <a:pt x="0" y="0"/>
                  </a:cubicBezTo>
                </a:path>
              </a:pathLst>
            </a:custGeom>
            <a:solidFill>
              <a:srgbClr val="00141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77" name="Freeform 576"/>
            <p:cNvSpPr/>
            <p:nvPr/>
          </p:nvSpPr>
          <p:spPr bwMode="auto">
            <a:xfrm>
              <a:off x="3868" y="150"/>
              <a:ext cx="1" cy="2"/>
            </a:xfrm>
            <a:custGeom>
              <a:avLst/>
              <a:gdLst>
                <a:gd name="T0" fmla="*/ 0 w 1"/>
                <a:gd name="T1" fmla="*/ 0 h 1"/>
                <a:gd name="T2" fmla="*/ 0 w 1"/>
                <a:gd name="T3" fmla="*/ 0 h 1"/>
                <a:gd name="T4" fmla="*/ 0 w 1"/>
                <a:gd name="T5" fmla="*/ 0 h 1"/>
                <a:gd name="T6" fmla="*/ 1 w 1"/>
                <a:gd name="T7" fmla="*/ 1 h 1"/>
                <a:gd name="T8" fmla="*/ 1 w 1"/>
                <a:gd name="T9" fmla="*/ 1 h 1"/>
                <a:gd name="T10" fmla="*/ 1 w 1"/>
                <a:gd name="T11" fmla="*/ 1 h 1"/>
                <a:gd name="T12" fmla="*/ 0 w 1"/>
                <a:gd name="T13" fmla="*/ 0 h 1"/>
                <a:gd name="T14" fmla="*/ 0 w 1"/>
                <a:gd name="T15" fmla="*/ 0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1">
                  <a:moveTo>
                    <a:pt x="0" y="0"/>
                  </a:moveTo>
                  <a:cubicBezTo>
                    <a:pt x="0" y="0"/>
                    <a:pt x="0" y="0"/>
                    <a:pt x="0" y="0"/>
                  </a:cubicBezTo>
                  <a:cubicBezTo>
                    <a:pt x="0" y="0"/>
                    <a:pt x="0" y="0"/>
                    <a:pt x="0" y="0"/>
                  </a:cubicBezTo>
                  <a:cubicBezTo>
                    <a:pt x="0" y="1"/>
                    <a:pt x="1" y="1"/>
                    <a:pt x="1" y="1"/>
                  </a:cubicBezTo>
                  <a:cubicBezTo>
                    <a:pt x="1" y="1"/>
                    <a:pt x="1" y="1"/>
                    <a:pt x="1" y="1"/>
                  </a:cubicBezTo>
                  <a:cubicBezTo>
                    <a:pt x="1" y="1"/>
                    <a:pt x="1" y="1"/>
                    <a:pt x="1" y="1"/>
                  </a:cubicBezTo>
                  <a:cubicBezTo>
                    <a:pt x="0" y="0"/>
                    <a:pt x="0" y="0"/>
                    <a:pt x="0" y="0"/>
                  </a:cubicBezTo>
                  <a:cubicBezTo>
                    <a:pt x="0" y="0"/>
                    <a:pt x="0" y="0"/>
                    <a:pt x="0" y="0"/>
                  </a:cubicBezTo>
                </a:path>
              </a:pathLst>
            </a:custGeom>
            <a:solidFill>
              <a:srgbClr val="00A8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78" name="Freeform 577"/>
            <p:cNvSpPr/>
            <p:nvPr/>
          </p:nvSpPr>
          <p:spPr bwMode="auto">
            <a:xfrm>
              <a:off x="3909" y="227"/>
              <a:ext cx="5" cy="6"/>
            </a:xfrm>
            <a:custGeom>
              <a:avLst/>
              <a:gdLst>
                <a:gd name="T0" fmla="*/ 0 w 3"/>
                <a:gd name="T1" fmla="*/ 0 h 4"/>
                <a:gd name="T2" fmla="*/ 3 w 3"/>
                <a:gd name="T3" fmla="*/ 4 h 4"/>
                <a:gd name="T4" fmla="*/ 3 w 3"/>
                <a:gd name="T5" fmla="*/ 4 h 4"/>
                <a:gd name="T6" fmla="*/ 2 w 3"/>
                <a:gd name="T7" fmla="*/ 2 h 4"/>
                <a:gd name="T8" fmla="*/ 0 w 3"/>
                <a:gd name="T9" fmla="*/ 0 h 4"/>
              </a:gdLst>
              <a:ahLst/>
              <a:cxnLst>
                <a:cxn ang="0">
                  <a:pos x="T0" y="T1"/>
                </a:cxn>
                <a:cxn ang="0">
                  <a:pos x="T2" y="T3"/>
                </a:cxn>
                <a:cxn ang="0">
                  <a:pos x="T4" y="T5"/>
                </a:cxn>
                <a:cxn ang="0">
                  <a:pos x="T6" y="T7"/>
                </a:cxn>
                <a:cxn ang="0">
                  <a:pos x="T8" y="T9"/>
                </a:cxn>
              </a:cxnLst>
              <a:rect l="0" t="0" r="r" b="b"/>
              <a:pathLst>
                <a:path w="3" h="4">
                  <a:moveTo>
                    <a:pt x="0" y="0"/>
                  </a:moveTo>
                  <a:cubicBezTo>
                    <a:pt x="1" y="1"/>
                    <a:pt x="2" y="3"/>
                    <a:pt x="3" y="4"/>
                  </a:cubicBezTo>
                  <a:cubicBezTo>
                    <a:pt x="3" y="4"/>
                    <a:pt x="3" y="4"/>
                    <a:pt x="3" y="4"/>
                  </a:cubicBezTo>
                  <a:cubicBezTo>
                    <a:pt x="2" y="4"/>
                    <a:pt x="2" y="3"/>
                    <a:pt x="2" y="2"/>
                  </a:cubicBezTo>
                  <a:cubicBezTo>
                    <a:pt x="1" y="1"/>
                    <a:pt x="1" y="1"/>
                    <a:pt x="0" y="0"/>
                  </a:cubicBezTo>
                </a:path>
              </a:pathLst>
            </a:custGeom>
            <a:solidFill>
              <a:srgbClr val="00141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79" name="Freeform 578"/>
            <p:cNvSpPr/>
            <p:nvPr/>
          </p:nvSpPr>
          <p:spPr bwMode="auto">
            <a:xfrm>
              <a:off x="3909" y="225"/>
              <a:ext cx="3" cy="5"/>
            </a:xfrm>
            <a:custGeom>
              <a:avLst/>
              <a:gdLst>
                <a:gd name="T0" fmla="*/ 0 w 2"/>
                <a:gd name="T1" fmla="*/ 0 h 3"/>
                <a:gd name="T2" fmla="*/ 0 w 2"/>
                <a:gd name="T3" fmla="*/ 0 h 3"/>
                <a:gd name="T4" fmla="*/ 0 w 2"/>
                <a:gd name="T5" fmla="*/ 1 h 3"/>
                <a:gd name="T6" fmla="*/ 2 w 2"/>
                <a:gd name="T7" fmla="*/ 3 h 3"/>
                <a:gd name="T8" fmla="*/ 1 w 2"/>
                <a:gd name="T9" fmla="*/ 3 h 3"/>
                <a:gd name="T10" fmla="*/ 0 w 2"/>
                <a:gd name="T11" fmla="*/ 0 h 3"/>
                <a:gd name="T12" fmla="*/ 0 w 2"/>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2" h="3">
                  <a:moveTo>
                    <a:pt x="0" y="0"/>
                  </a:moveTo>
                  <a:cubicBezTo>
                    <a:pt x="0" y="0"/>
                    <a:pt x="0" y="0"/>
                    <a:pt x="0" y="0"/>
                  </a:cubicBezTo>
                  <a:cubicBezTo>
                    <a:pt x="0" y="0"/>
                    <a:pt x="0" y="0"/>
                    <a:pt x="0" y="1"/>
                  </a:cubicBezTo>
                  <a:cubicBezTo>
                    <a:pt x="1" y="2"/>
                    <a:pt x="1" y="2"/>
                    <a:pt x="2" y="3"/>
                  </a:cubicBezTo>
                  <a:cubicBezTo>
                    <a:pt x="2" y="3"/>
                    <a:pt x="2" y="3"/>
                    <a:pt x="1" y="3"/>
                  </a:cubicBezTo>
                  <a:cubicBezTo>
                    <a:pt x="1" y="2"/>
                    <a:pt x="0" y="1"/>
                    <a:pt x="0" y="0"/>
                  </a:cubicBezTo>
                  <a:cubicBezTo>
                    <a:pt x="0" y="0"/>
                    <a:pt x="0" y="0"/>
                    <a:pt x="0" y="0"/>
                  </a:cubicBezTo>
                </a:path>
              </a:pathLst>
            </a:custGeom>
            <a:solidFill>
              <a:srgbClr val="0056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80" name="Freeform 579"/>
            <p:cNvSpPr/>
            <p:nvPr/>
          </p:nvSpPr>
          <p:spPr bwMode="auto">
            <a:xfrm>
              <a:off x="3869" y="153"/>
              <a:ext cx="2" cy="2"/>
            </a:xfrm>
            <a:custGeom>
              <a:avLst/>
              <a:gdLst>
                <a:gd name="T0" fmla="*/ 0 w 1"/>
                <a:gd name="T1" fmla="*/ 0 h 1"/>
                <a:gd name="T2" fmla="*/ 0 w 1"/>
                <a:gd name="T3" fmla="*/ 0 h 1"/>
                <a:gd name="T4" fmla="*/ 1 w 1"/>
                <a:gd name="T5" fmla="*/ 1 h 1"/>
                <a:gd name="T6" fmla="*/ 1 w 1"/>
                <a:gd name="T7" fmla="*/ 1 h 1"/>
                <a:gd name="T8" fmla="*/ 1 w 1"/>
                <a:gd name="T9" fmla="*/ 1 h 1"/>
                <a:gd name="T10" fmla="*/ 1 w 1"/>
                <a:gd name="T11" fmla="*/ 1 h 1"/>
                <a:gd name="T12" fmla="*/ 0 w 1"/>
                <a:gd name="T13" fmla="*/ 0 h 1"/>
              </a:gdLst>
              <a:ahLst/>
              <a:cxnLst>
                <a:cxn ang="0">
                  <a:pos x="T0" y="T1"/>
                </a:cxn>
                <a:cxn ang="0">
                  <a:pos x="T2" y="T3"/>
                </a:cxn>
                <a:cxn ang="0">
                  <a:pos x="T4" y="T5"/>
                </a:cxn>
                <a:cxn ang="0">
                  <a:pos x="T6" y="T7"/>
                </a:cxn>
                <a:cxn ang="0">
                  <a:pos x="T8" y="T9"/>
                </a:cxn>
                <a:cxn ang="0">
                  <a:pos x="T10" y="T11"/>
                </a:cxn>
                <a:cxn ang="0">
                  <a:pos x="T12" y="T13"/>
                </a:cxn>
              </a:cxnLst>
              <a:rect l="0" t="0" r="r" b="b"/>
              <a:pathLst>
                <a:path w="1" h="1">
                  <a:moveTo>
                    <a:pt x="0" y="0"/>
                  </a:moveTo>
                  <a:cubicBezTo>
                    <a:pt x="0" y="0"/>
                    <a:pt x="0" y="0"/>
                    <a:pt x="0" y="0"/>
                  </a:cubicBezTo>
                  <a:cubicBezTo>
                    <a:pt x="0" y="0"/>
                    <a:pt x="0" y="0"/>
                    <a:pt x="1" y="1"/>
                  </a:cubicBezTo>
                  <a:cubicBezTo>
                    <a:pt x="1" y="1"/>
                    <a:pt x="1" y="1"/>
                    <a:pt x="1" y="1"/>
                  </a:cubicBezTo>
                  <a:cubicBezTo>
                    <a:pt x="1" y="1"/>
                    <a:pt x="1" y="1"/>
                    <a:pt x="1" y="1"/>
                  </a:cubicBezTo>
                  <a:cubicBezTo>
                    <a:pt x="1" y="1"/>
                    <a:pt x="1" y="1"/>
                    <a:pt x="1" y="1"/>
                  </a:cubicBezTo>
                  <a:cubicBezTo>
                    <a:pt x="1" y="1"/>
                    <a:pt x="0" y="0"/>
                    <a:pt x="0" y="0"/>
                  </a:cubicBezTo>
                </a:path>
              </a:pathLst>
            </a:custGeom>
            <a:solidFill>
              <a:srgbClr val="00A8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81" name="Freeform 580"/>
            <p:cNvSpPr>
              <a:spLocks noEditPoints="1"/>
            </p:cNvSpPr>
            <p:nvPr/>
          </p:nvSpPr>
          <p:spPr bwMode="auto">
            <a:xfrm>
              <a:off x="3869" y="153"/>
              <a:ext cx="2" cy="2"/>
            </a:xfrm>
            <a:custGeom>
              <a:avLst/>
              <a:gdLst>
                <a:gd name="T0" fmla="*/ 1 w 1"/>
                <a:gd name="T1" fmla="*/ 1 h 1"/>
                <a:gd name="T2" fmla="*/ 1 w 1"/>
                <a:gd name="T3" fmla="*/ 1 h 1"/>
                <a:gd name="T4" fmla="*/ 1 w 1"/>
                <a:gd name="T5" fmla="*/ 1 h 1"/>
                <a:gd name="T6" fmla="*/ 1 w 1"/>
                <a:gd name="T7" fmla="*/ 1 h 1"/>
                <a:gd name="T8" fmla="*/ 1 w 1"/>
                <a:gd name="T9" fmla="*/ 1 h 1"/>
                <a:gd name="T10" fmla="*/ 0 w 1"/>
                <a:gd name="T11" fmla="*/ 0 h 1"/>
                <a:gd name="T12" fmla="*/ 0 w 1"/>
                <a:gd name="T13" fmla="*/ 0 h 1"/>
                <a:gd name="T14" fmla="*/ 1 w 1"/>
                <a:gd name="T15" fmla="*/ 1 h 1"/>
                <a:gd name="T16" fmla="*/ 1 w 1"/>
                <a:gd name="T17" fmla="*/ 1 h 1"/>
                <a:gd name="T18" fmla="*/ 0 w 1"/>
                <a:gd name="T19"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 h="1">
                  <a:moveTo>
                    <a:pt x="1" y="1"/>
                  </a:moveTo>
                  <a:cubicBezTo>
                    <a:pt x="1" y="1"/>
                    <a:pt x="1" y="1"/>
                    <a:pt x="1" y="1"/>
                  </a:cubicBezTo>
                  <a:cubicBezTo>
                    <a:pt x="1" y="1"/>
                    <a:pt x="1" y="1"/>
                    <a:pt x="1" y="1"/>
                  </a:cubicBezTo>
                  <a:cubicBezTo>
                    <a:pt x="1" y="1"/>
                    <a:pt x="1" y="1"/>
                    <a:pt x="1" y="1"/>
                  </a:cubicBezTo>
                  <a:cubicBezTo>
                    <a:pt x="1" y="1"/>
                    <a:pt x="1" y="1"/>
                    <a:pt x="1" y="1"/>
                  </a:cubicBezTo>
                  <a:moveTo>
                    <a:pt x="0" y="0"/>
                  </a:moveTo>
                  <a:cubicBezTo>
                    <a:pt x="0" y="0"/>
                    <a:pt x="0" y="0"/>
                    <a:pt x="0" y="0"/>
                  </a:cubicBezTo>
                  <a:cubicBezTo>
                    <a:pt x="0" y="0"/>
                    <a:pt x="0" y="0"/>
                    <a:pt x="1" y="1"/>
                  </a:cubicBezTo>
                  <a:cubicBezTo>
                    <a:pt x="1" y="1"/>
                    <a:pt x="1" y="1"/>
                    <a:pt x="1" y="1"/>
                  </a:cubicBezTo>
                  <a:cubicBezTo>
                    <a:pt x="0" y="0"/>
                    <a:pt x="0" y="0"/>
                    <a:pt x="0" y="0"/>
                  </a:cubicBezTo>
                </a:path>
              </a:pathLst>
            </a:custGeom>
            <a:solidFill>
              <a:srgbClr val="009F9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82" name="Freeform 581"/>
            <p:cNvSpPr>
              <a:spLocks noEditPoints="1"/>
            </p:cNvSpPr>
            <p:nvPr/>
          </p:nvSpPr>
          <p:spPr bwMode="auto">
            <a:xfrm>
              <a:off x="3869" y="153"/>
              <a:ext cx="2" cy="2"/>
            </a:xfrm>
            <a:custGeom>
              <a:avLst/>
              <a:gdLst>
                <a:gd name="T0" fmla="*/ 1 w 1"/>
                <a:gd name="T1" fmla="*/ 1 h 1"/>
                <a:gd name="T2" fmla="*/ 1 w 1"/>
                <a:gd name="T3" fmla="*/ 1 h 1"/>
                <a:gd name="T4" fmla="*/ 1 w 1"/>
                <a:gd name="T5" fmla="*/ 1 h 1"/>
                <a:gd name="T6" fmla="*/ 1 w 1"/>
                <a:gd name="T7" fmla="*/ 1 h 1"/>
                <a:gd name="T8" fmla="*/ 1 w 1"/>
                <a:gd name="T9" fmla="*/ 1 h 1"/>
                <a:gd name="T10" fmla="*/ 1 w 1"/>
                <a:gd name="T11" fmla="*/ 1 h 1"/>
                <a:gd name="T12" fmla="*/ 0 w 1"/>
                <a:gd name="T13" fmla="*/ 0 h 1"/>
                <a:gd name="T14" fmla="*/ 0 w 1"/>
                <a:gd name="T15" fmla="*/ 0 h 1"/>
                <a:gd name="T16" fmla="*/ 1 w 1"/>
                <a:gd name="T17" fmla="*/ 1 h 1"/>
                <a:gd name="T18" fmla="*/ 1 w 1"/>
                <a:gd name="T19" fmla="*/ 1 h 1"/>
                <a:gd name="T20" fmla="*/ 0 w 1"/>
                <a:gd name="T21"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 h="1">
                  <a:moveTo>
                    <a:pt x="1" y="1"/>
                  </a:moveTo>
                  <a:cubicBezTo>
                    <a:pt x="1" y="1"/>
                    <a:pt x="1" y="1"/>
                    <a:pt x="1" y="1"/>
                  </a:cubicBezTo>
                  <a:cubicBezTo>
                    <a:pt x="1" y="1"/>
                    <a:pt x="1" y="1"/>
                    <a:pt x="1" y="1"/>
                  </a:cubicBezTo>
                  <a:cubicBezTo>
                    <a:pt x="1" y="1"/>
                    <a:pt x="1" y="1"/>
                    <a:pt x="1" y="1"/>
                  </a:cubicBezTo>
                  <a:cubicBezTo>
                    <a:pt x="1" y="1"/>
                    <a:pt x="1" y="1"/>
                    <a:pt x="1" y="1"/>
                  </a:cubicBezTo>
                  <a:cubicBezTo>
                    <a:pt x="1" y="1"/>
                    <a:pt x="1" y="1"/>
                    <a:pt x="1" y="1"/>
                  </a:cubicBezTo>
                  <a:moveTo>
                    <a:pt x="0" y="0"/>
                  </a:moveTo>
                  <a:cubicBezTo>
                    <a:pt x="0" y="0"/>
                    <a:pt x="0" y="0"/>
                    <a:pt x="0" y="0"/>
                  </a:cubicBezTo>
                  <a:cubicBezTo>
                    <a:pt x="0" y="0"/>
                    <a:pt x="0" y="0"/>
                    <a:pt x="1" y="1"/>
                  </a:cubicBezTo>
                  <a:cubicBezTo>
                    <a:pt x="1" y="1"/>
                    <a:pt x="1" y="1"/>
                    <a:pt x="1" y="1"/>
                  </a:cubicBezTo>
                  <a:cubicBezTo>
                    <a:pt x="0" y="0"/>
                    <a:pt x="0" y="0"/>
                    <a:pt x="0" y="0"/>
                  </a:cubicBezTo>
                </a:path>
              </a:pathLst>
            </a:custGeom>
            <a:solidFill>
              <a:srgbClr val="0056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83" name="Freeform 582"/>
            <p:cNvSpPr>
              <a:spLocks noEditPoints="1"/>
            </p:cNvSpPr>
            <p:nvPr/>
          </p:nvSpPr>
          <p:spPr bwMode="auto">
            <a:xfrm>
              <a:off x="3869" y="153"/>
              <a:ext cx="2" cy="2"/>
            </a:xfrm>
            <a:custGeom>
              <a:avLst/>
              <a:gdLst>
                <a:gd name="T0" fmla="*/ 1 w 1"/>
                <a:gd name="T1" fmla="*/ 1 h 1"/>
                <a:gd name="T2" fmla="*/ 1 w 1"/>
                <a:gd name="T3" fmla="*/ 1 h 1"/>
                <a:gd name="T4" fmla="*/ 1 w 1"/>
                <a:gd name="T5" fmla="*/ 1 h 1"/>
                <a:gd name="T6" fmla="*/ 1 w 1"/>
                <a:gd name="T7" fmla="*/ 1 h 1"/>
                <a:gd name="T8" fmla="*/ 0 w 1"/>
                <a:gd name="T9" fmla="*/ 0 h 1"/>
                <a:gd name="T10" fmla="*/ 0 w 1"/>
                <a:gd name="T11" fmla="*/ 0 h 1"/>
                <a:gd name="T12" fmla="*/ 1 w 1"/>
                <a:gd name="T13" fmla="*/ 1 h 1"/>
                <a:gd name="T14" fmla="*/ 0 w 1"/>
                <a:gd name="T15" fmla="*/ 0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1">
                  <a:moveTo>
                    <a:pt x="1" y="1"/>
                  </a:moveTo>
                  <a:cubicBezTo>
                    <a:pt x="1" y="1"/>
                    <a:pt x="1" y="1"/>
                    <a:pt x="1" y="1"/>
                  </a:cubicBezTo>
                  <a:cubicBezTo>
                    <a:pt x="1" y="1"/>
                    <a:pt x="1" y="1"/>
                    <a:pt x="1" y="1"/>
                  </a:cubicBezTo>
                  <a:cubicBezTo>
                    <a:pt x="1" y="1"/>
                    <a:pt x="1" y="1"/>
                    <a:pt x="1" y="1"/>
                  </a:cubicBezTo>
                  <a:moveTo>
                    <a:pt x="0" y="0"/>
                  </a:moveTo>
                  <a:cubicBezTo>
                    <a:pt x="0" y="0"/>
                    <a:pt x="0" y="0"/>
                    <a:pt x="0" y="0"/>
                  </a:cubicBezTo>
                  <a:cubicBezTo>
                    <a:pt x="1" y="1"/>
                    <a:pt x="1" y="1"/>
                    <a:pt x="1" y="1"/>
                  </a:cubicBezTo>
                  <a:cubicBezTo>
                    <a:pt x="0" y="0"/>
                    <a:pt x="0" y="0"/>
                    <a:pt x="0" y="0"/>
                  </a:cubicBezTo>
                </a:path>
              </a:pathLst>
            </a:custGeom>
            <a:solidFill>
              <a:srgbClr val="00141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84" name="Oval 583"/>
            <p:cNvSpPr>
              <a:spLocks noChangeArrowheads="1"/>
            </p:cNvSpPr>
            <p:nvPr/>
          </p:nvSpPr>
          <p:spPr bwMode="auto">
            <a:xfrm>
              <a:off x="3827" y="1296"/>
              <a:ext cx="83" cy="688"/>
            </a:xfrm>
            <a:prstGeom prst="ellipse">
              <a:avLst/>
            </a:pr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6" name="矩形 5"/>
          <p:cNvSpPr/>
          <p:nvPr/>
        </p:nvSpPr>
        <p:spPr>
          <a:xfrm>
            <a:off x="276860" y="5330731"/>
            <a:ext cx="11638547" cy="1465490"/>
          </a:xfrm>
          <a:prstGeom prst="rect">
            <a:avLst/>
          </a:prstGeom>
          <a:solidFill>
            <a:schemeClr val="accent1">
              <a:alpha val="72000"/>
            </a:schemeClr>
          </a:solidFill>
          <a:ln>
            <a:noFill/>
          </a:ln>
          <a:effectLst>
            <a:outerShdw blurRad="50800" dist="152400" dir="13620000" algn="ctr" rotWithShape="0">
              <a:srgbClr val="000000">
                <a:alpha val="43137"/>
              </a:srgbClr>
            </a:out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左箭头 72">
            <a:hlinkClick r:id="rId1"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2" name="文本框 1"/>
          <p:cNvSpPr txBox="1"/>
          <p:nvPr/>
        </p:nvSpPr>
        <p:spPr>
          <a:xfrm>
            <a:off x="388988" y="97"/>
            <a:ext cx="11085094" cy="521970"/>
          </a:xfrm>
          <a:prstGeom prst="rect">
            <a:avLst/>
          </a:prstGeom>
          <a:noFill/>
        </p:spPr>
        <p:txBody>
          <a:bodyPr wrap="square" rtlCol="0">
            <a:spAutoFit/>
          </a:bodyPr>
          <a:lstStyle/>
          <a:p>
            <a:r>
              <a:rPr sz="2800" b="1" dirty="0">
                <a:latin typeface="微软雅黑" panose="020B0503020204020204" pitchFamily="34" charset="-122"/>
                <a:ea typeface="微软雅黑" panose="020B0503020204020204" pitchFamily="34" charset="-122"/>
              </a:rPr>
              <a:t>近5年广东高职高考英语卷写作部分的考情分析如下：</a:t>
            </a:r>
            <a:endParaRPr sz="2800" b="1" dirty="0">
              <a:latin typeface="微软雅黑" panose="020B0503020204020204" pitchFamily="34" charset="-122"/>
              <a:ea typeface="微软雅黑" panose="020B0503020204020204" pitchFamily="34" charset="-122"/>
            </a:endParaRPr>
          </a:p>
        </p:txBody>
      </p:sp>
      <p:sp>
        <p:nvSpPr>
          <p:cNvPr id="181" name="文本框 180"/>
          <p:cNvSpPr txBox="1"/>
          <p:nvPr/>
        </p:nvSpPr>
        <p:spPr>
          <a:xfrm>
            <a:off x="224790" y="5474335"/>
            <a:ext cx="10380543" cy="1198880"/>
          </a:xfrm>
          <a:prstGeom prst="rect">
            <a:avLst/>
          </a:prstGeom>
          <a:noFill/>
        </p:spPr>
        <p:txBody>
          <a:bodyPr wrap="square" rtlCol="0">
            <a:spAutoFit/>
          </a:bodyPr>
          <a:lstStyle/>
          <a:p>
            <a:r>
              <a:rPr lang="en-US" sz="2400" b="1" dirty="0">
                <a:solidFill>
                  <a:schemeClr val="bg1"/>
                </a:solidFill>
                <a:latin typeface="微软雅黑" panose="020B0503020204020204" pitchFamily="34" charset="-122"/>
                <a:ea typeface="微软雅黑" panose="020B0503020204020204" pitchFamily="34" charset="-122"/>
              </a:rPr>
              <a:t>       </a:t>
            </a:r>
            <a:r>
              <a:rPr sz="2400" b="1" dirty="0">
                <a:solidFill>
                  <a:schemeClr val="bg1"/>
                </a:solidFill>
                <a:latin typeface="微软雅黑" panose="020B0503020204020204" pitchFamily="34" charset="-122"/>
                <a:ea typeface="微软雅黑" panose="020B0503020204020204" pitchFamily="34" charset="-122"/>
              </a:rPr>
              <a:t>纵观 2020—2024 年的作文（见上表），除了 2021 年考查留言条、2022 年考查通知之外，其他年份考查了电子邮件、求助信、邀请信等，均属于书信这一大类别。</a:t>
            </a:r>
            <a:endParaRPr sz="2400" b="1" dirty="0">
              <a:solidFill>
                <a:schemeClr val="bg1"/>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2"/>
          <a:stretch>
            <a:fillRect/>
          </a:stretch>
        </p:blipFill>
        <p:spPr>
          <a:xfrm>
            <a:off x="22860" y="765175"/>
            <a:ext cx="12146280" cy="436626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500" advTm="3000"/>
    </mc:Choice>
    <mc:Fallback>
      <p:transition spd="slow" advTm="3000"/>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14:presetBounceEnd="50000">
                                      <p:stCondLst>
                                        <p:cond delay="0"/>
                                      </p:stCondLst>
                                      <p:childTnLst>
                                        <p:set>
                                          <p:cBhvr>
                                            <p:cTn id="6" dur="1" fill="hold">
                                              <p:stCondLst>
                                                <p:cond delay="0"/>
                                              </p:stCondLst>
                                            </p:cTn>
                                            <p:tgtEl>
                                              <p:spTgt spid="94"/>
                                            </p:tgtEl>
                                            <p:attrNameLst>
                                              <p:attrName>style.visibility</p:attrName>
                                            </p:attrNameLst>
                                          </p:cBhvr>
                                          <p:to>
                                            <p:strVal val="visible"/>
                                          </p:to>
                                        </p:set>
                                        <p:anim calcmode="lin" valueType="num" p14:bounceEnd="50000">
                                          <p:cBhvr additive="base">
                                            <p:cTn id="7" dur="1000" fill="hold"/>
                                            <p:tgtEl>
                                              <p:spTgt spid="94"/>
                                            </p:tgtEl>
                                            <p:attrNameLst>
                                              <p:attrName>ppt_x</p:attrName>
                                            </p:attrNameLst>
                                          </p:cBhvr>
                                          <p:tavLst>
                                            <p:tav tm="0">
                                              <p:val>
                                                <p:strVal val="#ppt_x"/>
                                              </p:val>
                                            </p:tav>
                                            <p:tav tm="100000">
                                              <p:val>
                                                <p:strVal val="#ppt_x"/>
                                              </p:val>
                                            </p:tav>
                                          </p:tavLst>
                                        </p:anim>
                                        <p:anim calcmode="lin" valueType="num" p14:bounceEnd="50000">
                                          <p:cBhvr additive="base">
                                            <p:cTn id="8" dur="1000" fill="hold"/>
                                            <p:tgtEl>
                                              <p:spTgt spid="9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blinds(horizontal)">
                                          <p:cBhvr>
                                            <p:cTn id="17" dur="5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81"/>
                                            </p:tgtEl>
                                            <p:attrNameLst>
                                              <p:attrName>style.visibility</p:attrName>
                                            </p:attrNameLst>
                                          </p:cBhvr>
                                          <p:to>
                                            <p:strVal val="visible"/>
                                          </p:to>
                                        </p:set>
                                        <p:animEffect transition="in" filter="wipe(left)">
                                          <p:cBhvr>
                                            <p:cTn id="22" dur="500"/>
                                            <p:tgtEl>
                                              <p:spTgt spid="181"/>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wipe(left)">
                                          <p:cBhvr>
                                            <p:cTn id="2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2" grpId="0"/>
          <p:bldP spid="181"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94"/>
                                            </p:tgtEl>
                                            <p:attrNameLst>
                                              <p:attrName>style.visibility</p:attrName>
                                            </p:attrNameLst>
                                          </p:cBhvr>
                                          <p:to>
                                            <p:strVal val="visible"/>
                                          </p:to>
                                        </p:set>
                                        <p:anim calcmode="lin" valueType="num">
                                          <p:cBhvr additive="base">
                                            <p:cTn id="7" dur="1000" fill="hold"/>
                                            <p:tgtEl>
                                              <p:spTgt spid="94"/>
                                            </p:tgtEl>
                                            <p:attrNameLst>
                                              <p:attrName>ppt_x</p:attrName>
                                            </p:attrNameLst>
                                          </p:cBhvr>
                                          <p:tavLst>
                                            <p:tav tm="0">
                                              <p:val>
                                                <p:strVal val="#ppt_x"/>
                                              </p:val>
                                            </p:tav>
                                            <p:tav tm="100000">
                                              <p:val>
                                                <p:strVal val="#ppt_x"/>
                                              </p:val>
                                            </p:tav>
                                          </p:tavLst>
                                        </p:anim>
                                        <p:anim calcmode="lin" valueType="num">
                                          <p:cBhvr additive="base">
                                            <p:cTn id="8" dur="1000" fill="hold"/>
                                            <p:tgtEl>
                                              <p:spTgt spid="9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blinds(horizontal)">
                                          <p:cBhvr>
                                            <p:cTn id="17" dur="5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81"/>
                                            </p:tgtEl>
                                            <p:attrNameLst>
                                              <p:attrName>style.visibility</p:attrName>
                                            </p:attrNameLst>
                                          </p:cBhvr>
                                          <p:to>
                                            <p:strVal val="visible"/>
                                          </p:to>
                                        </p:set>
                                        <p:animEffect transition="in" filter="wipe(left)">
                                          <p:cBhvr>
                                            <p:cTn id="22" dur="500"/>
                                            <p:tgtEl>
                                              <p:spTgt spid="181"/>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wipe(left)">
                                          <p:cBhvr>
                                            <p:cTn id="2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2" grpId="0"/>
          <p:bldP spid="181" grpId="0"/>
        </p:bldLst>
      </p:timing>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50800" y="2404110"/>
            <a:ext cx="12191365" cy="4453890"/>
          </a:xfrm>
          <a:prstGeom prst="rect">
            <a:avLst/>
          </a:prstGeom>
          <a:solidFill>
            <a:srgbClr val="E3F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左箭头 4">
            <a:hlinkClick r:id="rId1" action="ppaction://hlinksldjump"/>
          </p:cNvPr>
          <p:cNvSpPr/>
          <p:nvPr/>
        </p:nvSpPr>
        <p:spPr>
          <a:xfrm>
            <a:off x="11191336" y="616395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graphicFrame>
        <p:nvGraphicFramePr>
          <p:cNvPr id="2" name="图示 1"/>
          <p:cNvGraphicFramePr/>
          <p:nvPr/>
        </p:nvGraphicFramePr>
        <p:xfrm>
          <a:off x="2674620" y="0"/>
          <a:ext cx="8128000" cy="144272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8" name="内容占位符 7"/>
          <p:cNvSpPr>
            <a:spLocks noGrp="1"/>
          </p:cNvSpPr>
          <p:nvPr>
            <p:ph sz="quarter" idx="4294967295"/>
          </p:nvPr>
        </p:nvSpPr>
        <p:spPr>
          <a:xfrm>
            <a:off x="6802438" y="2174875"/>
            <a:ext cx="5389562" cy="3951288"/>
          </a:xfrm>
        </p:spPr>
        <p:txBody>
          <a:bodyPr/>
          <a:lstStyle/>
          <a:p>
            <a:endParaRPr lang="zh-CN" altLang="en-US" dirty="0"/>
          </a:p>
          <a:p>
            <a:endParaRPr lang="zh-CN" altLang="en-US" dirty="0"/>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13" name="文本框 12"/>
          <p:cNvSpPr txBox="1"/>
          <p:nvPr/>
        </p:nvSpPr>
        <p:spPr>
          <a:xfrm>
            <a:off x="149860" y="2588260"/>
            <a:ext cx="12092305" cy="3969385"/>
          </a:xfrm>
          <a:prstGeom prst="rect">
            <a:avLst/>
          </a:prstGeom>
          <a:noFill/>
        </p:spPr>
        <p:txBody>
          <a:bodyPr wrap="square" rtlCol="0">
            <a:spAutoFit/>
          </a:bodyPr>
          <a:lstStyle/>
          <a:p>
            <a:pPr algn="just"/>
            <a:r>
              <a:rPr lang="zh-CN" altLang="en-US" sz="2800" b="1" dirty="0">
                <a:latin typeface="微软雅黑" panose="020B0503020204020204" pitchFamily="34" charset="-122"/>
                <a:ea typeface="微软雅黑" panose="020B0503020204020204" pitchFamily="34" charset="-122"/>
              </a:rPr>
              <a:t>解析： 题目要求写一则失物招领，故应使用失物招领格式。首先，在第一行的正中间写上Found，右上角写上日期，如例文中的August 6, 2023。其次，正文书写规范。①开头句：写在学校操场捡到一个钱包，如例文中的A wallet was found on the school playground。②主要的信息点和说明物品的情况：里面有人民币若干和一张银行卡，一张身份证，如例文中的Inside, there is some money, a card and an ID card。③结束句：提供联系方式和表达期望，如例文中的Will the owner please come to the Lost and Found Office or call 81286638 to get it back。最后，文章右下角署名，如例文中的Huang Lei。</a:t>
            </a:r>
            <a:endParaRPr lang="zh-CN" altLang="en-US" sz="2800" b="1" dirty="0">
              <a:latin typeface="微软雅黑" panose="020B0503020204020204" pitchFamily="34" charset="-122"/>
              <a:ea typeface="微软雅黑" panose="020B0503020204020204" pitchFamily="34" charset="-122"/>
            </a:endParaRPr>
          </a:p>
        </p:txBody>
      </p:sp>
      <p:sp>
        <p:nvSpPr>
          <p:cNvPr id="9" name="文本框 8"/>
          <p:cNvSpPr txBox="1"/>
          <p:nvPr/>
        </p:nvSpPr>
        <p:spPr>
          <a:xfrm>
            <a:off x="50800" y="669290"/>
            <a:ext cx="11796395" cy="1383665"/>
          </a:xfrm>
          <a:prstGeom prst="rect">
            <a:avLst/>
          </a:prstGeom>
          <a:noFill/>
        </p:spPr>
        <p:txBody>
          <a:bodyPr wrap="square" rtlCol="0" anchor="t">
            <a:spAutoFit/>
          </a:bodyPr>
          <a:lstStyle/>
          <a:p>
            <a:r>
              <a:rPr lang="en-US" altLang="zh-CN" sz="2800" b="1"/>
              <a:t>       </a:t>
            </a:r>
            <a:r>
              <a:rPr lang="zh-CN" altLang="en-US" sz="2800" b="1"/>
              <a:t>题目要求：假如你是黄蕾，20</a:t>
            </a:r>
            <a:r>
              <a:rPr lang="en-US" altLang="zh-CN" sz="2800" b="1"/>
              <a:t>23</a:t>
            </a:r>
            <a:r>
              <a:rPr lang="zh-CN" altLang="en-US" sz="2800" b="1"/>
              <a:t> 年 8 月 6 日你在学校操场捡到一个钱包，里面有人民币若干和一张银行卡，一张身份证。请你写一则失物招领，通知失主前来失物招领处认领。电话 81286638。</a:t>
            </a:r>
            <a:endParaRPr lang="zh-CN" altLang="en-US" sz="2800" b="1"/>
          </a:p>
        </p:txBody>
      </p:sp>
      <p:sp>
        <p:nvSpPr>
          <p:cNvPr id="6" name="文本框 5"/>
          <p:cNvSpPr txBox="1"/>
          <p:nvPr/>
        </p:nvSpPr>
        <p:spPr>
          <a:xfrm>
            <a:off x="50800" y="147320"/>
            <a:ext cx="2211070" cy="521970"/>
          </a:xfrm>
          <a:prstGeom prst="rect">
            <a:avLst/>
          </a:prstGeom>
          <a:solidFill>
            <a:schemeClr val="tx2">
              <a:lumMod val="20000"/>
              <a:lumOff val="80000"/>
            </a:schemeClr>
          </a:solidFill>
        </p:spPr>
        <p:txBody>
          <a:bodyPr wrap="square" rtlCol="0">
            <a:spAutoFit/>
          </a:bodyPr>
          <a:lstStyle/>
          <a:p>
            <a:r>
              <a:rPr lang="zh-CN" altLang="en-US" sz="2800" b="1">
                <a:solidFill>
                  <a:schemeClr val="tx1"/>
                </a:solidFill>
              </a:rPr>
              <a:t>典型例子：</a:t>
            </a:r>
            <a:endParaRPr lang="zh-CN" altLang="en-US" sz="2800" b="1">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par>
                                <p:cTn id="10" presetID="2" presetClass="entr" presetSubtype="4"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ppt_x"/>
                                          </p:val>
                                        </p:tav>
                                        <p:tav tm="100000">
                                          <p:val>
                                            <p:strVal val="#ppt_x"/>
                                          </p:val>
                                        </p:tav>
                                      </p:tavLst>
                                    </p:anim>
                                    <p:anim calcmode="lin" valueType="num">
                                      <p:cBhvr additive="base">
                                        <p:cTn id="13"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13" grpId="0"/>
    </p:bldLst>
  </p:timing>
</p:sld>
</file>

<file path=ppt/slides/slide6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4" name="文本框 3"/>
          <p:cNvSpPr txBox="1"/>
          <p:nvPr/>
        </p:nvSpPr>
        <p:spPr>
          <a:xfrm>
            <a:off x="165100" y="889000"/>
            <a:ext cx="11925300" cy="2676525"/>
          </a:xfrm>
          <a:prstGeom prst="rect">
            <a:avLst/>
          </a:prstGeom>
          <a:noFill/>
        </p:spPr>
        <p:txBody>
          <a:bodyPr wrap="square" rtlCol="0">
            <a:spAutoFit/>
          </a:bodyPr>
          <a:lstStyle/>
          <a:p>
            <a:pPr algn="just"/>
            <a:r>
              <a:rPr lang="en-US" altLang="zh-CN" sz="2800" b="1" dirty="0">
                <a:latin typeface="微软雅黑" panose="020B0503020204020204" pitchFamily="34" charset="-122"/>
                <a:ea typeface="微软雅黑" panose="020B0503020204020204" pitchFamily="34" charset="-122"/>
              </a:rPr>
              <a:t>     </a:t>
            </a:r>
            <a:r>
              <a:rPr lang="en-US" altLang="zh-CN" sz="2800" dirty="0">
                <a:latin typeface="微软雅黑" panose="020B0503020204020204" pitchFamily="34" charset="-122"/>
                <a:ea typeface="微软雅黑" panose="020B0503020204020204" pitchFamily="34" charset="-122"/>
              </a:rPr>
              <a:t>        </a:t>
            </a:r>
            <a:r>
              <a:rPr lang="en-US" altLang="zh-CN" sz="2800" b="1" dirty="0">
                <a:latin typeface="微软雅黑" panose="020B0503020204020204" pitchFamily="34" charset="-122"/>
                <a:ea typeface="微软雅黑" panose="020B0503020204020204" pitchFamily="34" charset="-122"/>
              </a:rPr>
              <a:t>                                    Found</a:t>
            </a:r>
            <a:endParaRPr lang="en-US" altLang="zh-CN" sz="2800" b="1" dirty="0">
              <a:latin typeface="微软雅黑" panose="020B0503020204020204" pitchFamily="34" charset="-122"/>
              <a:ea typeface="微软雅黑" panose="020B0503020204020204" pitchFamily="34" charset="-122"/>
            </a:endParaRPr>
          </a:p>
          <a:p>
            <a:pPr algn="just"/>
            <a:r>
              <a:rPr lang="en-US" altLang="zh-CN" sz="2800" b="1" dirty="0">
                <a:latin typeface="微软雅黑" panose="020B0503020204020204" pitchFamily="34" charset="-122"/>
                <a:ea typeface="微软雅黑" panose="020B0503020204020204" pitchFamily="34" charset="-122"/>
              </a:rPr>
              <a:t>                                                                                     August 6, 2023      A wallet was found on the school playground. Inside, there is some money, a card and an ID card. Will the owner please come to the Lost and Found Office or call 81286638 to get it back?</a:t>
            </a:r>
            <a:endParaRPr lang="en-US" altLang="zh-CN" sz="2800" b="1" dirty="0">
              <a:latin typeface="微软雅黑" panose="020B0503020204020204" pitchFamily="34" charset="-122"/>
              <a:ea typeface="微软雅黑" panose="020B0503020204020204" pitchFamily="34" charset="-122"/>
            </a:endParaRPr>
          </a:p>
          <a:p>
            <a:pPr algn="just"/>
            <a:r>
              <a:rPr lang="en-US" altLang="zh-CN" sz="2800" b="1" dirty="0">
                <a:latin typeface="微软雅黑" panose="020B0503020204020204" pitchFamily="34" charset="-122"/>
                <a:ea typeface="微软雅黑" panose="020B0503020204020204" pitchFamily="34" charset="-122"/>
              </a:rPr>
              <a:t>                                                                                            Huang Lei</a:t>
            </a:r>
            <a:endParaRPr lang="en-US" altLang="zh-CN" sz="2800" b="1" dirty="0">
              <a:latin typeface="微软雅黑" panose="020B0503020204020204" pitchFamily="34" charset="-122"/>
              <a:ea typeface="微软雅黑" panose="020B0503020204020204" pitchFamily="34" charset="-122"/>
            </a:endParaRPr>
          </a:p>
        </p:txBody>
      </p:sp>
      <p:sp>
        <p:nvSpPr>
          <p:cNvPr id="2" name="文本框 1"/>
          <p:cNvSpPr txBox="1"/>
          <p:nvPr/>
        </p:nvSpPr>
        <p:spPr>
          <a:xfrm>
            <a:off x="1381124" y="123825"/>
            <a:ext cx="2505075" cy="521970"/>
          </a:xfrm>
          <a:prstGeom prst="rect">
            <a:avLst/>
          </a:prstGeom>
          <a:solidFill>
            <a:schemeClr val="bg1"/>
          </a:solidFill>
        </p:spPr>
        <p:txBody>
          <a:bodyPr wrap="square" rtlCol="0">
            <a:spAutoFit/>
          </a:bodyPr>
          <a:lstStyle/>
          <a:p>
            <a:r>
              <a:rPr lang="en-US" altLang="zh-CN" sz="2800" b="1" dirty="0"/>
              <a:t> </a:t>
            </a:r>
            <a:r>
              <a:rPr sz="2800" b="1" dirty="0"/>
              <a:t>【</a:t>
            </a:r>
            <a:r>
              <a:rPr sz="2800" b="1" dirty="0" err="1"/>
              <a:t>范文欣赏</a:t>
            </a:r>
            <a:r>
              <a:rPr sz="2800" b="1" dirty="0"/>
              <a:t>】</a:t>
            </a:r>
            <a:endParaRPr sz="2800" b="1" dirty="0"/>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左箭头 4">
            <a:hlinkClick r:id="rId1" action="ppaction://hlinksldjump"/>
          </p:cNvPr>
          <p:cNvSpPr/>
          <p:nvPr/>
        </p:nvSpPr>
        <p:spPr>
          <a:xfrm>
            <a:off x="11191336" y="616395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graphicFrame>
        <p:nvGraphicFramePr>
          <p:cNvPr id="2" name="图示 1"/>
          <p:cNvGraphicFramePr/>
          <p:nvPr/>
        </p:nvGraphicFramePr>
        <p:xfrm>
          <a:off x="2674620" y="0"/>
          <a:ext cx="8128000" cy="144272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9" name="文本框 8"/>
          <p:cNvSpPr txBox="1"/>
          <p:nvPr/>
        </p:nvSpPr>
        <p:spPr>
          <a:xfrm>
            <a:off x="198120" y="460375"/>
            <a:ext cx="11796395" cy="3969385"/>
          </a:xfrm>
          <a:prstGeom prst="rect">
            <a:avLst/>
          </a:prstGeom>
          <a:noFill/>
        </p:spPr>
        <p:txBody>
          <a:bodyPr wrap="square" rtlCol="0" anchor="t">
            <a:spAutoFit/>
          </a:bodyPr>
          <a:lstStyle/>
          <a:p>
            <a:r>
              <a:rPr lang="zh-CN" altLang="en-US" sz="2800" b="1" dirty="0"/>
              <a:t>2. 通知</a:t>
            </a:r>
            <a:endParaRPr lang="zh-CN" altLang="en-US" sz="2800" b="1" dirty="0"/>
          </a:p>
          <a:p>
            <a:r>
              <a:rPr lang="zh-CN" altLang="en-US" sz="2800" b="1" dirty="0"/>
              <a:t>        通知是上级对下级，组织对成员部署工作、召开会议或传达事情等使用的一种应用文。它分为口头通知和书面通知。</a:t>
            </a:r>
            <a:endParaRPr lang="zh-CN" altLang="en-US" sz="2800" b="1" dirty="0"/>
          </a:p>
          <a:p>
            <a:r>
              <a:rPr lang="zh-CN" altLang="en-US" sz="2800" b="1" dirty="0"/>
              <a:t>       </a:t>
            </a:r>
            <a:r>
              <a:rPr lang="zh-CN" altLang="en-US" sz="2800" b="1" dirty="0">
                <a:solidFill>
                  <a:srgbClr val="FF0000"/>
                </a:solidFill>
              </a:rPr>
              <a:t>口头通知：</a:t>
            </a:r>
            <a:r>
              <a:rPr lang="zh-CN" altLang="en-US" sz="2800" b="1" dirty="0"/>
              <a:t>口头通知是面对面把事情传达给对方，叙述表达尽可能口语化，做到言简意赅。</a:t>
            </a:r>
            <a:endParaRPr lang="zh-CN" altLang="en-US" sz="2800" b="1" dirty="0"/>
          </a:p>
          <a:p>
            <a:r>
              <a:rPr lang="zh-CN" altLang="en-US" sz="2800" b="1" dirty="0"/>
              <a:t>       1）口头通知注意事项</a:t>
            </a:r>
            <a:endParaRPr lang="zh-CN" altLang="en-US" sz="2800" b="1" dirty="0"/>
          </a:p>
          <a:p>
            <a:pPr marL="457200" indent="-457200">
              <a:buFont typeface="Wingdings" panose="05000000000000000000" charset="0"/>
              <a:buChar char="l"/>
            </a:pPr>
            <a:r>
              <a:rPr lang="zh-CN" altLang="en-US" sz="2800" b="1" dirty="0"/>
              <a:t> 一般不用写落款和日期。</a:t>
            </a:r>
            <a:endParaRPr lang="zh-CN" altLang="en-US" sz="2800" b="1" dirty="0"/>
          </a:p>
          <a:p>
            <a:pPr marL="457200" indent="-457200">
              <a:buFont typeface="Wingdings" panose="05000000000000000000" charset="0"/>
              <a:buChar char="l"/>
            </a:pPr>
            <a:r>
              <a:rPr lang="zh-CN" altLang="en-US" sz="2800" b="1" dirty="0"/>
              <a:t> 在正文之前，一般要有称呼语和开场白。</a:t>
            </a:r>
            <a:endParaRPr lang="zh-CN" altLang="en-US" sz="2800" b="1" dirty="0"/>
          </a:p>
          <a:p>
            <a:pPr marL="457200" indent="-457200">
              <a:buFont typeface="Wingdings" panose="05000000000000000000" charset="0"/>
              <a:buChar char="l"/>
            </a:pPr>
            <a:r>
              <a:rPr lang="zh-CN" altLang="en-US" sz="2800" b="1" dirty="0"/>
              <a:t> 结尾要给听众结束通知的信号。</a:t>
            </a:r>
            <a:endParaRPr lang="zh-CN" altLang="en-US" sz="2800" b="1" dirty="0"/>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p:bldAsOne/>
      </p:bldGraphic>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左箭头 4">
            <a:hlinkClick r:id="rId1" action="ppaction://hlinksldjump"/>
          </p:cNvPr>
          <p:cNvSpPr/>
          <p:nvPr/>
        </p:nvSpPr>
        <p:spPr>
          <a:xfrm>
            <a:off x="11191336" y="616395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graphicFrame>
        <p:nvGraphicFramePr>
          <p:cNvPr id="2" name="图示 1"/>
          <p:cNvGraphicFramePr/>
          <p:nvPr/>
        </p:nvGraphicFramePr>
        <p:xfrm>
          <a:off x="2674620" y="0"/>
          <a:ext cx="8128000" cy="144272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9" name="文本框 8"/>
          <p:cNvSpPr txBox="1"/>
          <p:nvPr/>
        </p:nvSpPr>
        <p:spPr>
          <a:xfrm>
            <a:off x="0" y="167005"/>
            <a:ext cx="12191365" cy="6554470"/>
          </a:xfrm>
          <a:prstGeom prst="rect">
            <a:avLst/>
          </a:prstGeom>
          <a:noFill/>
        </p:spPr>
        <p:txBody>
          <a:bodyPr wrap="square" rtlCol="0" anchor="t">
            <a:spAutoFit/>
          </a:bodyPr>
          <a:lstStyle/>
          <a:p>
            <a:r>
              <a:rPr lang="zh-CN" altLang="en-US" sz="2800" b="1" dirty="0"/>
              <a:t>2）常用短语或句子</a:t>
            </a:r>
            <a:endParaRPr lang="zh-CN" altLang="en-US" sz="2800" b="1" dirty="0"/>
          </a:p>
          <a:p>
            <a:r>
              <a:rPr lang="zh-CN" altLang="en-US" sz="2800" b="1" dirty="0"/>
              <a:t>（1）常用的开场称呼语：</a:t>
            </a:r>
            <a:endParaRPr lang="zh-CN" altLang="en-US" sz="2800" b="1" dirty="0"/>
          </a:p>
          <a:p>
            <a:r>
              <a:rPr lang="zh-CN" altLang="en-US" sz="2800" b="1" dirty="0"/>
              <a:t>        </a:t>
            </a:r>
            <a:r>
              <a:rPr lang="en-US" altLang="zh-CN" sz="2800" b="1" dirty="0"/>
              <a:t>	</a:t>
            </a:r>
            <a:r>
              <a:rPr lang="zh-CN" altLang="en-US" sz="2800" b="1" dirty="0"/>
              <a:t>Boys and girls，Ladies and gentlemen，teachers and fellow students 等。</a:t>
            </a:r>
            <a:endParaRPr lang="zh-CN" altLang="en-US" sz="2800" b="1" dirty="0"/>
          </a:p>
          <a:p>
            <a:r>
              <a:rPr lang="zh-CN" altLang="en-US" sz="2800" b="1" dirty="0"/>
              <a:t>（2）常用的开头语：</a:t>
            </a:r>
            <a:endParaRPr lang="zh-CN" altLang="en-US" sz="2800" b="1" dirty="0"/>
          </a:p>
          <a:p>
            <a:r>
              <a:rPr lang="zh-CN" altLang="en-US" sz="2800" b="1" dirty="0"/>
              <a:t>      </a:t>
            </a:r>
            <a:r>
              <a:rPr lang="en-US" altLang="zh-CN" sz="2800" b="1" dirty="0"/>
              <a:t>	</a:t>
            </a:r>
            <a:r>
              <a:rPr lang="zh-CN" altLang="en-US" sz="2800" b="1" dirty="0"/>
              <a:t>① May I have your attention, please? 大家请注意。 </a:t>
            </a:r>
            <a:endParaRPr lang="zh-CN" altLang="en-US" sz="2800" b="1" dirty="0"/>
          </a:p>
          <a:p>
            <a:r>
              <a:rPr lang="zh-CN" altLang="en-US" sz="2800" b="1" dirty="0"/>
              <a:t>      </a:t>
            </a:r>
            <a:r>
              <a:rPr lang="en-US" altLang="zh-CN" sz="2800" b="1" dirty="0"/>
              <a:t>	</a:t>
            </a:r>
            <a:r>
              <a:rPr lang="zh-CN" altLang="en-US" sz="2800" b="1" dirty="0"/>
              <a:t>② Attention, please. 请注意。</a:t>
            </a:r>
            <a:endParaRPr lang="zh-CN" altLang="en-US" sz="2800" b="1" dirty="0"/>
          </a:p>
          <a:p>
            <a:r>
              <a:rPr lang="zh-CN" altLang="en-US" sz="2800" b="1" dirty="0"/>
              <a:t>      </a:t>
            </a:r>
            <a:r>
              <a:rPr lang="en-US" altLang="zh-CN" sz="2800" b="1" dirty="0"/>
              <a:t>	</a:t>
            </a:r>
            <a:r>
              <a:rPr lang="zh-CN" altLang="en-US" sz="2800" b="1" dirty="0"/>
              <a:t>③ I have something important to tell you. 我有重要的事情告诉你。</a:t>
            </a:r>
            <a:endParaRPr lang="zh-CN" altLang="en-US" sz="2800" b="1" dirty="0"/>
          </a:p>
          <a:p>
            <a:r>
              <a:rPr lang="zh-CN" altLang="en-US" sz="2800" b="1" dirty="0"/>
              <a:t>     </a:t>
            </a:r>
            <a:r>
              <a:rPr lang="en-US" altLang="zh-CN" sz="2800" b="1" dirty="0"/>
              <a:t>	</a:t>
            </a:r>
            <a:r>
              <a:rPr lang="zh-CN" altLang="en-US" sz="2800" b="1" dirty="0"/>
              <a:t>④ Please be quiet! I have an announcement to make. 请安静！我有事要</a:t>
            </a:r>
            <a:r>
              <a:rPr lang="en-US" altLang="zh-CN" sz="2800" b="1" dirty="0"/>
              <a:t>		</a:t>
            </a:r>
            <a:r>
              <a:rPr lang="zh-CN" altLang="en-US" sz="2800" b="1" dirty="0"/>
              <a:t>宣布。</a:t>
            </a:r>
            <a:endParaRPr lang="zh-CN" altLang="en-US" sz="2800" b="1" dirty="0"/>
          </a:p>
          <a:p>
            <a:r>
              <a:rPr lang="zh-CN" altLang="en-US" sz="2800" b="1" dirty="0"/>
              <a:t>（3）告知活动的名称、时间、地点、举办者等：</a:t>
            </a:r>
            <a:endParaRPr lang="zh-CN" altLang="en-US" sz="2800" b="1" dirty="0"/>
          </a:p>
          <a:p>
            <a:r>
              <a:rPr lang="zh-CN" altLang="en-US" sz="2800" b="1" dirty="0"/>
              <a:t>      </a:t>
            </a:r>
            <a:r>
              <a:rPr lang="en-US" altLang="zh-CN" sz="2800" b="1" dirty="0"/>
              <a:t>	</a:t>
            </a:r>
            <a:r>
              <a:rPr lang="zh-CN" altLang="en-US" sz="2800" b="1" dirty="0"/>
              <a:t>① In order to ..., a party (speech/contest/lecture/meeting, etc.) will be </a:t>
            </a:r>
            <a:r>
              <a:rPr lang="en-US" altLang="zh-CN" sz="2800" b="1" dirty="0"/>
              <a:t>	</a:t>
            </a:r>
            <a:r>
              <a:rPr lang="zh-CN" altLang="en-US" sz="2800" b="1" dirty="0"/>
              <a:t>held ... 为了……，将在……举行晚会（演讲、比赛、讲座、会议等）。</a:t>
            </a:r>
            <a:endParaRPr lang="zh-CN" altLang="en-US" sz="2800" b="1" dirty="0"/>
          </a:p>
          <a:p>
            <a:r>
              <a:rPr lang="zh-CN" altLang="en-US" sz="2800" b="1" dirty="0"/>
              <a:t>② A party (speech) will be held + where + when ... 将在……举行晚会（演</a:t>
            </a:r>
            <a:r>
              <a:rPr lang="en-US" altLang="zh-CN" sz="2800" b="1" dirty="0"/>
              <a:t>	</a:t>
            </a:r>
            <a:r>
              <a:rPr lang="zh-CN" altLang="en-US" sz="2800" b="1" dirty="0"/>
              <a:t>讲）。</a:t>
            </a:r>
            <a:endParaRPr lang="zh-CN" altLang="en-US" sz="2800" b="1" dirty="0"/>
          </a:p>
          <a:p>
            <a:r>
              <a:rPr lang="zh-CN" altLang="en-US" sz="2800" b="1" dirty="0"/>
              <a:t>③ ... will hold/have a party (speech) + where + when ... ……将在……举行晚会（演讲）。</a:t>
            </a:r>
            <a:endParaRPr lang="zh-CN" altLang="en-US" sz="2800" b="1" dirty="0"/>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p:bldAsOne/>
      </p:bldGraphic>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左箭头 4">
            <a:hlinkClick r:id="rId1" action="ppaction://hlinksldjump"/>
          </p:cNvPr>
          <p:cNvSpPr/>
          <p:nvPr/>
        </p:nvSpPr>
        <p:spPr>
          <a:xfrm>
            <a:off x="11191336" y="616395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graphicFrame>
        <p:nvGraphicFramePr>
          <p:cNvPr id="2" name="图示 1"/>
          <p:cNvGraphicFramePr/>
          <p:nvPr/>
        </p:nvGraphicFramePr>
        <p:xfrm>
          <a:off x="2674620" y="0"/>
          <a:ext cx="8128000" cy="144272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9" name="文本框 8"/>
          <p:cNvSpPr txBox="1"/>
          <p:nvPr/>
        </p:nvSpPr>
        <p:spPr>
          <a:xfrm>
            <a:off x="198120" y="460375"/>
            <a:ext cx="11796395" cy="3538220"/>
          </a:xfrm>
          <a:prstGeom prst="rect">
            <a:avLst/>
          </a:prstGeom>
          <a:noFill/>
        </p:spPr>
        <p:txBody>
          <a:bodyPr wrap="square" rtlCol="0" anchor="t">
            <a:spAutoFit/>
          </a:bodyPr>
          <a:lstStyle/>
          <a:p>
            <a:r>
              <a:rPr lang="zh-CN" altLang="en-US" sz="2800" b="1" dirty="0"/>
              <a:t>（4）交待活动的注意事项：</a:t>
            </a:r>
            <a:endParaRPr lang="zh-CN" altLang="en-US" sz="2800" b="1" dirty="0"/>
          </a:p>
          <a:p>
            <a:r>
              <a:rPr lang="zh-CN" altLang="en-US" sz="2800" b="1" dirty="0"/>
              <a:t>      </a:t>
            </a:r>
            <a:r>
              <a:rPr lang="en-US" altLang="zh-CN" sz="2800" b="1" dirty="0"/>
              <a:t>	</a:t>
            </a:r>
            <a:r>
              <a:rPr lang="zh-CN" altLang="en-US" sz="2800" b="1" dirty="0"/>
              <a:t>① Everyone is asked to be there on time. 每个人都要准时。</a:t>
            </a:r>
            <a:endParaRPr lang="zh-CN" altLang="en-US" sz="2800" b="1" dirty="0"/>
          </a:p>
          <a:p>
            <a:r>
              <a:rPr lang="zh-CN" altLang="en-US" sz="2800" b="1" dirty="0"/>
              <a:t>      </a:t>
            </a:r>
            <a:r>
              <a:rPr lang="en-US" altLang="zh-CN" sz="2800" b="1" dirty="0"/>
              <a:t>	</a:t>
            </a:r>
            <a:r>
              <a:rPr lang="zh-CN" altLang="en-US" sz="2800" b="1" dirty="0"/>
              <a:t>② Please take your notebooks with you and be sure on time. 带上你的</a:t>
            </a:r>
            <a:r>
              <a:rPr lang="en-US" altLang="zh-CN" sz="2800" b="1" dirty="0"/>
              <a:t>	</a:t>
            </a:r>
            <a:r>
              <a:rPr lang="zh-CN" altLang="en-US" sz="2800" b="1" dirty="0"/>
              <a:t>笔记本，并准时到达。</a:t>
            </a:r>
            <a:endParaRPr lang="zh-CN" altLang="en-US" sz="2800" b="1" dirty="0"/>
          </a:p>
          <a:p>
            <a:r>
              <a:rPr lang="zh-CN" altLang="en-US" sz="2800" b="1" dirty="0"/>
              <a:t>      </a:t>
            </a:r>
            <a:r>
              <a:rPr lang="en-US" altLang="zh-CN" sz="2800" b="1" dirty="0"/>
              <a:t>	</a:t>
            </a:r>
            <a:r>
              <a:rPr lang="zh-CN" altLang="en-US" sz="2800" b="1" dirty="0"/>
              <a:t>③ Be sure not to be late. 务必别迟到。</a:t>
            </a:r>
            <a:endParaRPr lang="zh-CN" altLang="en-US" sz="2800" b="1" dirty="0"/>
          </a:p>
          <a:p>
            <a:r>
              <a:rPr lang="zh-CN" altLang="en-US" sz="2800" b="1" dirty="0"/>
              <a:t>（5）常用的结束语：</a:t>
            </a:r>
            <a:endParaRPr lang="zh-CN" altLang="en-US" sz="2800" b="1" dirty="0"/>
          </a:p>
          <a:p>
            <a:r>
              <a:rPr lang="zh-CN" altLang="en-US" sz="2800" b="1" dirty="0"/>
              <a:t>      </a:t>
            </a:r>
            <a:r>
              <a:rPr lang="en-US" altLang="zh-CN" sz="2800" b="1" dirty="0"/>
              <a:t>	</a:t>
            </a:r>
            <a:r>
              <a:rPr lang="zh-CN" altLang="en-US" sz="2800" b="1" dirty="0"/>
              <a:t>① That</a:t>
            </a:r>
            <a:r>
              <a:rPr lang="en-US" altLang="zh-CN" sz="2800" b="1" dirty="0"/>
              <a:t>’</a:t>
            </a:r>
            <a:r>
              <a:rPr lang="zh-CN" altLang="en-US" sz="2800" b="1" dirty="0"/>
              <a:t>s all. Thank you. 通知完毕，谢谢！</a:t>
            </a:r>
            <a:endParaRPr lang="zh-CN" altLang="en-US" sz="2800" b="1" dirty="0"/>
          </a:p>
          <a:p>
            <a:r>
              <a:rPr lang="zh-CN" altLang="en-US" sz="2800" b="1" dirty="0"/>
              <a:t>      </a:t>
            </a:r>
            <a:r>
              <a:rPr lang="en-US" altLang="zh-CN" sz="2800" b="1" dirty="0"/>
              <a:t>	</a:t>
            </a:r>
            <a:r>
              <a:rPr lang="zh-CN" altLang="en-US" sz="2800" b="1" dirty="0"/>
              <a:t>② That</a:t>
            </a:r>
            <a:r>
              <a:rPr lang="en-US" altLang="zh-CN" sz="2800" b="1" dirty="0"/>
              <a:t>’</a:t>
            </a:r>
            <a:r>
              <a:rPr lang="zh-CN" altLang="en-US" sz="2800" b="1" dirty="0"/>
              <a:t>s all. Thank you for your listening. 通知完毕，感谢你的聆听。</a:t>
            </a:r>
            <a:endParaRPr lang="zh-CN" altLang="en-US" sz="2800" b="1" dirty="0"/>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p:bldAsOne/>
      </p:bldGraphic>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513715" y="307340"/>
            <a:ext cx="10668635" cy="521970"/>
          </a:xfrm>
          <a:prstGeom prst="rect">
            <a:avLst/>
          </a:prstGeom>
          <a:noFill/>
        </p:spPr>
        <p:txBody>
          <a:bodyPr wrap="square" rtlCol="0">
            <a:spAutoFit/>
          </a:bodyPr>
          <a:lstStyle/>
          <a:p>
            <a:pPr algn="l">
              <a:buClrTx/>
              <a:buSzTx/>
              <a:buFontTx/>
            </a:pPr>
            <a:r>
              <a:rPr lang="zh-CN" altLang="en-US" sz="2800" b="1"/>
              <a:t>3）常用格式</a:t>
            </a:r>
            <a:endParaRPr lang="zh-CN" altLang="en-US" sz="2800" b="1"/>
          </a:p>
        </p:txBody>
      </p:sp>
      <p:sp>
        <p:nvSpPr>
          <p:cNvPr id="6" name="文本框 5"/>
          <p:cNvSpPr txBox="1"/>
          <p:nvPr/>
        </p:nvSpPr>
        <p:spPr>
          <a:xfrm>
            <a:off x="513715" y="2165350"/>
            <a:ext cx="11276965" cy="2245360"/>
          </a:xfrm>
          <a:prstGeom prst="rect">
            <a:avLst/>
          </a:prstGeom>
          <a:noFill/>
          <a:ln>
            <a:solidFill>
              <a:schemeClr val="accent1"/>
            </a:solidFill>
          </a:ln>
        </p:spPr>
        <p:txBody>
          <a:bodyPr wrap="square" rtlCol="0" anchor="t">
            <a:spAutoFit/>
          </a:bodyPr>
          <a:lstStyle/>
          <a:p>
            <a:pPr algn="just"/>
            <a:r>
              <a:rPr lang="zh-CN" altLang="en-US" sz="2800" b="1" dirty="0"/>
              <a:t>① Ladies and Gentlemen,</a:t>
            </a:r>
            <a:endParaRPr lang="zh-CN" altLang="en-US" sz="2800" b="1" dirty="0"/>
          </a:p>
          <a:p>
            <a:pPr algn="just"/>
            <a:r>
              <a:rPr lang="zh-CN" altLang="en-US" sz="2800" b="1" dirty="0"/>
              <a:t>    ② May I have your attention, please? ③ We will ___________ in the ___________. It will begin at ___________. The ___________ is about ___________. ④ Please be there on time.</a:t>
            </a:r>
            <a:endParaRPr lang="zh-CN" altLang="en-US" sz="2800" b="1" dirty="0"/>
          </a:p>
          <a:p>
            <a:pPr algn="just"/>
            <a:r>
              <a:rPr lang="zh-CN" altLang="en-US" sz="2800" b="1" dirty="0"/>
              <a:t>    ⑤ That</a:t>
            </a:r>
            <a:r>
              <a:rPr lang="en-US" altLang="zh-CN" sz="2800" b="1" dirty="0"/>
              <a:t>’</a:t>
            </a:r>
            <a:r>
              <a:rPr lang="zh-CN" altLang="en-US" sz="2800" b="1" dirty="0"/>
              <a:t>s all. Thank you.</a:t>
            </a:r>
            <a:endParaRPr lang="zh-CN" altLang="en-US" sz="2800" b="1" dirty="0"/>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50800" y="2174875"/>
            <a:ext cx="12191365" cy="4453890"/>
          </a:xfrm>
          <a:prstGeom prst="rect">
            <a:avLst/>
          </a:prstGeom>
          <a:solidFill>
            <a:srgbClr val="E3F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左箭头 4">
            <a:hlinkClick r:id="rId1" action="ppaction://hlinksldjump"/>
          </p:cNvPr>
          <p:cNvSpPr/>
          <p:nvPr/>
        </p:nvSpPr>
        <p:spPr>
          <a:xfrm>
            <a:off x="11191336" y="616395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graphicFrame>
        <p:nvGraphicFramePr>
          <p:cNvPr id="2" name="图示 1"/>
          <p:cNvGraphicFramePr/>
          <p:nvPr/>
        </p:nvGraphicFramePr>
        <p:xfrm>
          <a:off x="2674620" y="0"/>
          <a:ext cx="8128000" cy="144272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8" name="内容占位符 7"/>
          <p:cNvSpPr>
            <a:spLocks noGrp="1"/>
          </p:cNvSpPr>
          <p:nvPr>
            <p:ph sz="quarter" idx="4294967295"/>
          </p:nvPr>
        </p:nvSpPr>
        <p:spPr>
          <a:xfrm>
            <a:off x="6802438" y="2174875"/>
            <a:ext cx="5389562" cy="3951288"/>
          </a:xfrm>
        </p:spPr>
        <p:txBody>
          <a:bodyPr/>
          <a:lstStyle/>
          <a:p>
            <a:endParaRPr lang="zh-CN" altLang="en-US" dirty="0"/>
          </a:p>
          <a:p>
            <a:endParaRPr lang="zh-CN" altLang="en-US" dirty="0"/>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13" name="文本框 12"/>
          <p:cNvSpPr txBox="1"/>
          <p:nvPr/>
        </p:nvSpPr>
        <p:spPr>
          <a:xfrm>
            <a:off x="149860" y="2588260"/>
            <a:ext cx="12092305" cy="3415030"/>
          </a:xfrm>
          <a:prstGeom prst="rect">
            <a:avLst/>
          </a:prstGeom>
          <a:noFill/>
        </p:spPr>
        <p:txBody>
          <a:bodyPr wrap="square" rtlCol="0">
            <a:spAutoFit/>
          </a:bodyPr>
          <a:lstStyle/>
          <a:p>
            <a:r>
              <a:rPr lang="zh-CN" altLang="en-US" sz="2400" b="1" dirty="0">
                <a:latin typeface="微软雅黑" panose="020B0503020204020204" pitchFamily="34" charset="-122"/>
                <a:ea typeface="微软雅黑" panose="020B0503020204020204" pitchFamily="34" charset="-122"/>
              </a:rPr>
              <a:t>解析：从要求上看，这是一篇口头通知。口头通知，一般不用写落款和日期。在正文之前，一般要有称呼语和开场白，结尾要给听众结束通知的信号，要求称呼、正文和结尾书写规范。①称呼：通知对象是同学们，因此称呼语可用Boys and girls。②开头句：May I have your attention, please。③告知活动的名称、时间、地点、举办者：王教授将于1月18日上午9点在图书馆举行关于如何学好英语的英语讲座，如例文中的An English lecture will be held in the library by Professor Wang. It is about how to learn English well. It will begin at 9∶00 a.m. on January 18。④交代活动的注意事项：如例文中的Please be there on time。⑤结束句：结束通知的信号，如例文中的That’s all. Thank you。</a:t>
            </a:r>
            <a:endParaRPr lang="zh-CN" altLang="en-US" sz="2400" b="1" dirty="0">
              <a:latin typeface="微软雅黑" panose="020B0503020204020204" pitchFamily="34" charset="-122"/>
              <a:ea typeface="微软雅黑" panose="020B0503020204020204" pitchFamily="34" charset="-122"/>
            </a:endParaRPr>
          </a:p>
        </p:txBody>
      </p:sp>
      <p:sp>
        <p:nvSpPr>
          <p:cNvPr id="9" name="文本框 8"/>
          <p:cNvSpPr txBox="1"/>
          <p:nvPr/>
        </p:nvSpPr>
        <p:spPr>
          <a:xfrm>
            <a:off x="50800" y="669290"/>
            <a:ext cx="11796395" cy="1814830"/>
          </a:xfrm>
          <a:prstGeom prst="rect">
            <a:avLst/>
          </a:prstGeom>
          <a:noFill/>
        </p:spPr>
        <p:txBody>
          <a:bodyPr wrap="square" rtlCol="0" anchor="t">
            <a:spAutoFit/>
          </a:bodyPr>
          <a:lstStyle/>
          <a:p>
            <a:r>
              <a:rPr lang="en-US" altLang="zh-CN" sz="2800" b="1"/>
              <a:t>       </a:t>
            </a:r>
            <a:r>
              <a:rPr lang="zh-CN" altLang="en-US" sz="2800" b="1"/>
              <a:t>题目要求：假如你是黄静，20</a:t>
            </a:r>
            <a:r>
              <a:rPr lang="en-US" altLang="zh-CN" sz="2800" b="1"/>
              <a:t>23</a:t>
            </a:r>
            <a:r>
              <a:rPr lang="zh-CN" altLang="en-US" sz="2800" b="1"/>
              <a:t> 年 1 月 18 日上午 9 点你们学校将邀请王教授在图书馆举行一场如何学好英语的英语讲座，请根据提示写一则口头通知。</a:t>
            </a:r>
            <a:endParaRPr lang="zh-CN" altLang="en-US" sz="2800" b="1"/>
          </a:p>
          <a:p>
            <a:endParaRPr lang="zh-CN" altLang="en-US" sz="2800" b="1"/>
          </a:p>
        </p:txBody>
      </p:sp>
      <p:sp>
        <p:nvSpPr>
          <p:cNvPr id="6" name="文本框 5"/>
          <p:cNvSpPr txBox="1"/>
          <p:nvPr/>
        </p:nvSpPr>
        <p:spPr>
          <a:xfrm>
            <a:off x="50800" y="147320"/>
            <a:ext cx="2211070" cy="521970"/>
          </a:xfrm>
          <a:prstGeom prst="rect">
            <a:avLst/>
          </a:prstGeom>
          <a:solidFill>
            <a:schemeClr val="tx2">
              <a:lumMod val="20000"/>
              <a:lumOff val="80000"/>
            </a:schemeClr>
          </a:solidFill>
        </p:spPr>
        <p:txBody>
          <a:bodyPr wrap="square" rtlCol="0">
            <a:spAutoFit/>
          </a:bodyPr>
          <a:lstStyle/>
          <a:p>
            <a:r>
              <a:rPr lang="zh-CN" altLang="en-US" sz="2800" b="1">
                <a:solidFill>
                  <a:schemeClr val="tx1"/>
                </a:solidFill>
              </a:rPr>
              <a:t>典型例子：</a:t>
            </a:r>
            <a:endParaRPr lang="zh-CN" altLang="en-US" sz="2800" b="1">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par>
                                <p:cTn id="10" presetID="2" presetClass="entr" presetSubtype="4"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ppt_x"/>
                                          </p:val>
                                        </p:tav>
                                        <p:tav tm="100000">
                                          <p:val>
                                            <p:strVal val="#ppt_x"/>
                                          </p:val>
                                        </p:tav>
                                      </p:tavLst>
                                    </p:anim>
                                    <p:anim calcmode="lin" valueType="num">
                                      <p:cBhvr additive="base">
                                        <p:cTn id="13"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13" grpId="0"/>
    </p:bldLst>
  </p:timing>
</p:sld>
</file>

<file path=ppt/slides/slide6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4" name="文本框 3"/>
          <p:cNvSpPr txBox="1"/>
          <p:nvPr/>
        </p:nvSpPr>
        <p:spPr>
          <a:xfrm>
            <a:off x="165100" y="889000"/>
            <a:ext cx="11925300" cy="3107690"/>
          </a:xfrm>
          <a:prstGeom prst="rect">
            <a:avLst/>
          </a:prstGeom>
          <a:noFill/>
        </p:spPr>
        <p:txBody>
          <a:bodyPr wrap="square" rtlCol="0">
            <a:spAutoFit/>
          </a:bodyPr>
          <a:lstStyle/>
          <a:p>
            <a:pPr algn="just"/>
            <a:r>
              <a:rPr lang="en-US" altLang="zh-CN" sz="2800" b="1" dirty="0">
                <a:latin typeface="微软雅黑" panose="020B0503020204020204" pitchFamily="34" charset="-122"/>
                <a:ea typeface="微软雅黑" panose="020B0503020204020204" pitchFamily="34" charset="-122"/>
              </a:rPr>
              <a:t>Boys and girls, </a:t>
            </a:r>
            <a:endParaRPr lang="en-US" altLang="zh-CN" sz="2800" b="1" dirty="0">
              <a:latin typeface="微软雅黑" panose="020B0503020204020204" pitchFamily="34" charset="-122"/>
              <a:ea typeface="微软雅黑" panose="020B0503020204020204" pitchFamily="34" charset="-122"/>
            </a:endParaRPr>
          </a:p>
          <a:p>
            <a:pPr algn="just"/>
            <a:r>
              <a:rPr lang="en-US" altLang="zh-CN" sz="2800" b="1" dirty="0">
                <a:latin typeface="微软雅黑" panose="020B0503020204020204" pitchFamily="34" charset="-122"/>
                <a:ea typeface="微软雅黑" panose="020B0503020204020204" pitchFamily="34" charset="-122"/>
                <a:sym typeface="+mn-ea"/>
              </a:rPr>
              <a:t>        </a:t>
            </a:r>
            <a:r>
              <a:rPr lang="en-US" altLang="zh-CN" sz="2800" b="1" dirty="0">
                <a:latin typeface="微软雅黑" panose="020B0503020204020204" pitchFamily="34" charset="-122"/>
                <a:ea typeface="微软雅黑" panose="020B0503020204020204" pitchFamily="34" charset="-122"/>
              </a:rPr>
              <a:t>May I have your attention, please? An English lecture will be held in the library by Professor Wang. It is about how to learn English well. It will begin at 9:00 a.m. on January 18. Everyone is welcome. Please take your notebooks with you and be there on time.</a:t>
            </a:r>
            <a:endParaRPr lang="en-US" altLang="zh-CN" sz="2800" b="1" dirty="0">
              <a:latin typeface="微软雅黑" panose="020B0503020204020204" pitchFamily="34" charset="-122"/>
              <a:ea typeface="微软雅黑" panose="020B0503020204020204" pitchFamily="34" charset="-122"/>
            </a:endParaRPr>
          </a:p>
          <a:p>
            <a:pPr algn="just"/>
            <a:r>
              <a:rPr lang="en-US" altLang="zh-CN" sz="2800" b="1" dirty="0">
                <a:latin typeface="微软雅黑" panose="020B0503020204020204" pitchFamily="34" charset="-122"/>
                <a:ea typeface="微软雅黑" panose="020B0503020204020204" pitchFamily="34" charset="-122"/>
              </a:rPr>
              <a:t>        That’s all. Thank you.</a:t>
            </a:r>
            <a:endParaRPr lang="en-US" altLang="zh-CN" sz="2800" b="1" dirty="0">
              <a:latin typeface="微软雅黑" panose="020B0503020204020204" pitchFamily="34" charset="-122"/>
              <a:ea typeface="微软雅黑" panose="020B0503020204020204" pitchFamily="34" charset="-122"/>
            </a:endParaRPr>
          </a:p>
        </p:txBody>
      </p:sp>
      <p:sp>
        <p:nvSpPr>
          <p:cNvPr id="2" name="文本框 1"/>
          <p:cNvSpPr txBox="1"/>
          <p:nvPr/>
        </p:nvSpPr>
        <p:spPr>
          <a:xfrm>
            <a:off x="1381124" y="123825"/>
            <a:ext cx="2695575" cy="521970"/>
          </a:xfrm>
          <a:prstGeom prst="rect">
            <a:avLst/>
          </a:prstGeom>
          <a:solidFill>
            <a:schemeClr val="bg1"/>
          </a:solidFill>
        </p:spPr>
        <p:txBody>
          <a:bodyPr wrap="square" rtlCol="0">
            <a:spAutoFit/>
          </a:bodyPr>
          <a:lstStyle/>
          <a:p>
            <a:r>
              <a:rPr lang="en-US" altLang="zh-CN" sz="2800" b="1" dirty="0"/>
              <a:t> </a:t>
            </a:r>
            <a:r>
              <a:rPr sz="2800" b="1" dirty="0"/>
              <a:t>【</a:t>
            </a:r>
            <a:r>
              <a:rPr sz="2800" b="1" dirty="0" err="1"/>
              <a:t>范文欣赏</a:t>
            </a:r>
            <a:r>
              <a:rPr sz="2800" b="1" dirty="0"/>
              <a:t>】</a:t>
            </a:r>
            <a:endParaRPr sz="2800" b="1" dirty="0"/>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左箭头 4">
            <a:hlinkClick r:id="rId1" action="ppaction://hlinksldjump"/>
          </p:cNvPr>
          <p:cNvSpPr/>
          <p:nvPr/>
        </p:nvSpPr>
        <p:spPr>
          <a:xfrm>
            <a:off x="11191336" y="616395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graphicFrame>
        <p:nvGraphicFramePr>
          <p:cNvPr id="2" name="图示 1"/>
          <p:cNvGraphicFramePr/>
          <p:nvPr/>
        </p:nvGraphicFramePr>
        <p:xfrm>
          <a:off x="2674620" y="0"/>
          <a:ext cx="8128000" cy="144272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9" name="文本框 8"/>
          <p:cNvSpPr txBox="1"/>
          <p:nvPr/>
        </p:nvSpPr>
        <p:spPr>
          <a:xfrm>
            <a:off x="0" y="645160"/>
            <a:ext cx="12191365" cy="3538220"/>
          </a:xfrm>
          <a:prstGeom prst="rect">
            <a:avLst/>
          </a:prstGeom>
          <a:noFill/>
        </p:spPr>
        <p:txBody>
          <a:bodyPr wrap="square" rtlCol="0" anchor="t">
            <a:spAutoFit/>
          </a:bodyPr>
          <a:lstStyle/>
          <a:p>
            <a:r>
              <a:rPr lang="en-US" altLang="zh-CN" sz="2800" b="1" dirty="0"/>
              <a:t>       </a:t>
            </a:r>
            <a:r>
              <a:rPr lang="zh-CN" altLang="en-US" sz="2800" b="1" dirty="0">
                <a:solidFill>
                  <a:srgbClr val="FF0000"/>
                </a:solidFill>
              </a:rPr>
              <a:t>书面通知</a:t>
            </a:r>
            <a:r>
              <a:rPr lang="zh-CN" altLang="en-US" sz="2800" b="1" dirty="0"/>
              <a:t>：通知的内容要简洁明了，不要写得冗长繁琐或含糊其辞。通知的语言一般不带感情色彩，要尽量少用形容词、副词和俗语等。</a:t>
            </a:r>
            <a:endParaRPr lang="zh-CN" altLang="en-US" sz="2800" b="1" dirty="0"/>
          </a:p>
          <a:p>
            <a:r>
              <a:rPr lang="zh-CN" altLang="en-US" sz="2800" b="1" dirty="0"/>
              <a:t>       1）书面通知注意事项 </a:t>
            </a:r>
            <a:endParaRPr lang="zh-CN" altLang="en-US" sz="2800" b="1" dirty="0"/>
          </a:p>
          <a:p>
            <a:pPr marL="457200" indent="-457200">
              <a:buFont typeface="Wingdings" panose="05000000000000000000" charset="0"/>
              <a:buChar char="l"/>
            </a:pPr>
            <a:r>
              <a:rPr lang="zh-CN" altLang="en-US" sz="2800" b="1" dirty="0"/>
              <a:t>标题（Notice/Announcement）：写在通知上方居中。</a:t>
            </a:r>
            <a:endParaRPr lang="zh-CN" altLang="en-US" sz="2800" b="1" dirty="0"/>
          </a:p>
          <a:p>
            <a:pPr marL="457200" indent="-457200">
              <a:buFont typeface="Wingdings" panose="05000000000000000000" charset="0"/>
              <a:buChar char="l"/>
            </a:pPr>
            <a:r>
              <a:rPr lang="zh-CN" altLang="en-US" sz="2800" b="1" dirty="0"/>
              <a:t>正文：无称呼语，通知中用第三人称。</a:t>
            </a:r>
            <a:endParaRPr lang="zh-CN" altLang="en-US" sz="2800" b="1" dirty="0"/>
          </a:p>
          <a:p>
            <a:pPr marL="457200" indent="-457200">
              <a:buFont typeface="Wingdings" panose="05000000000000000000" charset="0"/>
              <a:buChar char="l"/>
            </a:pPr>
            <a:r>
              <a:rPr lang="zh-CN" altLang="en-US" sz="2800" b="1" dirty="0"/>
              <a:t>单位名称：发出通知单位或负责人名字应写在正文最后的右下方，有时可以省略。</a:t>
            </a:r>
            <a:endParaRPr lang="zh-CN" altLang="en-US" sz="2800" b="1" dirty="0"/>
          </a:p>
          <a:p>
            <a:pPr marL="457200" indent="-457200">
              <a:buFont typeface="Wingdings" panose="05000000000000000000" charset="0"/>
              <a:buChar char="l"/>
            </a:pPr>
            <a:r>
              <a:rPr lang="zh-CN" altLang="en-US" sz="2800" b="1" dirty="0"/>
              <a:t>日期：写在正文右下方，应在单位名的下一行。</a:t>
            </a:r>
            <a:endParaRPr lang="zh-CN" altLang="en-US" sz="2800" b="1" dirty="0"/>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左箭头 4">
            <a:hlinkClick r:id="rId1" action="ppaction://hlinksldjump"/>
          </p:cNvPr>
          <p:cNvSpPr/>
          <p:nvPr/>
        </p:nvSpPr>
        <p:spPr>
          <a:xfrm>
            <a:off x="11191336" y="616395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graphicFrame>
        <p:nvGraphicFramePr>
          <p:cNvPr id="2" name="图示 1"/>
          <p:cNvGraphicFramePr/>
          <p:nvPr/>
        </p:nvGraphicFramePr>
        <p:xfrm>
          <a:off x="2674620" y="0"/>
          <a:ext cx="8128000" cy="144272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9" name="文本框 8"/>
          <p:cNvSpPr txBox="1"/>
          <p:nvPr/>
        </p:nvSpPr>
        <p:spPr>
          <a:xfrm>
            <a:off x="635" y="151765"/>
            <a:ext cx="12191365" cy="6123940"/>
          </a:xfrm>
          <a:prstGeom prst="rect">
            <a:avLst/>
          </a:prstGeom>
          <a:noFill/>
        </p:spPr>
        <p:txBody>
          <a:bodyPr wrap="square" rtlCol="0" anchor="t">
            <a:spAutoFit/>
          </a:bodyPr>
          <a:lstStyle/>
          <a:p>
            <a:r>
              <a:rPr lang="en-US" altLang="zh-CN" sz="2800" b="1" dirty="0"/>
              <a:t>   </a:t>
            </a:r>
            <a:r>
              <a:rPr sz="2800" b="1" dirty="0"/>
              <a:t>2）常用短语或句子</a:t>
            </a:r>
            <a:endParaRPr sz="2800" b="1" dirty="0"/>
          </a:p>
          <a:p>
            <a:r>
              <a:rPr sz="2800" b="1" dirty="0"/>
              <a:t>（1）常用的开头句：直截了当陈述通知活动的目的、内容、时间和地点。</a:t>
            </a:r>
            <a:endParaRPr sz="2800" b="1" dirty="0"/>
          </a:p>
          <a:p>
            <a:r>
              <a:rPr sz="2800" b="1" dirty="0"/>
              <a:t>      </a:t>
            </a:r>
            <a:r>
              <a:rPr lang="en-US" sz="2800" b="1" dirty="0"/>
              <a:t>	</a:t>
            </a:r>
            <a:r>
              <a:rPr sz="2800" b="1" dirty="0"/>
              <a:t>① In order to ... </a:t>
            </a:r>
            <a:r>
              <a:rPr sz="2800" b="1" dirty="0" err="1"/>
              <a:t>为了</a:t>
            </a:r>
            <a:r>
              <a:rPr sz="2800" b="1" dirty="0"/>
              <a:t>……</a:t>
            </a:r>
            <a:endParaRPr sz="2800" b="1" dirty="0"/>
          </a:p>
          <a:p>
            <a:r>
              <a:rPr sz="2800" b="1" dirty="0"/>
              <a:t>      </a:t>
            </a:r>
            <a:r>
              <a:rPr lang="en-US" sz="2800" b="1" dirty="0"/>
              <a:t>	</a:t>
            </a:r>
            <a:r>
              <a:rPr sz="2800" b="1" dirty="0"/>
              <a:t>② Our class will organize an outing ( </a:t>
            </a:r>
            <a:r>
              <a:rPr sz="2800" b="1" dirty="0" err="1"/>
              <a:t>活动的内容</a:t>
            </a:r>
            <a:r>
              <a:rPr sz="2800" b="1" dirty="0"/>
              <a:t> ) +</a:t>
            </a:r>
            <a:r>
              <a:rPr sz="2800" b="1" dirty="0" err="1"/>
              <a:t>where+when</a:t>
            </a:r>
            <a:r>
              <a:rPr sz="2800" b="1" dirty="0"/>
              <a:t>. </a:t>
            </a:r>
            <a:r>
              <a:rPr sz="2800" b="1" dirty="0" err="1"/>
              <a:t>我们班</a:t>
            </a:r>
            <a:r>
              <a:rPr lang="en-US" sz="2800" b="1" dirty="0"/>
              <a:t>	</a:t>
            </a:r>
            <a:r>
              <a:rPr sz="2800" b="1" dirty="0" err="1"/>
              <a:t>将在</a:t>
            </a:r>
            <a:r>
              <a:rPr sz="2800" b="1" dirty="0"/>
              <a:t>……</a:t>
            </a:r>
            <a:r>
              <a:rPr sz="2800" b="1" dirty="0" err="1"/>
              <a:t>组织一次外出活动</a:t>
            </a:r>
            <a:r>
              <a:rPr sz="2800" b="1" dirty="0"/>
              <a:t>。</a:t>
            </a:r>
            <a:endParaRPr sz="2800" b="1" dirty="0"/>
          </a:p>
          <a:p>
            <a:r>
              <a:rPr sz="2800" b="1" dirty="0"/>
              <a:t>      </a:t>
            </a:r>
            <a:r>
              <a:rPr lang="en-US" sz="2800" b="1" dirty="0"/>
              <a:t>	</a:t>
            </a:r>
            <a:r>
              <a:rPr sz="2800" b="1" dirty="0"/>
              <a:t>③ </a:t>
            </a:r>
            <a:r>
              <a:rPr sz="2800" b="1" dirty="0" err="1"/>
              <a:t>Sth</a:t>
            </a:r>
            <a:r>
              <a:rPr sz="2800" b="1" dirty="0"/>
              <a:t>. will/is going to be held +</a:t>
            </a:r>
            <a:r>
              <a:rPr sz="2800" b="1" dirty="0" err="1"/>
              <a:t>where+when</a:t>
            </a:r>
            <a:r>
              <a:rPr sz="2800" b="1" dirty="0"/>
              <a:t>. ……</a:t>
            </a:r>
            <a:r>
              <a:rPr sz="2800" b="1" dirty="0" err="1"/>
              <a:t>将在</a:t>
            </a:r>
            <a:r>
              <a:rPr sz="2800" b="1" dirty="0"/>
              <a:t>……</a:t>
            </a:r>
            <a:r>
              <a:rPr sz="2800" b="1" dirty="0" err="1"/>
              <a:t>举行</a:t>
            </a:r>
            <a:r>
              <a:rPr sz="2800" b="1" dirty="0"/>
              <a:t>。</a:t>
            </a:r>
            <a:endParaRPr sz="2800" b="1" dirty="0"/>
          </a:p>
          <a:p>
            <a:r>
              <a:rPr sz="2800" b="1" dirty="0"/>
              <a:t>      </a:t>
            </a:r>
            <a:r>
              <a:rPr lang="en-US" sz="2800" b="1" dirty="0"/>
              <a:t>	</a:t>
            </a:r>
            <a:r>
              <a:rPr sz="2800" b="1" dirty="0"/>
              <a:t>④ There will/is going to be </a:t>
            </a:r>
            <a:r>
              <a:rPr sz="2800" b="1" dirty="0" err="1"/>
              <a:t>sth</a:t>
            </a:r>
            <a:r>
              <a:rPr sz="2800" b="1" dirty="0"/>
              <a:t>. +</a:t>
            </a:r>
            <a:r>
              <a:rPr sz="2800" b="1" dirty="0" err="1"/>
              <a:t>where+when</a:t>
            </a:r>
            <a:r>
              <a:rPr sz="2800" b="1" dirty="0"/>
              <a:t>. 在……</a:t>
            </a:r>
            <a:r>
              <a:rPr sz="2800" b="1" dirty="0" err="1"/>
              <a:t>将举行</a:t>
            </a:r>
            <a:r>
              <a:rPr sz="2800" b="1" dirty="0"/>
              <a:t>……</a:t>
            </a:r>
            <a:endParaRPr sz="2800" b="1" dirty="0"/>
          </a:p>
          <a:p>
            <a:r>
              <a:rPr sz="2800" b="1" dirty="0"/>
              <a:t>（2）详细说明活动的内容。</a:t>
            </a:r>
            <a:endParaRPr sz="2800" b="1" dirty="0"/>
          </a:p>
          <a:p>
            <a:r>
              <a:rPr sz="2800" b="1" dirty="0"/>
              <a:t>（3）结尾：注意事项或表示欢迎参加。</a:t>
            </a:r>
            <a:endParaRPr sz="2800" b="1" dirty="0"/>
          </a:p>
          <a:p>
            <a:r>
              <a:rPr sz="2800" b="1" dirty="0"/>
              <a:t>      </a:t>
            </a:r>
            <a:r>
              <a:rPr lang="en-US" sz="2800" b="1" dirty="0"/>
              <a:t>	</a:t>
            </a:r>
            <a:r>
              <a:rPr sz="2800" b="1" dirty="0"/>
              <a:t>① Please attend it on time. </a:t>
            </a:r>
            <a:r>
              <a:rPr sz="2800" b="1" dirty="0" err="1"/>
              <a:t>请准时参加</a:t>
            </a:r>
            <a:r>
              <a:rPr sz="2800" b="1" dirty="0"/>
              <a:t>。</a:t>
            </a:r>
            <a:endParaRPr sz="2800" b="1" dirty="0"/>
          </a:p>
          <a:p>
            <a:r>
              <a:rPr sz="2800" b="1" dirty="0"/>
              <a:t>      </a:t>
            </a:r>
            <a:r>
              <a:rPr lang="en-US" sz="2800" b="1" dirty="0"/>
              <a:t>	</a:t>
            </a:r>
            <a:r>
              <a:rPr sz="2800" b="1" dirty="0"/>
              <a:t>② Everyone is welcome. </a:t>
            </a:r>
            <a:r>
              <a:rPr sz="2800" b="1" dirty="0" err="1"/>
              <a:t>欢迎大家</a:t>
            </a:r>
            <a:r>
              <a:rPr sz="2800" b="1" dirty="0"/>
              <a:t>。</a:t>
            </a:r>
            <a:endParaRPr sz="2800" b="1" dirty="0"/>
          </a:p>
          <a:p>
            <a:r>
              <a:rPr sz="2800" b="1" dirty="0"/>
              <a:t>      </a:t>
            </a:r>
            <a:r>
              <a:rPr lang="en-US" sz="2800" b="1" dirty="0"/>
              <a:t>	</a:t>
            </a:r>
            <a:r>
              <a:rPr sz="2800" b="1" dirty="0"/>
              <a:t>③ Everyone is expected to attend it. </a:t>
            </a:r>
            <a:r>
              <a:rPr sz="2800" b="1" dirty="0" err="1"/>
              <a:t>期待各位参加</a:t>
            </a:r>
            <a:r>
              <a:rPr sz="2800" b="1" dirty="0"/>
              <a:t>。</a:t>
            </a:r>
            <a:endParaRPr sz="2800" b="1" dirty="0"/>
          </a:p>
          <a:p>
            <a:r>
              <a:rPr sz="2800" b="1" dirty="0"/>
              <a:t>      </a:t>
            </a:r>
            <a:r>
              <a:rPr lang="en-US" sz="2800" b="1" dirty="0"/>
              <a:t>	</a:t>
            </a:r>
            <a:r>
              <a:rPr sz="2800" b="1" dirty="0"/>
              <a:t>④ All are welcome. </a:t>
            </a:r>
            <a:r>
              <a:rPr sz="2800" b="1" dirty="0" err="1"/>
              <a:t>欢迎所有人参加</a:t>
            </a:r>
            <a:r>
              <a:rPr sz="2800" b="1" dirty="0"/>
              <a:t>。</a:t>
            </a:r>
            <a:endParaRPr sz="2800" b="1" dirty="0"/>
          </a:p>
          <a:p>
            <a:r>
              <a:rPr sz="2800" b="1" dirty="0"/>
              <a:t>      </a:t>
            </a:r>
            <a:r>
              <a:rPr lang="en-US" sz="2800" b="1" dirty="0"/>
              <a:t>	</a:t>
            </a:r>
            <a:r>
              <a:rPr sz="2800" b="1" dirty="0"/>
              <a:t>⑤ Don’t be late. </a:t>
            </a:r>
            <a:r>
              <a:rPr sz="2800" b="1" dirty="0" err="1"/>
              <a:t>不要迟到</a:t>
            </a:r>
            <a:r>
              <a:rPr sz="2800" b="1" dirty="0"/>
              <a:t>。</a:t>
            </a:r>
            <a:endParaRPr sz="2800" b="1" dirty="0"/>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468489" y="2813755"/>
            <a:ext cx="5759107" cy="661035"/>
          </a:xfrm>
          <a:prstGeom prst="rect">
            <a:avLst/>
          </a:prstGeom>
          <a:noFill/>
          <a:ln>
            <a:noFill/>
          </a:ln>
        </p:spPr>
        <p:txBody>
          <a:bodyPr wrap="square" lIns="45720" tIns="22860" rIns="45720" bIns="22860" rtlCol="0">
            <a:spAutoFit/>
          </a:bodyPr>
          <a:lstStyle/>
          <a:p>
            <a:pPr algn="ct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二、 评分标准</a:t>
            </a:r>
            <a:endPar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pic>
        <p:nvPicPr>
          <p:cNvPr id="83" name="图片 8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2"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618490" y="307340"/>
            <a:ext cx="10668635" cy="521970"/>
          </a:xfrm>
          <a:prstGeom prst="rect">
            <a:avLst/>
          </a:prstGeom>
          <a:noFill/>
        </p:spPr>
        <p:txBody>
          <a:bodyPr wrap="square" rtlCol="0">
            <a:spAutoFit/>
          </a:bodyPr>
          <a:lstStyle/>
          <a:p>
            <a:r>
              <a:rPr lang="en-US" altLang="zh-CN" sz="2800" b="1"/>
              <a:t>3）常用格式</a:t>
            </a:r>
            <a:endParaRPr lang="en-US" altLang="zh-CN" sz="2800" b="1" dirty="0">
              <a:latin typeface="微软雅黑" panose="020B0503020204020204" pitchFamily="34" charset="-122"/>
              <a:ea typeface="微软雅黑" panose="020B0503020204020204" pitchFamily="34" charset="-122"/>
            </a:endParaRPr>
          </a:p>
        </p:txBody>
      </p:sp>
      <p:sp>
        <p:nvSpPr>
          <p:cNvPr id="6" name="文本框 5"/>
          <p:cNvSpPr txBox="1"/>
          <p:nvPr/>
        </p:nvSpPr>
        <p:spPr>
          <a:xfrm>
            <a:off x="513715" y="2165350"/>
            <a:ext cx="11276965" cy="2676525"/>
          </a:xfrm>
          <a:prstGeom prst="rect">
            <a:avLst/>
          </a:prstGeom>
          <a:noFill/>
          <a:ln>
            <a:solidFill>
              <a:schemeClr val="accent1"/>
            </a:solidFill>
          </a:ln>
        </p:spPr>
        <p:txBody>
          <a:bodyPr wrap="square" rtlCol="0" anchor="t">
            <a:spAutoFit/>
          </a:bodyPr>
          <a:lstStyle/>
          <a:p>
            <a:pPr algn="just"/>
            <a:r>
              <a:rPr lang="en-US" altLang="zh-CN" sz="2800" b="1" dirty="0"/>
              <a:t>                                                             </a:t>
            </a:r>
            <a:r>
              <a:rPr lang="zh-CN" altLang="en-US" sz="2800" b="1" dirty="0"/>
              <a:t>Notice</a:t>
            </a:r>
            <a:endParaRPr lang="zh-CN" altLang="en-US" sz="2800" b="1" dirty="0"/>
          </a:p>
          <a:p>
            <a:pPr algn="just"/>
            <a:r>
              <a:rPr lang="zh-CN" altLang="en-US" sz="2800" b="1" dirty="0"/>
              <a:t>      ① In order to ____________, our class will plan to ____________. It will be held in ____________. ② ____________ will ____________. ③ Please attend it on time.</a:t>
            </a:r>
            <a:endParaRPr lang="zh-CN" altLang="en-US" sz="2800" b="1" dirty="0"/>
          </a:p>
          <a:p>
            <a:pPr algn="r"/>
            <a:r>
              <a:rPr lang="zh-CN" altLang="en-US" sz="2800" b="1" dirty="0"/>
              <a:t>The Student Union</a:t>
            </a:r>
            <a:endParaRPr lang="zh-CN" altLang="en-US" sz="2800" b="1" dirty="0"/>
          </a:p>
          <a:p>
            <a:pPr algn="just"/>
            <a:r>
              <a:rPr lang="zh-CN" altLang="en-US" sz="2800" b="1" dirty="0"/>
              <a:t>                                                                                                     December 16, 20</a:t>
            </a:r>
            <a:r>
              <a:rPr lang="en-US" altLang="zh-CN" sz="2800" b="1" dirty="0"/>
              <a:t>23</a:t>
            </a:r>
            <a:endParaRPr lang="en-US" altLang="zh-CN" sz="2800" b="1" dirty="0"/>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左箭头 4">
            <a:hlinkClick r:id="rId1" action="ppaction://hlinksldjump"/>
          </p:cNvPr>
          <p:cNvSpPr/>
          <p:nvPr/>
        </p:nvSpPr>
        <p:spPr>
          <a:xfrm>
            <a:off x="11191336" y="616395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graphicFrame>
        <p:nvGraphicFramePr>
          <p:cNvPr id="2" name="图示 1"/>
          <p:cNvGraphicFramePr/>
          <p:nvPr/>
        </p:nvGraphicFramePr>
        <p:xfrm>
          <a:off x="2674620" y="0"/>
          <a:ext cx="8128000" cy="144272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9" name="文本框 8"/>
          <p:cNvSpPr txBox="1"/>
          <p:nvPr/>
        </p:nvSpPr>
        <p:spPr>
          <a:xfrm>
            <a:off x="805815" y="578485"/>
            <a:ext cx="10579735" cy="2245360"/>
          </a:xfrm>
          <a:prstGeom prst="rect">
            <a:avLst/>
          </a:prstGeom>
          <a:noFill/>
        </p:spPr>
        <p:txBody>
          <a:bodyPr wrap="square" rtlCol="0" anchor="t">
            <a:spAutoFit/>
          </a:bodyPr>
          <a:lstStyle/>
          <a:p>
            <a:r>
              <a:rPr lang="en-US" altLang="zh-CN" sz="2800" b="1" dirty="0"/>
              <a:t>           </a:t>
            </a:r>
            <a:r>
              <a:rPr sz="2800" b="1" dirty="0" err="1"/>
              <a:t>题目要求：你校为了提高学生的英语听说能力，将于</a:t>
            </a:r>
            <a:r>
              <a:rPr sz="2800" b="1" dirty="0"/>
              <a:t> 20</a:t>
            </a:r>
            <a:r>
              <a:rPr lang="en-US" sz="2800" b="1" dirty="0"/>
              <a:t>23</a:t>
            </a:r>
            <a:r>
              <a:rPr sz="2800" b="1" dirty="0"/>
              <a:t> 年 11 月 25 日 –12 月 25 </a:t>
            </a:r>
            <a:r>
              <a:rPr sz="2800" b="1" dirty="0" err="1"/>
              <a:t>日在学校教学楼</a:t>
            </a:r>
            <a:r>
              <a:rPr sz="2800" b="1" dirty="0"/>
              <a:t> 123 </a:t>
            </a:r>
            <a:r>
              <a:rPr sz="2800" b="1" dirty="0" err="1"/>
              <a:t>室举办英语口语班，学习</a:t>
            </a:r>
            <a:r>
              <a:rPr sz="2800" b="1" dirty="0"/>
              <a:t> New Concept English </a:t>
            </a:r>
            <a:r>
              <a:rPr sz="2800" b="1" dirty="0" err="1"/>
              <a:t>II。请你写一份书面通知，告诉有兴趣参加</a:t>
            </a:r>
            <a:endParaRPr sz="2800" b="1" dirty="0"/>
          </a:p>
          <a:p>
            <a:r>
              <a:rPr sz="2800" b="1" dirty="0" err="1"/>
              <a:t>的同学到教师办公室报名。通知时间为</a:t>
            </a:r>
            <a:r>
              <a:rPr sz="2800" b="1" dirty="0"/>
              <a:t> 20</a:t>
            </a:r>
            <a:r>
              <a:rPr lang="en-US" sz="2800" b="1" dirty="0"/>
              <a:t>23</a:t>
            </a:r>
            <a:r>
              <a:rPr sz="2800" b="1" dirty="0"/>
              <a:t> 年 11 月 10 日。</a:t>
            </a:r>
            <a:endParaRPr sz="2800" b="1" dirty="0"/>
          </a:p>
          <a:p>
            <a:endParaRPr lang="zh-CN" altLang="en-US" sz="2800" b="1" dirty="0"/>
          </a:p>
        </p:txBody>
      </p:sp>
      <p:sp>
        <p:nvSpPr>
          <p:cNvPr id="6" name="文本框 5"/>
          <p:cNvSpPr txBox="1"/>
          <p:nvPr/>
        </p:nvSpPr>
        <p:spPr>
          <a:xfrm>
            <a:off x="50800" y="56515"/>
            <a:ext cx="2211070" cy="521970"/>
          </a:xfrm>
          <a:prstGeom prst="rect">
            <a:avLst/>
          </a:prstGeom>
          <a:solidFill>
            <a:schemeClr val="tx2">
              <a:lumMod val="20000"/>
              <a:lumOff val="80000"/>
            </a:schemeClr>
          </a:solidFill>
        </p:spPr>
        <p:txBody>
          <a:bodyPr wrap="square" rtlCol="0">
            <a:spAutoFit/>
          </a:bodyPr>
          <a:lstStyle/>
          <a:p>
            <a:r>
              <a:rPr lang="zh-CN" altLang="en-US" sz="2800" b="1">
                <a:solidFill>
                  <a:schemeClr val="tx1"/>
                </a:solidFill>
              </a:rPr>
              <a:t>典型例子：</a:t>
            </a:r>
            <a:endParaRPr lang="zh-CN" altLang="en-US" sz="2800" b="1">
              <a:solidFill>
                <a:schemeClr val="tx1"/>
              </a:solidFill>
            </a:endParaRPr>
          </a:p>
        </p:txBody>
      </p:sp>
      <p:sp>
        <p:nvSpPr>
          <p:cNvPr id="4" name="矩形 3"/>
          <p:cNvSpPr/>
          <p:nvPr>
            <p:custDataLst>
              <p:tags r:id="rId7"/>
            </p:custDataLst>
          </p:nvPr>
        </p:nvSpPr>
        <p:spPr>
          <a:xfrm>
            <a:off x="50800" y="2464435"/>
            <a:ext cx="12191365" cy="4164330"/>
          </a:xfrm>
          <a:prstGeom prst="rect">
            <a:avLst/>
          </a:prstGeom>
          <a:solidFill>
            <a:srgbClr val="E3F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custDataLst>
              <p:tags r:id="rId8"/>
            </p:custDataLst>
          </p:nvPr>
        </p:nvSpPr>
        <p:spPr>
          <a:xfrm>
            <a:off x="149860" y="2588260"/>
            <a:ext cx="12092305" cy="4154170"/>
          </a:xfrm>
          <a:prstGeom prst="rect">
            <a:avLst/>
          </a:prstGeom>
          <a:noFill/>
        </p:spPr>
        <p:txBody>
          <a:bodyPr wrap="square" rtlCol="0">
            <a:spAutoFit/>
          </a:bodyPr>
          <a:lstStyle/>
          <a:p>
            <a:pPr algn="just"/>
            <a:r>
              <a:rPr lang="zh-CN" altLang="en-US" sz="2400" b="1" dirty="0">
                <a:latin typeface="微软雅黑" panose="020B0503020204020204" pitchFamily="34" charset="-122"/>
                <a:ea typeface="微软雅黑" panose="020B0503020204020204" pitchFamily="34" charset="-122"/>
              </a:rPr>
              <a:t>解析：题目要求写一则书面通知，故应使用书面通知格式。首先，在第一行的正中间写上</a:t>
            </a:r>
            <a:endParaRPr lang="zh-CN" altLang="en-US" sz="2400" b="1" dirty="0">
              <a:latin typeface="微软雅黑" panose="020B0503020204020204" pitchFamily="34" charset="-122"/>
              <a:ea typeface="微软雅黑" panose="020B0503020204020204" pitchFamily="34" charset="-122"/>
            </a:endParaRPr>
          </a:p>
          <a:p>
            <a:pPr algn="just"/>
            <a:r>
              <a:rPr lang="zh-CN" altLang="en-US" sz="2400" b="1" dirty="0">
                <a:latin typeface="微软雅黑" panose="020B0503020204020204" pitchFamily="34" charset="-122"/>
                <a:ea typeface="微软雅黑" panose="020B0503020204020204" pitchFamily="34" charset="-122"/>
              </a:rPr>
              <a:t>Notice。其次，正文书写规范。①开头句：直截了当陈述通知活动的目的、内容、时间</a:t>
            </a:r>
            <a:endParaRPr lang="zh-CN" altLang="en-US" sz="2400" b="1" dirty="0">
              <a:latin typeface="微软雅黑" panose="020B0503020204020204" pitchFamily="34" charset="-122"/>
              <a:ea typeface="微软雅黑" panose="020B0503020204020204" pitchFamily="34" charset="-122"/>
            </a:endParaRPr>
          </a:p>
          <a:p>
            <a:pPr algn="just"/>
            <a:r>
              <a:rPr lang="zh-CN" altLang="en-US" sz="2400" b="1" dirty="0">
                <a:latin typeface="微软雅黑" panose="020B0503020204020204" pitchFamily="34" charset="-122"/>
                <a:ea typeface="微软雅黑" panose="020B0503020204020204" pitchFamily="34" charset="-122"/>
              </a:rPr>
              <a:t>和地点，为了提高学生的英语听说能力，将于2023年11月25日—12月25日在学校教学</a:t>
            </a:r>
            <a:endParaRPr lang="zh-CN" altLang="en-US" sz="2400" b="1" dirty="0">
              <a:latin typeface="微软雅黑" panose="020B0503020204020204" pitchFamily="34" charset="-122"/>
              <a:ea typeface="微软雅黑" panose="020B0503020204020204" pitchFamily="34" charset="-122"/>
            </a:endParaRPr>
          </a:p>
          <a:p>
            <a:pPr algn="just"/>
            <a:r>
              <a:rPr lang="zh-CN" altLang="en-US" sz="2400" b="1" dirty="0">
                <a:latin typeface="微软雅黑" panose="020B0503020204020204" pitchFamily="34" charset="-122"/>
                <a:ea typeface="微软雅黑" panose="020B0503020204020204" pitchFamily="34" charset="-122"/>
              </a:rPr>
              <a:t>楼123室举办英语口语班，学习New Concept English II，如例文中的In order to improve the students’ listening and speaking skills in English, an oral English class will be held from November 25 to December 25, in Room 123, Teaching Building。②详细说明活动的内容：如例文中的We will use New Concept English II as our textbook. Everyone is welcome to the class。③结束句：注意事项或表示欢迎参加，如例文中的If you are interested, please come to the teachers’ office to sign your name。最后，文章右下角写上单位名称和日期，如例文中的The Student Union和November 10, 2023。</a:t>
            </a:r>
            <a:endParaRPr lang="zh-CN" altLang="en-US" sz="2400" b="1"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par>
                                <p:cTn id="10" presetID="2" presetClass="entr" presetSubtype="4"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ppt_x"/>
                                          </p:val>
                                        </p:tav>
                                        <p:tav tm="100000">
                                          <p:val>
                                            <p:strVal val="#ppt_x"/>
                                          </p:val>
                                        </p:tav>
                                      </p:tavLst>
                                    </p:anim>
                                    <p:anim calcmode="lin" valueType="num">
                                      <p:cBhvr additive="base">
                                        <p:cTn id="13"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13" grpId="0"/>
    </p:bldLst>
  </p:timing>
</p:sld>
</file>

<file path=ppt/slides/slide7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4" name="文本框 3"/>
          <p:cNvSpPr txBox="1"/>
          <p:nvPr/>
        </p:nvSpPr>
        <p:spPr>
          <a:xfrm>
            <a:off x="165100" y="889000"/>
            <a:ext cx="11925300" cy="3969385"/>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                                              Notice</a:t>
            </a:r>
            <a:endParaRPr lang="en-US" altLang="zh-CN" sz="2800" b="1" dirty="0">
              <a:latin typeface="微软雅黑" panose="020B0503020204020204" pitchFamily="34" charset="-122"/>
              <a:ea typeface="微软雅黑" panose="020B0503020204020204" pitchFamily="34" charset="-122"/>
            </a:endParaRPr>
          </a:p>
          <a:p>
            <a:pPr algn="just"/>
            <a:r>
              <a:rPr lang="en-US" altLang="zh-CN" sz="2800" b="1" dirty="0">
                <a:latin typeface="微软雅黑" panose="020B0503020204020204" pitchFamily="34" charset="-122"/>
                <a:ea typeface="微软雅黑" panose="020B0503020204020204" pitchFamily="34" charset="-122"/>
              </a:rPr>
              <a:t>      In order to improve the students’ listening and speaking skills in English, an oral English class will  be held from November 25 to December 25, in Room 123, Teaching Building. We will use New Concept  English II as our textbook. Everyone is welcome to the class. If you are interested, please come to the  teachers’ office to sign your name. </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                                                                              The Student Union</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                                                                             November 10, 2023</a:t>
            </a:r>
            <a:endParaRPr lang="en-US" altLang="zh-CN" sz="2800" b="1" dirty="0">
              <a:latin typeface="微软雅黑" panose="020B0503020204020204" pitchFamily="34" charset="-122"/>
              <a:ea typeface="微软雅黑" panose="020B0503020204020204" pitchFamily="34" charset="-122"/>
            </a:endParaRPr>
          </a:p>
        </p:txBody>
      </p:sp>
      <p:sp>
        <p:nvSpPr>
          <p:cNvPr id="2" name="文本框 1"/>
          <p:cNvSpPr txBox="1"/>
          <p:nvPr/>
        </p:nvSpPr>
        <p:spPr>
          <a:xfrm>
            <a:off x="1381124" y="123825"/>
            <a:ext cx="2581275" cy="521970"/>
          </a:xfrm>
          <a:prstGeom prst="rect">
            <a:avLst/>
          </a:prstGeom>
          <a:solidFill>
            <a:schemeClr val="bg1"/>
          </a:solidFill>
        </p:spPr>
        <p:txBody>
          <a:bodyPr wrap="square" rtlCol="0">
            <a:spAutoFit/>
          </a:bodyPr>
          <a:lstStyle/>
          <a:p>
            <a:r>
              <a:rPr lang="en-US" altLang="zh-CN" sz="2800" b="1" dirty="0"/>
              <a:t> </a:t>
            </a:r>
            <a:r>
              <a:rPr sz="2800" b="1" dirty="0"/>
              <a:t>【</a:t>
            </a:r>
            <a:r>
              <a:rPr sz="2800" b="1" dirty="0" err="1"/>
              <a:t>范文欣赏</a:t>
            </a:r>
            <a:r>
              <a:rPr sz="2800" b="1" dirty="0"/>
              <a:t>】</a:t>
            </a:r>
            <a:endParaRPr sz="2800" b="1" dirty="0"/>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graphicFrame>
        <p:nvGraphicFramePr>
          <p:cNvPr id="2" name="图示 1"/>
          <p:cNvGraphicFramePr/>
          <p:nvPr/>
        </p:nvGraphicFramePr>
        <p:xfrm>
          <a:off x="2032000" y="273050"/>
          <a:ext cx="7600315" cy="89217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8" name="文本框 7"/>
          <p:cNvSpPr txBox="1"/>
          <p:nvPr/>
        </p:nvSpPr>
        <p:spPr>
          <a:xfrm>
            <a:off x="287020" y="1422400"/>
            <a:ext cx="11904980" cy="4831080"/>
          </a:xfrm>
          <a:prstGeom prst="rect">
            <a:avLst/>
          </a:prstGeom>
          <a:noFill/>
        </p:spPr>
        <p:txBody>
          <a:bodyPr wrap="square" rtlCol="0">
            <a:spAutoFit/>
          </a:bodyPr>
          <a:lstStyle/>
          <a:p>
            <a:pPr algn="l">
              <a:buClrTx/>
              <a:buSzTx/>
              <a:buNone/>
            </a:pPr>
            <a:r>
              <a:rPr lang="en-US" sz="2800" b="1" dirty="0">
                <a:latin typeface="微软雅黑" panose="020B0503020204020204" pitchFamily="34" charset="-122"/>
                <a:ea typeface="微软雅黑" panose="020B0503020204020204" pitchFamily="34" charset="-122"/>
                <a:sym typeface="+mn-ea"/>
              </a:rPr>
              <a:t>    </a:t>
            </a:r>
            <a:r>
              <a:rPr lang="en-US" altLang="zh-CN" sz="2800" b="1" dirty="0">
                <a:sym typeface="+mn-ea"/>
              </a:rPr>
              <a:t>1）日记注意事项</a:t>
            </a:r>
            <a:endParaRPr lang="en-US" altLang="zh-CN" sz="2800" b="1" dirty="0">
              <a:sym typeface="+mn-ea"/>
            </a:endParaRPr>
          </a:p>
          <a:p>
            <a:pPr algn="l">
              <a:buClrTx/>
              <a:buSzTx/>
              <a:buNone/>
            </a:pPr>
            <a:r>
              <a:rPr lang="en-US" altLang="zh-CN" sz="2800" b="1" dirty="0">
                <a:sym typeface="+mn-ea"/>
              </a:rPr>
              <a:t>    </a:t>
            </a:r>
            <a:r>
              <a:rPr lang="en-US" altLang="zh-CN" sz="2800" b="1" dirty="0" err="1">
                <a:sym typeface="+mn-ea"/>
              </a:rPr>
              <a:t>日记是用来记叙一天生活中所见、所闻、所做或所想的事情。通常包括日期、天气和正文三部分</a:t>
            </a:r>
            <a:r>
              <a:rPr lang="en-US" altLang="zh-CN" sz="2800" b="1" dirty="0">
                <a:sym typeface="+mn-ea"/>
              </a:rPr>
              <a:t>。</a:t>
            </a:r>
            <a:endParaRPr lang="en-US" altLang="zh-CN" sz="2800" b="1" dirty="0">
              <a:sym typeface="+mn-ea"/>
            </a:endParaRPr>
          </a:p>
          <a:p>
            <a:pPr algn="l">
              <a:buClrTx/>
              <a:buSzTx/>
              <a:buNone/>
            </a:pPr>
            <a:r>
              <a:rPr lang="en-US" altLang="zh-CN" sz="2800" b="1" dirty="0" err="1">
                <a:sym typeface="+mn-ea"/>
              </a:rPr>
              <a:t>常用格式如下</a:t>
            </a:r>
            <a:r>
              <a:rPr lang="en-US" altLang="zh-CN" sz="2800" b="1" dirty="0">
                <a:sym typeface="+mn-ea"/>
              </a:rPr>
              <a:t>：</a:t>
            </a:r>
            <a:endParaRPr lang="en-US" altLang="zh-CN" sz="2800" b="1" dirty="0">
              <a:sym typeface="+mn-ea"/>
            </a:endParaRPr>
          </a:p>
          <a:p>
            <a:pPr indent="-457200" algn="l">
              <a:buClrTx/>
              <a:buSzTx/>
              <a:buFont typeface="Wingdings" panose="05000000000000000000" charset="0"/>
              <a:buChar char="l"/>
              <a:tabLst>
                <a:tab pos="457200" algn="l"/>
              </a:tabLst>
            </a:pPr>
            <a:r>
              <a:rPr lang="en-US" altLang="zh-CN" sz="2800" b="1" dirty="0" err="1">
                <a:sym typeface="+mn-ea"/>
              </a:rPr>
              <a:t>日期：位于正文的左上角，顺序为月、日、年，月份可以缩写，日和年</a:t>
            </a:r>
            <a:r>
              <a:rPr lang="en-US" altLang="zh-CN" sz="2800" b="1" dirty="0">
                <a:sym typeface="+mn-ea"/>
              </a:rPr>
              <a:t>      	</a:t>
            </a:r>
            <a:r>
              <a:rPr lang="en-US" altLang="zh-CN" sz="2800" b="1" dirty="0" err="1">
                <a:sym typeface="+mn-ea"/>
              </a:rPr>
              <a:t>用逗号隔开。星期可省略不写</a:t>
            </a:r>
            <a:r>
              <a:rPr lang="en-US" altLang="zh-CN" sz="2800" b="1" dirty="0">
                <a:sym typeface="+mn-ea"/>
              </a:rPr>
              <a:t>。</a:t>
            </a:r>
            <a:endParaRPr lang="en-US" altLang="zh-CN" sz="2800" b="1" dirty="0">
              <a:sym typeface="+mn-ea"/>
            </a:endParaRPr>
          </a:p>
          <a:p>
            <a:pPr indent="-457200" algn="l">
              <a:buClrTx/>
              <a:buSzTx/>
              <a:buFont typeface="Wingdings" panose="05000000000000000000" charset="0"/>
              <a:buChar char="l"/>
              <a:tabLst>
                <a:tab pos="457200" algn="l"/>
              </a:tabLst>
            </a:pPr>
            <a:r>
              <a:rPr lang="en-US" altLang="zh-CN" sz="2800" b="1" dirty="0" err="1">
                <a:sym typeface="+mn-ea"/>
              </a:rPr>
              <a:t>天气：与日期同行，位于正文的右上角</a:t>
            </a:r>
            <a:r>
              <a:rPr lang="en-US" altLang="zh-CN" sz="2800" b="1" dirty="0">
                <a:sym typeface="+mn-ea"/>
              </a:rPr>
              <a:t>。</a:t>
            </a:r>
            <a:endParaRPr lang="en-US" altLang="zh-CN" sz="2800" b="1" dirty="0">
              <a:sym typeface="+mn-ea"/>
            </a:endParaRPr>
          </a:p>
          <a:p>
            <a:pPr indent="-457200" algn="l">
              <a:buClrTx/>
              <a:buSzTx/>
              <a:buFont typeface="Wingdings" panose="05000000000000000000" charset="0"/>
              <a:buChar char="l"/>
              <a:tabLst>
                <a:tab pos="457200" algn="l"/>
              </a:tabLst>
            </a:pPr>
            <a:r>
              <a:rPr lang="en-US" altLang="zh-CN" sz="2800" b="1" dirty="0" err="1">
                <a:sym typeface="+mn-ea"/>
              </a:rPr>
              <a:t>正文：写在天气和日期的正下方，可以顶格写，也可以缩进</a:t>
            </a:r>
            <a:r>
              <a:rPr lang="en-US" altLang="zh-CN" sz="2800" b="1" dirty="0">
                <a:sym typeface="+mn-ea"/>
              </a:rPr>
              <a:t> 4—5 </a:t>
            </a:r>
            <a:r>
              <a:rPr lang="en-US" altLang="zh-CN" sz="2800" b="1" dirty="0" err="1">
                <a:sym typeface="+mn-ea"/>
              </a:rPr>
              <a:t>个字母</a:t>
            </a:r>
            <a:r>
              <a:rPr lang="en-US" altLang="zh-CN" sz="2800" b="1" dirty="0">
                <a:sym typeface="+mn-ea"/>
              </a:rPr>
              <a:t>。	</a:t>
            </a:r>
            <a:r>
              <a:rPr lang="en-US" altLang="zh-CN" sz="2800" b="1" dirty="0" err="1">
                <a:sym typeface="+mn-ea"/>
              </a:rPr>
              <a:t>由于记载的内容通常都已发生，谓语动词多用一般过去时。但也可视具</a:t>
            </a:r>
            <a:r>
              <a:rPr lang="en-US" altLang="zh-CN" sz="2800" b="1" dirty="0">
                <a:sym typeface="+mn-ea"/>
              </a:rPr>
              <a:t>	</a:t>
            </a:r>
            <a:r>
              <a:rPr lang="en-US" altLang="zh-CN" sz="2800" b="1" dirty="0" err="1">
                <a:sym typeface="+mn-ea"/>
              </a:rPr>
              <a:t>体情况用其他时态，如描写景色、引用名言或表示客观真理等用一般现</a:t>
            </a:r>
            <a:r>
              <a:rPr lang="en-US" altLang="zh-CN" sz="2800" b="1" dirty="0">
                <a:sym typeface="+mn-ea"/>
              </a:rPr>
              <a:t>	</a:t>
            </a:r>
            <a:r>
              <a:rPr lang="en-US" altLang="zh-CN" sz="2800" b="1" dirty="0" err="1">
                <a:sym typeface="+mn-ea"/>
              </a:rPr>
              <a:t>在时，对以后的打算或发表感想或评论可用现在时或将来时</a:t>
            </a:r>
            <a:r>
              <a:rPr lang="en-US" altLang="zh-CN" sz="2800" b="1" dirty="0">
                <a:sym typeface="+mn-ea"/>
              </a:rPr>
              <a:t>。</a:t>
            </a:r>
            <a:endParaRPr sz="2800" b="1" dirty="0">
              <a:latin typeface="微软雅黑" panose="020B0503020204020204" pitchFamily="34" charset="-122"/>
              <a:ea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8" name="文本框 7"/>
          <p:cNvSpPr txBox="1"/>
          <p:nvPr/>
        </p:nvSpPr>
        <p:spPr>
          <a:xfrm>
            <a:off x="143510" y="485140"/>
            <a:ext cx="11904980" cy="6554470"/>
          </a:xfrm>
          <a:prstGeom prst="rect">
            <a:avLst/>
          </a:prstGeom>
          <a:noFill/>
        </p:spPr>
        <p:txBody>
          <a:bodyPr wrap="square" rtlCol="0">
            <a:spAutoFit/>
          </a:bodyPr>
          <a:lstStyle/>
          <a:p>
            <a:pPr algn="l">
              <a:buClrTx/>
              <a:buSzTx/>
              <a:buNone/>
            </a:pPr>
            <a:r>
              <a:rPr lang="en-US" altLang="zh-CN" sz="2800" b="1" dirty="0">
                <a:sym typeface="+mn-ea"/>
              </a:rPr>
              <a:t>2）常用短语或句子</a:t>
            </a:r>
            <a:endParaRPr lang="en-US" altLang="zh-CN" sz="2800" b="1" dirty="0">
              <a:sym typeface="+mn-ea"/>
            </a:endParaRPr>
          </a:p>
          <a:p>
            <a:pPr algn="l">
              <a:buClrTx/>
              <a:buSzTx/>
              <a:buNone/>
            </a:pPr>
            <a:r>
              <a:rPr lang="en-US" altLang="zh-CN" sz="2800" b="1" dirty="0">
                <a:sym typeface="+mn-ea"/>
              </a:rPr>
              <a:t>（1）常用的描写天气的词：</a:t>
            </a:r>
            <a:endParaRPr lang="en-US" altLang="zh-CN" sz="2800" b="1" dirty="0">
              <a:sym typeface="+mn-ea"/>
            </a:endParaRPr>
          </a:p>
          <a:p>
            <a:pPr algn="l">
              <a:buClrTx/>
              <a:buSzTx/>
              <a:buNone/>
            </a:pPr>
            <a:r>
              <a:rPr lang="en-US" altLang="zh-CN" sz="2800" b="1" dirty="0">
                <a:sym typeface="+mn-ea"/>
              </a:rPr>
              <a:t>     	sunny </a:t>
            </a:r>
            <a:r>
              <a:rPr lang="en-US" altLang="zh-CN" sz="2800" b="1" dirty="0" err="1">
                <a:sym typeface="+mn-ea"/>
              </a:rPr>
              <a:t>晴，cloudy</a:t>
            </a:r>
            <a:r>
              <a:rPr lang="en-US" altLang="zh-CN" sz="2800" b="1" dirty="0">
                <a:sym typeface="+mn-ea"/>
              </a:rPr>
              <a:t> </a:t>
            </a:r>
            <a:r>
              <a:rPr lang="en-US" altLang="zh-CN" sz="2800" b="1" dirty="0" err="1">
                <a:sym typeface="+mn-ea"/>
              </a:rPr>
              <a:t>阴，rainy</a:t>
            </a:r>
            <a:r>
              <a:rPr lang="en-US" altLang="zh-CN" sz="2800" b="1" dirty="0">
                <a:sym typeface="+mn-ea"/>
              </a:rPr>
              <a:t> </a:t>
            </a:r>
            <a:r>
              <a:rPr lang="en-US" altLang="zh-CN" sz="2800" b="1" dirty="0" err="1">
                <a:sym typeface="+mn-ea"/>
              </a:rPr>
              <a:t>雨，snowy</a:t>
            </a:r>
            <a:r>
              <a:rPr lang="en-US" altLang="zh-CN" sz="2800" b="1" dirty="0">
                <a:sym typeface="+mn-ea"/>
              </a:rPr>
              <a:t> </a:t>
            </a:r>
            <a:r>
              <a:rPr lang="en-US" altLang="zh-CN" sz="2800" b="1" dirty="0" err="1">
                <a:sym typeface="+mn-ea"/>
              </a:rPr>
              <a:t>雪，foggy</a:t>
            </a:r>
            <a:r>
              <a:rPr lang="en-US" altLang="zh-CN" sz="2800" b="1" dirty="0">
                <a:sym typeface="+mn-ea"/>
              </a:rPr>
              <a:t> </a:t>
            </a:r>
            <a:r>
              <a:rPr lang="en-US" altLang="zh-CN" sz="2800" b="1" dirty="0" err="1">
                <a:sym typeface="+mn-ea"/>
              </a:rPr>
              <a:t>多雾的</a:t>
            </a:r>
            <a:r>
              <a:rPr lang="en-US" altLang="zh-CN" sz="2800" b="1" dirty="0">
                <a:sym typeface="+mn-ea"/>
              </a:rPr>
              <a:t>，	windy 刮	</a:t>
            </a:r>
            <a:r>
              <a:rPr lang="en-US" altLang="zh-CN" sz="2800" b="1" dirty="0" err="1">
                <a:sym typeface="+mn-ea"/>
              </a:rPr>
              <a:t>风的，stormy</a:t>
            </a:r>
            <a:r>
              <a:rPr lang="en-US" altLang="zh-CN" sz="2800" b="1" dirty="0">
                <a:sym typeface="+mn-ea"/>
              </a:rPr>
              <a:t> </a:t>
            </a:r>
            <a:r>
              <a:rPr lang="en-US" altLang="zh-CN" sz="2800" b="1" dirty="0" err="1">
                <a:sym typeface="+mn-ea"/>
              </a:rPr>
              <a:t>暴风雨等</a:t>
            </a:r>
            <a:r>
              <a:rPr lang="en-US" altLang="zh-CN" sz="2800" b="1" dirty="0">
                <a:sym typeface="+mn-ea"/>
              </a:rPr>
              <a:t>。</a:t>
            </a:r>
            <a:endParaRPr lang="en-US" altLang="zh-CN" sz="2800" b="1" dirty="0">
              <a:sym typeface="+mn-ea"/>
            </a:endParaRPr>
          </a:p>
          <a:p>
            <a:pPr algn="l">
              <a:buClrTx/>
              <a:buSzTx/>
              <a:buNone/>
            </a:pPr>
            <a:r>
              <a:rPr lang="en-US" altLang="zh-CN" sz="2800" b="1" dirty="0">
                <a:sym typeface="+mn-ea"/>
              </a:rPr>
              <a:t>（2）常用的开头句：</a:t>
            </a:r>
            <a:endParaRPr lang="en-US" altLang="zh-CN" sz="2800" b="1" dirty="0">
              <a:sym typeface="+mn-ea"/>
            </a:endParaRPr>
          </a:p>
          <a:p>
            <a:pPr algn="l">
              <a:buClrTx/>
              <a:buSzTx/>
              <a:buNone/>
            </a:pPr>
            <a:r>
              <a:rPr lang="en-US" altLang="zh-CN" sz="2800" b="1" dirty="0">
                <a:sym typeface="+mn-ea"/>
              </a:rPr>
              <a:t>     	① I had a ... today. </a:t>
            </a:r>
            <a:r>
              <a:rPr lang="en-US" altLang="zh-CN" sz="2800" b="1" dirty="0" err="1">
                <a:sym typeface="+mn-ea"/>
              </a:rPr>
              <a:t>今天我</a:t>
            </a:r>
            <a:r>
              <a:rPr lang="en-US" altLang="zh-CN" sz="2800" b="1" dirty="0">
                <a:sym typeface="+mn-ea"/>
              </a:rPr>
              <a:t>……</a:t>
            </a:r>
            <a:endParaRPr lang="en-US" altLang="zh-CN" sz="2800" b="1" dirty="0">
              <a:sym typeface="+mn-ea"/>
            </a:endParaRPr>
          </a:p>
          <a:p>
            <a:pPr algn="l">
              <a:buClrTx/>
              <a:buSzTx/>
              <a:buNone/>
            </a:pPr>
            <a:r>
              <a:rPr lang="en-US" altLang="zh-CN" sz="2800" b="1" dirty="0">
                <a:sym typeface="+mn-ea"/>
              </a:rPr>
              <a:t>     	② Today I went to ... to do ... </a:t>
            </a:r>
            <a:r>
              <a:rPr lang="en-US" altLang="zh-CN" sz="2800" b="1" dirty="0" err="1">
                <a:sym typeface="+mn-ea"/>
              </a:rPr>
              <a:t>今天我去</a:t>
            </a:r>
            <a:r>
              <a:rPr lang="en-US" altLang="zh-CN" sz="2800" b="1" dirty="0">
                <a:sym typeface="+mn-ea"/>
              </a:rPr>
              <a:t>……</a:t>
            </a:r>
            <a:r>
              <a:rPr lang="en-US" altLang="zh-CN" sz="2800" b="1" dirty="0" err="1">
                <a:sym typeface="+mn-ea"/>
              </a:rPr>
              <a:t>做了</a:t>
            </a:r>
            <a:r>
              <a:rPr lang="en-US" altLang="zh-CN" sz="2800" b="1" dirty="0">
                <a:sym typeface="+mn-ea"/>
              </a:rPr>
              <a:t>……</a:t>
            </a:r>
            <a:endParaRPr lang="en-US" altLang="zh-CN" sz="2800" b="1" dirty="0">
              <a:sym typeface="+mn-ea"/>
            </a:endParaRPr>
          </a:p>
          <a:p>
            <a:pPr algn="l">
              <a:buClrTx/>
              <a:buSzTx/>
              <a:buNone/>
            </a:pPr>
            <a:r>
              <a:rPr lang="en-US" altLang="zh-CN" sz="2800" b="1" dirty="0">
                <a:sym typeface="+mn-ea"/>
              </a:rPr>
              <a:t>     	③ It was the ... of the ... . I felt very ... </a:t>
            </a:r>
            <a:r>
              <a:rPr lang="en-US" altLang="zh-CN" sz="2800" b="1" dirty="0" err="1">
                <a:sym typeface="+mn-ea"/>
              </a:rPr>
              <a:t>这是</a:t>
            </a:r>
            <a:r>
              <a:rPr lang="en-US" altLang="zh-CN" sz="2800" b="1" dirty="0">
                <a:sym typeface="+mn-ea"/>
              </a:rPr>
              <a:t>……，</a:t>
            </a:r>
            <a:r>
              <a:rPr lang="en-US" altLang="zh-CN" sz="2800" b="1" dirty="0" err="1">
                <a:sym typeface="+mn-ea"/>
              </a:rPr>
              <a:t>我觉得</a:t>
            </a:r>
            <a:r>
              <a:rPr lang="en-US" altLang="zh-CN" sz="2800" b="1" dirty="0">
                <a:sym typeface="+mn-ea"/>
              </a:rPr>
              <a:t>……</a:t>
            </a:r>
            <a:endParaRPr lang="en-US" altLang="zh-CN" sz="2800" b="1" dirty="0">
              <a:sym typeface="+mn-ea"/>
            </a:endParaRPr>
          </a:p>
          <a:p>
            <a:pPr algn="l">
              <a:buClrTx/>
              <a:buSzTx/>
              <a:buNone/>
            </a:pPr>
            <a:r>
              <a:rPr lang="en-US" altLang="zh-CN" sz="2800" b="1" dirty="0">
                <a:sym typeface="+mn-ea"/>
              </a:rPr>
              <a:t>     	④ Today is my ... </a:t>
            </a:r>
            <a:r>
              <a:rPr lang="en-US" altLang="zh-CN" sz="2800" b="1" dirty="0" err="1">
                <a:sym typeface="+mn-ea"/>
              </a:rPr>
              <a:t>今天是我的</a:t>
            </a:r>
            <a:r>
              <a:rPr lang="en-US" altLang="zh-CN" sz="2800" b="1" dirty="0">
                <a:sym typeface="+mn-ea"/>
              </a:rPr>
              <a:t>……</a:t>
            </a:r>
            <a:endParaRPr lang="en-US" altLang="zh-CN" sz="2800" b="1" dirty="0">
              <a:sym typeface="+mn-ea"/>
            </a:endParaRPr>
          </a:p>
          <a:p>
            <a:pPr algn="l">
              <a:buClrTx/>
              <a:buSzTx/>
              <a:buNone/>
            </a:pPr>
            <a:r>
              <a:rPr lang="en-US" altLang="zh-CN" sz="2800" b="1" dirty="0">
                <a:sym typeface="+mn-ea"/>
              </a:rPr>
              <a:t> （3）正文常用的连接词：</a:t>
            </a:r>
            <a:endParaRPr lang="en-US" altLang="zh-CN" sz="2800" b="1" dirty="0">
              <a:sym typeface="+mn-ea"/>
            </a:endParaRPr>
          </a:p>
          <a:p>
            <a:pPr algn="l">
              <a:buClrTx/>
              <a:buSzTx/>
              <a:buNone/>
            </a:pPr>
            <a:r>
              <a:rPr lang="en-US" altLang="zh-CN" sz="2800" b="1" dirty="0">
                <a:sym typeface="+mn-ea"/>
              </a:rPr>
              <a:t>    	①</a:t>
            </a:r>
            <a:r>
              <a:rPr lang="en-US" altLang="zh-CN" sz="2800" b="1" dirty="0" err="1">
                <a:sym typeface="+mn-ea"/>
              </a:rPr>
              <a:t>用来阐述事件发生顺序的有：开始，首先</a:t>
            </a:r>
            <a:r>
              <a:rPr lang="en-US" altLang="zh-CN" sz="2800" b="1" dirty="0">
                <a:sym typeface="+mn-ea"/>
              </a:rPr>
              <a:t> to begin with/at 	first/firstly/at the </a:t>
            </a:r>
            <a:r>
              <a:rPr lang="en-US" altLang="zh-CN" sz="2800" b="1" dirty="0" err="1">
                <a:sym typeface="+mn-ea"/>
              </a:rPr>
              <a:t>beginning；然后</a:t>
            </a:r>
            <a:r>
              <a:rPr lang="en-US" altLang="zh-CN" sz="2800" b="1" dirty="0">
                <a:sym typeface="+mn-ea"/>
              </a:rPr>
              <a:t> then/</a:t>
            </a:r>
            <a:r>
              <a:rPr lang="en-US" altLang="zh-CN" sz="2800" b="1" dirty="0" err="1">
                <a:sym typeface="+mn-ea"/>
              </a:rPr>
              <a:t>secondly；还有what’s</a:t>
            </a:r>
            <a:r>
              <a:rPr lang="en-US" altLang="zh-CN" sz="2800" b="1" dirty="0">
                <a:sym typeface="+mn-ea"/>
              </a:rPr>
              <a:t> 	more/</a:t>
            </a:r>
            <a:r>
              <a:rPr lang="en-US" altLang="zh-CN" sz="2800" b="1" dirty="0" err="1">
                <a:sym typeface="+mn-ea"/>
              </a:rPr>
              <a:t>besides；最后</a:t>
            </a:r>
            <a:r>
              <a:rPr lang="en-US" altLang="zh-CN" sz="2800" b="1" dirty="0">
                <a:sym typeface="+mn-ea"/>
              </a:rPr>
              <a:t> at last/finally/in the 	end/eventually 等。</a:t>
            </a:r>
            <a:endParaRPr lang="en-US" altLang="zh-CN" sz="2800" b="1" dirty="0">
              <a:sym typeface="+mn-ea"/>
            </a:endParaRPr>
          </a:p>
          <a:p>
            <a:endParaRPr sz="2800" b="1" dirty="0">
              <a:latin typeface="宋体" panose="02010600030101010101" pitchFamily="2" charset="-122"/>
              <a:ea typeface="宋体" panose="02010600030101010101" pitchFamily="2" charset="-122"/>
              <a:cs typeface="宋体" panose="02010600030101010101" pitchFamily="2" charset="-122"/>
              <a:sym typeface="+mn-ea"/>
            </a:endParaRPr>
          </a:p>
          <a:p>
            <a:endParaRPr sz="2800" b="1" dirty="0">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8" name="文本框 7"/>
          <p:cNvSpPr txBox="1"/>
          <p:nvPr/>
        </p:nvSpPr>
        <p:spPr>
          <a:xfrm>
            <a:off x="143510" y="169545"/>
            <a:ext cx="11904980" cy="4831080"/>
          </a:xfrm>
          <a:prstGeom prst="rect">
            <a:avLst/>
          </a:prstGeom>
          <a:noFill/>
        </p:spPr>
        <p:txBody>
          <a:bodyPr wrap="square" rtlCol="0">
            <a:spAutoFit/>
          </a:bodyPr>
          <a:lstStyle/>
          <a:p>
            <a:pPr algn="just">
              <a:buClrTx/>
              <a:buSzTx/>
              <a:buNone/>
            </a:pPr>
            <a:r>
              <a:rPr lang="en-US" sz="2800" b="1" dirty="0">
                <a:latin typeface="微软雅黑" panose="020B0503020204020204" pitchFamily="34" charset="-122"/>
                <a:ea typeface="微软雅黑" panose="020B0503020204020204" pitchFamily="34" charset="-122"/>
                <a:sym typeface="+mn-ea"/>
              </a:rPr>
              <a:t>     	</a:t>
            </a:r>
            <a:r>
              <a:rPr lang="en-US" altLang="zh-CN" sz="2800" b="1" dirty="0">
                <a:sym typeface="+mn-ea"/>
              </a:rPr>
              <a:t>② </a:t>
            </a:r>
            <a:r>
              <a:rPr lang="en-US" altLang="zh-CN" sz="2800" b="1" dirty="0" err="1">
                <a:sym typeface="+mn-ea"/>
              </a:rPr>
              <a:t>用来表示句子前后关系的有：因为</a:t>
            </a:r>
            <a:r>
              <a:rPr lang="en-US" altLang="zh-CN" sz="2800" b="1" dirty="0">
                <a:sym typeface="+mn-ea"/>
              </a:rPr>
              <a:t> </a:t>
            </a:r>
            <a:r>
              <a:rPr lang="en-US" altLang="zh-CN" sz="2800" b="1" dirty="0" err="1">
                <a:sym typeface="+mn-ea"/>
              </a:rPr>
              <a:t>because；既然</a:t>
            </a:r>
            <a:r>
              <a:rPr lang="en-US" altLang="zh-CN" sz="2800" b="1" dirty="0">
                <a:sym typeface="+mn-ea"/>
              </a:rPr>
              <a:t> </a:t>
            </a:r>
            <a:r>
              <a:rPr lang="en-US" altLang="zh-CN" sz="2800" b="1" dirty="0" err="1">
                <a:sym typeface="+mn-ea"/>
              </a:rPr>
              <a:t>since；原因</a:t>
            </a:r>
            <a:r>
              <a:rPr lang="en-US" altLang="zh-CN" sz="2800" b="1" dirty="0">
                <a:sym typeface="+mn-ea"/>
              </a:rPr>
              <a:t>	是 	the reason is </a:t>
            </a:r>
            <a:r>
              <a:rPr lang="en-US" altLang="zh-CN" sz="2800" b="1" dirty="0" err="1">
                <a:sym typeface="+mn-ea"/>
              </a:rPr>
              <a:t>that；因此</a:t>
            </a:r>
            <a:r>
              <a:rPr lang="en-US" altLang="zh-CN" sz="2800" b="1" dirty="0">
                <a:sym typeface="+mn-ea"/>
              </a:rPr>
              <a:t> </a:t>
            </a:r>
            <a:r>
              <a:rPr lang="en-US" altLang="zh-CN" sz="2800" b="1" dirty="0" err="1">
                <a:sym typeface="+mn-ea"/>
              </a:rPr>
              <a:t>so；结果</a:t>
            </a:r>
            <a:r>
              <a:rPr lang="en-US" altLang="zh-CN" sz="2800" b="1" dirty="0">
                <a:sym typeface="+mn-ea"/>
              </a:rPr>
              <a:t> as a </a:t>
            </a:r>
            <a:r>
              <a:rPr lang="en-US" altLang="zh-CN" sz="2800" b="1" dirty="0" err="1">
                <a:sym typeface="+mn-ea"/>
              </a:rPr>
              <a:t>result；虽然</a:t>
            </a:r>
            <a:r>
              <a:rPr lang="en-US" altLang="zh-CN" sz="2800" b="1" dirty="0">
                <a:sym typeface="+mn-ea"/>
              </a:rPr>
              <a:t> even 	though/</a:t>
            </a:r>
            <a:r>
              <a:rPr lang="en-US" altLang="zh-CN" sz="2800" b="1" dirty="0" err="1">
                <a:sym typeface="+mn-ea"/>
              </a:rPr>
              <a:t>although；然而</a:t>
            </a:r>
            <a:r>
              <a:rPr lang="en-US" altLang="zh-CN" sz="2800" b="1" dirty="0">
                <a:sym typeface="+mn-ea"/>
              </a:rPr>
              <a:t> </a:t>
            </a:r>
            <a:r>
              <a:rPr lang="en-US" altLang="zh-CN" sz="2800" b="1" dirty="0" err="1">
                <a:sym typeface="+mn-ea"/>
              </a:rPr>
              <a:t>however；但是</a:t>
            </a:r>
            <a:r>
              <a:rPr lang="en-US" altLang="zh-CN" sz="2800" b="1" dirty="0">
                <a:sym typeface="+mn-ea"/>
              </a:rPr>
              <a:t> </a:t>
            </a:r>
            <a:r>
              <a:rPr lang="en-US" altLang="zh-CN" sz="2800" b="1" dirty="0" err="1">
                <a:sym typeface="+mn-ea"/>
              </a:rPr>
              <a:t>but；万一</a:t>
            </a:r>
            <a:r>
              <a:rPr lang="en-US" altLang="zh-CN" sz="2800" b="1" dirty="0">
                <a:sym typeface="+mn-ea"/>
              </a:rPr>
              <a:t> in case 等。</a:t>
            </a:r>
            <a:endParaRPr lang="en-US" altLang="zh-CN" sz="2800" b="1" dirty="0">
              <a:sym typeface="+mn-ea"/>
            </a:endParaRPr>
          </a:p>
          <a:p>
            <a:pPr algn="just">
              <a:buClrTx/>
              <a:buSzTx/>
              <a:buNone/>
            </a:pPr>
            <a:r>
              <a:rPr lang="en-US" altLang="zh-CN" sz="2800" b="1" dirty="0">
                <a:sym typeface="+mn-ea"/>
              </a:rPr>
              <a:t>（4）常用的结束语：</a:t>
            </a:r>
            <a:endParaRPr lang="en-US" altLang="zh-CN" sz="2800" b="1" dirty="0">
              <a:sym typeface="+mn-ea"/>
            </a:endParaRPr>
          </a:p>
          <a:p>
            <a:pPr algn="just">
              <a:buClrTx/>
              <a:buSzTx/>
              <a:buNone/>
            </a:pPr>
            <a:r>
              <a:rPr lang="en-US" altLang="zh-CN" sz="2800" b="1" dirty="0">
                <a:sym typeface="+mn-ea"/>
              </a:rPr>
              <a:t>    	 ① By doing this/From this, I learned everyone/we should ... 	</a:t>
            </a:r>
            <a:r>
              <a:rPr lang="en-US" altLang="zh-CN" sz="2800" b="1" dirty="0" err="1">
                <a:sym typeface="+mn-ea"/>
              </a:rPr>
              <a:t>通过</a:t>
            </a:r>
            <a:r>
              <a:rPr lang="en-US" altLang="zh-CN" sz="2800" b="1" dirty="0">
                <a:sym typeface="+mn-ea"/>
              </a:rPr>
              <a:t>……我	</a:t>
            </a:r>
            <a:r>
              <a:rPr lang="en-US" altLang="zh-CN" sz="2800" b="1" dirty="0" err="1">
                <a:sym typeface="+mn-ea"/>
              </a:rPr>
              <a:t>知道每个人</a:t>
            </a:r>
            <a:r>
              <a:rPr lang="en-US" altLang="zh-CN" sz="2800" b="1" dirty="0">
                <a:sym typeface="+mn-ea"/>
              </a:rPr>
              <a:t> / </a:t>
            </a:r>
            <a:r>
              <a:rPr lang="en-US" altLang="zh-CN" sz="2800" b="1" dirty="0" err="1">
                <a:sym typeface="+mn-ea"/>
              </a:rPr>
              <a:t>我们应该</a:t>
            </a:r>
            <a:r>
              <a:rPr lang="en-US" altLang="zh-CN" sz="2800" b="1" dirty="0">
                <a:sym typeface="+mn-ea"/>
              </a:rPr>
              <a:t>……</a:t>
            </a:r>
            <a:endParaRPr lang="en-US" altLang="zh-CN" sz="2800" b="1" dirty="0">
              <a:sym typeface="+mn-ea"/>
            </a:endParaRPr>
          </a:p>
          <a:p>
            <a:pPr algn="just">
              <a:buClrTx/>
              <a:buSzTx/>
              <a:buNone/>
            </a:pPr>
            <a:r>
              <a:rPr lang="en-US" altLang="zh-CN" sz="2800" b="1" dirty="0">
                <a:sym typeface="+mn-ea"/>
              </a:rPr>
              <a:t>   	 ② Although we were tired, we felt very happy. </a:t>
            </a:r>
            <a:r>
              <a:rPr lang="en-US" altLang="zh-CN" sz="2800" b="1" dirty="0" err="1">
                <a:sym typeface="+mn-ea"/>
              </a:rPr>
              <a:t>虽然我们有些累，但是</a:t>
            </a:r>
            <a:r>
              <a:rPr lang="en-US" altLang="zh-CN" sz="2800" b="1" dirty="0">
                <a:sym typeface="+mn-ea"/>
              </a:rPr>
              <a:t>	</a:t>
            </a:r>
            <a:r>
              <a:rPr lang="en-US" altLang="zh-CN" sz="2800" b="1" dirty="0" err="1">
                <a:sym typeface="+mn-ea"/>
              </a:rPr>
              <a:t>觉得很高兴</a:t>
            </a:r>
            <a:r>
              <a:rPr lang="en-US" altLang="zh-CN" sz="2800" b="1" dirty="0">
                <a:sym typeface="+mn-ea"/>
              </a:rPr>
              <a:t>。</a:t>
            </a:r>
            <a:endParaRPr lang="en-US" altLang="zh-CN" sz="2800" b="1" dirty="0">
              <a:sym typeface="+mn-ea"/>
            </a:endParaRPr>
          </a:p>
          <a:p>
            <a:pPr algn="just">
              <a:buClrTx/>
              <a:buSzTx/>
              <a:buNone/>
            </a:pPr>
            <a:r>
              <a:rPr lang="en-US" altLang="zh-CN" sz="2800" b="1" dirty="0">
                <a:sym typeface="+mn-ea"/>
              </a:rPr>
              <a:t>   	③ As students, it’s our duty to ... </a:t>
            </a:r>
            <a:r>
              <a:rPr lang="en-US" altLang="zh-CN" sz="2800" b="1" dirty="0" err="1">
                <a:sym typeface="+mn-ea"/>
              </a:rPr>
              <a:t>作为学生</a:t>
            </a:r>
            <a:r>
              <a:rPr lang="en-US" altLang="zh-CN" sz="2800" b="1" dirty="0">
                <a:sym typeface="+mn-ea"/>
              </a:rPr>
              <a:t>，……</a:t>
            </a:r>
            <a:r>
              <a:rPr lang="en-US" altLang="zh-CN" sz="2800" b="1" dirty="0" err="1">
                <a:sym typeface="+mn-ea"/>
              </a:rPr>
              <a:t>是我们的责任</a:t>
            </a:r>
            <a:r>
              <a:rPr lang="en-US" altLang="zh-CN" sz="2800" b="1" dirty="0">
                <a:sym typeface="+mn-ea"/>
              </a:rPr>
              <a:t>。</a:t>
            </a:r>
            <a:endParaRPr lang="en-US" altLang="zh-CN" sz="2800" b="1" dirty="0">
              <a:sym typeface="+mn-ea"/>
            </a:endParaRPr>
          </a:p>
          <a:p>
            <a:pPr algn="just">
              <a:buClrTx/>
              <a:buSzTx/>
              <a:buNone/>
            </a:pPr>
            <a:r>
              <a:rPr lang="en-US" altLang="zh-CN" sz="2800" b="1" dirty="0">
                <a:sym typeface="+mn-ea"/>
              </a:rPr>
              <a:t>   	 ④ What a good/wonderful ... I had today./I really enjoyed myself today. 	I will never forget it. </a:t>
            </a:r>
            <a:r>
              <a:rPr lang="en-US" altLang="zh-CN" sz="2800" b="1" dirty="0" err="1">
                <a:sym typeface="+mn-ea"/>
              </a:rPr>
              <a:t>今天我过得很开心，我永远也不会忘记</a:t>
            </a:r>
            <a:r>
              <a:rPr lang="en-US" altLang="zh-CN" sz="2800" b="1" dirty="0">
                <a:sym typeface="+mn-ea"/>
              </a:rPr>
              <a:t>。</a:t>
            </a:r>
            <a:endParaRPr lang="en-US" altLang="zh-CN" sz="2800" b="1" dirty="0">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513715" y="307340"/>
            <a:ext cx="10668635" cy="521970"/>
          </a:xfrm>
          <a:prstGeom prst="rect">
            <a:avLst/>
          </a:prstGeom>
          <a:noFill/>
        </p:spPr>
        <p:txBody>
          <a:bodyPr wrap="square" rtlCol="0">
            <a:spAutoFit/>
          </a:bodyPr>
          <a:lstStyle/>
          <a:p>
            <a:pPr algn="l">
              <a:buClrTx/>
              <a:buSzTx/>
              <a:buFontTx/>
            </a:pPr>
            <a:r>
              <a:rPr lang="zh-CN" altLang="en-US" sz="2800" b="1"/>
              <a:t>3）常用格式</a:t>
            </a:r>
            <a:endParaRPr lang="zh-CN" altLang="en-US" sz="2800" b="1"/>
          </a:p>
        </p:txBody>
      </p:sp>
      <p:sp>
        <p:nvSpPr>
          <p:cNvPr id="6" name="文本框 5"/>
          <p:cNvSpPr txBox="1"/>
          <p:nvPr/>
        </p:nvSpPr>
        <p:spPr>
          <a:xfrm>
            <a:off x="513715" y="2165350"/>
            <a:ext cx="11276965" cy="2245360"/>
          </a:xfrm>
          <a:prstGeom prst="rect">
            <a:avLst/>
          </a:prstGeom>
          <a:noFill/>
          <a:ln>
            <a:solidFill>
              <a:schemeClr val="accent1"/>
            </a:solidFill>
          </a:ln>
        </p:spPr>
        <p:txBody>
          <a:bodyPr wrap="square" rtlCol="0" anchor="t">
            <a:spAutoFit/>
          </a:bodyPr>
          <a:lstStyle/>
          <a:p>
            <a:r>
              <a:rPr sz="2800" b="1" dirty="0"/>
              <a:t>Wednesday September 5, 20</a:t>
            </a:r>
            <a:r>
              <a:rPr lang="en-US" sz="2800" b="1" dirty="0"/>
              <a:t>23</a:t>
            </a:r>
            <a:r>
              <a:rPr sz="2800" b="1" dirty="0"/>
              <a:t>                                                                     </a:t>
            </a:r>
            <a:r>
              <a:rPr sz="2800" b="1" dirty="0">
                <a:sym typeface="+mn-ea"/>
              </a:rPr>
              <a:t>Sunny</a:t>
            </a:r>
            <a:endParaRPr sz="2800" b="1" dirty="0"/>
          </a:p>
          <a:p>
            <a:r>
              <a:rPr sz="2800" b="1" dirty="0"/>
              <a:t>                                                                                                                          </a:t>
            </a:r>
            <a:endParaRPr sz="2800" b="1" dirty="0"/>
          </a:p>
          <a:p>
            <a:pPr algn="just"/>
            <a:r>
              <a:rPr sz="2800" b="1" dirty="0"/>
              <a:t>           ① Today I went to ___________ and I felt very ___________. ② At first, ___________. ③ Secondly, ___________. ④ At last, ___________. ⑤ I really enjoyed myself today. I will never forget it.</a:t>
            </a:r>
            <a:endParaRPr sz="2800" b="1" dirty="0"/>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左箭头 4">
            <a:hlinkClick r:id="rId1" action="ppaction://hlinksldjump"/>
          </p:cNvPr>
          <p:cNvSpPr/>
          <p:nvPr/>
        </p:nvSpPr>
        <p:spPr>
          <a:xfrm>
            <a:off x="11191336" y="616395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graphicFrame>
        <p:nvGraphicFramePr>
          <p:cNvPr id="2" name="图示 1"/>
          <p:cNvGraphicFramePr/>
          <p:nvPr/>
        </p:nvGraphicFramePr>
        <p:xfrm>
          <a:off x="2674620" y="0"/>
          <a:ext cx="8128000" cy="144272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9" name="文本框 8"/>
          <p:cNvSpPr txBox="1"/>
          <p:nvPr/>
        </p:nvSpPr>
        <p:spPr>
          <a:xfrm>
            <a:off x="396875" y="867410"/>
            <a:ext cx="11796395" cy="2676525"/>
          </a:xfrm>
          <a:prstGeom prst="rect">
            <a:avLst/>
          </a:prstGeom>
          <a:noFill/>
        </p:spPr>
        <p:txBody>
          <a:bodyPr wrap="square" rtlCol="0" anchor="t">
            <a:spAutoFit/>
          </a:bodyPr>
          <a:lstStyle/>
          <a:p>
            <a:r>
              <a:rPr lang="en-US" altLang="zh-CN" sz="2800" b="1" dirty="0"/>
              <a:t>       </a:t>
            </a:r>
            <a:r>
              <a:rPr lang="en-US" altLang="zh-CN" sz="2800" b="1" dirty="0" err="1"/>
              <a:t>题目要求：今天是五四青年节，星期六，天气晴朗，你和</a:t>
            </a:r>
            <a:r>
              <a:rPr lang="en-US" altLang="zh-CN" sz="2800" b="1" dirty="0"/>
              <a:t> Life </a:t>
            </a:r>
            <a:r>
              <a:rPr lang="en-US" altLang="zh-CN" sz="2800" b="1" dirty="0" err="1"/>
              <a:t>一起骑单车去离你家大约两公里的养老院（nursing</a:t>
            </a:r>
            <a:r>
              <a:rPr lang="en-US" altLang="zh-CN" sz="2800" b="1" dirty="0"/>
              <a:t> </a:t>
            </a:r>
            <a:r>
              <a:rPr lang="en-US" altLang="zh-CN" sz="2800" b="1" dirty="0" err="1"/>
              <a:t>home）看望李奶奶。你们准备了一些水果，然后</a:t>
            </a:r>
            <a:r>
              <a:rPr lang="en-US" altLang="zh-CN" sz="2800" b="1" dirty="0"/>
              <a:t> 8：30 </a:t>
            </a:r>
            <a:r>
              <a:rPr lang="en-US" altLang="zh-CN" sz="2800" b="1" dirty="0" err="1"/>
              <a:t>从学校出发，到了养老院，你们帮助李奶奶搞卫生，还为她读报、唱歌、跳舞。虽然你们有些累，但觉得很开心。请</a:t>
            </a:r>
            <a:endParaRPr lang="en-US" altLang="zh-CN" sz="2800" b="1" dirty="0"/>
          </a:p>
          <a:p>
            <a:r>
              <a:rPr lang="en-US" altLang="zh-CN" sz="2800" b="1" dirty="0" err="1"/>
              <a:t>你根据所给材料，写一篇日记</a:t>
            </a:r>
            <a:r>
              <a:rPr lang="en-US" altLang="zh-CN" sz="2800" b="1" dirty="0"/>
              <a:t>。</a:t>
            </a:r>
            <a:endParaRPr lang="en-US" altLang="zh-CN" sz="2800" b="1" dirty="0"/>
          </a:p>
          <a:p>
            <a:endParaRPr lang="zh-CN" altLang="en-US" sz="2800" b="1" dirty="0"/>
          </a:p>
        </p:txBody>
      </p:sp>
      <p:sp>
        <p:nvSpPr>
          <p:cNvPr id="6" name="文本框 5"/>
          <p:cNvSpPr txBox="1"/>
          <p:nvPr/>
        </p:nvSpPr>
        <p:spPr>
          <a:xfrm>
            <a:off x="50800" y="147320"/>
            <a:ext cx="2211070" cy="521970"/>
          </a:xfrm>
          <a:prstGeom prst="rect">
            <a:avLst/>
          </a:prstGeom>
          <a:solidFill>
            <a:schemeClr val="tx2">
              <a:lumMod val="20000"/>
              <a:lumOff val="80000"/>
            </a:schemeClr>
          </a:solidFill>
        </p:spPr>
        <p:txBody>
          <a:bodyPr wrap="square" rtlCol="0">
            <a:spAutoFit/>
          </a:bodyPr>
          <a:lstStyle/>
          <a:p>
            <a:r>
              <a:rPr lang="zh-CN" altLang="en-US" sz="2800" b="1">
                <a:solidFill>
                  <a:schemeClr val="tx1"/>
                </a:solidFill>
              </a:rPr>
              <a:t>典型例子：</a:t>
            </a:r>
            <a:endParaRPr lang="zh-CN" altLang="en-US" sz="2800" b="1">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27355" y="256540"/>
            <a:ext cx="11544935" cy="6193790"/>
          </a:xfrm>
          <a:prstGeom prst="rect">
            <a:avLst/>
          </a:prstGeom>
          <a:solidFill>
            <a:srgbClr val="E3F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左箭头 4">
            <a:hlinkClick r:id="rId1" action="ppaction://hlinksldjump"/>
          </p:cNvPr>
          <p:cNvSpPr/>
          <p:nvPr/>
        </p:nvSpPr>
        <p:spPr>
          <a:xfrm>
            <a:off x="11191336" y="616395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graphicFrame>
        <p:nvGraphicFramePr>
          <p:cNvPr id="2" name="图示 1"/>
          <p:cNvGraphicFramePr/>
          <p:nvPr/>
        </p:nvGraphicFramePr>
        <p:xfrm>
          <a:off x="2674620" y="0"/>
          <a:ext cx="8128000" cy="144272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13" name="文本框 12"/>
          <p:cNvSpPr txBox="1"/>
          <p:nvPr/>
        </p:nvSpPr>
        <p:spPr>
          <a:xfrm>
            <a:off x="522605" y="256540"/>
            <a:ext cx="11248390" cy="6123940"/>
          </a:xfrm>
          <a:prstGeom prst="rect">
            <a:avLst/>
          </a:prstGeom>
          <a:noFill/>
        </p:spPr>
        <p:txBody>
          <a:bodyPr wrap="square" rtlCol="0">
            <a:spAutoFit/>
          </a:bodyPr>
          <a:lstStyle/>
          <a:p>
            <a:pPr algn="just"/>
            <a:r>
              <a:rPr lang="zh-CN" altLang="en-US" sz="2800" b="1" dirty="0">
                <a:latin typeface="微软雅黑" panose="020B0503020204020204" pitchFamily="34" charset="-122"/>
                <a:ea typeface="微软雅黑" panose="020B0503020204020204" pitchFamily="34" charset="-122"/>
                <a:sym typeface="+mn-ea"/>
              </a:rPr>
              <a:t>解析：</a:t>
            </a:r>
            <a:r>
              <a:rPr lang="zh-CN" altLang="en-US" sz="2800" b="1" dirty="0">
                <a:latin typeface="微软雅黑" panose="020B0503020204020204" pitchFamily="34" charset="-122"/>
                <a:ea typeface="微软雅黑" panose="020B0503020204020204" pitchFamily="34" charset="-122"/>
              </a:rPr>
              <a:t>题目要求写一篇日记，故应使用日记格式。首先，左上角写日记的日期，如例文中的Saturday May 4, 2023，右上角写天气情况，如例文中的Sunny。其次，正文书写规范。①开头句：写你和Life一起骑单车去离你家大约两公里的养老院（nursing home）看望李奶奶，如例文中的Today I went to the nursing home with Life to visit Grandma Li, which is around</a:t>
            </a:r>
            <a:r>
              <a:rPr lang="en-US" altLang="zh-CN" sz="2800" b="1" dirty="0">
                <a:latin typeface="微软雅黑" panose="020B0503020204020204" pitchFamily="34" charset="-122"/>
                <a:ea typeface="微软雅黑" panose="020B0503020204020204" pitchFamily="34" charset="-122"/>
              </a:rPr>
              <a:t> two kilometers away from my home. We went there by bike。②正文交代活动的顺序：首先准备了一些水果，如例文中的at first we prepared some fruits。③然后8∶30从学校出发，如例文中的then we set off from our school at 8∶30 a.m.。④最后，到了敬老院，帮助李奶奶搞卫生，还为她读报、唱歌、跳舞，如例文中的We did some cleaning for her. Besides, we read newspapers, sang songs, danced for her。⑤结束句：进行总结和表达感受，如例文中的Although we were tired, we felt very happy。</a:t>
            </a:r>
            <a:endParaRPr lang="en-US" altLang="zh-CN" sz="2800" b="1"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par>
                                <p:cTn id="10" presetID="2" presetClass="entr" presetSubtype="4"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ppt_x"/>
                                          </p:val>
                                        </p:tav>
                                        <p:tav tm="100000">
                                          <p:val>
                                            <p:strVal val="#ppt_x"/>
                                          </p:val>
                                        </p:tav>
                                      </p:tavLst>
                                    </p:anim>
                                    <p:anim calcmode="lin" valueType="num">
                                      <p:cBhvr additive="base">
                                        <p:cTn id="13"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13" grpId="0"/>
    </p:bldLst>
  </p:timing>
</p:sld>
</file>

<file path=ppt/slides/slide7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4" name="文本框 3"/>
          <p:cNvSpPr txBox="1"/>
          <p:nvPr/>
        </p:nvSpPr>
        <p:spPr>
          <a:xfrm>
            <a:off x="165100" y="889000"/>
            <a:ext cx="11925300" cy="3538220"/>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Saturday May 4, 2023                                                          Sunny</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        Today I went to the nursing home with Life to visit Grandma Li, which is around two kilometers away from my home. We went there by bike. At first we prepared some fruits. Then we set off from our school at 8:30 a.m. After we arrived there, we did some cleaning for her. Besides, we read newspapers, sang songs and danced for her. Grandma Li was very glad. Although we were tired, we felt very happy.</a:t>
            </a:r>
            <a:endParaRPr lang="zh-CN" altLang="en-US" sz="2800" b="1" dirty="0">
              <a:latin typeface="微软雅黑" panose="020B0503020204020204" pitchFamily="34" charset="-122"/>
              <a:ea typeface="微软雅黑" panose="020B0503020204020204" pitchFamily="34" charset="-122"/>
            </a:endParaRPr>
          </a:p>
        </p:txBody>
      </p:sp>
      <p:sp>
        <p:nvSpPr>
          <p:cNvPr id="2" name="文本框 1"/>
          <p:cNvSpPr txBox="1"/>
          <p:nvPr/>
        </p:nvSpPr>
        <p:spPr>
          <a:xfrm>
            <a:off x="1381124" y="123825"/>
            <a:ext cx="2600325" cy="521970"/>
          </a:xfrm>
          <a:prstGeom prst="rect">
            <a:avLst/>
          </a:prstGeom>
          <a:solidFill>
            <a:schemeClr val="bg1"/>
          </a:solidFill>
        </p:spPr>
        <p:txBody>
          <a:bodyPr wrap="square" rtlCol="0">
            <a:spAutoFit/>
          </a:bodyPr>
          <a:lstStyle/>
          <a:p>
            <a:r>
              <a:rPr lang="en-US" altLang="zh-CN" sz="2800" b="1" dirty="0"/>
              <a:t> </a:t>
            </a:r>
            <a:r>
              <a:rPr sz="2800" b="1" dirty="0"/>
              <a:t>【</a:t>
            </a:r>
            <a:r>
              <a:rPr sz="2800" b="1" dirty="0" err="1"/>
              <a:t>范文欣赏</a:t>
            </a:r>
            <a:r>
              <a:rPr sz="2800" b="1" dirty="0"/>
              <a:t>】</a:t>
            </a:r>
            <a:endParaRPr sz="2800" b="1" dirty="0"/>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4104652" y="-215"/>
            <a:ext cx="3382010" cy="706755"/>
          </a:xfrm>
          <a:prstGeom prst="rect">
            <a:avLst/>
          </a:prstGeom>
          <a:noFill/>
        </p:spPr>
        <p:txBody>
          <a:bodyPr wrap="none" rtlCol="0">
            <a:spAutoFit/>
          </a:bodyPr>
          <a:lstStyle/>
          <a:p>
            <a:pPr algn="ct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sym typeface="+mn-ea"/>
              </a:rPr>
              <a:t>二、 评分标准</a:t>
            </a:r>
            <a:endPar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73" name="左箭头 72">
            <a:hlinkClick r:id="rId1"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2" name="文本框 1"/>
          <p:cNvSpPr txBox="1"/>
          <p:nvPr/>
        </p:nvSpPr>
        <p:spPr>
          <a:xfrm>
            <a:off x="34290" y="860425"/>
            <a:ext cx="12048490" cy="1814830"/>
          </a:xfrm>
          <a:prstGeom prst="rect">
            <a:avLst/>
          </a:prstGeom>
          <a:noFill/>
        </p:spPr>
        <p:txBody>
          <a:bodyPr wrap="square" rtlCol="0">
            <a:spAutoFit/>
          </a:bodyPr>
          <a:lstStyle/>
          <a:p>
            <a:r>
              <a:rPr lang="en-US" sz="2800" b="1" dirty="0">
                <a:latin typeface="微软雅黑" panose="020B0503020204020204" pitchFamily="34" charset="-122"/>
                <a:ea typeface="微软雅黑" panose="020B0503020204020204" pitchFamily="34" charset="-122"/>
              </a:rPr>
              <a:t>     </a:t>
            </a:r>
            <a:r>
              <a:rPr sz="2800" b="1" dirty="0">
                <a:latin typeface="微软雅黑" panose="020B0503020204020204" pitchFamily="34" charset="-122"/>
                <a:ea typeface="微软雅黑" panose="020B0503020204020204" pitchFamily="34" charset="-122"/>
              </a:rPr>
              <a:t>2020年高职高考英语试题应用写作评分分为5档。在评分时，先根据作文的内容和语言初步确定其所属档次，然后视具体情况在该档次前后加减分，确定得分。对满分者，要慎重。对于正文少于20个单词的作文，至少扣2分；对于20个以上30个以下单词的作文，可酌情扣分，但不宜超过2分。</a:t>
            </a:r>
            <a:endParaRPr sz="2800" b="1" dirty="0">
              <a:latin typeface="微软雅黑" panose="020B0503020204020204" pitchFamily="34" charset="-122"/>
              <a:ea typeface="微软雅黑" panose="020B0503020204020204" pitchFamily="34" charset="-122"/>
            </a:endParaRPr>
          </a:p>
        </p:txBody>
      </p:sp>
      <p:grpSp>
        <p:nvGrpSpPr>
          <p:cNvPr id="285" name="Group 4"/>
          <p:cNvGrpSpPr/>
          <p:nvPr/>
        </p:nvGrpSpPr>
        <p:grpSpPr>
          <a:xfrm>
            <a:off x="0" y="4658264"/>
            <a:ext cx="12192000" cy="2164551"/>
            <a:chOff x="-23122" y="1601043"/>
            <a:chExt cx="12215122" cy="2893343"/>
          </a:xfrm>
        </p:grpSpPr>
        <p:sp>
          <p:nvSpPr>
            <p:cNvPr id="286" name="Freeform 22"/>
            <p:cNvSpPr/>
            <p:nvPr/>
          </p:nvSpPr>
          <p:spPr bwMode="auto">
            <a:xfrm>
              <a:off x="5291191" y="3382883"/>
              <a:ext cx="757642" cy="415155"/>
            </a:xfrm>
            <a:custGeom>
              <a:avLst/>
              <a:gdLst>
                <a:gd name="T0" fmla="*/ 734 w 734"/>
                <a:gd name="T1" fmla="*/ 22 h 402"/>
                <a:gd name="T2" fmla="*/ 333 w 734"/>
                <a:gd name="T3" fmla="*/ 2 h 402"/>
                <a:gd name="T4" fmla="*/ 197 w 734"/>
                <a:gd name="T5" fmla="*/ 54 h 402"/>
                <a:gd name="T6" fmla="*/ 44 w 734"/>
                <a:gd name="T7" fmla="*/ 205 h 402"/>
                <a:gd name="T8" fmla="*/ 41 w 734"/>
                <a:gd name="T9" fmla="*/ 356 h 402"/>
                <a:gd name="T10" fmla="*/ 43 w 734"/>
                <a:gd name="T11" fmla="*/ 358 h 402"/>
                <a:gd name="T12" fmla="*/ 194 w 734"/>
                <a:gd name="T13" fmla="*/ 361 h 402"/>
                <a:gd name="T14" fmla="*/ 364 w 734"/>
                <a:gd name="T15" fmla="*/ 193 h 402"/>
                <a:gd name="T16" fmla="*/ 720 w 734"/>
                <a:gd name="T17" fmla="*/ 244 h 402"/>
                <a:gd name="T18" fmla="*/ 734 w 734"/>
                <a:gd name="T19" fmla="*/ 22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34" h="402">
                  <a:moveTo>
                    <a:pt x="734" y="22"/>
                  </a:moveTo>
                  <a:cubicBezTo>
                    <a:pt x="333" y="2"/>
                    <a:pt x="333" y="2"/>
                    <a:pt x="333" y="2"/>
                  </a:cubicBezTo>
                  <a:cubicBezTo>
                    <a:pt x="283" y="0"/>
                    <a:pt x="233" y="18"/>
                    <a:pt x="197" y="54"/>
                  </a:cubicBezTo>
                  <a:cubicBezTo>
                    <a:pt x="44" y="205"/>
                    <a:pt x="44" y="205"/>
                    <a:pt x="44" y="205"/>
                  </a:cubicBezTo>
                  <a:cubicBezTo>
                    <a:pt x="2" y="246"/>
                    <a:pt x="0" y="314"/>
                    <a:pt x="41" y="356"/>
                  </a:cubicBezTo>
                  <a:cubicBezTo>
                    <a:pt x="43" y="358"/>
                    <a:pt x="43" y="358"/>
                    <a:pt x="43" y="358"/>
                  </a:cubicBezTo>
                  <a:cubicBezTo>
                    <a:pt x="83" y="401"/>
                    <a:pt x="151" y="402"/>
                    <a:pt x="194" y="361"/>
                  </a:cubicBezTo>
                  <a:cubicBezTo>
                    <a:pt x="364" y="193"/>
                    <a:pt x="364" y="193"/>
                    <a:pt x="364" y="193"/>
                  </a:cubicBezTo>
                  <a:cubicBezTo>
                    <a:pt x="720" y="244"/>
                    <a:pt x="720" y="244"/>
                    <a:pt x="720" y="244"/>
                  </a:cubicBezTo>
                  <a:cubicBezTo>
                    <a:pt x="734" y="22"/>
                    <a:pt x="734" y="22"/>
                    <a:pt x="734" y="22"/>
                  </a:cubicBezTo>
                </a:path>
              </a:pathLst>
            </a:custGeom>
            <a:solidFill>
              <a:srgbClr val="BF896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87" name="Freeform 23"/>
            <p:cNvSpPr/>
            <p:nvPr/>
          </p:nvSpPr>
          <p:spPr bwMode="auto">
            <a:xfrm>
              <a:off x="5338583" y="3382883"/>
              <a:ext cx="757010" cy="415155"/>
            </a:xfrm>
            <a:custGeom>
              <a:avLst/>
              <a:gdLst>
                <a:gd name="T0" fmla="*/ 733 w 733"/>
                <a:gd name="T1" fmla="*/ 22 h 402"/>
                <a:gd name="T2" fmla="*/ 333 w 733"/>
                <a:gd name="T3" fmla="*/ 2 h 402"/>
                <a:gd name="T4" fmla="*/ 197 w 733"/>
                <a:gd name="T5" fmla="*/ 54 h 402"/>
                <a:gd name="T6" fmla="*/ 44 w 733"/>
                <a:gd name="T7" fmla="*/ 205 h 402"/>
                <a:gd name="T8" fmla="*/ 40 w 733"/>
                <a:gd name="T9" fmla="*/ 356 h 402"/>
                <a:gd name="T10" fmla="*/ 42 w 733"/>
                <a:gd name="T11" fmla="*/ 358 h 402"/>
                <a:gd name="T12" fmla="*/ 193 w 733"/>
                <a:gd name="T13" fmla="*/ 361 h 402"/>
                <a:gd name="T14" fmla="*/ 364 w 733"/>
                <a:gd name="T15" fmla="*/ 193 h 402"/>
                <a:gd name="T16" fmla="*/ 720 w 733"/>
                <a:gd name="T17" fmla="*/ 244 h 402"/>
                <a:gd name="T18" fmla="*/ 733 w 733"/>
                <a:gd name="T19" fmla="*/ 22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33" h="402">
                  <a:moveTo>
                    <a:pt x="733" y="22"/>
                  </a:moveTo>
                  <a:cubicBezTo>
                    <a:pt x="333" y="2"/>
                    <a:pt x="333" y="2"/>
                    <a:pt x="333" y="2"/>
                  </a:cubicBezTo>
                  <a:cubicBezTo>
                    <a:pt x="282" y="0"/>
                    <a:pt x="233" y="18"/>
                    <a:pt x="197" y="54"/>
                  </a:cubicBezTo>
                  <a:cubicBezTo>
                    <a:pt x="44" y="205"/>
                    <a:pt x="44" y="205"/>
                    <a:pt x="44" y="205"/>
                  </a:cubicBezTo>
                  <a:cubicBezTo>
                    <a:pt x="1" y="246"/>
                    <a:pt x="0" y="314"/>
                    <a:pt x="40" y="356"/>
                  </a:cubicBezTo>
                  <a:cubicBezTo>
                    <a:pt x="42" y="358"/>
                    <a:pt x="42" y="358"/>
                    <a:pt x="42" y="358"/>
                  </a:cubicBezTo>
                  <a:cubicBezTo>
                    <a:pt x="83" y="401"/>
                    <a:pt x="151" y="402"/>
                    <a:pt x="193" y="361"/>
                  </a:cubicBezTo>
                  <a:cubicBezTo>
                    <a:pt x="364" y="193"/>
                    <a:pt x="364" y="193"/>
                    <a:pt x="364" y="193"/>
                  </a:cubicBezTo>
                  <a:cubicBezTo>
                    <a:pt x="720" y="244"/>
                    <a:pt x="720" y="244"/>
                    <a:pt x="720" y="244"/>
                  </a:cubicBezTo>
                  <a:cubicBezTo>
                    <a:pt x="733" y="22"/>
                    <a:pt x="733" y="22"/>
                    <a:pt x="733" y="22"/>
                  </a:cubicBezTo>
                </a:path>
              </a:pathLst>
            </a:custGeom>
            <a:solidFill>
              <a:srgbClr val="BF896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88" name="Freeform 24"/>
            <p:cNvSpPr/>
            <p:nvPr/>
          </p:nvSpPr>
          <p:spPr bwMode="auto">
            <a:xfrm>
              <a:off x="4675725" y="3342441"/>
              <a:ext cx="1421132" cy="1039467"/>
            </a:xfrm>
            <a:custGeom>
              <a:avLst/>
              <a:gdLst>
                <a:gd name="T0" fmla="*/ 182 w 2249"/>
                <a:gd name="T1" fmla="*/ 0 h 1645"/>
                <a:gd name="T2" fmla="*/ 785 w 2249"/>
                <a:gd name="T3" fmla="*/ 100 h 1645"/>
                <a:gd name="T4" fmla="*/ 1629 w 2249"/>
                <a:gd name="T5" fmla="*/ 205 h 1645"/>
                <a:gd name="T6" fmla="*/ 2249 w 2249"/>
                <a:gd name="T7" fmla="*/ 818 h 1645"/>
                <a:gd name="T8" fmla="*/ 1456 w 2249"/>
                <a:gd name="T9" fmla="*/ 1645 h 1645"/>
                <a:gd name="T10" fmla="*/ 594 w 2249"/>
                <a:gd name="T11" fmla="*/ 823 h 1645"/>
                <a:gd name="T12" fmla="*/ 0 w 2249"/>
                <a:gd name="T13" fmla="*/ 754 h 1645"/>
                <a:gd name="T14" fmla="*/ 182 w 2249"/>
                <a:gd name="T15" fmla="*/ 0 h 16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49" h="1645">
                  <a:moveTo>
                    <a:pt x="182" y="0"/>
                  </a:moveTo>
                  <a:lnTo>
                    <a:pt x="785" y="100"/>
                  </a:lnTo>
                  <a:lnTo>
                    <a:pt x="1629" y="205"/>
                  </a:lnTo>
                  <a:lnTo>
                    <a:pt x="2249" y="818"/>
                  </a:lnTo>
                  <a:lnTo>
                    <a:pt x="1456" y="1645"/>
                  </a:lnTo>
                  <a:lnTo>
                    <a:pt x="594" y="823"/>
                  </a:lnTo>
                  <a:lnTo>
                    <a:pt x="0" y="754"/>
                  </a:lnTo>
                  <a:lnTo>
                    <a:pt x="182" y="0"/>
                  </a:lnTo>
                  <a:close/>
                </a:path>
              </a:pathLst>
            </a:custGeom>
            <a:solidFill>
              <a:srgbClr val="FDD5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89" name="Freeform 25"/>
            <p:cNvSpPr/>
            <p:nvPr/>
          </p:nvSpPr>
          <p:spPr bwMode="auto">
            <a:xfrm>
              <a:off x="4675725" y="3342441"/>
              <a:ext cx="1421132" cy="1039467"/>
            </a:xfrm>
            <a:custGeom>
              <a:avLst/>
              <a:gdLst>
                <a:gd name="T0" fmla="*/ 182 w 2249"/>
                <a:gd name="T1" fmla="*/ 0 h 1645"/>
                <a:gd name="T2" fmla="*/ 785 w 2249"/>
                <a:gd name="T3" fmla="*/ 100 h 1645"/>
                <a:gd name="T4" fmla="*/ 1629 w 2249"/>
                <a:gd name="T5" fmla="*/ 205 h 1645"/>
                <a:gd name="T6" fmla="*/ 2249 w 2249"/>
                <a:gd name="T7" fmla="*/ 818 h 1645"/>
                <a:gd name="T8" fmla="*/ 1456 w 2249"/>
                <a:gd name="T9" fmla="*/ 1645 h 1645"/>
                <a:gd name="T10" fmla="*/ 594 w 2249"/>
                <a:gd name="T11" fmla="*/ 823 h 1645"/>
                <a:gd name="T12" fmla="*/ 0 w 2249"/>
                <a:gd name="T13" fmla="*/ 754 h 1645"/>
                <a:gd name="T14" fmla="*/ 182 w 2249"/>
                <a:gd name="T15" fmla="*/ 0 h 16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49" h="1645">
                  <a:moveTo>
                    <a:pt x="182" y="0"/>
                  </a:moveTo>
                  <a:lnTo>
                    <a:pt x="785" y="100"/>
                  </a:lnTo>
                  <a:lnTo>
                    <a:pt x="1629" y="205"/>
                  </a:lnTo>
                  <a:lnTo>
                    <a:pt x="2249" y="818"/>
                  </a:lnTo>
                  <a:lnTo>
                    <a:pt x="1456" y="1645"/>
                  </a:lnTo>
                  <a:lnTo>
                    <a:pt x="594" y="823"/>
                  </a:lnTo>
                  <a:lnTo>
                    <a:pt x="0" y="754"/>
                  </a:lnTo>
                  <a:lnTo>
                    <a:pt x="18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90" name="Freeform 26"/>
            <p:cNvSpPr/>
            <p:nvPr/>
          </p:nvSpPr>
          <p:spPr bwMode="auto">
            <a:xfrm>
              <a:off x="4675725" y="3342441"/>
              <a:ext cx="1421132" cy="1039467"/>
            </a:xfrm>
            <a:custGeom>
              <a:avLst/>
              <a:gdLst>
                <a:gd name="T0" fmla="*/ 182 w 2249"/>
                <a:gd name="T1" fmla="*/ 0 h 1645"/>
                <a:gd name="T2" fmla="*/ 785 w 2249"/>
                <a:gd name="T3" fmla="*/ 100 h 1645"/>
                <a:gd name="T4" fmla="*/ 1629 w 2249"/>
                <a:gd name="T5" fmla="*/ 205 h 1645"/>
                <a:gd name="T6" fmla="*/ 2249 w 2249"/>
                <a:gd name="T7" fmla="*/ 818 h 1645"/>
                <a:gd name="T8" fmla="*/ 1456 w 2249"/>
                <a:gd name="T9" fmla="*/ 1645 h 1645"/>
                <a:gd name="T10" fmla="*/ 594 w 2249"/>
                <a:gd name="T11" fmla="*/ 823 h 1645"/>
                <a:gd name="T12" fmla="*/ 0 w 2249"/>
                <a:gd name="T13" fmla="*/ 754 h 1645"/>
                <a:gd name="T14" fmla="*/ 182 w 2249"/>
                <a:gd name="T15" fmla="*/ 0 h 16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49" h="1645">
                  <a:moveTo>
                    <a:pt x="182" y="0"/>
                  </a:moveTo>
                  <a:lnTo>
                    <a:pt x="785" y="100"/>
                  </a:lnTo>
                  <a:lnTo>
                    <a:pt x="1629" y="205"/>
                  </a:lnTo>
                  <a:lnTo>
                    <a:pt x="2249" y="818"/>
                  </a:lnTo>
                  <a:lnTo>
                    <a:pt x="1456" y="1645"/>
                  </a:lnTo>
                  <a:lnTo>
                    <a:pt x="594" y="823"/>
                  </a:lnTo>
                  <a:lnTo>
                    <a:pt x="0" y="754"/>
                  </a:lnTo>
                  <a:lnTo>
                    <a:pt x="182" y="0"/>
                  </a:lnTo>
                  <a:close/>
                </a:path>
              </a:pathLst>
            </a:custGeom>
            <a:solidFill>
              <a:srgbClr val="FDD5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91" name="Freeform 27"/>
            <p:cNvSpPr/>
            <p:nvPr/>
          </p:nvSpPr>
          <p:spPr bwMode="auto">
            <a:xfrm>
              <a:off x="4675725" y="3342441"/>
              <a:ext cx="1421132" cy="1039467"/>
            </a:xfrm>
            <a:custGeom>
              <a:avLst/>
              <a:gdLst>
                <a:gd name="T0" fmla="*/ 182 w 2249"/>
                <a:gd name="T1" fmla="*/ 0 h 1645"/>
                <a:gd name="T2" fmla="*/ 785 w 2249"/>
                <a:gd name="T3" fmla="*/ 100 h 1645"/>
                <a:gd name="T4" fmla="*/ 1629 w 2249"/>
                <a:gd name="T5" fmla="*/ 205 h 1645"/>
                <a:gd name="T6" fmla="*/ 2249 w 2249"/>
                <a:gd name="T7" fmla="*/ 818 h 1645"/>
                <a:gd name="T8" fmla="*/ 1456 w 2249"/>
                <a:gd name="T9" fmla="*/ 1645 h 1645"/>
                <a:gd name="T10" fmla="*/ 594 w 2249"/>
                <a:gd name="T11" fmla="*/ 823 h 1645"/>
                <a:gd name="T12" fmla="*/ 0 w 2249"/>
                <a:gd name="T13" fmla="*/ 754 h 1645"/>
                <a:gd name="T14" fmla="*/ 182 w 2249"/>
                <a:gd name="T15" fmla="*/ 0 h 16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49" h="1645">
                  <a:moveTo>
                    <a:pt x="182" y="0"/>
                  </a:moveTo>
                  <a:lnTo>
                    <a:pt x="785" y="100"/>
                  </a:lnTo>
                  <a:lnTo>
                    <a:pt x="1629" y="205"/>
                  </a:lnTo>
                  <a:lnTo>
                    <a:pt x="2249" y="818"/>
                  </a:lnTo>
                  <a:lnTo>
                    <a:pt x="1456" y="1645"/>
                  </a:lnTo>
                  <a:lnTo>
                    <a:pt x="594" y="823"/>
                  </a:lnTo>
                  <a:lnTo>
                    <a:pt x="0" y="754"/>
                  </a:lnTo>
                  <a:lnTo>
                    <a:pt x="18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92" name="Freeform 28"/>
            <p:cNvSpPr/>
            <p:nvPr/>
          </p:nvSpPr>
          <p:spPr bwMode="auto">
            <a:xfrm>
              <a:off x="5234320" y="3312742"/>
              <a:ext cx="1418604" cy="1054633"/>
            </a:xfrm>
            <a:custGeom>
              <a:avLst/>
              <a:gdLst>
                <a:gd name="T0" fmla="*/ 2049 w 2245"/>
                <a:gd name="T1" fmla="*/ 0 h 1669"/>
                <a:gd name="T2" fmla="*/ 1363 w 2245"/>
                <a:gd name="T3" fmla="*/ 147 h 1669"/>
                <a:gd name="T4" fmla="*/ 505 w 2245"/>
                <a:gd name="T5" fmla="*/ 427 h 1669"/>
                <a:gd name="T6" fmla="*/ 0 w 2245"/>
                <a:gd name="T7" fmla="*/ 742 h 1669"/>
                <a:gd name="T8" fmla="*/ 673 w 2245"/>
                <a:gd name="T9" fmla="*/ 1669 h 1669"/>
                <a:gd name="T10" fmla="*/ 1637 w 2245"/>
                <a:gd name="T11" fmla="*/ 964 h 1669"/>
                <a:gd name="T12" fmla="*/ 2245 w 2245"/>
                <a:gd name="T13" fmla="*/ 801 h 1669"/>
                <a:gd name="T14" fmla="*/ 2049 w 2245"/>
                <a:gd name="T15" fmla="*/ 0 h 166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45" h="1669">
                  <a:moveTo>
                    <a:pt x="2049" y="0"/>
                  </a:moveTo>
                  <a:lnTo>
                    <a:pt x="1363" y="147"/>
                  </a:lnTo>
                  <a:lnTo>
                    <a:pt x="505" y="427"/>
                  </a:lnTo>
                  <a:lnTo>
                    <a:pt x="0" y="742"/>
                  </a:lnTo>
                  <a:lnTo>
                    <a:pt x="673" y="1669"/>
                  </a:lnTo>
                  <a:lnTo>
                    <a:pt x="1637" y="964"/>
                  </a:lnTo>
                  <a:lnTo>
                    <a:pt x="2245" y="801"/>
                  </a:lnTo>
                  <a:lnTo>
                    <a:pt x="2049" y="0"/>
                  </a:lnTo>
                  <a:close/>
                </a:path>
              </a:pathLst>
            </a:custGeom>
            <a:solidFill>
              <a:srgbClr val="BF896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93" name="Freeform 29"/>
            <p:cNvSpPr/>
            <p:nvPr/>
          </p:nvSpPr>
          <p:spPr bwMode="auto">
            <a:xfrm>
              <a:off x="5234320" y="3312742"/>
              <a:ext cx="1418604" cy="1054633"/>
            </a:xfrm>
            <a:custGeom>
              <a:avLst/>
              <a:gdLst>
                <a:gd name="T0" fmla="*/ 2049 w 2245"/>
                <a:gd name="T1" fmla="*/ 0 h 1669"/>
                <a:gd name="T2" fmla="*/ 1363 w 2245"/>
                <a:gd name="T3" fmla="*/ 147 h 1669"/>
                <a:gd name="T4" fmla="*/ 505 w 2245"/>
                <a:gd name="T5" fmla="*/ 427 h 1669"/>
                <a:gd name="T6" fmla="*/ 0 w 2245"/>
                <a:gd name="T7" fmla="*/ 742 h 1669"/>
                <a:gd name="T8" fmla="*/ 673 w 2245"/>
                <a:gd name="T9" fmla="*/ 1669 h 1669"/>
                <a:gd name="T10" fmla="*/ 1637 w 2245"/>
                <a:gd name="T11" fmla="*/ 964 h 1669"/>
                <a:gd name="T12" fmla="*/ 2245 w 2245"/>
                <a:gd name="T13" fmla="*/ 801 h 1669"/>
                <a:gd name="T14" fmla="*/ 2049 w 2245"/>
                <a:gd name="T15" fmla="*/ 0 h 166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45" h="1669">
                  <a:moveTo>
                    <a:pt x="2049" y="0"/>
                  </a:moveTo>
                  <a:lnTo>
                    <a:pt x="1363" y="147"/>
                  </a:lnTo>
                  <a:lnTo>
                    <a:pt x="505" y="427"/>
                  </a:lnTo>
                  <a:lnTo>
                    <a:pt x="0" y="742"/>
                  </a:lnTo>
                  <a:lnTo>
                    <a:pt x="673" y="1669"/>
                  </a:lnTo>
                  <a:lnTo>
                    <a:pt x="1637" y="964"/>
                  </a:lnTo>
                  <a:lnTo>
                    <a:pt x="2245" y="801"/>
                  </a:lnTo>
                  <a:lnTo>
                    <a:pt x="204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94" name="Freeform 30"/>
            <p:cNvSpPr/>
            <p:nvPr/>
          </p:nvSpPr>
          <p:spPr bwMode="auto">
            <a:xfrm>
              <a:off x="6257358" y="3284939"/>
              <a:ext cx="329849" cy="618625"/>
            </a:xfrm>
            <a:custGeom>
              <a:avLst/>
              <a:gdLst>
                <a:gd name="T0" fmla="*/ 0 w 522"/>
                <a:gd name="T1" fmla="*/ 64 h 979"/>
                <a:gd name="T2" fmla="*/ 237 w 522"/>
                <a:gd name="T3" fmla="*/ 979 h 979"/>
                <a:gd name="T4" fmla="*/ 522 w 522"/>
                <a:gd name="T5" fmla="*/ 925 h 979"/>
                <a:gd name="T6" fmla="*/ 278 w 522"/>
                <a:gd name="T7" fmla="*/ 0 h 979"/>
                <a:gd name="T8" fmla="*/ 0 w 522"/>
                <a:gd name="T9" fmla="*/ 64 h 979"/>
              </a:gdLst>
              <a:ahLst/>
              <a:cxnLst>
                <a:cxn ang="0">
                  <a:pos x="T0" y="T1"/>
                </a:cxn>
                <a:cxn ang="0">
                  <a:pos x="T2" y="T3"/>
                </a:cxn>
                <a:cxn ang="0">
                  <a:pos x="T4" y="T5"/>
                </a:cxn>
                <a:cxn ang="0">
                  <a:pos x="T6" y="T7"/>
                </a:cxn>
                <a:cxn ang="0">
                  <a:pos x="T8" y="T9"/>
                </a:cxn>
              </a:cxnLst>
              <a:rect l="0" t="0" r="r" b="b"/>
              <a:pathLst>
                <a:path w="522" h="979">
                  <a:moveTo>
                    <a:pt x="0" y="64"/>
                  </a:moveTo>
                  <a:lnTo>
                    <a:pt x="237" y="979"/>
                  </a:lnTo>
                  <a:lnTo>
                    <a:pt x="522" y="925"/>
                  </a:lnTo>
                  <a:lnTo>
                    <a:pt x="278" y="0"/>
                  </a:lnTo>
                  <a:lnTo>
                    <a:pt x="0" y="64"/>
                  </a:ln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295" name="Freeform 31"/>
            <p:cNvSpPr/>
            <p:nvPr/>
          </p:nvSpPr>
          <p:spPr bwMode="auto">
            <a:xfrm>
              <a:off x="6257358" y="3284939"/>
              <a:ext cx="329849" cy="618625"/>
            </a:xfrm>
            <a:custGeom>
              <a:avLst/>
              <a:gdLst>
                <a:gd name="T0" fmla="*/ 0 w 522"/>
                <a:gd name="T1" fmla="*/ 64 h 979"/>
                <a:gd name="T2" fmla="*/ 237 w 522"/>
                <a:gd name="T3" fmla="*/ 979 h 979"/>
                <a:gd name="T4" fmla="*/ 522 w 522"/>
                <a:gd name="T5" fmla="*/ 925 h 979"/>
                <a:gd name="T6" fmla="*/ 278 w 522"/>
                <a:gd name="T7" fmla="*/ 0 h 979"/>
                <a:gd name="T8" fmla="*/ 0 w 522"/>
                <a:gd name="T9" fmla="*/ 64 h 979"/>
              </a:gdLst>
              <a:ahLst/>
              <a:cxnLst>
                <a:cxn ang="0">
                  <a:pos x="T0" y="T1"/>
                </a:cxn>
                <a:cxn ang="0">
                  <a:pos x="T2" y="T3"/>
                </a:cxn>
                <a:cxn ang="0">
                  <a:pos x="T4" y="T5"/>
                </a:cxn>
                <a:cxn ang="0">
                  <a:pos x="T6" y="T7"/>
                </a:cxn>
                <a:cxn ang="0">
                  <a:pos x="T8" y="T9"/>
                </a:cxn>
              </a:cxnLst>
              <a:rect l="0" t="0" r="r" b="b"/>
              <a:pathLst>
                <a:path w="522" h="979">
                  <a:moveTo>
                    <a:pt x="0" y="64"/>
                  </a:moveTo>
                  <a:lnTo>
                    <a:pt x="237" y="979"/>
                  </a:lnTo>
                  <a:lnTo>
                    <a:pt x="522" y="925"/>
                  </a:lnTo>
                  <a:lnTo>
                    <a:pt x="278" y="0"/>
                  </a:lnTo>
                  <a:lnTo>
                    <a:pt x="0" y="6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96" name="Freeform 36"/>
            <p:cNvSpPr/>
            <p:nvPr/>
          </p:nvSpPr>
          <p:spPr bwMode="auto">
            <a:xfrm>
              <a:off x="4706056" y="3284939"/>
              <a:ext cx="327954" cy="618625"/>
            </a:xfrm>
            <a:custGeom>
              <a:avLst/>
              <a:gdLst>
                <a:gd name="T0" fmla="*/ 519 w 519"/>
                <a:gd name="T1" fmla="*/ 64 h 979"/>
                <a:gd name="T2" fmla="*/ 284 w 519"/>
                <a:gd name="T3" fmla="*/ 979 h 979"/>
                <a:gd name="T4" fmla="*/ 0 w 519"/>
                <a:gd name="T5" fmla="*/ 925 h 979"/>
                <a:gd name="T6" fmla="*/ 243 w 519"/>
                <a:gd name="T7" fmla="*/ 0 h 979"/>
                <a:gd name="T8" fmla="*/ 519 w 519"/>
                <a:gd name="T9" fmla="*/ 64 h 979"/>
              </a:gdLst>
              <a:ahLst/>
              <a:cxnLst>
                <a:cxn ang="0">
                  <a:pos x="T0" y="T1"/>
                </a:cxn>
                <a:cxn ang="0">
                  <a:pos x="T2" y="T3"/>
                </a:cxn>
                <a:cxn ang="0">
                  <a:pos x="T4" y="T5"/>
                </a:cxn>
                <a:cxn ang="0">
                  <a:pos x="T6" y="T7"/>
                </a:cxn>
                <a:cxn ang="0">
                  <a:pos x="T8" y="T9"/>
                </a:cxn>
              </a:cxnLst>
              <a:rect l="0" t="0" r="r" b="b"/>
              <a:pathLst>
                <a:path w="519" h="979">
                  <a:moveTo>
                    <a:pt x="519" y="64"/>
                  </a:moveTo>
                  <a:lnTo>
                    <a:pt x="284" y="979"/>
                  </a:lnTo>
                  <a:lnTo>
                    <a:pt x="0" y="925"/>
                  </a:lnTo>
                  <a:lnTo>
                    <a:pt x="243" y="0"/>
                  </a:lnTo>
                  <a:lnTo>
                    <a:pt x="519" y="64"/>
                  </a:ln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297" name="Freeform 37"/>
            <p:cNvSpPr/>
            <p:nvPr/>
          </p:nvSpPr>
          <p:spPr bwMode="auto">
            <a:xfrm>
              <a:off x="4706056" y="3284939"/>
              <a:ext cx="327954" cy="618625"/>
            </a:xfrm>
            <a:custGeom>
              <a:avLst/>
              <a:gdLst>
                <a:gd name="T0" fmla="*/ 519 w 519"/>
                <a:gd name="T1" fmla="*/ 64 h 979"/>
                <a:gd name="T2" fmla="*/ 284 w 519"/>
                <a:gd name="T3" fmla="*/ 979 h 979"/>
                <a:gd name="T4" fmla="*/ 0 w 519"/>
                <a:gd name="T5" fmla="*/ 925 h 979"/>
                <a:gd name="T6" fmla="*/ 243 w 519"/>
                <a:gd name="T7" fmla="*/ 0 h 979"/>
                <a:gd name="T8" fmla="*/ 519 w 519"/>
                <a:gd name="T9" fmla="*/ 64 h 979"/>
              </a:gdLst>
              <a:ahLst/>
              <a:cxnLst>
                <a:cxn ang="0">
                  <a:pos x="T0" y="T1"/>
                </a:cxn>
                <a:cxn ang="0">
                  <a:pos x="T2" y="T3"/>
                </a:cxn>
                <a:cxn ang="0">
                  <a:pos x="T4" y="T5"/>
                </a:cxn>
                <a:cxn ang="0">
                  <a:pos x="T6" y="T7"/>
                </a:cxn>
                <a:cxn ang="0">
                  <a:pos x="T8" y="T9"/>
                </a:cxn>
              </a:cxnLst>
              <a:rect l="0" t="0" r="r" b="b"/>
              <a:pathLst>
                <a:path w="519" h="979">
                  <a:moveTo>
                    <a:pt x="519" y="64"/>
                  </a:moveTo>
                  <a:lnTo>
                    <a:pt x="284" y="979"/>
                  </a:lnTo>
                  <a:lnTo>
                    <a:pt x="0" y="925"/>
                  </a:lnTo>
                  <a:lnTo>
                    <a:pt x="243" y="0"/>
                  </a:lnTo>
                  <a:lnTo>
                    <a:pt x="519" y="6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98" name="Freeform 42"/>
            <p:cNvSpPr/>
            <p:nvPr/>
          </p:nvSpPr>
          <p:spPr bwMode="auto">
            <a:xfrm>
              <a:off x="4985986" y="3686824"/>
              <a:ext cx="527000" cy="390511"/>
            </a:xfrm>
            <a:custGeom>
              <a:avLst/>
              <a:gdLst>
                <a:gd name="T0" fmla="*/ 149 w 511"/>
                <a:gd name="T1" fmla="*/ 354 h 378"/>
                <a:gd name="T2" fmla="*/ 452 w 511"/>
                <a:gd name="T3" fmla="*/ 183 h 378"/>
                <a:gd name="T4" fmla="*/ 487 w 511"/>
                <a:gd name="T5" fmla="*/ 60 h 378"/>
                <a:gd name="T6" fmla="*/ 486 w 511"/>
                <a:gd name="T7" fmla="*/ 58 h 378"/>
                <a:gd name="T8" fmla="*/ 363 w 511"/>
                <a:gd name="T9" fmla="*/ 24 h 378"/>
                <a:gd name="T10" fmla="*/ 59 w 511"/>
                <a:gd name="T11" fmla="*/ 195 h 378"/>
                <a:gd name="T12" fmla="*/ 25 w 511"/>
                <a:gd name="T13" fmla="*/ 318 h 378"/>
                <a:gd name="T14" fmla="*/ 26 w 511"/>
                <a:gd name="T15" fmla="*/ 320 h 378"/>
                <a:gd name="T16" fmla="*/ 149 w 511"/>
                <a:gd name="T17" fmla="*/ 354 h 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1" h="378">
                  <a:moveTo>
                    <a:pt x="149" y="354"/>
                  </a:moveTo>
                  <a:cubicBezTo>
                    <a:pt x="452" y="183"/>
                    <a:pt x="452" y="183"/>
                    <a:pt x="452" y="183"/>
                  </a:cubicBezTo>
                  <a:cubicBezTo>
                    <a:pt x="496" y="159"/>
                    <a:pt x="511" y="103"/>
                    <a:pt x="487" y="60"/>
                  </a:cubicBezTo>
                  <a:cubicBezTo>
                    <a:pt x="486" y="58"/>
                    <a:pt x="486" y="58"/>
                    <a:pt x="486" y="58"/>
                  </a:cubicBezTo>
                  <a:cubicBezTo>
                    <a:pt x="461" y="15"/>
                    <a:pt x="406" y="0"/>
                    <a:pt x="363" y="24"/>
                  </a:cubicBezTo>
                  <a:cubicBezTo>
                    <a:pt x="59" y="195"/>
                    <a:pt x="59" y="195"/>
                    <a:pt x="59" y="195"/>
                  </a:cubicBezTo>
                  <a:cubicBezTo>
                    <a:pt x="16" y="219"/>
                    <a:pt x="0" y="275"/>
                    <a:pt x="25" y="318"/>
                  </a:cubicBezTo>
                  <a:cubicBezTo>
                    <a:pt x="26" y="320"/>
                    <a:pt x="26" y="320"/>
                    <a:pt x="26" y="320"/>
                  </a:cubicBezTo>
                  <a:cubicBezTo>
                    <a:pt x="50" y="363"/>
                    <a:pt x="105" y="378"/>
                    <a:pt x="149" y="354"/>
                  </a:cubicBezTo>
                  <a:close/>
                </a:path>
              </a:pathLst>
            </a:custGeom>
            <a:solidFill>
              <a:srgbClr val="BF896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99" name="Freeform 43"/>
            <p:cNvSpPr/>
            <p:nvPr/>
          </p:nvSpPr>
          <p:spPr bwMode="auto">
            <a:xfrm>
              <a:off x="5039697" y="3861227"/>
              <a:ext cx="526369" cy="391775"/>
            </a:xfrm>
            <a:custGeom>
              <a:avLst/>
              <a:gdLst>
                <a:gd name="T0" fmla="*/ 148 w 510"/>
                <a:gd name="T1" fmla="*/ 354 h 379"/>
                <a:gd name="T2" fmla="*/ 452 w 510"/>
                <a:gd name="T3" fmla="*/ 183 h 379"/>
                <a:gd name="T4" fmla="*/ 486 w 510"/>
                <a:gd name="T5" fmla="*/ 60 h 379"/>
                <a:gd name="T6" fmla="*/ 485 w 510"/>
                <a:gd name="T7" fmla="*/ 59 h 379"/>
                <a:gd name="T8" fmla="*/ 362 w 510"/>
                <a:gd name="T9" fmla="*/ 25 h 379"/>
                <a:gd name="T10" fmla="*/ 58 w 510"/>
                <a:gd name="T11" fmla="*/ 195 h 379"/>
                <a:gd name="T12" fmla="*/ 24 w 510"/>
                <a:gd name="T13" fmla="*/ 318 h 379"/>
                <a:gd name="T14" fmla="*/ 25 w 510"/>
                <a:gd name="T15" fmla="*/ 320 h 379"/>
                <a:gd name="T16" fmla="*/ 148 w 510"/>
                <a:gd name="T17" fmla="*/ 354 h 3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0" h="379">
                  <a:moveTo>
                    <a:pt x="148" y="354"/>
                  </a:moveTo>
                  <a:cubicBezTo>
                    <a:pt x="452" y="183"/>
                    <a:pt x="452" y="183"/>
                    <a:pt x="452" y="183"/>
                  </a:cubicBezTo>
                  <a:cubicBezTo>
                    <a:pt x="495" y="159"/>
                    <a:pt x="510" y="104"/>
                    <a:pt x="486" y="60"/>
                  </a:cubicBezTo>
                  <a:cubicBezTo>
                    <a:pt x="485" y="59"/>
                    <a:pt x="485" y="59"/>
                    <a:pt x="485" y="59"/>
                  </a:cubicBezTo>
                  <a:cubicBezTo>
                    <a:pt x="461" y="15"/>
                    <a:pt x="405" y="0"/>
                    <a:pt x="362" y="25"/>
                  </a:cubicBezTo>
                  <a:cubicBezTo>
                    <a:pt x="58" y="195"/>
                    <a:pt x="58" y="195"/>
                    <a:pt x="58" y="195"/>
                  </a:cubicBezTo>
                  <a:cubicBezTo>
                    <a:pt x="15" y="220"/>
                    <a:pt x="0" y="275"/>
                    <a:pt x="24" y="318"/>
                  </a:cubicBezTo>
                  <a:cubicBezTo>
                    <a:pt x="25" y="320"/>
                    <a:pt x="25" y="320"/>
                    <a:pt x="25" y="320"/>
                  </a:cubicBezTo>
                  <a:cubicBezTo>
                    <a:pt x="49" y="363"/>
                    <a:pt x="104" y="379"/>
                    <a:pt x="148" y="354"/>
                  </a:cubicBezTo>
                  <a:close/>
                </a:path>
              </a:pathLst>
            </a:custGeom>
            <a:solidFill>
              <a:srgbClr val="BF896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00" name="Freeform 44"/>
            <p:cNvSpPr/>
            <p:nvPr/>
          </p:nvSpPr>
          <p:spPr bwMode="auto">
            <a:xfrm>
              <a:off x="5222314" y="3963594"/>
              <a:ext cx="526369" cy="391143"/>
            </a:xfrm>
            <a:custGeom>
              <a:avLst/>
              <a:gdLst>
                <a:gd name="T0" fmla="*/ 148 w 510"/>
                <a:gd name="T1" fmla="*/ 354 h 379"/>
                <a:gd name="T2" fmla="*/ 451 w 510"/>
                <a:gd name="T3" fmla="*/ 183 h 379"/>
                <a:gd name="T4" fmla="*/ 486 w 510"/>
                <a:gd name="T5" fmla="*/ 60 h 379"/>
                <a:gd name="T6" fmla="*/ 485 w 510"/>
                <a:gd name="T7" fmla="*/ 59 h 379"/>
                <a:gd name="T8" fmla="*/ 362 w 510"/>
                <a:gd name="T9" fmla="*/ 24 h 379"/>
                <a:gd name="T10" fmla="*/ 58 w 510"/>
                <a:gd name="T11" fmla="*/ 195 h 379"/>
                <a:gd name="T12" fmla="*/ 24 w 510"/>
                <a:gd name="T13" fmla="*/ 318 h 379"/>
                <a:gd name="T14" fmla="*/ 25 w 510"/>
                <a:gd name="T15" fmla="*/ 320 h 379"/>
                <a:gd name="T16" fmla="*/ 148 w 510"/>
                <a:gd name="T17" fmla="*/ 354 h 3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0" h="379">
                  <a:moveTo>
                    <a:pt x="148" y="354"/>
                  </a:moveTo>
                  <a:cubicBezTo>
                    <a:pt x="451" y="183"/>
                    <a:pt x="451" y="183"/>
                    <a:pt x="451" y="183"/>
                  </a:cubicBezTo>
                  <a:cubicBezTo>
                    <a:pt x="495" y="159"/>
                    <a:pt x="510" y="104"/>
                    <a:pt x="486" y="60"/>
                  </a:cubicBezTo>
                  <a:cubicBezTo>
                    <a:pt x="485" y="59"/>
                    <a:pt x="485" y="59"/>
                    <a:pt x="485" y="59"/>
                  </a:cubicBezTo>
                  <a:cubicBezTo>
                    <a:pt x="461" y="15"/>
                    <a:pt x="405" y="0"/>
                    <a:pt x="362" y="24"/>
                  </a:cubicBezTo>
                  <a:cubicBezTo>
                    <a:pt x="58" y="195"/>
                    <a:pt x="58" y="195"/>
                    <a:pt x="58" y="195"/>
                  </a:cubicBezTo>
                  <a:cubicBezTo>
                    <a:pt x="15" y="220"/>
                    <a:pt x="0" y="275"/>
                    <a:pt x="24" y="318"/>
                  </a:cubicBezTo>
                  <a:cubicBezTo>
                    <a:pt x="25" y="320"/>
                    <a:pt x="25" y="320"/>
                    <a:pt x="25" y="320"/>
                  </a:cubicBezTo>
                  <a:cubicBezTo>
                    <a:pt x="49" y="363"/>
                    <a:pt x="104" y="379"/>
                    <a:pt x="148" y="354"/>
                  </a:cubicBezTo>
                  <a:close/>
                </a:path>
              </a:pathLst>
            </a:custGeom>
            <a:solidFill>
              <a:srgbClr val="BF896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01" name="Freeform 45"/>
            <p:cNvSpPr/>
            <p:nvPr/>
          </p:nvSpPr>
          <p:spPr bwMode="auto">
            <a:xfrm>
              <a:off x="5395454" y="4069752"/>
              <a:ext cx="527632" cy="391775"/>
            </a:xfrm>
            <a:custGeom>
              <a:avLst/>
              <a:gdLst>
                <a:gd name="T0" fmla="*/ 149 w 511"/>
                <a:gd name="T1" fmla="*/ 354 h 379"/>
                <a:gd name="T2" fmla="*/ 452 w 511"/>
                <a:gd name="T3" fmla="*/ 184 h 379"/>
                <a:gd name="T4" fmla="*/ 486 w 511"/>
                <a:gd name="T5" fmla="*/ 61 h 379"/>
                <a:gd name="T6" fmla="*/ 486 w 511"/>
                <a:gd name="T7" fmla="*/ 59 h 379"/>
                <a:gd name="T8" fmla="*/ 363 w 511"/>
                <a:gd name="T9" fmla="*/ 25 h 379"/>
                <a:gd name="T10" fmla="*/ 59 w 511"/>
                <a:gd name="T11" fmla="*/ 196 h 379"/>
                <a:gd name="T12" fmla="*/ 25 w 511"/>
                <a:gd name="T13" fmla="*/ 319 h 379"/>
                <a:gd name="T14" fmla="*/ 26 w 511"/>
                <a:gd name="T15" fmla="*/ 320 h 379"/>
                <a:gd name="T16" fmla="*/ 149 w 511"/>
                <a:gd name="T17" fmla="*/ 354 h 3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1" h="379">
                  <a:moveTo>
                    <a:pt x="149" y="354"/>
                  </a:moveTo>
                  <a:cubicBezTo>
                    <a:pt x="452" y="184"/>
                    <a:pt x="452" y="184"/>
                    <a:pt x="452" y="184"/>
                  </a:cubicBezTo>
                  <a:cubicBezTo>
                    <a:pt x="496" y="159"/>
                    <a:pt x="511" y="104"/>
                    <a:pt x="486" y="61"/>
                  </a:cubicBezTo>
                  <a:cubicBezTo>
                    <a:pt x="486" y="59"/>
                    <a:pt x="486" y="59"/>
                    <a:pt x="486" y="59"/>
                  </a:cubicBezTo>
                  <a:cubicBezTo>
                    <a:pt x="461" y="16"/>
                    <a:pt x="406" y="0"/>
                    <a:pt x="363" y="25"/>
                  </a:cubicBezTo>
                  <a:cubicBezTo>
                    <a:pt x="59" y="196"/>
                    <a:pt x="59" y="196"/>
                    <a:pt x="59" y="196"/>
                  </a:cubicBezTo>
                  <a:cubicBezTo>
                    <a:pt x="16" y="220"/>
                    <a:pt x="0" y="275"/>
                    <a:pt x="25" y="319"/>
                  </a:cubicBezTo>
                  <a:cubicBezTo>
                    <a:pt x="26" y="320"/>
                    <a:pt x="26" y="320"/>
                    <a:pt x="26" y="320"/>
                  </a:cubicBezTo>
                  <a:cubicBezTo>
                    <a:pt x="50" y="364"/>
                    <a:pt x="105" y="379"/>
                    <a:pt x="149" y="354"/>
                  </a:cubicBezTo>
                </a:path>
              </a:pathLst>
            </a:custGeom>
            <a:solidFill>
              <a:srgbClr val="BF896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02" name="Freeform 46"/>
            <p:cNvSpPr/>
            <p:nvPr/>
          </p:nvSpPr>
          <p:spPr bwMode="auto">
            <a:xfrm>
              <a:off x="5909816" y="3981919"/>
              <a:ext cx="276770" cy="202838"/>
            </a:xfrm>
            <a:custGeom>
              <a:avLst/>
              <a:gdLst>
                <a:gd name="T0" fmla="*/ 438 w 438"/>
                <a:gd name="T1" fmla="*/ 0 h 321"/>
                <a:gd name="T2" fmla="*/ 0 w 438"/>
                <a:gd name="T3" fmla="*/ 321 h 321"/>
                <a:gd name="T4" fmla="*/ 0 w 438"/>
                <a:gd name="T5" fmla="*/ 321 h 321"/>
                <a:gd name="T6" fmla="*/ 438 w 438"/>
                <a:gd name="T7" fmla="*/ 0 h 321"/>
                <a:gd name="T8" fmla="*/ 438 w 438"/>
                <a:gd name="T9" fmla="*/ 0 h 321"/>
              </a:gdLst>
              <a:ahLst/>
              <a:cxnLst>
                <a:cxn ang="0">
                  <a:pos x="T0" y="T1"/>
                </a:cxn>
                <a:cxn ang="0">
                  <a:pos x="T2" y="T3"/>
                </a:cxn>
                <a:cxn ang="0">
                  <a:pos x="T4" y="T5"/>
                </a:cxn>
                <a:cxn ang="0">
                  <a:pos x="T6" y="T7"/>
                </a:cxn>
                <a:cxn ang="0">
                  <a:pos x="T8" y="T9"/>
                </a:cxn>
              </a:cxnLst>
              <a:rect l="0" t="0" r="r" b="b"/>
              <a:pathLst>
                <a:path w="438" h="321">
                  <a:moveTo>
                    <a:pt x="438" y="0"/>
                  </a:moveTo>
                  <a:lnTo>
                    <a:pt x="0" y="321"/>
                  </a:lnTo>
                  <a:lnTo>
                    <a:pt x="0" y="321"/>
                  </a:lnTo>
                  <a:lnTo>
                    <a:pt x="438" y="0"/>
                  </a:lnTo>
                  <a:lnTo>
                    <a:pt x="438" y="0"/>
                  </a:lnTo>
                  <a:close/>
                </a:path>
              </a:pathLst>
            </a:custGeom>
            <a:solidFill>
              <a:srgbClr val="E6E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03" name="Freeform 47"/>
            <p:cNvSpPr/>
            <p:nvPr/>
          </p:nvSpPr>
          <p:spPr bwMode="auto">
            <a:xfrm>
              <a:off x="5909816" y="3981919"/>
              <a:ext cx="276770" cy="202838"/>
            </a:xfrm>
            <a:custGeom>
              <a:avLst/>
              <a:gdLst>
                <a:gd name="T0" fmla="*/ 438 w 438"/>
                <a:gd name="T1" fmla="*/ 0 h 321"/>
                <a:gd name="T2" fmla="*/ 0 w 438"/>
                <a:gd name="T3" fmla="*/ 321 h 321"/>
                <a:gd name="T4" fmla="*/ 0 w 438"/>
                <a:gd name="T5" fmla="*/ 321 h 321"/>
                <a:gd name="T6" fmla="*/ 438 w 438"/>
                <a:gd name="T7" fmla="*/ 0 h 321"/>
                <a:gd name="T8" fmla="*/ 438 w 438"/>
                <a:gd name="T9" fmla="*/ 0 h 321"/>
              </a:gdLst>
              <a:ahLst/>
              <a:cxnLst>
                <a:cxn ang="0">
                  <a:pos x="T0" y="T1"/>
                </a:cxn>
                <a:cxn ang="0">
                  <a:pos x="T2" y="T3"/>
                </a:cxn>
                <a:cxn ang="0">
                  <a:pos x="T4" y="T5"/>
                </a:cxn>
                <a:cxn ang="0">
                  <a:pos x="T6" y="T7"/>
                </a:cxn>
                <a:cxn ang="0">
                  <a:pos x="T8" y="T9"/>
                </a:cxn>
              </a:cxnLst>
              <a:rect l="0" t="0" r="r" b="b"/>
              <a:pathLst>
                <a:path w="438" h="321">
                  <a:moveTo>
                    <a:pt x="438" y="0"/>
                  </a:moveTo>
                  <a:lnTo>
                    <a:pt x="0" y="321"/>
                  </a:lnTo>
                  <a:lnTo>
                    <a:pt x="0" y="321"/>
                  </a:lnTo>
                  <a:lnTo>
                    <a:pt x="438" y="0"/>
                  </a:lnTo>
                  <a:lnTo>
                    <a:pt x="43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04" name="Freeform 48"/>
            <p:cNvSpPr/>
            <p:nvPr/>
          </p:nvSpPr>
          <p:spPr bwMode="auto">
            <a:xfrm>
              <a:off x="5839676" y="3952220"/>
              <a:ext cx="346910" cy="232537"/>
            </a:xfrm>
            <a:custGeom>
              <a:avLst/>
              <a:gdLst>
                <a:gd name="T0" fmla="*/ 269 w 336"/>
                <a:gd name="T1" fmla="*/ 0 h 225"/>
                <a:gd name="T2" fmla="*/ 203 w 336"/>
                <a:gd name="T3" fmla="*/ 27 h 225"/>
                <a:gd name="T4" fmla="*/ 202 w 336"/>
                <a:gd name="T5" fmla="*/ 29 h 225"/>
                <a:gd name="T6" fmla="*/ 180 w 336"/>
                <a:gd name="T7" fmla="*/ 114 h 225"/>
                <a:gd name="T8" fmla="*/ 152 w 336"/>
                <a:gd name="T9" fmla="*/ 86 h 225"/>
                <a:gd name="T10" fmla="*/ 89 w 336"/>
                <a:gd name="T11" fmla="*/ 61 h 225"/>
                <a:gd name="T12" fmla="*/ 24 w 336"/>
                <a:gd name="T13" fmla="*/ 88 h 225"/>
                <a:gd name="T14" fmla="*/ 23 w 336"/>
                <a:gd name="T15" fmla="*/ 90 h 225"/>
                <a:gd name="T16" fmla="*/ 0 w 336"/>
                <a:gd name="T17" fmla="*/ 130 h 225"/>
                <a:gd name="T18" fmla="*/ 56 w 336"/>
                <a:gd name="T19" fmla="*/ 173 h 225"/>
                <a:gd name="T20" fmla="*/ 56 w 336"/>
                <a:gd name="T21" fmla="*/ 175 h 225"/>
                <a:gd name="T22" fmla="*/ 68 w 336"/>
                <a:gd name="T23" fmla="*/ 225 h 225"/>
                <a:gd name="T24" fmla="*/ 336 w 336"/>
                <a:gd name="T25" fmla="*/ 29 h 225"/>
                <a:gd name="T26" fmla="*/ 331 w 336"/>
                <a:gd name="T27" fmla="*/ 25 h 225"/>
                <a:gd name="T28" fmla="*/ 269 w 336"/>
                <a:gd name="T29" fmla="*/ 0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36" h="225">
                  <a:moveTo>
                    <a:pt x="269" y="0"/>
                  </a:moveTo>
                  <a:cubicBezTo>
                    <a:pt x="245" y="0"/>
                    <a:pt x="221" y="9"/>
                    <a:pt x="203" y="27"/>
                  </a:cubicBezTo>
                  <a:cubicBezTo>
                    <a:pt x="202" y="29"/>
                    <a:pt x="202" y="29"/>
                    <a:pt x="202" y="29"/>
                  </a:cubicBezTo>
                  <a:cubicBezTo>
                    <a:pt x="180" y="52"/>
                    <a:pt x="172" y="84"/>
                    <a:pt x="180" y="114"/>
                  </a:cubicBezTo>
                  <a:cubicBezTo>
                    <a:pt x="152" y="86"/>
                    <a:pt x="152" y="86"/>
                    <a:pt x="152" y="86"/>
                  </a:cubicBezTo>
                  <a:cubicBezTo>
                    <a:pt x="134" y="69"/>
                    <a:pt x="112" y="61"/>
                    <a:pt x="89" y="61"/>
                  </a:cubicBezTo>
                  <a:cubicBezTo>
                    <a:pt x="65" y="61"/>
                    <a:pt x="42" y="70"/>
                    <a:pt x="24" y="88"/>
                  </a:cubicBezTo>
                  <a:cubicBezTo>
                    <a:pt x="23" y="90"/>
                    <a:pt x="23" y="90"/>
                    <a:pt x="23" y="90"/>
                  </a:cubicBezTo>
                  <a:cubicBezTo>
                    <a:pt x="11" y="101"/>
                    <a:pt x="4" y="115"/>
                    <a:pt x="0" y="130"/>
                  </a:cubicBezTo>
                  <a:cubicBezTo>
                    <a:pt x="23" y="136"/>
                    <a:pt x="43" y="151"/>
                    <a:pt x="56" y="173"/>
                  </a:cubicBezTo>
                  <a:cubicBezTo>
                    <a:pt x="56" y="175"/>
                    <a:pt x="56" y="175"/>
                    <a:pt x="56" y="175"/>
                  </a:cubicBezTo>
                  <a:cubicBezTo>
                    <a:pt x="65" y="190"/>
                    <a:pt x="69" y="208"/>
                    <a:pt x="68" y="225"/>
                  </a:cubicBezTo>
                  <a:cubicBezTo>
                    <a:pt x="336" y="29"/>
                    <a:pt x="336" y="29"/>
                    <a:pt x="336" y="29"/>
                  </a:cubicBezTo>
                  <a:cubicBezTo>
                    <a:pt x="331" y="25"/>
                    <a:pt x="331" y="25"/>
                    <a:pt x="331" y="25"/>
                  </a:cubicBezTo>
                  <a:cubicBezTo>
                    <a:pt x="314" y="8"/>
                    <a:pt x="291" y="0"/>
                    <a:pt x="269" y="0"/>
                  </a:cubicBezTo>
                </a:path>
              </a:pathLst>
            </a:custGeom>
            <a:solidFill>
              <a:srgbClr val="AC7C5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05" name="Freeform 49"/>
            <p:cNvSpPr>
              <a:spLocks noEditPoints="1"/>
            </p:cNvSpPr>
            <p:nvPr/>
          </p:nvSpPr>
          <p:spPr bwMode="auto">
            <a:xfrm>
              <a:off x="5589445" y="4258689"/>
              <a:ext cx="273611" cy="155446"/>
            </a:xfrm>
            <a:custGeom>
              <a:avLst/>
              <a:gdLst>
                <a:gd name="T0" fmla="*/ 264 w 265"/>
                <a:gd name="T1" fmla="*/ 1 h 150"/>
                <a:gd name="T2" fmla="*/ 0 w 265"/>
                <a:gd name="T3" fmla="*/ 150 h 150"/>
                <a:gd name="T4" fmla="*/ 0 w 265"/>
                <a:gd name="T5" fmla="*/ 150 h 150"/>
                <a:gd name="T6" fmla="*/ 264 w 265"/>
                <a:gd name="T7" fmla="*/ 1 h 150"/>
                <a:gd name="T8" fmla="*/ 264 w 265"/>
                <a:gd name="T9" fmla="*/ 0 h 150"/>
                <a:gd name="T10" fmla="*/ 264 w 265"/>
                <a:gd name="T11" fmla="*/ 1 h 150"/>
                <a:gd name="T12" fmla="*/ 264 w 265"/>
                <a:gd name="T13" fmla="*/ 0 h 150"/>
                <a:gd name="T14" fmla="*/ 265 w 265"/>
                <a:gd name="T15" fmla="*/ 0 h 150"/>
                <a:gd name="T16" fmla="*/ 264 w 265"/>
                <a:gd name="T17" fmla="*/ 0 h 150"/>
                <a:gd name="T18" fmla="*/ 265 w 265"/>
                <a:gd name="T19" fmla="*/ 0 h 150"/>
                <a:gd name="T20" fmla="*/ 265 w 265"/>
                <a:gd name="T21" fmla="*/ 0 h 150"/>
                <a:gd name="T22" fmla="*/ 265 w 265"/>
                <a:gd name="T23" fmla="*/ 0 h 150"/>
                <a:gd name="T24" fmla="*/ 265 w 265"/>
                <a:gd name="T25" fmla="*/ 0 h 150"/>
                <a:gd name="T26" fmla="*/ 265 w 265"/>
                <a:gd name="T27" fmla="*/ 0 h 150"/>
                <a:gd name="T28" fmla="*/ 265 w 265"/>
                <a:gd name="T29" fmla="*/ 0 h 150"/>
                <a:gd name="T30" fmla="*/ 265 w 265"/>
                <a:gd name="T31" fmla="*/ 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65" h="150">
                  <a:moveTo>
                    <a:pt x="264" y="1"/>
                  </a:moveTo>
                  <a:cubicBezTo>
                    <a:pt x="0" y="150"/>
                    <a:pt x="0" y="150"/>
                    <a:pt x="0" y="150"/>
                  </a:cubicBezTo>
                  <a:cubicBezTo>
                    <a:pt x="0" y="150"/>
                    <a:pt x="0" y="150"/>
                    <a:pt x="0" y="150"/>
                  </a:cubicBezTo>
                  <a:cubicBezTo>
                    <a:pt x="264" y="1"/>
                    <a:pt x="264" y="1"/>
                    <a:pt x="264" y="1"/>
                  </a:cubicBezTo>
                  <a:moveTo>
                    <a:pt x="264" y="0"/>
                  </a:moveTo>
                  <a:cubicBezTo>
                    <a:pt x="264" y="1"/>
                    <a:pt x="264" y="1"/>
                    <a:pt x="264" y="1"/>
                  </a:cubicBezTo>
                  <a:cubicBezTo>
                    <a:pt x="264" y="1"/>
                    <a:pt x="264" y="0"/>
                    <a:pt x="264" y="0"/>
                  </a:cubicBezTo>
                  <a:moveTo>
                    <a:pt x="265" y="0"/>
                  </a:moveTo>
                  <a:cubicBezTo>
                    <a:pt x="264" y="0"/>
                    <a:pt x="264" y="0"/>
                    <a:pt x="264" y="0"/>
                  </a:cubicBezTo>
                  <a:cubicBezTo>
                    <a:pt x="264" y="0"/>
                    <a:pt x="264" y="0"/>
                    <a:pt x="265" y="0"/>
                  </a:cubicBezTo>
                  <a:moveTo>
                    <a:pt x="265" y="0"/>
                  </a:moveTo>
                  <a:cubicBezTo>
                    <a:pt x="265" y="0"/>
                    <a:pt x="265" y="0"/>
                    <a:pt x="265" y="0"/>
                  </a:cubicBezTo>
                  <a:cubicBezTo>
                    <a:pt x="265" y="0"/>
                    <a:pt x="265" y="0"/>
                    <a:pt x="265" y="0"/>
                  </a:cubicBezTo>
                  <a:moveTo>
                    <a:pt x="265" y="0"/>
                  </a:moveTo>
                  <a:cubicBezTo>
                    <a:pt x="265" y="0"/>
                    <a:pt x="265" y="0"/>
                    <a:pt x="265" y="0"/>
                  </a:cubicBezTo>
                  <a:cubicBezTo>
                    <a:pt x="265" y="0"/>
                    <a:pt x="265" y="0"/>
                    <a:pt x="265" y="0"/>
                  </a:cubicBezTo>
                </a:path>
              </a:pathLst>
            </a:custGeom>
            <a:solidFill>
              <a:srgbClr val="E6E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06" name="Freeform 50"/>
            <p:cNvSpPr/>
            <p:nvPr/>
          </p:nvSpPr>
          <p:spPr bwMode="auto">
            <a:xfrm>
              <a:off x="5561642" y="4086182"/>
              <a:ext cx="348806" cy="327954"/>
            </a:xfrm>
            <a:custGeom>
              <a:avLst/>
              <a:gdLst>
                <a:gd name="T0" fmla="*/ 269 w 338"/>
                <a:gd name="T1" fmla="*/ 0 h 317"/>
                <a:gd name="T2" fmla="*/ 283 w 338"/>
                <a:gd name="T3" fmla="*/ 75 h 317"/>
                <a:gd name="T4" fmla="*/ 269 w 338"/>
                <a:gd name="T5" fmla="*/ 62 h 317"/>
                <a:gd name="T6" fmla="*/ 207 w 338"/>
                <a:gd name="T7" fmla="*/ 37 h 317"/>
                <a:gd name="T8" fmla="*/ 142 w 338"/>
                <a:gd name="T9" fmla="*/ 64 h 317"/>
                <a:gd name="T10" fmla="*/ 140 w 338"/>
                <a:gd name="T11" fmla="*/ 66 h 317"/>
                <a:gd name="T12" fmla="*/ 128 w 338"/>
                <a:gd name="T13" fmla="*/ 175 h 317"/>
                <a:gd name="T14" fmla="*/ 99 w 338"/>
                <a:gd name="T15" fmla="*/ 170 h 317"/>
                <a:gd name="T16" fmla="*/ 34 w 338"/>
                <a:gd name="T17" fmla="*/ 198 h 317"/>
                <a:gd name="T18" fmla="*/ 33 w 338"/>
                <a:gd name="T19" fmla="*/ 199 h 317"/>
                <a:gd name="T20" fmla="*/ 27 w 338"/>
                <a:gd name="T21" fmla="*/ 317 h 317"/>
                <a:gd name="T22" fmla="*/ 291 w 338"/>
                <a:gd name="T23" fmla="*/ 168 h 317"/>
                <a:gd name="T24" fmla="*/ 291 w 338"/>
                <a:gd name="T25" fmla="*/ 168 h 317"/>
                <a:gd name="T26" fmla="*/ 291 w 338"/>
                <a:gd name="T27" fmla="*/ 167 h 317"/>
                <a:gd name="T28" fmla="*/ 291 w 338"/>
                <a:gd name="T29" fmla="*/ 167 h 317"/>
                <a:gd name="T30" fmla="*/ 292 w 338"/>
                <a:gd name="T31" fmla="*/ 167 h 317"/>
                <a:gd name="T32" fmla="*/ 292 w 338"/>
                <a:gd name="T33" fmla="*/ 167 h 317"/>
                <a:gd name="T34" fmla="*/ 292 w 338"/>
                <a:gd name="T35" fmla="*/ 167 h 317"/>
                <a:gd name="T36" fmla="*/ 292 w 338"/>
                <a:gd name="T37" fmla="*/ 167 h 317"/>
                <a:gd name="T38" fmla="*/ 292 w 338"/>
                <a:gd name="T39" fmla="*/ 167 h 317"/>
                <a:gd name="T40" fmla="*/ 337 w 338"/>
                <a:gd name="T41" fmla="*/ 95 h 317"/>
                <a:gd name="T42" fmla="*/ 337 w 338"/>
                <a:gd name="T43" fmla="*/ 95 h 317"/>
                <a:gd name="T44" fmla="*/ 337 w 338"/>
                <a:gd name="T45" fmla="*/ 95 h 317"/>
                <a:gd name="T46" fmla="*/ 325 w 338"/>
                <a:gd name="T47" fmla="*/ 45 h 317"/>
                <a:gd name="T48" fmla="*/ 325 w 338"/>
                <a:gd name="T49" fmla="*/ 43 h 317"/>
                <a:gd name="T50" fmla="*/ 269 w 338"/>
                <a:gd name="T51" fmla="*/ 0 h 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38" h="317">
                  <a:moveTo>
                    <a:pt x="269" y="0"/>
                  </a:moveTo>
                  <a:cubicBezTo>
                    <a:pt x="263" y="25"/>
                    <a:pt x="268" y="53"/>
                    <a:pt x="283" y="75"/>
                  </a:cubicBezTo>
                  <a:cubicBezTo>
                    <a:pt x="269" y="62"/>
                    <a:pt x="269" y="62"/>
                    <a:pt x="269" y="62"/>
                  </a:cubicBezTo>
                  <a:cubicBezTo>
                    <a:pt x="252" y="45"/>
                    <a:pt x="229" y="37"/>
                    <a:pt x="207" y="37"/>
                  </a:cubicBezTo>
                  <a:cubicBezTo>
                    <a:pt x="183" y="37"/>
                    <a:pt x="159" y="46"/>
                    <a:pt x="142" y="64"/>
                  </a:cubicBezTo>
                  <a:cubicBezTo>
                    <a:pt x="140" y="66"/>
                    <a:pt x="140" y="66"/>
                    <a:pt x="140" y="66"/>
                  </a:cubicBezTo>
                  <a:cubicBezTo>
                    <a:pt x="111" y="96"/>
                    <a:pt x="108" y="141"/>
                    <a:pt x="128" y="175"/>
                  </a:cubicBezTo>
                  <a:cubicBezTo>
                    <a:pt x="119" y="172"/>
                    <a:pt x="109" y="170"/>
                    <a:pt x="99" y="170"/>
                  </a:cubicBezTo>
                  <a:cubicBezTo>
                    <a:pt x="76" y="170"/>
                    <a:pt x="52" y="180"/>
                    <a:pt x="34" y="198"/>
                  </a:cubicBezTo>
                  <a:cubicBezTo>
                    <a:pt x="33" y="199"/>
                    <a:pt x="33" y="199"/>
                    <a:pt x="33" y="199"/>
                  </a:cubicBezTo>
                  <a:cubicBezTo>
                    <a:pt x="2" y="232"/>
                    <a:pt x="0" y="282"/>
                    <a:pt x="27" y="317"/>
                  </a:cubicBezTo>
                  <a:cubicBezTo>
                    <a:pt x="291" y="168"/>
                    <a:pt x="291" y="168"/>
                    <a:pt x="291" y="168"/>
                  </a:cubicBezTo>
                  <a:cubicBezTo>
                    <a:pt x="291" y="168"/>
                    <a:pt x="291" y="168"/>
                    <a:pt x="291" y="168"/>
                  </a:cubicBezTo>
                  <a:cubicBezTo>
                    <a:pt x="291" y="168"/>
                    <a:pt x="291" y="168"/>
                    <a:pt x="291" y="167"/>
                  </a:cubicBezTo>
                  <a:cubicBezTo>
                    <a:pt x="291" y="167"/>
                    <a:pt x="291" y="167"/>
                    <a:pt x="291" y="167"/>
                  </a:cubicBezTo>
                  <a:cubicBezTo>
                    <a:pt x="291" y="167"/>
                    <a:pt x="291" y="167"/>
                    <a:pt x="292" y="167"/>
                  </a:cubicBezTo>
                  <a:cubicBezTo>
                    <a:pt x="292" y="167"/>
                    <a:pt x="292" y="167"/>
                    <a:pt x="292" y="167"/>
                  </a:cubicBezTo>
                  <a:cubicBezTo>
                    <a:pt x="292" y="167"/>
                    <a:pt x="292" y="167"/>
                    <a:pt x="292" y="167"/>
                  </a:cubicBezTo>
                  <a:cubicBezTo>
                    <a:pt x="292" y="167"/>
                    <a:pt x="292" y="167"/>
                    <a:pt x="292" y="167"/>
                  </a:cubicBezTo>
                  <a:cubicBezTo>
                    <a:pt x="292" y="167"/>
                    <a:pt x="292" y="167"/>
                    <a:pt x="292" y="167"/>
                  </a:cubicBezTo>
                  <a:cubicBezTo>
                    <a:pt x="319" y="151"/>
                    <a:pt x="335" y="124"/>
                    <a:pt x="337" y="95"/>
                  </a:cubicBezTo>
                  <a:cubicBezTo>
                    <a:pt x="337" y="95"/>
                    <a:pt x="337" y="95"/>
                    <a:pt x="337" y="95"/>
                  </a:cubicBezTo>
                  <a:cubicBezTo>
                    <a:pt x="337" y="95"/>
                    <a:pt x="337" y="95"/>
                    <a:pt x="337" y="95"/>
                  </a:cubicBezTo>
                  <a:cubicBezTo>
                    <a:pt x="338" y="78"/>
                    <a:pt x="334" y="60"/>
                    <a:pt x="325" y="45"/>
                  </a:cubicBezTo>
                  <a:cubicBezTo>
                    <a:pt x="325" y="43"/>
                    <a:pt x="325" y="43"/>
                    <a:pt x="325" y="43"/>
                  </a:cubicBezTo>
                  <a:cubicBezTo>
                    <a:pt x="312" y="21"/>
                    <a:pt x="292" y="6"/>
                    <a:pt x="269" y="0"/>
                  </a:cubicBezTo>
                </a:path>
              </a:pathLst>
            </a:custGeom>
            <a:solidFill>
              <a:srgbClr val="AC7C5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07" name="Freeform 51"/>
            <p:cNvSpPr/>
            <p:nvPr/>
          </p:nvSpPr>
          <p:spPr bwMode="auto">
            <a:xfrm>
              <a:off x="6037459" y="3929472"/>
              <a:ext cx="299518" cy="295095"/>
            </a:xfrm>
            <a:custGeom>
              <a:avLst/>
              <a:gdLst>
                <a:gd name="T0" fmla="*/ 126 w 290"/>
                <a:gd name="T1" fmla="*/ 251 h 286"/>
                <a:gd name="T2" fmla="*/ 37 w 290"/>
                <a:gd name="T3" fmla="*/ 166 h 286"/>
                <a:gd name="T4" fmla="*/ 34 w 290"/>
                <a:gd name="T5" fmla="*/ 39 h 286"/>
                <a:gd name="T6" fmla="*/ 35 w 290"/>
                <a:gd name="T7" fmla="*/ 37 h 286"/>
                <a:gd name="T8" fmla="*/ 163 w 290"/>
                <a:gd name="T9" fmla="*/ 35 h 286"/>
                <a:gd name="T10" fmla="*/ 253 w 290"/>
                <a:gd name="T11" fmla="*/ 119 h 286"/>
                <a:gd name="T12" fmla="*/ 255 w 290"/>
                <a:gd name="T13" fmla="*/ 247 h 286"/>
                <a:gd name="T14" fmla="*/ 254 w 290"/>
                <a:gd name="T15" fmla="*/ 248 h 286"/>
                <a:gd name="T16" fmla="*/ 126 w 290"/>
                <a:gd name="T17" fmla="*/ 251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0" h="286">
                  <a:moveTo>
                    <a:pt x="126" y="251"/>
                  </a:moveTo>
                  <a:cubicBezTo>
                    <a:pt x="37" y="166"/>
                    <a:pt x="37" y="166"/>
                    <a:pt x="37" y="166"/>
                  </a:cubicBezTo>
                  <a:cubicBezTo>
                    <a:pt x="1" y="132"/>
                    <a:pt x="0" y="75"/>
                    <a:pt x="34" y="39"/>
                  </a:cubicBezTo>
                  <a:cubicBezTo>
                    <a:pt x="35" y="37"/>
                    <a:pt x="35" y="37"/>
                    <a:pt x="35" y="37"/>
                  </a:cubicBezTo>
                  <a:cubicBezTo>
                    <a:pt x="70" y="1"/>
                    <a:pt x="127" y="0"/>
                    <a:pt x="163" y="35"/>
                  </a:cubicBezTo>
                  <a:cubicBezTo>
                    <a:pt x="253" y="119"/>
                    <a:pt x="253" y="119"/>
                    <a:pt x="253" y="119"/>
                  </a:cubicBezTo>
                  <a:cubicBezTo>
                    <a:pt x="289" y="154"/>
                    <a:pt x="290" y="211"/>
                    <a:pt x="255" y="247"/>
                  </a:cubicBezTo>
                  <a:cubicBezTo>
                    <a:pt x="254" y="248"/>
                    <a:pt x="254" y="248"/>
                    <a:pt x="254" y="248"/>
                  </a:cubicBezTo>
                  <a:cubicBezTo>
                    <a:pt x="219" y="284"/>
                    <a:pt x="162" y="286"/>
                    <a:pt x="126" y="251"/>
                  </a:cubicBezTo>
                  <a:close/>
                </a:path>
              </a:pathLst>
            </a:custGeom>
            <a:solidFill>
              <a:srgbClr val="FDD5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08" name="Freeform 52"/>
            <p:cNvSpPr/>
            <p:nvPr/>
          </p:nvSpPr>
          <p:spPr bwMode="auto">
            <a:xfrm>
              <a:off x="5851682" y="3992661"/>
              <a:ext cx="390511" cy="387984"/>
            </a:xfrm>
            <a:custGeom>
              <a:avLst/>
              <a:gdLst>
                <a:gd name="T0" fmla="*/ 214 w 378"/>
                <a:gd name="T1" fmla="*/ 341 h 376"/>
                <a:gd name="T2" fmla="*/ 37 w 378"/>
                <a:gd name="T3" fmla="*/ 166 h 376"/>
                <a:gd name="T4" fmla="*/ 35 w 378"/>
                <a:gd name="T5" fmla="*/ 39 h 376"/>
                <a:gd name="T6" fmla="*/ 36 w 378"/>
                <a:gd name="T7" fmla="*/ 37 h 376"/>
                <a:gd name="T8" fmla="*/ 164 w 378"/>
                <a:gd name="T9" fmla="*/ 35 h 376"/>
                <a:gd name="T10" fmla="*/ 341 w 378"/>
                <a:gd name="T11" fmla="*/ 210 h 376"/>
                <a:gd name="T12" fmla="*/ 343 w 378"/>
                <a:gd name="T13" fmla="*/ 337 h 376"/>
                <a:gd name="T14" fmla="*/ 342 w 378"/>
                <a:gd name="T15" fmla="*/ 339 h 376"/>
                <a:gd name="T16" fmla="*/ 214 w 378"/>
                <a:gd name="T17" fmla="*/ 341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8" h="376">
                  <a:moveTo>
                    <a:pt x="214" y="341"/>
                  </a:moveTo>
                  <a:cubicBezTo>
                    <a:pt x="37" y="166"/>
                    <a:pt x="37" y="166"/>
                    <a:pt x="37" y="166"/>
                  </a:cubicBezTo>
                  <a:cubicBezTo>
                    <a:pt x="1" y="132"/>
                    <a:pt x="0" y="75"/>
                    <a:pt x="35" y="39"/>
                  </a:cubicBezTo>
                  <a:cubicBezTo>
                    <a:pt x="36" y="37"/>
                    <a:pt x="36" y="37"/>
                    <a:pt x="36" y="37"/>
                  </a:cubicBezTo>
                  <a:cubicBezTo>
                    <a:pt x="70" y="1"/>
                    <a:pt x="128" y="0"/>
                    <a:pt x="164" y="35"/>
                  </a:cubicBezTo>
                  <a:cubicBezTo>
                    <a:pt x="341" y="210"/>
                    <a:pt x="341" y="210"/>
                    <a:pt x="341" y="210"/>
                  </a:cubicBezTo>
                  <a:cubicBezTo>
                    <a:pt x="377" y="244"/>
                    <a:pt x="378" y="301"/>
                    <a:pt x="343" y="337"/>
                  </a:cubicBezTo>
                  <a:cubicBezTo>
                    <a:pt x="342" y="339"/>
                    <a:pt x="342" y="339"/>
                    <a:pt x="342" y="339"/>
                  </a:cubicBezTo>
                  <a:cubicBezTo>
                    <a:pt x="308" y="375"/>
                    <a:pt x="250" y="376"/>
                    <a:pt x="214" y="341"/>
                  </a:cubicBezTo>
                  <a:close/>
                </a:path>
              </a:pathLst>
            </a:custGeom>
            <a:solidFill>
              <a:srgbClr val="FDD5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09" name="Freeform 53"/>
            <p:cNvSpPr/>
            <p:nvPr/>
          </p:nvSpPr>
          <p:spPr bwMode="auto">
            <a:xfrm>
              <a:off x="5696236" y="4101979"/>
              <a:ext cx="343751" cy="331745"/>
            </a:xfrm>
            <a:custGeom>
              <a:avLst/>
              <a:gdLst>
                <a:gd name="T0" fmla="*/ 170 w 333"/>
                <a:gd name="T1" fmla="*/ 287 h 321"/>
                <a:gd name="T2" fmla="*/ 37 w 333"/>
                <a:gd name="T3" fmla="*/ 166 h 321"/>
                <a:gd name="T4" fmla="*/ 34 w 333"/>
                <a:gd name="T5" fmla="*/ 39 h 321"/>
                <a:gd name="T6" fmla="*/ 36 w 333"/>
                <a:gd name="T7" fmla="*/ 37 h 321"/>
                <a:gd name="T8" fmla="*/ 163 w 333"/>
                <a:gd name="T9" fmla="*/ 35 h 321"/>
                <a:gd name="T10" fmla="*/ 296 w 333"/>
                <a:gd name="T11" fmla="*/ 155 h 321"/>
                <a:gd name="T12" fmla="*/ 298 w 333"/>
                <a:gd name="T13" fmla="*/ 283 h 321"/>
                <a:gd name="T14" fmla="*/ 297 w 333"/>
                <a:gd name="T15" fmla="*/ 284 h 321"/>
                <a:gd name="T16" fmla="*/ 170 w 333"/>
                <a:gd name="T17" fmla="*/ 287 h 3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3" h="321">
                  <a:moveTo>
                    <a:pt x="170" y="287"/>
                  </a:moveTo>
                  <a:cubicBezTo>
                    <a:pt x="37" y="166"/>
                    <a:pt x="37" y="166"/>
                    <a:pt x="37" y="166"/>
                  </a:cubicBezTo>
                  <a:cubicBezTo>
                    <a:pt x="1" y="132"/>
                    <a:pt x="0" y="75"/>
                    <a:pt x="34" y="39"/>
                  </a:cubicBezTo>
                  <a:cubicBezTo>
                    <a:pt x="36" y="37"/>
                    <a:pt x="36" y="37"/>
                    <a:pt x="36" y="37"/>
                  </a:cubicBezTo>
                  <a:cubicBezTo>
                    <a:pt x="70" y="1"/>
                    <a:pt x="127" y="0"/>
                    <a:pt x="163" y="35"/>
                  </a:cubicBezTo>
                  <a:cubicBezTo>
                    <a:pt x="296" y="155"/>
                    <a:pt x="296" y="155"/>
                    <a:pt x="296" y="155"/>
                  </a:cubicBezTo>
                  <a:cubicBezTo>
                    <a:pt x="332" y="190"/>
                    <a:pt x="333" y="247"/>
                    <a:pt x="298" y="283"/>
                  </a:cubicBezTo>
                  <a:cubicBezTo>
                    <a:pt x="297" y="284"/>
                    <a:pt x="297" y="284"/>
                    <a:pt x="297" y="284"/>
                  </a:cubicBezTo>
                  <a:cubicBezTo>
                    <a:pt x="263" y="320"/>
                    <a:pt x="206" y="321"/>
                    <a:pt x="170" y="287"/>
                  </a:cubicBezTo>
                  <a:close/>
                </a:path>
              </a:pathLst>
            </a:custGeom>
            <a:solidFill>
              <a:srgbClr val="FDD5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10" name="Freeform 54"/>
            <p:cNvSpPr/>
            <p:nvPr/>
          </p:nvSpPr>
          <p:spPr bwMode="auto">
            <a:xfrm>
              <a:off x="5585654" y="4240364"/>
              <a:ext cx="259077" cy="254022"/>
            </a:xfrm>
            <a:custGeom>
              <a:avLst/>
              <a:gdLst>
                <a:gd name="T0" fmla="*/ 87 w 251"/>
                <a:gd name="T1" fmla="*/ 211 h 246"/>
                <a:gd name="T2" fmla="*/ 37 w 251"/>
                <a:gd name="T3" fmla="*/ 166 h 246"/>
                <a:gd name="T4" fmla="*/ 34 w 251"/>
                <a:gd name="T5" fmla="*/ 38 h 246"/>
                <a:gd name="T6" fmla="*/ 35 w 251"/>
                <a:gd name="T7" fmla="*/ 37 h 246"/>
                <a:gd name="T8" fmla="*/ 163 w 251"/>
                <a:gd name="T9" fmla="*/ 34 h 246"/>
                <a:gd name="T10" fmla="*/ 214 w 251"/>
                <a:gd name="T11" fmla="*/ 79 h 246"/>
                <a:gd name="T12" fmla="*/ 216 w 251"/>
                <a:gd name="T13" fmla="*/ 207 h 246"/>
                <a:gd name="T14" fmla="*/ 215 w 251"/>
                <a:gd name="T15" fmla="*/ 208 h 246"/>
                <a:gd name="T16" fmla="*/ 87 w 251"/>
                <a:gd name="T17" fmla="*/ 211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1" h="246">
                  <a:moveTo>
                    <a:pt x="87" y="211"/>
                  </a:moveTo>
                  <a:cubicBezTo>
                    <a:pt x="37" y="166"/>
                    <a:pt x="37" y="166"/>
                    <a:pt x="37" y="166"/>
                  </a:cubicBezTo>
                  <a:cubicBezTo>
                    <a:pt x="1" y="131"/>
                    <a:pt x="0" y="74"/>
                    <a:pt x="34" y="38"/>
                  </a:cubicBezTo>
                  <a:cubicBezTo>
                    <a:pt x="35" y="37"/>
                    <a:pt x="35" y="37"/>
                    <a:pt x="35" y="37"/>
                  </a:cubicBezTo>
                  <a:cubicBezTo>
                    <a:pt x="70" y="1"/>
                    <a:pt x="127" y="0"/>
                    <a:pt x="163" y="34"/>
                  </a:cubicBezTo>
                  <a:cubicBezTo>
                    <a:pt x="214" y="79"/>
                    <a:pt x="214" y="79"/>
                    <a:pt x="214" y="79"/>
                  </a:cubicBezTo>
                  <a:cubicBezTo>
                    <a:pt x="250" y="114"/>
                    <a:pt x="251" y="171"/>
                    <a:pt x="216" y="207"/>
                  </a:cubicBezTo>
                  <a:cubicBezTo>
                    <a:pt x="215" y="208"/>
                    <a:pt x="215" y="208"/>
                    <a:pt x="215" y="208"/>
                  </a:cubicBezTo>
                  <a:cubicBezTo>
                    <a:pt x="181" y="244"/>
                    <a:pt x="123" y="246"/>
                    <a:pt x="87" y="211"/>
                  </a:cubicBezTo>
                  <a:close/>
                </a:path>
              </a:pathLst>
            </a:custGeom>
            <a:solidFill>
              <a:srgbClr val="FDD5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11" name="Freeform 55"/>
            <p:cNvSpPr/>
            <p:nvPr/>
          </p:nvSpPr>
          <p:spPr bwMode="auto">
            <a:xfrm>
              <a:off x="5171763" y="3382883"/>
              <a:ext cx="756378" cy="415155"/>
            </a:xfrm>
            <a:custGeom>
              <a:avLst/>
              <a:gdLst>
                <a:gd name="T0" fmla="*/ 0 w 733"/>
                <a:gd name="T1" fmla="*/ 22 h 402"/>
                <a:gd name="T2" fmla="*/ 401 w 733"/>
                <a:gd name="T3" fmla="*/ 2 h 402"/>
                <a:gd name="T4" fmla="*/ 536 w 733"/>
                <a:gd name="T5" fmla="*/ 54 h 402"/>
                <a:gd name="T6" fmla="*/ 689 w 733"/>
                <a:gd name="T7" fmla="*/ 205 h 402"/>
                <a:gd name="T8" fmla="*/ 693 w 733"/>
                <a:gd name="T9" fmla="*/ 356 h 402"/>
                <a:gd name="T10" fmla="*/ 691 w 733"/>
                <a:gd name="T11" fmla="*/ 358 h 402"/>
                <a:gd name="T12" fmla="*/ 540 w 733"/>
                <a:gd name="T13" fmla="*/ 361 h 402"/>
                <a:gd name="T14" fmla="*/ 370 w 733"/>
                <a:gd name="T15" fmla="*/ 193 h 402"/>
                <a:gd name="T16" fmla="*/ 13 w 733"/>
                <a:gd name="T17" fmla="*/ 244 h 402"/>
                <a:gd name="T18" fmla="*/ 0 w 733"/>
                <a:gd name="T19" fmla="*/ 22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33" h="402">
                  <a:moveTo>
                    <a:pt x="0" y="22"/>
                  </a:moveTo>
                  <a:cubicBezTo>
                    <a:pt x="401" y="2"/>
                    <a:pt x="401" y="2"/>
                    <a:pt x="401" y="2"/>
                  </a:cubicBezTo>
                  <a:cubicBezTo>
                    <a:pt x="451" y="0"/>
                    <a:pt x="500" y="18"/>
                    <a:pt x="536" y="54"/>
                  </a:cubicBezTo>
                  <a:cubicBezTo>
                    <a:pt x="689" y="205"/>
                    <a:pt x="689" y="205"/>
                    <a:pt x="689" y="205"/>
                  </a:cubicBezTo>
                  <a:cubicBezTo>
                    <a:pt x="732" y="246"/>
                    <a:pt x="733" y="314"/>
                    <a:pt x="693" y="356"/>
                  </a:cubicBezTo>
                  <a:cubicBezTo>
                    <a:pt x="691" y="358"/>
                    <a:pt x="691" y="358"/>
                    <a:pt x="691" y="358"/>
                  </a:cubicBezTo>
                  <a:cubicBezTo>
                    <a:pt x="650" y="401"/>
                    <a:pt x="583" y="402"/>
                    <a:pt x="540" y="361"/>
                  </a:cubicBezTo>
                  <a:cubicBezTo>
                    <a:pt x="370" y="193"/>
                    <a:pt x="370" y="193"/>
                    <a:pt x="370" y="193"/>
                  </a:cubicBezTo>
                  <a:cubicBezTo>
                    <a:pt x="13" y="244"/>
                    <a:pt x="13" y="244"/>
                    <a:pt x="13" y="244"/>
                  </a:cubicBezTo>
                  <a:cubicBezTo>
                    <a:pt x="0" y="22"/>
                    <a:pt x="0" y="22"/>
                    <a:pt x="0" y="22"/>
                  </a:cubicBezTo>
                </a:path>
              </a:pathLst>
            </a:custGeom>
            <a:solidFill>
              <a:srgbClr val="FDD5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12" name="Freeform 56"/>
            <p:cNvSpPr/>
            <p:nvPr/>
          </p:nvSpPr>
          <p:spPr bwMode="auto">
            <a:xfrm>
              <a:off x="5553427" y="3582561"/>
              <a:ext cx="345647" cy="236329"/>
            </a:xfrm>
            <a:custGeom>
              <a:avLst/>
              <a:gdLst>
                <a:gd name="T0" fmla="*/ 0 w 335"/>
                <a:gd name="T1" fmla="*/ 0 h 229"/>
                <a:gd name="T2" fmla="*/ 147 w 335"/>
                <a:gd name="T3" fmla="*/ 189 h 229"/>
                <a:gd name="T4" fmla="*/ 230 w 335"/>
                <a:gd name="T5" fmla="*/ 229 h 229"/>
                <a:gd name="T6" fmla="*/ 297 w 335"/>
                <a:gd name="T7" fmla="*/ 205 h 229"/>
                <a:gd name="T8" fmla="*/ 299 w 335"/>
                <a:gd name="T9" fmla="*/ 204 h 229"/>
                <a:gd name="T10" fmla="*/ 335 w 335"/>
                <a:gd name="T11" fmla="*/ 148 h 229"/>
                <a:gd name="T12" fmla="*/ 323 w 335"/>
                <a:gd name="T13" fmla="*/ 163 h 229"/>
                <a:gd name="T14" fmla="*/ 323 w 335"/>
                <a:gd name="T15" fmla="*/ 163 h 229"/>
                <a:gd name="T16" fmla="*/ 323 w 335"/>
                <a:gd name="T17" fmla="*/ 163 h 229"/>
                <a:gd name="T18" fmla="*/ 321 w 335"/>
                <a:gd name="T19" fmla="*/ 165 h 229"/>
                <a:gd name="T20" fmla="*/ 244 w 335"/>
                <a:gd name="T21" fmla="*/ 198 h 229"/>
                <a:gd name="T22" fmla="*/ 170 w 335"/>
                <a:gd name="T23" fmla="*/ 168 h 229"/>
                <a:gd name="T24" fmla="*/ 0 w 335"/>
                <a:gd name="T25" fmla="*/ 0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5" h="229">
                  <a:moveTo>
                    <a:pt x="0" y="0"/>
                  </a:moveTo>
                  <a:cubicBezTo>
                    <a:pt x="147" y="189"/>
                    <a:pt x="147" y="189"/>
                    <a:pt x="147" y="189"/>
                  </a:cubicBezTo>
                  <a:cubicBezTo>
                    <a:pt x="168" y="215"/>
                    <a:pt x="199" y="229"/>
                    <a:pt x="230" y="229"/>
                  </a:cubicBezTo>
                  <a:cubicBezTo>
                    <a:pt x="254" y="229"/>
                    <a:pt x="277" y="221"/>
                    <a:pt x="297" y="205"/>
                  </a:cubicBezTo>
                  <a:cubicBezTo>
                    <a:pt x="299" y="204"/>
                    <a:pt x="299" y="204"/>
                    <a:pt x="299" y="204"/>
                  </a:cubicBezTo>
                  <a:cubicBezTo>
                    <a:pt x="317" y="189"/>
                    <a:pt x="329" y="169"/>
                    <a:pt x="335" y="148"/>
                  </a:cubicBezTo>
                  <a:cubicBezTo>
                    <a:pt x="332" y="153"/>
                    <a:pt x="327" y="158"/>
                    <a:pt x="323" y="163"/>
                  </a:cubicBezTo>
                  <a:cubicBezTo>
                    <a:pt x="323" y="163"/>
                    <a:pt x="323" y="163"/>
                    <a:pt x="323" y="163"/>
                  </a:cubicBezTo>
                  <a:cubicBezTo>
                    <a:pt x="323" y="163"/>
                    <a:pt x="323" y="163"/>
                    <a:pt x="323" y="163"/>
                  </a:cubicBezTo>
                  <a:cubicBezTo>
                    <a:pt x="321" y="165"/>
                    <a:pt x="321" y="165"/>
                    <a:pt x="321" y="165"/>
                  </a:cubicBezTo>
                  <a:cubicBezTo>
                    <a:pt x="300" y="187"/>
                    <a:pt x="272" y="198"/>
                    <a:pt x="244" y="198"/>
                  </a:cubicBezTo>
                  <a:cubicBezTo>
                    <a:pt x="217" y="198"/>
                    <a:pt x="191" y="188"/>
                    <a:pt x="170" y="168"/>
                  </a:cubicBezTo>
                  <a:cubicBezTo>
                    <a:pt x="0" y="0"/>
                    <a:pt x="0" y="0"/>
                    <a:pt x="0" y="0"/>
                  </a:cubicBezTo>
                </a:path>
              </a:pathLst>
            </a:custGeom>
            <a:solidFill>
              <a:srgbClr val="AC7C5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13" name="Freeform 57"/>
            <p:cNvSpPr>
              <a:spLocks noEditPoints="1"/>
            </p:cNvSpPr>
            <p:nvPr/>
          </p:nvSpPr>
          <p:spPr bwMode="auto">
            <a:xfrm>
              <a:off x="5553427" y="3582561"/>
              <a:ext cx="345647" cy="204102"/>
            </a:xfrm>
            <a:custGeom>
              <a:avLst/>
              <a:gdLst>
                <a:gd name="T0" fmla="*/ 335 w 335"/>
                <a:gd name="T1" fmla="*/ 148 h 198"/>
                <a:gd name="T2" fmla="*/ 323 w 335"/>
                <a:gd name="T3" fmla="*/ 163 h 198"/>
                <a:gd name="T4" fmla="*/ 335 w 335"/>
                <a:gd name="T5" fmla="*/ 148 h 198"/>
                <a:gd name="T6" fmla="*/ 335 w 335"/>
                <a:gd name="T7" fmla="*/ 148 h 198"/>
                <a:gd name="T8" fmla="*/ 0 w 335"/>
                <a:gd name="T9" fmla="*/ 0 h 198"/>
                <a:gd name="T10" fmla="*/ 0 w 335"/>
                <a:gd name="T11" fmla="*/ 0 h 198"/>
                <a:gd name="T12" fmla="*/ 170 w 335"/>
                <a:gd name="T13" fmla="*/ 168 h 198"/>
                <a:gd name="T14" fmla="*/ 244 w 335"/>
                <a:gd name="T15" fmla="*/ 198 h 198"/>
                <a:gd name="T16" fmla="*/ 321 w 335"/>
                <a:gd name="T17" fmla="*/ 165 h 198"/>
                <a:gd name="T18" fmla="*/ 323 w 335"/>
                <a:gd name="T19" fmla="*/ 163 h 198"/>
                <a:gd name="T20" fmla="*/ 323 w 335"/>
                <a:gd name="T21" fmla="*/ 163 h 198"/>
                <a:gd name="T22" fmla="*/ 323 w 335"/>
                <a:gd name="T23" fmla="*/ 163 h 198"/>
                <a:gd name="T24" fmla="*/ 321 w 335"/>
                <a:gd name="T25" fmla="*/ 165 h 198"/>
                <a:gd name="T26" fmla="*/ 244 w 335"/>
                <a:gd name="T27" fmla="*/ 198 h 198"/>
                <a:gd name="T28" fmla="*/ 170 w 335"/>
                <a:gd name="T29" fmla="*/ 168 h 198"/>
                <a:gd name="T30" fmla="*/ 0 w 335"/>
                <a:gd name="T31" fmla="*/ 0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35" h="198">
                  <a:moveTo>
                    <a:pt x="335" y="148"/>
                  </a:moveTo>
                  <a:cubicBezTo>
                    <a:pt x="332" y="153"/>
                    <a:pt x="327" y="158"/>
                    <a:pt x="323" y="163"/>
                  </a:cubicBezTo>
                  <a:cubicBezTo>
                    <a:pt x="327" y="158"/>
                    <a:pt x="332" y="153"/>
                    <a:pt x="335" y="148"/>
                  </a:cubicBezTo>
                  <a:cubicBezTo>
                    <a:pt x="335" y="148"/>
                    <a:pt x="335" y="148"/>
                    <a:pt x="335" y="148"/>
                  </a:cubicBezTo>
                  <a:moveTo>
                    <a:pt x="0" y="0"/>
                  </a:moveTo>
                  <a:cubicBezTo>
                    <a:pt x="0" y="0"/>
                    <a:pt x="0" y="0"/>
                    <a:pt x="0" y="0"/>
                  </a:cubicBezTo>
                  <a:cubicBezTo>
                    <a:pt x="170" y="168"/>
                    <a:pt x="170" y="168"/>
                    <a:pt x="170" y="168"/>
                  </a:cubicBezTo>
                  <a:cubicBezTo>
                    <a:pt x="191" y="188"/>
                    <a:pt x="217" y="198"/>
                    <a:pt x="244" y="198"/>
                  </a:cubicBezTo>
                  <a:cubicBezTo>
                    <a:pt x="272" y="198"/>
                    <a:pt x="300" y="187"/>
                    <a:pt x="321" y="165"/>
                  </a:cubicBezTo>
                  <a:cubicBezTo>
                    <a:pt x="323" y="163"/>
                    <a:pt x="323" y="163"/>
                    <a:pt x="323" y="163"/>
                  </a:cubicBezTo>
                  <a:cubicBezTo>
                    <a:pt x="323" y="163"/>
                    <a:pt x="323" y="163"/>
                    <a:pt x="323" y="163"/>
                  </a:cubicBezTo>
                  <a:cubicBezTo>
                    <a:pt x="323" y="163"/>
                    <a:pt x="323" y="163"/>
                    <a:pt x="323" y="163"/>
                  </a:cubicBezTo>
                  <a:cubicBezTo>
                    <a:pt x="321" y="165"/>
                    <a:pt x="321" y="165"/>
                    <a:pt x="321" y="165"/>
                  </a:cubicBezTo>
                  <a:cubicBezTo>
                    <a:pt x="300" y="187"/>
                    <a:pt x="272" y="198"/>
                    <a:pt x="244" y="198"/>
                  </a:cubicBezTo>
                  <a:cubicBezTo>
                    <a:pt x="217" y="198"/>
                    <a:pt x="191" y="188"/>
                    <a:pt x="170" y="168"/>
                  </a:cubicBezTo>
                  <a:cubicBezTo>
                    <a:pt x="0" y="0"/>
                    <a:pt x="0" y="0"/>
                    <a:pt x="0" y="0"/>
                  </a:cubicBezTo>
                </a:path>
              </a:pathLst>
            </a:custGeom>
            <a:solidFill>
              <a:srgbClr val="E4C0A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14" name="Freeform 60"/>
            <p:cNvSpPr/>
            <p:nvPr/>
          </p:nvSpPr>
          <p:spPr bwMode="auto">
            <a:xfrm>
              <a:off x="4900048" y="3380987"/>
              <a:ext cx="120060" cy="470130"/>
            </a:xfrm>
            <a:custGeom>
              <a:avLst/>
              <a:gdLst>
                <a:gd name="T0" fmla="*/ 190 w 190"/>
                <a:gd name="T1" fmla="*/ 0 h 744"/>
                <a:gd name="T2" fmla="*/ 0 w 190"/>
                <a:gd name="T3" fmla="*/ 734 h 744"/>
                <a:gd name="T4" fmla="*/ 82 w 190"/>
                <a:gd name="T5" fmla="*/ 744 h 744"/>
                <a:gd name="T6" fmla="*/ 190 w 190"/>
                <a:gd name="T7" fmla="*/ 0 h 744"/>
              </a:gdLst>
              <a:ahLst/>
              <a:cxnLst>
                <a:cxn ang="0">
                  <a:pos x="T0" y="T1"/>
                </a:cxn>
                <a:cxn ang="0">
                  <a:pos x="T2" y="T3"/>
                </a:cxn>
                <a:cxn ang="0">
                  <a:pos x="T4" y="T5"/>
                </a:cxn>
                <a:cxn ang="0">
                  <a:pos x="T6" y="T7"/>
                </a:cxn>
              </a:cxnLst>
              <a:rect l="0" t="0" r="r" b="b"/>
              <a:pathLst>
                <a:path w="190" h="744">
                  <a:moveTo>
                    <a:pt x="190" y="0"/>
                  </a:moveTo>
                  <a:lnTo>
                    <a:pt x="0" y="734"/>
                  </a:lnTo>
                  <a:lnTo>
                    <a:pt x="82" y="744"/>
                  </a:lnTo>
                  <a:lnTo>
                    <a:pt x="190" y="0"/>
                  </a:lnTo>
                  <a:close/>
                </a:path>
              </a:pathLst>
            </a:custGeom>
            <a:solidFill>
              <a:srgbClr val="E4C0A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15" name="Freeform 64"/>
            <p:cNvSpPr/>
            <p:nvPr/>
          </p:nvSpPr>
          <p:spPr bwMode="auto">
            <a:xfrm>
              <a:off x="6268732" y="3368349"/>
              <a:ext cx="134594" cy="541534"/>
            </a:xfrm>
            <a:custGeom>
              <a:avLst/>
              <a:gdLst>
                <a:gd name="T0" fmla="*/ 0 w 213"/>
                <a:gd name="T1" fmla="*/ 0 h 857"/>
                <a:gd name="T2" fmla="*/ 76 w 213"/>
                <a:gd name="T3" fmla="*/ 857 h 857"/>
                <a:gd name="T4" fmla="*/ 213 w 213"/>
                <a:gd name="T5" fmla="*/ 819 h 857"/>
                <a:gd name="T6" fmla="*/ 0 w 213"/>
                <a:gd name="T7" fmla="*/ 0 h 857"/>
              </a:gdLst>
              <a:ahLst/>
              <a:cxnLst>
                <a:cxn ang="0">
                  <a:pos x="T0" y="T1"/>
                </a:cxn>
                <a:cxn ang="0">
                  <a:pos x="T2" y="T3"/>
                </a:cxn>
                <a:cxn ang="0">
                  <a:pos x="T4" y="T5"/>
                </a:cxn>
                <a:cxn ang="0">
                  <a:pos x="T6" y="T7"/>
                </a:cxn>
              </a:cxnLst>
              <a:rect l="0" t="0" r="r" b="b"/>
              <a:pathLst>
                <a:path w="213" h="857">
                  <a:moveTo>
                    <a:pt x="0" y="0"/>
                  </a:moveTo>
                  <a:lnTo>
                    <a:pt x="76" y="857"/>
                  </a:lnTo>
                  <a:lnTo>
                    <a:pt x="213" y="819"/>
                  </a:lnTo>
                  <a:lnTo>
                    <a:pt x="0" y="0"/>
                  </a:lnTo>
                  <a:close/>
                </a:path>
              </a:pathLst>
            </a:custGeom>
            <a:solidFill>
              <a:srgbClr val="AC7C5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16" name="Freeform 32"/>
            <p:cNvSpPr/>
            <p:nvPr/>
          </p:nvSpPr>
          <p:spPr bwMode="auto">
            <a:xfrm>
              <a:off x="6346838" y="1601043"/>
              <a:ext cx="5845162" cy="2362551"/>
            </a:xfrm>
            <a:custGeom>
              <a:avLst/>
              <a:gdLst>
                <a:gd name="T0" fmla="*/ 0 w 2791"/>
                <a:gd name="T1" fmla="*/ 816 h 1851"/>
                <a:gd name="T2" fmla="*/ 250 w 2791"/>
                <a:gd name="T3" fmla="*/ 1851 h 1851"/>
                <a:gd name="T4" fmla="*/ 2791 w 2791"/>
                <a:gd name="T5" fmla="*/ 1365 h 1851"/>
                <a:gd name="T6" fmla="*/ 2791 w 2791"/>
                <a:gd name="T7" fmla="*/ 0 h 1851"/>
                <a:gd name="T8" fmla="*/ 0 w 2791"/>
                <a:gd name="T9" fmla="*/ 816 h 1851"/>
                <a:gd name="connsiteX0" fmla="*/ 0 w 32507"/>
                <a:gd name="connsiteY0" fmla="*/ 14287 h 19879"/>
                <a:gd name="connsiteX1" fmla="*/ 896 w 32507"/>
                <a:gd name="connsiteY1" fmla="*/ 19879 h 19879"/>
                <a:gd name="connsiteX2" fmla="*/ 10000 w 32507"/>
                <a:gd name="connsiteY2" fmla="*/ 17253 h 19879"/>
                <a:gd name="connsiteX3" fmla="*/ 32507 w 32507"/>
                <a:gd name="connsiteY3" fmla="*/ 0 h 19879"/>
                <a:gd name="connsiteX4" fmla="*/ 0 w 32507"/>
                <a:gd name="connsiteY4" fmla="*/ 14287 h 19879"/>
                <a:gd name="connsiteX0-1" fmla="*/ 0 w 33261"/>
                <a:gd name="connsiteY0-2" fmla="*/ 14536 h 20128"/>
                <a:gd name="connsiteX1-3" fmla="*/ 896 w 33261"/>
                <a:gd name="connsiteY1-4" fmla="*/ 20128 h 20128"/>
                <a:gd name="connsiteX2-5" fmla="*/ 10000 w 33261"/>
                <a:gd name="connsiteY2-6" fmla="*/ 17502 h 20128"/>
                <a:gd name="connsiteX3-7" fmla="*/ 33261 w 33261"/>
                <a:gd name="connsiteY3-8" fmla="*/ 0 h 20128"/>
                <a:gd name="connsiteX4-9" fmla="*/ 0 w 33261"/>
                <a:gd name="connsiteY4-10" fmla="*/ 14536 h 20128"/>
                <a:gd name="connsiteX0-11" fmla="*/ 0 w 33261"/>
                <a:gd name="connsiteY0-12" fmla="*/ 14536 h 20128"/>
                <a:gd name="connsiteX1-13" fmla="*/ 896 w 33261"/>
                <a:gd name="connsiteY1-14" fmla="*/ 20128 h 20128"/>
                <a:gd name="connsiteX2-15" fmla="*/ 33119 w 33261"/>
                <a:gd name="connsiteY2-16" fmla="*/ 10715 h 20128"/>
                <a:gd name="connsiteX3-17" fmla="*/ 33261 w 33261"/>
                <a:gd name="connsiteY3-18" fmla="*/ 0 h 20128"/>
                <a:gd name="connsiteX4-19" fmla="*/ 0 w 33261"/>
                <a:gd name="connsiteY4-20" fmla="*/ 14536 h 20128"/>
                <a:gd name="connsiteX0-21" fmla="*/ 0 w 33143"/>
                <a:gd name="connsiteY0-22" fmla="*/ 14607 h 20199"/>
                <a:gd name="connsiteX1-23" fmla="*/ 896 w 33143"/>
                <a:gd name="connsiteY1-24" fmla="*/ 20199 h 20199"/>
                <a:gd name="connsiteX2-25" fmla="*/ 33119 w 33143"/>
                <a:gd name="connsiteY2-26" fmla="*/ 10786 h 20199"/>
                <a:gd name="connsiteX3-27" fmla="*/ 33143 w 33143"/>
                <a:gd name="connsiteY3-28" fmla="*/ 0 h 20199"/>
                <a:gd name="connsiteX4-29" fmla="*/ 0 w 33143"/>
                <a:gd name="connsiteY4-30" fmla="*/ 14607 h 2019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3143" h="20199">
                  <a:moveTo>
                    <a:pt x="0" y="14607"/>
                  </a:moveTo>
                  <a:lnTo>
                    <a:pt x="896" y="20199"/>
                  </a:lnTo>
                  <a:lnTo>
                    <a:pt x="33119" y="10786"/>
                  </a:lnTo>
                  <a:cubicBezTo>
                    <a:pt x="33166" y="7214"/>
                    <a:pt x="33096" y="3572"/>
                    <a:pt x="33143" y="0"/>
                  </a:cubicBezTo>
                  <a:lnTo>
                    <a:pt x="0" y="14607"/>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a:p>
          </p:txBody>
        </p:sp>
        <p:sp>
          <p:nvSpPr>
            <p:cNvPr id="317" name="Freeform 38"/>
            <p:cNvSpPr/>
            <p:nvPr/>
          </p:nvSpPr>
          <p:spPr bwMode="auto">
            <a:xfrm>
              <a:off x="-23122" y="1824921"/>
              <a:ext cx="4959188" cy="2110870"/>
            </a:xfrm>
            <a:custGeom>
              <a:avLst/>
              <a:gdLst>
                <a:gd name="T0" fmla="*/ 2803 w 2803"/>
                <a:gd name="T1" fmla="*/ 819 h 1854"/>
                <a:gd name="T2" fmla="*/ 2553 w 2803"/>
                <a:gd name="T3" fmla="*/ 1854 h 1854"/>
                <a:gd name="T4" fmla="*/ 0 w 2803"/>
                <a:gd name="T5" fmla="*/ 1363 h 1854"/>
                <a:gd name="T6" fmla="*/ 0 w 2803"/>
                <a:gd name="T7" fmla="*/ 0 h 1854"/>
                <a:gd name="T8" fmla="*/ 2803 w 2803"/>
                <a:gd name="T9" fmla="*/ 819 h 1854"/>
                <a:gd name="connsiteX0" fmla="*/ 28445 w 28445"/>
                <a:gd name="connsiteY0" fmla="*/ 12577 h 18160"/>
                <a:gd name="connsiteX1" fmla="*/ 27553 w 28445"/>
                <a:gd name="connsiteY1" fmla="*/ 18160 h 18160"/>
                <a:gd name="connsiteX2" fmla="*/ 18445 w 28445"/>
                <a:gd name="connsiteY2" fmla="*/ 15512 h 18160"/>
                <a:gd name="connsiteX3" fmla="*/ 0 w 28445"/>
                <a:gd name="connsiteY3" fmla="*/ 0 h 18160"/>
                <a:gd name="connsiteX4" fmla="*/ 28445 w 28445"/>
                <a:gd name="connsiteY4" fmla="*/ 12577 h 18160"/>
                <a:gd name="connsiteX0-1" fmla="*/ 28445 w 28445"/>
                <a:gd name="connsiteY0-2" fmla="*/ 12577 h 18160"/>
                <a:gd name="connsiteX1-3" fmla="*/ 27553 w 28445"/>
                <a:gd name="connsiteY1-4" fmla="*/ 18160 h 18160"/>
                <a:gd name="connsiteX2-5" fmla="*/ 517 w 28445"/>
                <a:gd name="connsiteY2-6" fmla="*/ 10119 h 18160"/>
                <a:gd name="connsiteX3-7" fmla="*/ 0 w 28445"/>
                <a:gd name="connsiteY3-8" fmla="*/ 0 h 18160"/>
                <a:gd name="connsiteX4-9" fmla="*/ 28445 w 28445"/>
                <a:gd name="connsiteY4-10" fmla="*/ 12577 h 18160"/>
                <a:gd name="connsiteX0-11" fmla="*/ 27999 w 27999"/>
                <a:gd name="connsiteY0-12" fmla="*/ 12435 h 18018"/>
                <a:gd name="connsiteX1-13" fmla="*/ 27107 w 27999"/>
                <a:gd name="connsiteY1-14" fmla="*/ 18018 h 18018"/>
                <a:gd name="connsiteX2-15" fmla="*/ 71 w 27999"/>
                <a:gd name="connsiteY2-16" fmla="*/ 9977 h 18018"/>
                <a:gd name="connsiteX3-17" fmla="*/ 0 w 27999"/>
                <a:gd name="connsiteY3-18" fmla="*/ 0 h 18018"/>
                <a:gd name="connsiteX4-19" fmla="*/ 27999 w 27999"/>
                <a:gd name="connsiteY4-20" fmla="*/ 12435 h 1801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7999" h="18018">
                  <a:moveTo>
                    <a:pt x="27999" y="12435"/>
                  </a:moveTo>
                  <a:lnTo>
                    <a:pt x="27107" y="18018"/>
                  </a:lnTo>
                  <a:lnTo>
                    <a:pt x="71" y="9977"/>
                  </a:lnTo>
                  <a:cubicBezTo>
                    <a:pt x="-101" y="6604"/>
                    <a:pt x="172" y="3373"/>
                    <a:pt x="0" y="0"/>
                  </a:cubicBezTo>
                  <a:lnTo>
                    <a:pt x="27999" y="12435"/>
                  </a:lnTo>
                  <a:close/>
                </a:path>
              </a:pathLst>
            </a:custGeom>
            <a:solidFill>
              <a:schemeClr val="accent4">
                <a:lumMod val="75000"/>
              </a:schemeClr>
            </a:solidFill>
            <a:ln>
              <a:noFill/>
            </a:ln>
          </p:spPr>
          <p:txBody>
            <a:bodyPr vert="horz" wrap="square" lIns="91440" tIns="45720" rIns="91440" bIns="45720" numCol="1" anchor="t" anchorCtr="0" compatLnSpc="1"/>
            <a:lstStyle/>
            <a:p>
              <a:endParaRPr lang="en-US"/>
            </a:p>
          </p:txBody>
        </p:sp>
        <p:sp>
          <p:nvSpPr>
            <p:cNvPr id="318" name="Freeform 33"/>
            <p:cNvSpPr/>
            <p:nvPr/>
          </p:nvSpPr>
          <p:spPr bwMode="auto">
            <a:xfrm>
              <a:off x="6558772" y="3735480"/>
              <a:ext cx="132698" cy="133962"/>
            </a:xfrm>
            <a:custGeom>
              <a:avLst/>
              <a:gdLst>
                <a:gd name="T0" fmla="*/ 128 w 128"/>
                <a:gd name="T1" fmla="*/ 65 h 130"/>
                <a:gd name="T2" fmla="*/ 63 w 128"/>
                <a:gd name="T3" fmla="*/ 130 h 130"/>
                <a:gd name="T4" fmla="*/ 0 w 128"/>
                <a:gd name="T5" fmla="*/ 65 h 130"/>
                <a:gd name="T6" fmla="*/ 67 w 128"/>
                <a:gd name="T7" fmla="*/ 2 h 130"/>
                <a:gd name="T8" fmla="*/ 128 w 128"/>
                <a:gd name="T9" fmla="*/ 65 h 130"/>
              </a:gdLst>
              <a:ahLst/>
              <a:cxnLst>
                <a:cxn ang="0">
                  <a:pos x="T0" y="T1"/>
                </a:cxn>
                <a:cxn ang="0">
                  <a:pos x="T2" y="T3"/>
                </a:cxn>
                <a:cxn ang="0">
                  <a:pos x="T4" y="T5"/>
                </a:cxn>
                <a:cxn ang="0">
                  <a:pos x="T6" y="T7"/>
                </a:cxn>
                <a:cxn ang="0">
                  <a:pos x="T8" y="T9"/>
                </a:cxn>
              </a:cxnLst>
              <a:rect l="0" t="0" r="r" b="b"/>
              <a:pathLst>
                <a:path w="128" h="130">
                  <a:moveTo>
                    <a:pt x="128" y="65"/>
                  </a:moveTo>
                  <a:cubicBezTo>
                    <a:pt x="128" y="101"/>
                    <a:pt x="99" y="130"/>
                    <a:pt x="63" y="130"/>
                  </a:cubicBezTo>
                  <a:cubicBezTo>
                    <a:pt x="28" y="129"/>
                    <a:pt x="0" y="100"/>
                    <a:pt x="0" y="65"/>
                  </a:cubicBezTo>
                  <a:cubicBezTo>
                    <a:pt x="1" y="29"/>
                    <a:pt x="31" y="0"/>
                    <a:pt x="67" y="2"/>
                  </a:cubicBezTo>
                  <a:cubicBezTo>
                    <a:pt x="100" y="3"/>
                    <a:pt x="127" y="31"/>
                    <a:pt x="128" y="65"/>
                  </a:cubicBezTo>
                  <a:close/>
                </a:path>
              </a:pathLst>
            </a:custGeom>
            <a:solidFill>
              <a:schemeClr val="tx2">
                <a:lumMod val="60000"/>
                <a:lumOff val="40000"/>
              </a:schemeClr>
            </a:solidFill>
            <a:ln>
              <a:noFill/>
            </a:ln>
          </p:spPr>
          <p:txBody>
            <a:bodyPr vert="horz" wrap="square" lIns="91440" tIns="45720" rIns="91440" bIns="45720" numCol="1" anchor="t" anchorCtr="0" compatLnSpc="1"/>
            <a:lstStyle/>
            <a:p>
              <a:endParaRPr lang="en-US"/>
            </a:p>
          </p:txBody>
        </p:sp>
        <p:sp>
          <p:nvSpPr>
            <p:cNvPr id="319" name="Freeform 34"/>
            <p:cNvSpPr/>
            <p:nvPr/>
          </p:nvSpPr>
          <p:spPr bwMode="auto">
            <a:xfrm>
              <a:off x="6759083" y="3695039"/>
              <a:ext cx="144704" cy="145336"/>
            </a:xfrm>
            <a:custGeom>
              <a:avLst/>
              <a:gdLst>
                <a:gd name="T0" fmla="*/ 133 w 140"/>
                <a:gd name="T1" fmla="*/ 60 h 141"/>
                <a:gd name="T2" fmla="*/ 59 w 140"/>
                <a:gd name="T3" fmla="*/ 133 h 141"/>
                <a:gd name="T4" fmla="*/ 7 w 140"/>
                <a:gd name="T5" fmla="*/ 80 h 141"/>
                <a:gd name="T6" fmla="*/ 82 w 140"/>
                <a:gd name="T7" fmla="*/ 7 h 141"/>
                <a:gd name="T8" fmla="*/ 133 w 140"/>
                <a:gd name="T9" fmla="*/ 60 h 141"/>
              </a:gdLst>
              <a:ahLst/>
              <a:cxnLst>
                <a:cxn ang="0">
                  <a:pos x="T0" y="T1"/>
                </a:cxn>
                <a:cxn ang="0">
                  <a:pos x="T2" y="T3"/>
                </a:cxn>
                <a:cxn ang="0">
                  <a:pos x="T4" y="T5"/>
                </a:cxn>
                <a:cxn ang="0">
                  <a:pos x="T6" y="T7"/>
                </a:cxn>
                <a:cxn ang="0">
                  <a:pos x="T8" y="T9"/>
                </a:cxn>
              </a:cxnLst>
              <a:rect l="0" t="0" r="r" b="b"/>
              <a:pathLst>
                <a:path w="140" h="141">
                  <a:moveTo>
                    <a:pt x="133" y="60"/>
                  </a:moveTo>
                  <a:cubicBezTo>
                    <a:pt x="140" y="104"/>
                    <a:pt x="102" y="141"/>
                    <a:pt x="59" y="133"/>
                  </a:cubicBezTo>
                  <a:cubicBezTo>
                    <a:pt x="32" y="129"/>
                    <a:pt x="11" y="107"/>
                    <a:pt x="7" y="80"/>
                  </a:cubicBezTo>
                  <a:cubicBezTo>
                    <a:pt x="0" y="36"/>
                    <a:pt x="38" y="0"/>
                    <a:pt x="82" y="7"/>
                  </a:cubicBezTo>
                  <a:cubicBezTo>
                    <a:pt x="108" y="12"/>
                    <a:pt x="129" y="34"/>
                    <a:pt x="133" y="60"/>
                  </a:cubicBezTo>
                  <a:close/>
                </a:path>
              </a:pathLst>
            </a:custGeom>
            <a:solidFill>
              <a:schemeClr val="tx2">
                <a:lumMod val="60000"/>
                <a:lumOff val="40000"/>
              </a:schemeClr>
            </a:solidFill>
            <a:ln>
              <a:noFill/>
            </a:ln>
          </p:spPr>
          <p:txBody>
            <a:bodyPr vert="horz" wrap="square" lIns="91440" tIns="45720" rIns="91440" bIns="45720" numCol="1" anchor="t" anchorCtr="0" compatLnSpc="1"/>
            <a:lstStyle/>
            <a:p>
              <a:endParaRPr lang="en-US"/>
            </a:p>
          </p:txBody>
        </p:sp>
        <p:sp>
          <p:nvSpPr>
            <p:cNvPr id="320" name="Freeform 35"/>
            <p:cNvSpPr/>
            <p:nvPr/>
          </p:nvSpPr>
          <p:spPr bwMode="auto">
            <a:xfrm>
              <a:off x="6966977" y="3659021"/>
              <a:ext cx="143440" cy="146600"/>
            </a:xfrm>
            <a:custGeom>
              <a:avLst/>
              <a:gdLst>
                <a:gd name="T0" fmla="*/ 133 w 139"/>
                <a:gd name="T1" fmla="*/ 61 h 142"/>
                <a:gd name="T2" fmla="*/ 58 w 139"/>
                <a:gd name="T3" fmla="*/ 134 h 142"/>
                <a:gd name="T4" fmla="*/ 6 w 139"/>
                <a:gd name="T5" fmla="*/ 81 h 142"/>
                <a:gd name="T6" fmla="*/ 81 w 139"/>
                <a:gd name="T7" fmla="*/ 8 h 142"/>
                <a:gd name="T8" fmla="*/ 133 w 139"/>
                <a:gd name="T9" fmla="*/ 61 h 142"/>
              </a:gdLst>
              <a:ahLst/>
              <a:cxnLst>
                <a:cxn ang="0">
                  <a:pos x="T0" y="T1"/>
                </a:cxn>
                <a:cxn ang="0">
                  <a:pos x="T2" y="T3"/>
                </a:cxn>
                <a:cxn ang="0">
                  <a:pos x="T4" y="T5"/>
                </a:cxn>
                <a:cxn ang="0">
                  <a:pos x="T6" y="T7"/>
                </a:cxn>
                <a:cxn ang="0">
                  <a:pos x="T8" y="T9"/>
                </a:cxn>
              </a:cxnLst>
              <a:rect l="0" t="0" r="r" b="b"/>
              <a:pathLst>
                <a:path w="139" h="142">
                  <a:moveTo>
                    <a:pt x="133" y="61"/>
                  </a:moveTo>
                  <a:cubicBezTo>
                    <a:pt x="139" y="105"/>
                    <a:pt x="101" y="142"/>
                    <a:pt x="58" y="134"/>
                  </a:cubicBezTo>
                  <a:cubicBezTo>
                    <a:pt x="31" y="129"/>
                    <a:pt x="10" y="108"/>
                    <a:pt x="6" y="81"/>
                  </a:cubicBezTo>
                  <a:cubicBezTo>
                    <a:pt x="0" y="37"/>
                    <a:pt x="37" y="0"/>
                    <a:pt x="81" y="8"/>
                  </a:cubicBezTo>
                  <a:cubicBezTo>
                    <a:pt x="107" y="13"/>
                    <a:pt x="129" y="34"/>
                    <a:pt x="133" y="61"/>
                  </a:cubicBezTo>
                  <a:close/>
                </a:path>
              </a:pathLst>
            </a:custGeom>
            <a:solidFill>
              <a:schemeClr val="tx2">
                <a:lumMod val="60000"/>
                <a:lumOff val="40000"/>
              </a:schemeClr>
            </a:solidFill>
            <a:ln>
              <a:noFill/>
            </a:ln>
          </p:spPr>
          <p:txBody>
            <a:bodyPr vert="horz" wrap="square" lIns="91440" tIns="45720" rIns="91440" bIns="45720" numCol="1" anchor="t" anchorCtr="0" compatLnSpc="1"/>
            <a:lstStyle/>
            <a:p>
              <a:endParaRPr lang="en-US"/>
            </a:p>
          </p:txBody>
        </p:sp>
        <p:sp>
          <p:nvSpPr>
            <p:cNvPr id="321" name="Freeform 39"/>
            <p:cNvSpPr/>
            <p:nvPr/>
          </p:nvSpPr>
          <p:spPr bwMode="auto">
            <a:xfrm>
              <a:off x="4630861" y="3735480"/>
              <a:ext cx="132698" cy="133962"/>
            </a:xfrm>
            <a:custGeom>
              <a:avLst/>
              <a:gdLst>
                <a:gd name="T0" fmla="*/ 0 w 129"/>
                <a:gd name="T1" fmla="*/ 65 h 130"/>
                <a:gd name="T2" fmla="*/ 65 w 129"/>
                <a:gd name="T3" fmla="*/ 130 h 130"/>
                <a:gd name="T4" fmla="*/ 128 w 129"/>
                <a:gd name="T5" fmla="*/ 65 h 130"/>
                <a:gd name="T6" fmla="*/ 62 w 129"/>
                <a:gd name="T7" fmla="*/ 2 h 130"/>
                <a:gd name="T8" fmla="*/ 0 w 129"/>
                <a:gd name="T9" fmla="*/ 65 h 130"/>
              </a:gdLst>
              <a:ahLst/>
              <a:cxnLst>
                <a:cxn ang="0">
                  <a:pos x="T0" y="T1"/>
                </a:cxn>
                <a:cxn ang="0">
                  <a:pos x="T2" y="T3"/>
                </a:cxn>
                <a:cxn ang="0">
                  <a:pos x="T4" y="T5"/>
                </a:cxn>
                <a:cxn ang="0">
                  <a:pos x="T6" y="T7"/>
                </a:cxn>
                <a:cxn ang="0">
                  <a:pos x="T8" y="T9"/>
                </a:cxn>
              </a:cxnLst>
              <a:rect l="0" t="0" r="r" b="b"/>
              <a:pathLst>
                <a:path w="129" h="130">
                  <a:moveTo>
                    <a:pt x="0" y="65"/>
                  </a:moveTo>
                  <a:cubicBezTo>
                    <a:pt x="0" y="101"/>
                    <a:pt x="29" y="130"/>
                    <a:pt x="65" y="130"/>
                  </a:cubicBezTo>
                  <a:cubicBezTo>
                    <a:pt x="101" y="129"/>
                    <a:pt x="129" y="100"/>
                    <a:pt x="128" y="65"/>
                  </a:cubicBezTo>
                  <a:cubicBezTo>
                    <a:pt x="128" y="29"/>
                    <a:pt x="98" y="0"/>
                    <a:pt x="62" y="2"/>
                  </a:cubicBezTo>
                  <a:cubicBezTo>
                    <a:pt x="28" y="3"/>
                    <a:pt x="1" y="31"/>
                    <a:pt x="0" y="65"/>
                  </a:cubicBezTo>
                  <a:close/>
                </a:path>
              </a:pathLst>
            </a:custGeom>
            <a:solidFill>
              <a:schemeClr val="tx2">
                <a:lumMod val="60000"/>
                <a:lumOff val="40000"/>
              </a:schemeClr>
            </a:solidFill>
            <a:ln>
              <a:noFill/>
            </a:ln>
          </p:spPr>
          <p:txBody>
            <a:bodyPr vert="horz" wrap="square" lIns="91440" tIns="45720" rIns="91440" bIns="45720" numCol="1" anchor="t" anchorCtr="0" compatLnSpc="1"/>
            <a:lstStyle/>
            <a:p>
              <a:endParaRPr lang="en-US"/>
            </a:p>
          </p:txBody>
        </p:sp>
        <p:sp>
          <p:nvSpPr>
            <p:cNvPr id="322" name="Freeform 40"/>
            <p:cNvSpPr/>
            <p:nvPr/>
          </p:nvSpPr>
          <p:spPr bwMode="auto">
            <a:xfrm>
              <a:off x="4417912" y="3695039"/>
              <a:ext cx="144704" cy="145336"/>
            </a:xfrm>
            <a:custGeom>
              <a:avLst/>
              <a:gdLst>
                <a:gd name="T0" fmla="*/ 7 w 140"/>
                <a:gd name="T1" fmla="*/ 60 h 141"/>
                <a:gd name="T2" fmla="*/ 82 w 140"/>
                <a:gd name="T3" fmla="*/ 133 h 141"/>
                <a:gd name="T4" fmla="*/ 133 w 140"/>
                <a:gd name="T5" fmla="*/ 80 h 141"/>
                <a:gd name="T6" fmla="*/ 58 w 140"/>
                <a:gd name="T7" fmla="*/ 7 h 141"/>
                <a:gd name="T8" fmla="*/ 7 w 140"/>
                <a:gd name="T9" fmla="*/ 60 h 141"/>
              </a:gdLst>
              <a:ahLst/>
              <a:cxnLst>
                <a:cxn ang="0">
                  <a:pos x="T0" y="T1"/>
                </a:cxn>
                <a:cxn ang="0">
                  <a:pos x="T2" y="T3"/>
                </a:cxn>
                <a:cxn ang="0">
                  <a:pos x="T4" y="T5"/>
                </a:cxn>
                <a:cxn ang="0">
                  <a:pos x="T6" y="T7"/>
                </a:cxn>
                <a:cxn ang="0">
                  <a:pos x="T8" y="T9"/>
                </a:cxn>
              </a:cxnLst>
              <a:rect l="0" t="0" r="r" b="b"/>
              <a:pathLst>
                <a:path w="140" h="141">
                  <a:moveTo>
                    <a:pt x="7" y="60"/>
                  </a:moveTo>
                  <a:cubicBezTo>
                    <a:pt x="0" y="104"/>
                    <a:pt x="38" y="141"/>
                    <a:pt x="82" y="133"/>
                  </a:cubicBezTo>
                  <a:cubicBezTo>
                    <a:pt x="108" y="129"/>
                    <a:pt x="129" y="107"/>
                    <a:pt x="133" y="80"/>
                  </a:cubicBezTo>
                  <a:cubicBezTo>
                    <a:pt x="140" y="36"/>
                    <a:pt x="102" y="0"/>
                    <a:pt x="58" y="7"/>
                  </a:cubicBezTo>
                  <a:cubicBezTo>
                    <a:pt x="32" y="12"/>
                    <a:pt x="11" y="34"/>
                    <a:pt x="7" y="60"/>
                  </a:cubicBezTo>
                  <a:close/>
                </a:path>
              </a:pathLst>
            </a:custGeom>
            <a:solidFill>
              <a:schemeClr val="tx2">
                <a:lumMod val="60000"/>
                <a:lumOff val="40000"/>
              </a:schemeClr>
            </a:solidFill>
            <a:ln>
              <a:noFill/>
            </a:ln>
          </p:spPr>
          <p:txBody>
            <a:bodyPr vert="horz" wrap="square" lIns="91440" tIns="45720" rIns="91440" bIns="45720" numCol="1" anchor="t" anchorCtr="0" compatLnSpc="1"/>
            <a:lstStyle/>
            <a:p>
              <a:endParaRPr lang="en-US"/>
            </a:p>
          </p:txBody>
        </p:sp>
        <p:sp>
          <p:nvSpPr>
            <p:cNvPr id="323" name="Freeform 41"/>
            <p:cNvSpPr/>
            <p:nvPr/>
          </p:nvSpPr>
          <p:spPr bwMode="auto">
            <a:xfrm>
              <a:off x="4211282" y="3659021"/>
              <a:ext cx="144704" cy="146600"/>
            </a:xfrm>
            <a:custGeom>
              <a:avLst/>
              <a:gdLst>
                <a:gd name="T0" fmla="*/ 7 w 140"/>
                <a:gd name="T1" fmla="*/ 61 h 142"/>
                <a:gd name="T2" fmla="*/ 82 w 140"/>
                <a:gd name="T3" fmla="*/ 134 h 142"/>
                <a:gd name="T4" fmla="*/ 133 w 140"/>
                <a:gd name="T5" fmla="*/ 81 h 142"/>
                <a:gd name="T6" fmla="*/ 58 w 140"/>
                <a:gd name="T7" fmla="*/ 8 h 142"/>
                <a:gd name="T8" fmla="*/ 7 w 140"/>
                <a:gd name="T9" fmla="*/ 61 h 142"/>
              </a:gdLst>
              <a:ahLst/>
              <a:cxnLst>
                <a:cxn ang="0">
                  <a:pos x="T0" y="T1"/>
                </a:cxn>
                <a:cxn ang="0">
                  <a:pos x="T2" y="T3"/>
                </a:cxn>
                <a:cxn ang="0">
                  <a:pos x="T4" y="T5"/>
                </a:cxn>
                <a:cxn ang="0">
                  <a:pos x="T6" y="T7"/>
                </a:cxn>
                <a:cxn ang="0">
                  <a:pos x="T8" y="T9"/>
                </a:cxn>
              </a:cxnLst>
              <a:rect l="0" t="0" r="r" b="b"/>
              <a:pathLst>
                <a:path w="140" h="142">
                  <a:moveTo>
                    <a:pt x="7" y="61"/>
                  </a:moveTo>
                  <a:cubicBezTo>
                    <a:pt x="0" y="105"/>
                    <a:pt x="38" y="142"/>
                    <a:pt x="82" y="134"/>
                  </a:cubicBezTo>
                  <a:cubicBezTo>
                    <a:pt x="108" y="129"/>
                    <a:pt x="129" y="108"/>
                    <a:pt x="133" y="81"/>
                  </a:cubicBezTo>
                  <a:cubicBezTo>
                    <a:pt x="140" y="37"/>
                    <a:pt x="102" y="0"/>
                    <a:pt x="58" y="8"/>
                  </a:cubicBezTo>
                  <a:cubicBezTo>
                    <a:pt x="32" y="13"/>
                    <a:pt x="11" y="34"/>
                    <a:pt x="7" y="61"/>
                  </a:cubicBezTo>
                  <a:close/>
                </a:path>
              </a:pathLst>
            </a:custGeom>
            <a:solidFill>
              <a:schemeClr val="tx2">
                <a:lumMod val="60000"/>
                <a:lumOff val="40000"/>
              </a:schemeClr>
            </a:solidFill>
            <a:ln>
              <a:noFill/>
            </a:ln>
          </p:spPr>
          <p:txBody>
            <a:bodyPr vert="horz" wrap="square" lIns="91440" tIns="45720" rIns="91440" bIns="45720" numCol="1" anchor="t" anchorCtr="0" compatLnSpc="1"/>
            <a:lstStyle/>
            <a:p>
              <a:endParaRPr lang="en-US"/>
            </a:p>
          </p:txBody>
        </p:sp>
      </p:grpSp>
      <p:grpSp>
        <p:nvGrpSpPr>
          <p:cNvPr id="324" name="Group 88"/>
          <p:cNvGrpSpPr/>
          <p:nvPr/>
        </p:nvGrpSpPr>
        <p:grpSpPr>
          <a:xfrm>
            <a:off x="4594386" y="4200974"/>
            <a:ext cx="2015114" cy="1694742"/>
            <a:chOff x="4963869" y="1554810"/>
            <a:chExt cx="2015114" cy="1694742"/>
          </a:xfrm>
        </p:grpSpPr>
        <p:sp>
          <p:nvSpPr>
            <p:cNvPr id="325" name="Freeform 5"/>
            <p:cNvSpPr>
              <a:spLocks noEditPoints="1"/>
            </p:cNvSpPr>
            <p:nvPr/>
          </p:nvSpPr>
          <p:spPr bwMode="auto">
            <a:xfrm>
              <a:off x="4963869" y="2527928"/>
              <a:ext cx="496670" cy="593981"/>
            </a:xfrm>
            <a:custGeom>
              <a:avLst/>
              <a:gdLst>
                <a:gd name="T0" fmla="*/ 688 w 786"/>
                <a:gd name="T1" fmla="*/ 534 h 940"/>
                <a:gd name="T2" fmla="*/ 786 w 786"/>
                <a:gd name="T3" fmla="*/ 507 h 940"/>
                <a:gd name="T4" fmla="*/ 693 w 786"/>
                <a:gd name="T5" fmla="*/ 232 h 940"/>
                <a:gd name="T6" fmla="*/ 610 w 786"/>
                <a:gd name="T7" fmla="*/ 268 h 940"/>
                <a:gd name="T8" fmla="*/ 533 w 786"/>
                <a:gd name="T9" fmla="*/ 0 h 940"/>
                <a:gd name="T10" fmla="*/ 0 w 786"/>
                <a:gd name="T11" fmla="*/ 168 h 940"/>
                <a:gd name="T12" fmla="*/ 224 w 786"/>
                <a:gd name="T13" fmla="*/ 940 h 940"/>
                <a:gd name="T14" fmla="*/ 768 w 786"/>
                <a:gd name="T15" fmla="*/ 809 h 940"/>
                <a:gd name="T16" fmla="*/ 688 w 786"/>
                <a:gd name="T17" fmla="*/ 534 h 940"/>
                <a:gd name="T18" fmla="*/ 669 w 786"/>
                <a:gd name="T19" fmla="*/ 292 h 940"/>
                <a:gd name="T20" fmla="*/ 726 w 786"/>
                <a:gd name="T21" fmla="*/ 485 h 940"/>
                <a:gd name="T22" fmla="*/ 677 w 786"/>
                <a:gd name="T23" fmla="*/ 498 h 940"/>
                <a:gd name="T24" fmla="*/ 621 w 786"/>
                <a:gd name="T25" fmla="*/ 304 h 940"/>
                <a:gd name="T26" fmla="*/ 669 w 786"/>
                <a:gd name="T27" fmla="*/ 292 h 9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86" h="940">
                  <a:moveTo>
                    <a:pt x="688" y="534"/>
                  </a:moveTo>
                  <a:lnTo>
                    <a:pt x="786" y="507"/>
                  </a:lnTo>
                  <a:lnTo>
                    <a:pt x="693" y="232"/>
                  </a:lnTo>
                  <a:lnTo>
                    <a:pt x="610" y="268"/>
                  </a:lnTo>
                  <a:lnTo>
                    <a:pt x="533" y="0"/>
                  </a:lnTo>
                  <a:lnTo>
                    <a:pt x="0" y="168"/>
                  </a:lnTo>
                  <a:lnTo>
                    <a:pt x="224" y="940"/>
                  </a:lnTo>
                  <a:lnTo>
                    <a:pt x="768" y="809"/>
                  </a:lnTo>
                  <a:lnTo>
                    <a:pt x="688" y="534"/>
                  </a:lnTo>
                  <a:close/>
                  <a:moveTo>
                    <a:pt x="669" y="292"/>
                  </a:moveTo>
                  <a:lnTo>
                    <a:pt x="726" y="485"/>
                  </a:lnTo>
                  <a:lnTo>
                    <a:pt x="677" y="498"/>
                  </a:lnTo>
                  <a:lnTo>
                    <a:pt x="621" y="304"/>
                  </a:lnTo>
                  <a:lnTo>
                    <a:pt x="669" y="292"/>
                  </a:ln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326" name="Freeform 6"/>
            <p:cNvSpPr/>
            <p:nvPr/>
          </p:nvSpPr>
          <p:spPr bwMode="auto">
            <a:xfrm>
              <a:off x="5382184" y="2588590"/>
              <a:ext cx="531424" cy="226218"/>
            </a:xfrm>
            <a:custGeom>
              <a:avLst/>
              <a:gdLst>
                <a:gd name="T0" fmla="*/ 2 w 515"/>
                <a:gd name="T1" fmla="*/ 147 h 219"/>
                <a:gd name="T2" fmla="*/ 17 w 515"/>
                <a:gd name="T3" fmla="*/ 153 h 219"/>
                <a:gd name="T4" fmla="*/ 4 w 515"/>
                <a:gd name="T5" fmla="*/ 166 h 219"/>
                <a:gd name="T6" fmla="*/ 24 w 515"/>
                <a:gd name="T7" fmla="*/ 176 h 219"/>
                <a:gd name="T8" fmla="*/ 24 w 515"/>
                <a:gd name="T9" fmla="*/ 176 h 219"/>
                <a:gd name="T10" fmla="*/ 10 w 515"/>
                <a:gd name="T11" fmla="*/ 189 h 219"/>
                <a:gd name="T12" fmla="*/ 29 w 515"/>
                <a:gd name="T13" fmla="*/ 195 h 219"/>
                <a:gd name="T14" fmla="*/ 13 w 515"/>
                <a:gd name="T15" fmla="*/ 211 h 219"/>
                <a:gd name="T16" fmla="*/ 32 w 515"/>
                <a:gd name="T17" fmla="*/ 213 h 219"/>
                <a:gd name="T18" fmla="*/ 515 w 515"/>
                <a:gd name="T19" fmla="*/ 74 h 219"/>
                <a:gd name="T20" fmla="*/ 483 w 515"/>
                <a:gd name="T21" fmla="*/ 0 h 219"/>
                <a:gd name="T22" fmla="*/ 17 w 515"/>
                <a:gd name="T23" fmla="*/ 135 h 219"/>
                <a:gd name="T24" fmla="*/ 2 w 515"/>
                <a:gd name="T25" fmla="*/ 147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5" h="219">
                  <a:moveTo>
                    <a:pt x="2" y="147"/>
                  </a:moveTo>
                  <a:cubicBezTo>
                    <a:pt x="3" y="154"/>
                    <a:pt x="12" y="155"/>
                    <a:pt x="17" y="153"/>
                  </a:cubicBezTo>
                  <a:cubicBezTo>
                    <a:pt x="12" y="154"/>
                    <a:pt x="3" y="157"/>
                    <a:pt x="4" y="166"/>
                  </a:cubicBezTo>
                  <a:cubicBezTo>
                    <a:pt x="6" y="176"/>
                    <a:pt x="20" y="176"/>
                    <a:pt x="24" y="176"/>
                  </a:cubicBezTo>
                  <a:cubicBezTo>
                    <a:pt x="24" y="176"/>
                    <a:pt x="24" y="176"/>
                    <a:pt x="24" y="176"/>
                  </a:cubicBezTo>
                  <a:cubicBezTo>
                    <a:pt x="20" y="177"/>
                    <a:pt x="9" y="180"/>
                    <a:pt x="10" y="189"/>
                  </a:cubicBezTo>
                  <a:cubicBezTo>
                    <a:pt x="12" y="197"/>
                    <a:pt x="24" y="196"/>
                    <a:pt x="29" y="195"/>
                  </a:cubicBezTo>
                  <a:cubicBezTo>
                    <a:pt x="24" y="196"/>
                    <a:pt x="11" y="200"/>
                    <a:pt x="13" y="211"/>
                  </a:cubicBezTo>
                  <a:cubicBezTo>
                    <a:pt x="15" y="219"/>
                    <a:pt x="32" y="213"/>
                    <a:pt x="32" y="213"/>
                  </a:cubicBezTo>
                  <a:cubicBezTo>
                    <a:pt x="350" y="91"/>
                    <a:pt x="515" y="74"/>
                    <a:pt x="515" y="74"/>
                  </a:cubicBezTo>
                  <a:cubicBezTo>
                    <a:pt x="483" y="0"/>
                    <a:pt x="483" y="0"/>
                    <a:pt x="483" y="0"/>
                  </a:cubicBezTo>
                  <a:cubicBezTo>
                    <a:pt x="145" y="77"/>
                    <a:pt x="49" y="126"/>
                    <a:pt x="17" y="135"/>
                  </a:cubicBezTo>
                  <a:cubicBezTo>
                    <a:pt x="17" y="135"/>
                    <a:pt x="0" y="140"/>
                    <a:pt x="2" y="147"/>
                  </a:cubicBezTo>
                  <a:close/>
                </a:path>
              </a:pathLst>
            </a:custGeom>
            <a:solidFill>
              <a:srgbClr val="FDD5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27" name="Freeform 7"/>
            <p:cNvSpPr/>
            <p:nvPr/>
          </p:nvSpPr>
          <p:spPr bwMode="auto">
            <a:xfrm>
              <a:off x="6604269" y="2090657"/>
              <a:ext cx="374714" cy="384192"/>
            </a:xfrm>
            <a:custGeom>
              <a:avLst/>
              <a:gdLst>
                <a:gd name="T0" fmla="*/ 151 w 363"/>
                <a:gd name="T1" fmla="*/ 4 h 372"/>
                <a:gd name="T2" fmla="*/ 147 w 363"/>
                <a:gd name="T3" fmla="*/ 20 h 372"/>
                <a:gd name="T4" fmla="*/ 133 w 363"/>
                <a:gd name="T5" fmla="*/ 9 h 372"/>
                <a:gd name="T6" fmla="*/ 126 w 363"/>
                <a:gd name="T7" fmla="*/ 30 h 372"/>
                <a:gd name="T8" fmla="*/ 126 w 363"/>
                <a:gd name="T9" fmla="*/ 30 h 372"/>
                <a:gd name="T10" fmla="*/ 111 w 363"/>
                <a:gd name="T11" fmla="*/ 18 h 372"/>
                <a:gd name="T12" fmla="*/ 107 w 363"/>
                <a:gd name="T13" fmla="*/ 37 h 372"/>
                <a:gd name="T14" fmla="*/ 89 w 363"/>
                <a:gd name="T15" fmla="*/ 24 h 372"/>
                <a:gd name="T16" fmla="*/ 90 w 363"/>
                <a:gd name="T17" fmla="*/ 43 h 372"/>
                <a:gd name="T18" fmla="*/ 0 w 363"/>
                <a:gd name="T19" fmla="*/ 293 h 372"/>
                <a:gd name="T20" fmla="*/ 16 w 363"/>
                <a:gd name="T21" fmla="*/ 372 h 372"/>
                <a:gd name="T22" fmla="*/ 165 w 363"/>
                <a:gd name="T23" fmla="*/ 17 h 372"/>
                <a:gd name="T24" fmla="*/ 151 w 363"/>
                <a:gd name="T25" fmla="*/ 4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3" h="372">
                  <a:moveTo>
                    <a:pt x="151" y="4"/>
                  </a:moveTo>
                  <a:cubicBezTo>
                    <a:pt x="144" y="7"/>
                    <a:pt x="146" y="14"/>
                    <a:pt x="147" y="20"/>
                  </a:cubicBezTo>
                  <a:cubicBezTo>
                    <a:pt x="145" y="14"/>
                    <a:pt x="141" y="6"/>
                    <a:pt x="133" y="9"/>
                  </a:cubicBezTo>
                  <a:cubicBezTo>
                    <a:pt x="123" y="12"/>
                    <a:pt x="125" y="25"/>
                    <a:pt x="126" y="30"/>
                  </a:cubicBezTo>
                  <a:cubicBezTo>
                    <a:pt x="126" y="30"/>
                    <a:pt x="126" y="30"/>
                    <a:pt x="126" y="30"/>
                  </a:cubicBezTo>
                  <a:cubicBezTo>
                    <a:pt x="124" y="26"/>
                    <a:pt x="119" y="15"/>
                    <a:pt x="111" y="18"/>
                  </a:cubicBezTo>
                  <a:cubicBezTo>
                    <a:pt x="103" y="20"/>
                    <a:pt x="106" y="32"/>
                    <a:pt x="107" y="37"/>
                  </a:cubicBezTo>
                  <a:cubicBezTo>
                    <a:pt x="105" y="32"/>
                    <a:pt x="99" y="19"/>
                    <a:pt x="89" y="24"/>
                  </a:cubicBezTo>
                  <a:cubicBezTo>
                    <a:pt x="82" y="27"/>
                    <a:pt x="90" y="43"/>
                    <a:pt x="90" y="43"/>
                  </a:cubicBezTo>
                  <a:cubicBezTo>
                    <a:pt x="257" y="339"/>
                    <a:pt x="0" y="293"/>
                    <a:pt x="0" y="293"/>
                  </a:cubicBezTo>
                  <a:cubicBezTo>
                    <a:pt x="16" y="372"/>
                    <a:pt x="16" y="372"/>
                    <a:pt x="16" y="372"/>
                  </a:cubicBezTo>
                  <a:cubicBezTo>
                    <a:pt x="363" y="364"/>
                    <a:pt x="178" y="47"/>
                    <a:pt x="165" y="17"/>
                  </a:cubicBezTo>
                  <a:cubicBezTo>
                    <a:pt x="165" y="17"/>
                    <a:pt x="158" y="0"/>
                    <a:pt x="151" y="4"/>
                  </a:cubicBezTo>
                </a:path>
              </a:pathLst>
            </a:custGeom>
            <a:solidFill>
              <a:srgbClr val="FDD5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28" name="Freeform 8"/>
            <p:cNvSpPr/>
            <p:nvPr/>
          </p:nvSpPr>
          <p:spPr bwMode="auto">
            <a:xfrm>
              <a:off x="6604269" y="2393335"/>
              <a:ext cx="58134" cy="81514"/>
            </a:xfrm>
            <a:custGeom>
              <a:avLst/>
              <a:gdLst>
                <a:gd name="T0" fmla="*/ 0 w 56"/>
                <a:gd name="T1" fmla="*/ 0 h 79"/>
                <a:gd name="T2" fmla="*/ 16 w 56"/>
                <a:gd name="T3" fmla="*/ 79 h 79"/>
                <a:gd name="T4" fmla="*/ 56 w 56"/>
                <a:gd name="T5" fmla="*/ 76 h 79"/>
                <a:gd name="T6" fmla="*/ 48 w 56"/>
                <a:gd name="T7" fmla="*/ 2 h 79"/>
                <a:gd name="T8" fmla="*/ 0 w 56"/>
                <a:gd name="T9" fmla="*/ 0 h 79"/>
              </a:gdLst>
              <a:ahLst/>
              <a:cxnLst>
                <a:cxn ang="0">
                  <a:pos x="T0" y="T1"/>
                </a:cxn>
                <a:cxn ang="0">
                  <a:pos x="T2" y="T3"/>
                </a:cxn>
                <a:cxn ang="0">
                  <a:pos x="T4" y="T5"/>
                </a:cxn>
                <a:cxn ang="0">
                  <a:pos x="T6" y="T7"/>
                </a:cxn>
                <a:cxn ang="0">
                  <a:pos x="T8" y="T9"/>
                </a:cxn>
              </a:cxnLst>
              <a:rect l="0" t="0" r="r" b="b"/>
              <a:pathLst>
                <a:path w="56" h="79">
                  <a:moveTo>
                    <a:pt x="0" y="0"/>
                  </a:moveTo>
                  <a:cubicBezTo>
                    <a:pt x="16" y="79"/>
                    <a:pt x="16" y="79"/>
                    <a:pt x="16" y="79"/>
                  </a:cubicBezTo>
                  <a:cubicBezTo>
                    <a:pt x="30" y="78"/>
                    <a:pt x="44" y="77"/>
                    <a:pt x="56" y="76"/>
                  </a:cubicBezTo>
                  <a:cubicBezTo>
                    <a:pt x="48" y="2"/>
                    <a:pt x="48" y="2"/>
                    <a:pt x="48" y="2"/>
                  </a:cubicBezTo>
                  <a:cubicBezTo>
                    <a:pt x="21" y="4"/>
                    <a:pt x="0" y="0"/>
                    <a:pt x="0" y="0"/>
                  </a:cubicBezTo>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329" name="Freeform 9"/>
            <p:cNvSpPr/>
            <p:nvPr/>
          </p:nvSpPr>
          <p:spPr bwMode="auto">
            <a:xfrm>
              <a:off x="5967319" y="2770576"/>
              <a:ext cx="980701" cy="478976"/>
            </a:xfrm>
            <a:custGeom>
              <a:avLst/>
              <a:gdLst>
                <a:gd name="T0" fmla="*/ 924 w 950"/>
                <a:gd name="T1" fmla="*/ 108 h 464"/>
                <a:gd name="T2" fmla="*/ 829 w 950"/>
                <a:gd name="T3" fmla="*/ 158 h 464"/>
                <a:gd name="T4" fmla="*/ 817 w 950"/>
                <a:gd name="T5" fmla="*/ 29 h 464"/>
                <a:gd name="T6" fmla="*/ 720 w 950"/>
                <a:gd name="T7" fmla="*/ 58 h 464"/>
                <a:gd name="T8" fmla="*/ 89 w 950"/>
                <a:gd name="T9" fmla="*/ 242 h 464"/>
                <a:gd name="T10" fmla="*/ 121 w 950"/>
                <a:gd name="T11" fmla="*/ 343 h 464"/>
                <a:gd name="T12" fmla="*/ 47 w 950"/>
                <a:gd name="T13" fmla="*/ 340 h 464"/>
                <a:gd name="T14" fmla="*/ 58 w 950"/>
                <a:gd name="T15" fmla="*/ 461 h 464"/>
                <a:gd name="T16" fmla="*/ 72 w 950"/>
                <a:gd name="T17" fmla="*/ 383 h 464"/>
                <a:gd name="T18" fmla="*/ 167 w 950"/>
                <a:gd name="T19" fmla="*/ 395 h 464"/>
                <a:gd name="T20" fmla="*/ 161 w 950"/>
                <a:gd name="T21" fmla="*/ 270 h 464"/>
                <a:gd name="T22" fmla="*/ 774 w 950"/>
                <a:gd name="T23" fmla="*/ 84 h 464"/>
                <a:gd name="T24" fmla="*/ 806 w 950"/>
                <a:gd name="T25" fmla="*/ 237 h 464"/>
                <a:gd name="T26" fmla="*/ 924 w 950"/>
                <a:gd name="T27" fmla="*/ 108 h 4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50" h="464">
                  <a:moveTo>
                    <a:pt x="924" y="108"/>
                  </a:moveTo>
                  <a:cubicBezTo>
                    <a:pt x="897" y="38"/>
                    <a:pt x="829" y="158"/>
                    <a:pt x="829" y="158"/>
                  </a:cubicBezTo>
                  <a:cubicBezTo>
                    <a:pt x="829" y="158"/>
                    <a:pt x="844" y="60"/>
                    <a:pt x="817" y="29"/>
                  </a:cubicBezTo>
                  <a:cubicBezTo>
                    <a:pt x="791" y="0"/>
                    <a:pt x="735" y="46"/>
                    <a:pt x="720" y="58"/>
                  </a:cubicBezTo>
                  <a:cubicBezTo>
                    <a:pt x="89" y="242"/>
                    <a:pt x="89" y="242"/>
                    <a:pt x="89" y="242"/>
                  </a:cubicBezTo>
                  <a:cubicBezTo>
                    <a:pt x="121" y="343"/>
                    <a:pt x="121" y="343"/>
                    <a:pt x="121" y="343"/>
                  </a:cubicBezTo>
                  <a:cubicBezTo>
                    <a:pt x="47" y="340"/>
                    <a:pt x="47" y="340"/>
                    <a:pt x="47" y="340"/>
                  </a:cubicBezTo>
                  <a:cubicBezTo>
                    <a:pt x="47" y="340"/>
                    <a:pt x="0" y="457"/>
                    <a:pt x="58" y="461"/>
                  </a:cubicBezTo>
                  <a:cubicBezTo>
                    <a:pt x="116" y="464"/>
                    <a:pt x="72" y="383"/>
                    <a:pt x="72" y="383"/>
                  </a:cubicBezTo>
                  <a:cubicBezTo>
                    <a:pt x="72" y="383"/>
                    <a:pt x="129" y="410"/>
                    <a:pt x="167" y="395"/>
                  </a:cubicBezTo>
                  <a:cubicBezTo>
                    <a:pt x="197" y="384"/>
                    <a:pt x="167" y="297"/>
                    <a:pt x="161" y="270"/>
                  </a:cubicBezTo>
                  <a:cubicBezTo>
                    <a:pt x="580" y="216"/>
                    <a:pt x="768" y="88"/>
                    <a:pt x="774" y="84"/>
                  </a:cubicBezTo>
                  <a:cubicBezTo>
                    <a:pt x="774" y="84"/>
                    <a:pt x="792" y="186"/>
                    <a:pt x="806" y="237"/>
                  </a:cubicBezTo>
                  <a:cubicBezTo>
                    <a:pt x="806" y="237"/>
                    <a:pt x="950" y="178"/>
                    <a:pt x="924" y="108"/>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330" name="Freeform 10"/>
            <p:cNvSpPr/>
            <p:nvPr/>
          </p:nvSpPr>
          <p:spPr bwMode="auto">
            <a:xfrm>
              <a:off x="6605533" y="2393335"/>
              <a:ext cx="1264" cy="0"/>
            </a:xfrm>
            <a:custGeom>
              <a:avLst/>
              <a:gdLst>
                <a:gd name="T0" fmla="*/ 0 w 1"/>
                <a:gd name="T1" fmla="*/ 0 w 1"/>
                <a:gd name="T2" fmla="*/ 1 w 1"/>
                <a:gd name="T3" fmla="*/ 1 w 1"/>
                <a:gd name="T4" fmla="*/ 0 w 1"/>
              </a:gdLst>
              <a:ahLst/>
              <a:cxnLst>
                <a:cxn ang="0">
                  <a:pos x="T0" y="0"/>
                </a:cxn>
                <a:cxn ang="0">
                  <a:pos x="T1" y="0"/>
                </a:cxn>
                <a:cxn ang="0">
                  <a:pos x="T2" y="0"/>
                </a:cxn>
                <a:cxn ang="0">
                  <a:pos x="T3" y="0"/>
                </a:cxn>
                <a:cxn ang="0">
                  <a:pos x="T4" y="0"/>
                </a:cxn>
              </a:cxnLst>
              <a:rect l="0" t="0" r="r" b="b"/>
              <a:pathLst>
                <a:path w="1">
                  <a:moveTo>
                    <a:pt x="0" y="0"/>
                  </a:moveTo>
                  <a:cubicBezTo>
                    <a:pt x="0" y="0"/>
                    <a:pt x="0" y="0"/>
                    <a:pt x="0" y="0"/>
                  </a:cubicBezTo>
                  <a:cubicBezTo>
                    <a:pt x="0" y="0"/>
                    <a:pt x="0" y="0"/>
                    <a:pt x="1" y="0"/>
                  </a:cubicBezTo>
                  <a:cubicBezTo>
                    <a:pt x="1" y="0"/>
                    <a:pt x="1" y="0"/>
                    <a:pt x="1" y="0"/>
                  </a:cubicBezTo>
                  <a:cubicBezTo>
                    <a:pt x="0" y="0"/>
                    <a:pt x="0" y="0"/>
                    <a:pt x="0" y="0"/>
                  </a:cubicBezTo>
                </a:path>
              </a:pathLst>
            </a:custGeom>
            <a:solidFill>
              <a:srgbClr val="E6E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31" name="Freeform 12"/>
            <p:cNvSpPr/>
            <p:nvPr/>
          </p:nvSpPr>
          <p:spPr bwMode="auto">
            <a:xfrm>
              <a:off x="5784069" y="1592092"/>
              <a:ext cx="819568" cy="996499"/>
            </a:xfrm>
            <a:custGeom>
              <a:avLst/>
              <a:gdLst>
                <a:gd name="T0" fmla="*/ 794 w 794"/>
                <a:gd name="T1" fmla="*/ 771 h 965"/>
                <a:gd name="T2" fmla="*/ 152 w 794"/>
                <a:gd name="T3" fmla="*/ 398 h 965"/>
                <a:gd name="T4" fmla="*/ 94 w 794"/>
                <a:gd name="T5" fmla="*/ 965 h 965"/>
                <a:gd name="T6" fmla="*/ 794 w 794"/>
                <a:gd name="T7" fmla="*/ 771 h 965"/>
              </a:gdLst>
              <a:ahLst/>
              <a:cxnLst>
                <a:cxn ang="0">
                  <a:pos x="T0" y="T1"/>
                </a:cxn>
                <a:cxn ang="0">
                  <a:pos x="T2" y="T3"/>
                </a:cxn>
                <a:cxn ang="0">
                  <a:pos x="T4" y="T5"/>
                </a:cxn>
                <a:cxn ang="0">
                  <a:pos x="T6" y="T7"/>
                </a:cxn>
              </a:cxnLst>
              <a:rect l="0" t="0" r="r" b="b"/>
              <a:pathLst>
                <a:path w="794" h="965">
                  <a:moveTo>
                    <a:pt x="794" y="771"/>
                  </a:moveTo>
                  <a:cubicBezTo>
                    <a:pt x="794" y="771"/>
                    <a:pt x="679" y="0"/>
                    <a:pt x="152" y="398"/>
                  </a:cubicBezTo>
                  <a:cubicBezTo>
                    <a:pt x="152" y="398"/>
                    <a:pt x="0" y="581"/>
                    <a:pt x="94" y="965"/>
                  </a:cubicBezTo>
                  <a:cubicBezTo>
                    <a:pt x="698" y="934"/>
                    <a:pt x="794" y="771"/>
                    <a:pt x="794" y="771"/>
                  </a:cubicBezTo>
                  <a:close/>
                </a:path>
              </a:pathLst>
            </a:custGeom>
            <a:solidFill>
              <a:srgbClr val="FDD5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32" name="Freeform 13"/>
            <p:cNvSpPr/>
            <p:nvPr/>
          </p:nvSpPr>
          <p:spPr bwMode="auto">
            <a:xfrm>
              <a:off x="5473809" y="1554810"/>
              <a:ext cx="1217662" cy="1033780"/>
            </a:xfrm>
            <a:custGeom>
              <a:avLst/>
              <a:gdLst>
                <a:gd name="T0" fmla="*/ 951 w 1179"/>
                <a:gd name="T1" fmla="*/ 33 h 1001"/>
                <a:gd name="T2" fmla="*/ 504 w 1179"/>
                <a:gd name="T3" fmla="*/ 500 h 1001"/>
                <a:gd name="T4" fmla="*/ 502 w 1179"/>
                <a:gd name="T5" fmla="*/ 685 h 1001"/>
                <a:gd name="T6" fmla="*/ 421 w 1179"/>
                <a:gd name="T7" fmla="*/ 710 h 1001"/>
                <a:gd name="T8" fmla="*/ 498 w 1179"/>
                <a:gd name="T9" fmla="*/ 738 h 1001"/>
                <a:gd name="T10" fmla="*/ 394 w 1179"/>
                <a:gd name="T11" fmla="*/ 1001 h 1001"/>
                <a:gd name="T12" fmla="*/ 340 w 1179"/>
                <a:gd name="T13" fmla="*/ 331 h 1001"/>
                <a:gd name="T14" fmla="*/ 479 w 1179"/>
                <a:gd name="T15" fmla="*/ 115 h 1001"/>
                <a:gd name="T16" fmla="*/ 951 w 1179"/>
                <a:gd name="T17" fmla="*/ 33 h 10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79" h="1001">
                  <a:moveTo>
                    <a:pt x="951" y="33"/>
                  </a:moveTo>
                  <a:cubicBezTo>
                    <a:pt x="951" y="33"/>
                    <a:pt x="1179" y="438"/>
                    <a:pt x="504" y="500"/>
                  </a:cubicBezTo>
                  <a:cubicBezTo>
                    <a:pt x="502" y="685"/>
                    <a:pt x="502" y="685"/>
                    <a:pt x="502" y="685"/>
                  </a:cubicBezTo>
                  <a:cubicBezTo>
                    <a:pt x="502" y="685"/>
                    <a:pt x="423" y="637"/>
                    <a:pt x="421" y="710"/>
                  </a:cubicBezTo>
                  <a:cubicBezTo>
                    <a:pt x="419" y="783"/>
                    <a:pt x="498" y="738"/>
                    <a:pt x="498" y="738"/>
                  </a:cubicBezTo>
                  <a:cubicBezTo>
                    <a:pt x="498" y="738"/>
                    <a:pt x="468" y="934"/>
                    <a:pt x="394" y="1001"/>
                  </a:cubicBezTo>
                  <a:cubicBezTo>
                    <a:pt x="394" y="1001"/>
                    <a:pt x="0" y="320"/>
                    <a:pt x="340" y="331"/>
                  </a:cubicBezTo>
                  <a:cubicBezTo>
                    <a:pt x="340" y="331"/>
                    <a:pt x="303" y="208"/>
                    <a:pt x="479" y="115"/>
                  </a:cubicBezTo>
                  <a:cubicBezTo>
                    <a:pt x="697" y="0"/>
                    <a:pt x="908" y="240"/>
                    <a:pt x="951" y="33"/>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333" name="Freeform 14"/>
            <p:cNvSpPr/>
            <p:nvPr/>
          </p:nvSpPr>
          <p:spPr bwMode="auto">
            <a:xfrm>
              <a:off x="5880749" y="2388280"/>
              <a:ext cx="830310" cy="631895"/>
            </a:xfrm>
            <a:custGeom>
              <a:avLst/>
              <a:gdLst>
                <a:gd name="T0" fmla="*/ 700 w 804"/>
                <a:gd name="T1" fmla="*/ 0 h 612"/>
                <a:gd name="T2" fmla="*/ 804 w 804"/>
                <a:gd name="T3" fmla="*/ 428 h 612"/>
                <a:gd name="T4" fmla="*/ 173 w 804"/>
                <a:gd name="T5" fmla="*/ 612 h 612"/>
                <a:gd name="T6" fmla="*/ 0 w 804"/>
                <a:gd name="T7" fmla="*/ 194 h 612"/>
                <a:gd name="T8" fmla="*/ 700 w 804"/>
                <a:gd name="T9" fmla="*/ 0 h 612"/>
              </a:gdLst>
              <a:ahLst/>
              <a:cxnLst>
                <a:cxn ang="0">
                  <a:pos x="T0" y="T1"/>
                </a:cxn>
                <a:cxn ang="0">
                  <a:pos x="T2" y="T3"/>
                </a:cxn>
                <a:cxn ang="0">
                  <a:pos x="T4" y="T5"/>
                </a:cxn>
                <a:cxn ang="0">
                  <a:pos x="T6" y="T7"/>
                </a:cxn>
                <a:cxn ang="0">
                  <a:pos x="T8" y="T9"/>
                </a:cxn>
              </a:cxnLst>
              <a:rect l="0" t="0" r="r" b="b"/>
              <a:pathLst>
                <a:path w="804" h="612">
                  <a:moveTo>
                    <a:pt x="700" y="0"/>
                  </a:moveTo>
                  <a:cubicBezTo>
                    <a:pt x="804" y="428"/>
                    <a:pt x="804" y="428"/>
                    <a:pt x="804" y="428"/>
                  </a:cubicBezTo>
                  <a:cubicBezTo>
                    <a:pt x="804" y="428"/>
                    <a:pt x="555" y="554"/>
                    <a:pt x="173" y="612"/>
                  </a:cubicBezTo>
                  <a:cubicBezTo>
                    <a:pt x="0" y="194"/>
                    <a:pt x="0" y="194"/>
                    <a:pt x="0" y="194"/>
                  </a:cubicBezTo>
                  <a:cubicBezTo>
                    <a:pt x="0" y="194"/>
                    <a:pt x="485" y="140"/>
                    <a:pt x="700" y="0"/>
                  </a:cubicBezTo>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334" name="Freeform 16"/>
            <p:cNvSpPr/>
            <p:nvPr/>
          </p:nvSpPr>
          <p:spPr bwMode="auto">
            <a:xfrm>
              <a:off x="6152464" y="2488751"/>
              <a:ext cx="341855" cy="321003"/>
            </a:xfrm>
            <a:custGeom>
              <a:avLst/>
              <a:gdLst>
                <a:gd name="T0" fmla="*/ 300 w 331"/>
                <a:gd name="T1" fmla="*/ 0 h 311"/>
                <a:gd name="T2" fmla="*/ 322 w 331"/>
                <a:gd name="T3" fmla="*/ 24 h 311"/>
                <a:gd name="T4" fmla="*/ 310 w 331"/>
                <a:gd name="T5" fmla="*/ 61 h 311"/>
                <a:gd name="T6" fmla="*/ 76 w 331"/>
                <a:gd name="T7" fmla="*/ 311 h 311"/>
                <a:gd name="T8" fmla="*/ 0 w 331"/>
                <a:gd name="T9" fmla="*/ 253 h 311"/>
                <a:gd name="T10" fmla="*/ 60 w 331"/>
                <a:gd name="T11" fmla="*/ 186 h 311"/>
                <a:gd name="T12" fmla="*/ 270 w 331"/>
                <a:gd name="T13" fmla="*/ 75 h 311"/>
                <a:gd name="T14" fmla="*/ 237 w 331"/>
                <a:gd name="T15" fmla="*/ 48 h 311"/>
                <a:gd name="T16" fmla="*/ 244 w 331"/>
                <a:gd name="T17" fmla="*/ 22 h 311"/>
                <a:gd name="T18" fmla="*/ 300 w 331"/>
                <a:gd name="T19" fmla="*/ 0 h 3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1" h="311">
                  <a:moveTo>
                    <a:pt x="300" y="0"/>
                  </a:moveTo>
                  <a:cubicBezTo>
                    <a:pt x="322" y="24"/>
                    <a:pt x="322" y="24"/>
                    <a:pt x="322" y="24"/>
                  </a:cubicBezTo>
                  <a:cubicBezTo>
                    <a:pt x="310" y="61"/>
                    <a:pt x="310" y="61"/>
                    <a:pt x="310" y="61"/>
                  </a:cubicBezTo>
                  <a:cubicBezTo>
                    <a:pt x="310" y="61"/>
                    <a:pt x="331" y="257"/>
                    <a:pt x="76" y="311"/>
                  </a:cubicBezTo>
                  <a:cubicBezTo>
                    <a:pt x="0" y="253"/>
                    <a:pt x="0" y="253"/>
                    <a:pt x="0" y="253"/>
                  </a:cubicBezTo>
                  <a:cubicBezTo>
                    <a:pt x="60" y="186"/>
                    <a:pt x="60" y="186"/>
                    <a:pt x="60" y="186"/>
                  </a:cubicBezTo>
                  <a:cubicBezTo>
                    <a:pt x="275" y="190"/>
                    <a:pt x="270" y="75"/>
                    <a:pt x="270" y="75"/>
                  </a:cubicBezTo>
                  <a:cubicBezTo>
                    <a:pt x="237" y="48"/>
                    <a:pt x="237" y="48"/>
                    <a:pt x="237" y="48"/>
                  </a:cubicBezTo>
                  <a:cubicBezTo>
                    <a:pt x="244" y="22"/>
                    <a:pt x="244" y="22"/>
                    <a:pt x="244" y="22"/>
                  </a:cubicBezTo>
                  <a:lnTo>
                    <a:pt x="300" y="0"/>
                  </a:ln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335" name="Freeform 17"/>
            <p:cNvSpPr/>
            <p:nvPr/>
          </p:nvSpPr>
          <p:spPr bwMode="auto">
            <a:xfrm>
              <a:off x="5397349" y="2746564"/>
              <a:ext cx="2528" cy="1264"/>
            </a:xfrm>
            <a:custGeom>
              <a:avLst/>
              <a:gdLst>
                <a:gd name="T0" fmla="*/ 0 w 2"/>
                <a:gd name="T1" fmla="*/ 1 h 1"/>
                <a:gd name="T2" fmla="*/ 2 w 2"/>
                <a:gd name="T3" fmla="*/ 0 h 1"/>
                <a:gd name="T4" fmla="*/ 0 w 2"/>
                <a:gd name="T5" fmla="*/ 1 h 1"/>
              </a:gdLst>
              <a:ahLst/>
              <a:cxnLst>
                <a:cxn ang="0">
                  <a:pos x="T0" y="T1"/>
                </a:cxn>
                <a:cxn ang="0">
                  <a:pos x="T2" y="T3"/>
                </a:cxn>
                <a:cxn ang="0">
                  <a:pos x="T4" y="T5"/>
                </a:cxn>
              </a:cxnLst>
              <a:rect l="0" t="0" r="r" b="b"/>
              <a:pathLst>
                <a:path w="2" h="1">
                  <a:moveTo>
                    <a:pt x="0" y="1"/>
                  </a:moveTo>
                  <a:cubicBezTo>
                    <a:pt x="1" y="1"/>
                    <a:pt x="2" y="1"/>
                    <a:pt x="2" y="0"/>
                  </a:cubicBezTo>
                  <a:cubicBezTo>
                    <a:pt x="2" y="0"/>
                    <a:pt x="1" y="1"/>
                    <a:pt x="0" y="1"/>
                  </a:cubicBezTo>
                  <a:close/>
                </a:path>
              </a:pathLst>
            </a:custGeom>
            <a:solidFill>
              <a:srgbClr val="FDD5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36" name="Freeform 18"/>
            <p:cNvSpPr/>
            <p:nvPr/>
          </p:nvSpPr>
          <p:spPr bwMode="auto">
            <a:xfrm>
              <a:off x="5828302" y="2588590"/>
              <a:ext cx="85306" cy="87202"/>
            </a:xfrm>
            <a:custGeom>
              <a:avLst/>
              <a:gdLst>
                <a:gd name="T0" fmla="*/ 51 w 83"/>
                <a:gd name="T1" fmla="*/ 0 h 84"/>
                <a:gd name="T2" fmla="*/ 0 w 83"/>
                <a:gd name="T3" fmla="*/ 12 h 84"/>
                <a:gd name="T4" fmla="*/ 25 w 83"/>
                <a:gd name="T5" fmla="*/ 84 h 84"/>
                <a:gd name="T6" fmla="*/ 83 w 83"/>
                <a:gd name="T7" fmla="*/ 74 h 84"/>
                <a:gd name="T8" fmla="*/ 51 w 83"/>
                <a:gd name="T9" fmla="*/ 0 h 84"/>
              </a:gdLst>
              <a:ahLst/>
              <a:cxnLst>
                <a:cxn ang="0">
                  <a:pos x="T0" y="T1"/>
                </a:cxn>
                <a:cxn ang="0">
                  <a:pos x="T2" y="T3"/>
                </a:cxn>
                <a:cxn ang="0">
                  <a:pos x="T4" y="T5"/>
                </a:cxn>
                <a:cxn ang="0">
                  <a:pos x="T6" y="T7"/>
                </a:cxn>
                <a:cxn ang="0">
                  <a:pos x="T8" y="T9"/>
                </a:cxn>
              </a:cxnLst>
              <a:rect l="0" t="0" r="r" b="b"/>
              <a:pathLst>
                <a:path w="83" h="84">
                  <a:moveTo>
                    <a:pt x="51" y="0"/>
                  </a:moveTo>
                  <a:cubicBezTo>
                    <a:pt x="34" y="4"/>
                    <a:pt x="17" y="8"/>
                    <a:pt x="0" y="12"/>
                  </a:cubicBezTo>
                  <a:cubicBezTo>
                    <a:pt x="25" y="84"/>
                    <a:pt x="25" y="84"/>
                    <a:pt x="25" y="84"/>
                  </a:cubicBezTo>
                  <a:cubicBezTo>
                    <a:pt x="64" y="76"/>
                    <a:pt x="83" y="74"/>
                    <a:pt x="83" y="74"/>
                  </a:cubicBezTo>
                  <a:lnTo>
                    <a:pt x="51" y="0"/>
                  </a:ln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337" name="Freeform 19"/>
            <p:cNvSpPr/>
            <p:nvPr/>
          </p:nvSpPr>
          <p:spPr bwMode="auto">
            <a:xfrm>
              <a:off x="6247248" y="2266324"/>
              <a:ext cx="245807" cy="157974"/>
            </a:xfrm>
            <a:custGeom>
              <a:avLst/>
              <a:gdLst>
                <a:gd name="T0" fmla="*/ 0 w 238"/>
                <a:gd name="T1" fmla="*/ 65 h 153"/>
                <a:gd name="T2" fmla="*/ 137 w 238"/>
                <a:gd name="T3" fmla="*/ 125 h 153"/>
                <a:gd name="T4" fmla="*/ 199 w 238"/>
                <a:gd name="T5" fmla="*/ 0 h 153"/>
                <a:gd name="T6" fmla="*/ 0 w 238"/>
                <a:gd name="T7" fmla="*/ 65 h 153"/>
              </a:gdLst>
              <a:ahLst/>
              <a:cxnLst>
                <a:cxn ang="0">
                  <a:pos x="T0" y="T1"/>
                </a:cxn>
                <a:cxn ang="0">
                  <a:pos x="T2" y="T3"/>
                </a:cxn>
                <a:cxn ang="0">
                  <a:pos x="T4" y="T5"/>
                </a:cxn>
                <a:cxn ang="0">
                  <a:pos x="T6" y="T7"/>
                </a:cxn>
              </a:cxnLst>
              <a:rect l="0" t="0" r="r" b="b"/>
              <a:pathLst>
                <a:path w="238" h="153">
                  <a:moveTo>
                    <a:pt x="0" y="65"/>
                  </a:moveTo>
                  <a:cubicBezTo>
                    <a:pt x="12" y="99"/>
                    <a:pt x="39" y="153"/>
                    <a:pt x="137" y="125"/>
                  </a:cubicBezTo>
                  <a:cubicBezTo>
                    <a:pt x="238" y="96"/>
                    <a:pt x="199" y="0"/>
                    <a:pt x="199" y="0"/>
                  </a:cubicBezTo>
                  <a:cubicBezTo>
                    <a:pt x="199" y="0"/>
                    <a:pt x="85" y="3"/>
                    <a:pt x="0" y="65"/>
                  </a:cubicBezTo>
                  <a:close/>
                </a:path>
              </a:pathLst>
            </a:custGeom>
            <a:solidFill>
              <a:srgbClr val="EB7D8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38" name="Freeform 20"/>
            <p:cNvSpPr/>
            <p:nvPr/>
          </p:nvSpPr>
          <p:spPr bwMode="auto">
            <a:xfrm>
              <a:off x="6137930" y="2189233"/>
              <a:ext cx="54343" cy="94784"/>
            </a:xfrm>
            <a:custGeom>
              <a:avLst/>
              <a:gdLst>
                <a:gd name="T0" fmla="*/ 46 w 53"/>
                <a:gd name="T1" fmla="*/ 40 h 92"/>
                <a:gd name="T2" fmla="*/ 40 w 53"/>
                <a:gd name="T3" fmla="*/ 89 h 92"/>
                <a:gd name="T4" fmla="*/ 8 w 53"/>
                <a:gd name="T5" fmla="*/ 52 h 92"/>
                <a:gd name="T6" fmla="*/ 13 w 53"/>
                <a:gd name="T7" fmla="*/ 3 h 92"/>
                <a:gd name="T8" fmla="*/ 46 w 53"/>
                <a:gd name="T9" fmla="*/ 40 h 92"/>
              </a:gdLst>
              <a:ahLst/>
              <a:cxnLst>
                <a:cxn ang="0">
                  <a:pos x="T0" y="T1"/>
                </a:cxn>
                <a:cxn ang="0">
                  <a:pos x="T2" y="T3"/>
                </a:cxn>
                <a:cxn ang="0">
                  <a:pos x="T4" y="T5"/>
                </a:cxn>
                <a:cxn ang="0">
                  <a:pos x="T6" y="T7"/>
                </a:cxn>
                <a:cxn ang="0">
                  <a:pos x="T8" y="T9"/>
                </a:cxn>
              </a:cxnLst>
              <a:rect l="0" t="0" r="r" b="b"/>
              <a:pathLst>
                <a:path w="53" h="92">
                  <a:moveTo>
                    <a:pt x="46" y="40"/>
                  </a:moveTo>
                  <a:cubicBezTo>
                    <a:pt x="53" y="64"/>
                    <a:pt x="50" y="86"/>
                    <a:pt x="40" y="89"/>
                  </a:cubicBezTo>
                  <a:cubicBezTo>
                    <a:pt x="30" y="92"/>
                    <a:pt x="15" y="76"/>
                    <a:pt x="8" y="52"/>
                  </a:cubicBezTo>
                  <a:cubicBezTo>
                    <a:pt x="0" y="28"/>
                    <a:pt x="3" y="6"/>
                    <a:pt x="13" y="3"/>
                  </a:cubicBezTo>
                  <a:cubicBezTo>
                    <a:pt x="24" y="0"/>
                    <a:pt x="38" y="16"/>
                    <a:pt x="46" y="40"/>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339" name="Freeform 21"/>
            <p:cNvSpPr/>
            <p:nvPr/>
          </p:nvSpPr>
          <p:spPr bwMode="auto">
            <a:xfrm>
              <a:off x="6427970" y="2098240"/>
              <a:ext cx="54975" cy="96048"/>
            </a:xfrm>
            <a:custGeom>
              <a:avLst/>
              <a:gdLst>
                <a:gd name="T0" fmla="*/ 45 w 53"/>
                <a:gd name="T1" fmla="*/ 41 h 93"/>
                <a:gd name="T2" fmla="*/ 40 w 53"/>
                <a:gd name="T3" fmla="*/ 90 h 93"/>
                <a:gd name="T4" fmla="*/ 8 w 53"/>
                <a:gd name="T5" fmla="*/ 53 h 93"/>
                <a:gd name="T6" fmla="*/ 13 w 53"/>
                <a:gd name="T7" fmla="*/ 4 h 93"/>
                <a:gd name="T8" fmla="*/ 45 w 53"/>
                <a:gd name="T9" fmla="*/ 41 h 93"/>
              </a:gdLst>
              <a:ahLst/>
              <a:cxnLst>
                <a:cxn ang="0">
                  <a:pos x="T0" y="T1"/>
                </a:cxn>
                <a:cxn ang="0">
                  <a:pos x="T2" y="T3"/>
                </a:cxn>
                <a:cxn ang="0">
                  <a:pos x="T4" y="T5"/>
                </a:cxn>
                <a:cxn ang="0">
                  <a:pos x="T6" y="T7"/>
                </a:cxn>
                <a:cxn ang="0">
                  <a:pos x="T8" y="T9"/>
                </a:cxn>
              </a:cxnLst>
              <a:rect l="0" t="0" r="r" b="b"/>
              <a:pathLst>
                <a:path w="53" h="93">
                  <a:moveTo>
                    <a:pt x="45" y="41"/>
                  </a:moveTo>
                  <a:cubicBezTo>
                    <a:pt x="53" y="65"/>
                    <a:pt x="50" y="87"/>
                    <a:pt x="40" y="90"/>
                  </a:cubicBezTo>
                  <a:cubicBezTo>
                    <a:pt x="29" y="93"/>
                    <a:pt x="15" y="76"/>
                    <a:pt x="8" y="53"/>
                  </a:cubicBezTo>
                  <a:cubicBezTo>
                    <a:pt x="0" y="29"/>
                    <a:pt x="3" y="7"/>
                    <a:pt x="13" y="4"/>
                  </a:cubicBezTo>
                  <a:cubicBezTo>
                    <a:pt x="24" y="0"/>
                    <a:pt x="38" y="17"/>
                    <a:pt x="45" y="41"/>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grpSp>
      <p:pic>
        <p:nvPicPr>
          <p:cNvPr id="4" name="图片 3"/>
          <p:cNvPicPr>
            <a:picLocks noChangeAspect="1"/>
          </p:cNvPicPr>
          <p:nvPr>
            <p:custDataLst>
              <p:tags r:id="rId2"/>
            </p:custDataLst>
          </p:nvPr>
        </p:nvPicPr>
        <p:blipFill>
          <a:blip r:embed="rId3"/>
          <a:stretch>
            <a:fillRect/>
          </a:stretch>
        </p:blipFill>
        <p:spPr>
          <a:xfrm>
            <a:off x="0" y="2720340"/>
            <a:ext cx="12092940" cy="25146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5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285"/>
                                        </p:tgtEl>
                                        <p:attrNameLst>
                                          <p:attrName>style.visibility</p:attrName>
                                        </p:attrNameLst>
                                      </p:cBhvr>
                                      <p:to>
                                        <p:strVal val="visible"/>
                                      </p:to>
                                    </p:set>
                                    <p:animEffect transition="in" filter="barn(inVertical)">
                                      <p:cBhvr>
                                        <p:cTn id="7" dur="500"/>
                                        <p:tgtEl>
                                          <p:spTgt spid="285"/>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324"/>
                                        </p:tgtEl>
                                        <p:attrNameLst>
                                          <p:attrName>style.visibility</p:attrName>
                                        </p:attrNameLst>
                                      </p:cBhvr>
                                      <p:to>
                                        <p:strVal val="visible"/>
                                      </p:to>
                                    </p:set>
                                    <p:anim calcmode="lin" valueType="num">
                                      <p:cBhvr additive="base">
                                        <p:cTn id="11" dur="500" fill="hold"/>
                                        <p:tgtEl>
                                          <p:spTgt spid="324"/>
                                        </p:tgtEl>
                                        <p:attrNameLst>
                                          <p:attrName>ppt_x</p:attrName>
                                        </p:attrNameLst>
                                      </p:cBhvr>
                                      <p:tavLst>
                                        <p:tav tm="0">
                                          <p:val>
                                            <p:strVal val="#ppt_x"/>
                                          </p:val>
                                        </p:tav>
                                        <p:tav tm="100000">
                                          <p:val>
                                            <p:strVal val="#ppt_x"/>
                                          </p:val>
                                        </p:tav>
                                      </p:tavLst>
                                    </p:anim>
                                    <p:anim calcmode="lin" valueType="num">
                                      <p:cBhvr additive="base">
                                        <p:cTn id="12" dur="500" fill="hold"/>
                                        <p:tgtEl>
                                          <p:spTgt spid="3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4" name="文本框 3"/>
          <p:cNvSpPr txBox="1"/>
          <p:nvPr/>
        </p:nvSpPr>
        <p:spPr>
          <a:xfrm>
            <a:off x="165100" y="889000"/>
            <a:ext cx="11925300" cy="3538220"/>
          </a:xfrm>
          <a:prstGeom prst="rect">
            <a:avLst/>
          </a:prstGeom>
          <a:noFill/>
        </p:spPr>
        <p:txBody>
          <a:bodyPr wrap="square" rtlCol="0">
            <a:spAutoFit/>
          </a:bodyPr>
          <a:lstStyle/>
          <a:p>
            <a:pPr algn="l">
              <a:buClrTx/>
              <a:buSzTx/>
              <a:buNone/>
            </a:pPr>
            <a:r>
              <a:rPr lang="en-US" altLang="zh-CN" sz="2800" b="1" dirty="0"/>
              <a:t>【</a:t>
            </a:r>
            <a:r>
              <a:rPr lang="en-US" altLang="zh-CN" sz="2800" b="1" dirty="0" err="1"/>
              <a:t>写作步骤</a:t>
            </a:r>
            <a:r>
              <a:rPr lang="en-US" altLang="zh-CN" sz="2800" b="1" dirty="0"/>
              <a:t>】</a:t>
            </a:r>
            <a:endParaRPr lang="en-US" altLang="zh-CN" sz="2800" b="1" dirty="0"/>
          </a:p>
          <a:p>
            <a:pPr algn="l">
              <a:buClrTx/>
              <a:buSzTx/>
              <a:buNone/>
            </a:pPr>
            <a:r>
              <a:rPr lang="en-US" altLang="zh-CN" sz="2800" b="1" dirty="0"/>
              <a:t>① </a:t>
            </a:r>
            <a:r>
              <a:rPr lang="en-US" altLang="zh-CN" sz="2800" b="1" dirty="0" err="1"/>
              <a:t>审清题意，确定格式：根据题目要求，审清文体，确定正确的格式</a:t>
            </a:r>
            <a:r>
              <a:rPr lang="en-US" altLang="zh-CN" sz="2800" b="1" dirty="0"/>
              <a:t>。</a:t>
            </a:r>
            <a:endParaRPr lang="en-US" altLang="zh-CN" sz="2800" b="1" dirty="0"/>
          </a:p>
          <a:p>
            <a:pPr algn="l">
              <a:buClrTx/>
              <a:buSzTx/>
              <a:buNone/>
            </a:pPr>
            <a:r>
              <a:rPr lang="en-US" altLang="zh-CN" sz="2800" b="1" dirty="0"/>
              <a:t>② </a:t>
            </a:r>
            <a:r>
              <a:rPr lang="en-US" altLang="zh-CN" sz="2800" b="1" dirty="0" err="1"/>
              <a:t>整理材料，列出提纲：根据写作内容，整理所给材料或构思材料，列出提纲，并把要用到的短语、句型等一并列出</a:t>
            </a:r>
            <a:r>
              <a:rPr lang="en-US" altLang="zh-CN" sz="2800" b="1" dirty="0"/>
              <a:t>。</a:t>
            </a:r>
            <a:endParaRPr lang="en-US" altLang="zh-CN" sz="2800" b="1" dirty="0"/>
          </a:p>
          <a:p>
            <a:pPr algn="l">
              <a:buClrTx/>
              <a:buSzTx/>
              <a:buNone/>
            </a:pPr>
            <a:r>
              <a:rPr lang="en-US" altLang="zh-CN" sz="2800" b="1" dirty="0"/>
              <a:t>③ </a:t>
            </a:r>
            <a:r>
              <a:rPr lang="en-US" altLang="zh-CN" sz="2800" b="1" dirty="0" err="1"/>
              <a:t>连句成文，加以润色：妙用连接词，把句子连成文章，并尽可能使用地道英语，使文章流畅，过渡自然，表达地道</a:t>
            </a:r>
            <a:r>
              <a:rPr lang="en-US" altLang="zh-CN" sz="2800" b="1" dirty="0"/>
              <a:t>。</a:t>
            </a:r>
            <a:endParaRPr lang="en-US" altLang="zh-CN" sz="2800" b="1" dirty="0"/>
          </a:p>
          <a:p>
            <a:pPr algn="l">
              <a:buClrTx/>
              <a:buSzTx/>
              <a:buNone/>
            </a:pPr>
            <a:r>
              <a:rPr lang="en-US" altLang="zh-CN" sz="2800" b="1" dirty="0"/>
              <a:t>④ </a:t>
            </a:r>
            <a:r>
              <a:rPr lang="en-US" altLang="zh-CN" sz="2800" b="1" dirty="0" err="1"/>
              <a:t>检查修改，万无一失：全面审查，确保“题目内容无缺漏，语法拼写无错误，时态语态要正确，句中主谓要一致</a:t>
            </a:r>
            <a:r>
              <a:rPr lang="en-US" altLang="zh-CN" sz="2800" b="1" dirty="0"/>
              <a:t>”。</a:t>
            </a:r>
            <a:endParaRPr lang="en-US" altLang="zh-CN" sz="2800" b="1" dirty="0"/>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134486" y="3098482"/>
            <a:ext cx="6047864" cy="661035"/>
          </a:xfrm>
          <a:prstGeom prst="rect">
            <a:avLst/>
          </a:prstGeom>
          <a:noFill/>
          <a:ln>
            <a:noFill/>
          </a:ln>
        </p:spPr>
        <p:txBody>
          <a:bodyPr wrap="square" lIns="45720" tIns="22860" rIns="45720" bIns="22860" rtlCol="0">
            <a:spAutoFit/>
          </a:bodyPr>
          <a:lstStyle/>
          <a:p>
            <a:pPr algn="ct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四、 牛刀小试，初显身手</a:t>
            </a:r>
            <a:endPar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pic>
        <p:nvPicPr>
          <p:cNvPr id="83" name="图片 8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2"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a:xfrm>
            <a:off x="8460105" y="6133468"/>
            <a:ext cx="2844800" cy="365125"/>
          </a:xfrm>
        </p:spPr>
        <p:txBody>
          <a:bodyPr/>
          <a:lstStyle/>
          <a:p>
            <a:fld id="{879EF9BB-81F1-401D-AA19-680A8E0D7F6D}" type="slidenum">
              <a:rPr lang="en-US" smtClean="0"/>
            </a:fld>
            <a:endParaRPr lang="en-US"/>
          </a:p>
        </p:txBody>
      </p:sp>
      <p:sp>
        <p:nvSpPr>
          <p:cNvPr id="26" name="左箭头 25">
            <a:hlinkClick r:id="rId1" action="ppaction://hlinksldjump"/>
          </p:cNvPr>
          <p:cNvSpPr/>
          <p:nvPr/>
        </p:nvSpPr>
        <p:spPr>
          <a:xfrm>
            <a:off x="10141585" y="6192520"/>
            <a:ext cx="984885" cy="69342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13" name="文本框 12"/>
          <p:cNvSpPr txBox="1"/>
          <p:nvPr/>
        </p:nvSpPr>
        <p:spPr>
          <a:xfrm>
            <a:off x="0" y="313055"/>
            <a:ext cx="12192000" cy="5692775"/>
          </a:xfrm>
          <a:prstGeom prst="rect">
            <a:avLst/>
          </a:prstGeom>
          <a:noFill/>
        </p:spPr>
        <p:txBody>
          <a:bodyPr wrap="square" rtlCol="0">
            <a:spAutoFit/>
          </a:bodyPr>
          <a:lstStyle/>
          <a:p>
            <a:r>
              <a:rPr lang="zh-CN" altLang="en-US" sz="2800" b="1" dirty="0"/>
              <a:t>1. 题目要求：假如你是Kitty，明天你因故没有办法参加好朋友Sara的生日聚会，请你写一封电子 邮件向她表示歉意并解释原因。</a:t>
            </a:r>
            <a:endParaRPr lang="zh-CN" altLang="en-US" sz="2800" b="1" dirty="0"/>
          </a:p>
          <a:p>
            <a:r>
              <a:rPr lang="zh-CN" altLang="en-US" sz="2800" b="1" dirty="0"/>
              <a:t>【写作要求】正文约 40 个英文单词，文中不可出现你自己的真实姓名、学校等信息。</a:t>
            </a:r>
            <a:endParaRPr lang="zh-CN" altLang="en-US" sz="2800" b="1" dirty="0"/>
          </a:p>
          <a:p>
            <a:r>
              <a:rPr lang="zh-CN" altLang="en-US" sz="2800" b="1" dirty="0"/>
              <a:t>【评分标准】信息完整，语言规范，语篇连贯。</a:t>
            </a:r>
            <a:endParaRPr lang="zh-CN" altLang="en-US" sz="2800" b="1" dirty="0"/>
          </a:p>
          <a:p>
            <a:r>
              <a:rPr lang="zh-CN" altLang="en-US" sz="2800" b="1" dirty="0"/>
              <a:t>___________________________________________________________________</a:t>
            </a:r>
            <a:endParaRPr lang="zh-CN" altLang="en-US" sz="2800" b="1" dirty="0"/>
          </a:p>
          <a:p>
            <a:r>
              <a:rPr lang="zh-CN" altLang="en-US" sz="2800" b="1" dirty="0"/>
              <a:t>___________________________________________________________________</a:t>
            </a:r>
            <a:endParaRPr lang="zh-CN" altLang="en-US" sz="2800" b="1" dirty="0"/>
          </a:p>
          <a:p>
            <a:r>
              <a:rPr lang="zh-CN" altLang="en-US" sz="2800" b="1" dirty="0"/>
              <a:t>___________________________________________________________________</a:t>
            </a:r>
            <a:endParaRPr lang="zh-CN" altLang="en-US" sz="2800" b="1" dirty="0"/>
          </a:p>
          <a:p>
            <a:r>
              <a:rPr lang="zh-CN" altLang="en-US" sz="2800" b="1" dirty="0"/>
              <a:t>___________________________________________________________________</a:t>
            </a:r>
            <a:endParaRPr lang="zh-CN" altLang="en-US" sz="2800" b="1" dirty="0"/>
          </a:p>
          <a:p>
            <a:r>
              <a:rPr lang="zh-CN" altLang="en-US" sz="2800" b="1" dirty="0"/>
              <a:t>___________________________________________________________________</a:t>
            </a:r>
            <a:endParaRPr lang="zh-CN" altLang="en-US" sz="2800" b="1" dirty="0"/>
          </a:p>
          <a:p>
            <a:r>
              <a:rPr lang="zh-CN" altLang="en-US" sz="2800" b="1" dirty="0"/>
              <a:t>___________________________________________________________________</a:t>
            </a:r>
            <a:endParaRPr lang="zh-CN" altLang="en-US" sz="2800" b="1" dirty="0"/>
          </a:p>
          <a:p>
            <a:r>
              <a:rPr lang="zh-CN" altLang="en-US" sz="2800" b="1" dirty="0"/>
              <a:t>___________________________________________________________________</a:t>
            </a:r>
            <a:endParaRPr lang="zh-CN" altLang="en-US" sz="2800" b="1" dirty="0"/>
          </a:p>
          <a:p>
            <a:r>
              <a:rPr lang="zh-CN" altLang="en-US" sz="2800" b="1" dirty="0"/>
              <a:t>__________________________________________________________________</a:t>
            </a:r>
            <a:endParaRPr lang="zh-CN" altLang="en-US" sz="2800" b="1" dirty="0"/>
          </a:p>
        </p:txBody>
      </p:sp>
      <p:sp>
        <p:nvSpPr>
          <p:cNvPr id="14" name="文本框 13"/>
          <p:cNvSpPr txBox="1"/>
          <p:nvPr/>
        </p:nvSpPr>
        <p:spPr>
          <a:xfrm>
            <a:off x="149225" y="2467610"/>
            <a:ext cx="11893550" cy="3538220"/>
          </a:xfrm>
          <a:prstGeom prst="rect">
            <a:avLst/>
          </a:prstGeom>
          <a:noFill/>
        </p:spPr>
        <p:txBody>
          <a:bodyPr wrap="square" rtlCol="0">
            <a:spAutoFit/>
          </a:bodyPr>
          <a:lstStyle/>
          <a:p>
            <a:r>
              <a:rPr lang="en-US" altLang="zh-CN" sz="2800" b="1" dirty="0">
                <a:solidFill>
                  <a:srgbClr val="C00000"/>
                </a:solidFill>
              </a:rPr>
              <a:t>                                                                                                                   </a:t>
            </a:r>
            <a:r>
              <a:rPr lang="zh-CN" altLang="en-US" sz="2800" b="1" dirty="0">
                <a:solidFill>
                  <a:srgbClr val="C00000"/>
                </a:solidFill>
              </a:rPr>
              <a:t>August 11, 2023</a:t>
            </a:r>
            <a:endParaRPr lang="zh-CN" altLang="en-US" sz="2800" b="1" dirty="0">
              <a:solidFill>
                <a:srgbClr val="C00000"/>
              </a:solidFill>
            </a:endParaRPr>
          </a:p>
          <a:p>
            <a:r>
              <a:rPr lang="zh-CN" altLang="en-US" sz="2800" b="1" dirty="0">
                <a:solidFill>
                  <a:srgbClr val="C00000"/>
                </a:solidFill>
              </a:rPr>
              <a:t>Dear Sara,</a:t>
            </a:r>
            <a:endParaRPr lang="zh-CN" altLang="en-US" sz="2800" b="1" dirty="0">
              <a:solidFill>
                <a:srgbClr val="C00000"/>
              </a:solidFill>
            </a:endParaRPr>
          </a:p>
          <a:p>
            <a:r>
              <a:rPr lang="en-US" altLang="zh-CN" sz="2800" b="1" dirty="0">
                <a:solidFill>
                  <a:srgbClr val="C00000"/>
                </a:solidFill>
              </a:rPr>
              <a:t>     </a:t>
            </a:r>
            <a:r>
              <a:rPr lang="zh-CN" altLang="en-US" sz="2800" b="1" dirty="0">
                <a:solidFill>
                  <a:srgbClr val="C00000"/>
                </a:solidFill>
              </a:rPr>
              <a:t>I’m writing to tell you that I can’t attend your birthday party tomorrow. I am terribly sorry but my grandma is badly ill and I must look after her. I wish all of you will have a good time at the party. Please accept my regret.</a:t>
            </a:r>
            <a:endParaRPr lang="zh-CN" altLang="en-US" sz="2800" b="1" dirty="0">
              <a:solidFill>
                <a:srgbClr val="C00000"/>
              </a:solidFill>
            </a:endParaRPr>
          </a:p>
          <a:p>
            <a:r>
              <a:rPr lang="en-US" altLang="zh-CN" sz="2800" b="1" dirty="0">
                <a:solidFill>
                  <a:srgbClr val="C00000"/>
                </a:solidFill>
              </a:rPr>
              <a:t>     </a:t>
            </a:r>
            <a:r>
              <a:rPr lang="zh-CN" altLang="en-US" sz="2800" b="1" dirty="0">
                <a:solidFill>
                  <a:srgbClr val="C00000"/>
                </a:solidFill>
              </a:rPr>
              <a:t>Please remember me to your family.</a:t>
            </a:r>
            <a:endParaRPr lang="zh-CN" altLang="en-US" sz="2800" b="1" dirty="0">
              <a:solidFill>
                <a:srgbClr val="C00000"/>
              </a:solidFill>
            </a:endParaRPr>
          </a:p>
          <a:p>
            <a:pPr algn="r"/>
            <a:r>
              <a:rPr lang="zh-CN" altLang="en-US" sz="2800" b="1" dirty="0">
                <a:solidFill>
                  <a:srgbClr val="C00000"/>
                </a:solidFill>
              </a:rPr>
              <a:t>Yours,</a:t>
            </a:r>
            <a:endParaRPr lang="zh-CN" altLang="en-US" sz="2800" b="1" dirty="0">
              <a:solidFill>
                <a:srgbClr val="C00000"/>
              </a:solidFill>
            </a:endParaRPr>
          </a:p>
          <a:p>
            <a:pPr algn="r"/>
            <a:r>
              <a:rPr lang="zh-CN" altLang="en-US" sz="2800" b="1" dirty="0">
                <a:solidFill>
                  <a:srgbClr val="C00000"/>
                </a:solidFill>
              </a:rPr>
              <a:t>Kitty</a:t>
            </a:r>
            <a:endParaRPr lang="zh-CN" altLang="en-US" sz="2800" b="1" dirty="0">
              <a:solidFill>
                <a:srgbClr val="C00000"/>
              </a:solidFill>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4" grpId="1"/>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a:xfrm>
            <a:off x="8460105" y="6133468"/>
            <a:ext cx="2844800" cy="365125"/>
          </a:xfrm>
        </p:spPr>
        <p:txBody>
          <a:bodyPr/>
          <a:lstStyle/>
          <a:p>
            <a:fld id="{879EF9BB-81F1-401D-AA19-680A8E0D7F6D}" type="slidenum">
              <a:rPr lang="en-US" smtClean="0"/>
            </a:fld>
            <a:endParaRPr lang="en-US"/>
          </a:p>
        </p:txBody>
      </p:sp>
      <p:sp>
        <p:nvSpPr>
          <p:cNvPr id="26" name="左箭头 25">
            <a:hlinkClick r:id="rId1" action="ppaction://hlinksldjump"/>
          </p:cNvPr>
          <p:cNvSpPr/>
          <p:nvPr/>
        </p:nvSpPr>
        <p:spPr>
          <a:xfrm>
            <a:off x="10141585" y="6192520"/>
            <a:ext cx="984885" cy="69342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13" name="文本框 12"/>
          <p:cNvSpPr txBox="1"/>
          <p:nvPr/>
        </p:nvSpPr>
        <p:spPr>
          <a:xfrm>
            <a:off x="0" y="313055"/>
            <a:ext cx="12192000" cy="5692775"/>
          </a:xfrm>
          <a:prstGeom prst="rect">
            <a:avLst/>
          </a:prstGeom>
          <a:noFill/>
        </p:spPr>
        <p:txBody>
          <a:bodyPr wrap="square" rtlCol="0">
            <a:spAutoFit/>
          </a:bodyPr>
          <a:lstStyle/>
          <a:p>
            <a:r>
              <a:rPr lang="zh-CN" altLang="en-US" sz="2800" b="1"/>
              <a:t>2. 题目要求：假如你是King，你的好朋友Stone回信给你告知你下周他将从美国来看你，请你写一 封电子邮件，告诉他到达中国后的具体活动安排。</a:t>
            </a:r>
            <a:endParaRPr lang="zh-CN" altLang="en-US" sz="2800" b="1"/>
          </a:p>
          <a:p>
            <a:r>
              <a:rPr lang="zh-CN" altLang="en-US" sz="2800" b="1"/>
              <a:t>【写作要求】正文约 40 个英文单词，文中不可出现你自己的真实姓名、学校等信息。</a:t>
            </a:r>
            <a:endParaRPr lang="zh-CN" altLang="en-US" sz="2800" b="1"/>
          </a:p>
          <a:p>
            <a:r>
              <a:rPr lang="zh-CN" altLang="en-US" sz="2800" b="1"/>
              <a:t>【评分标准】信息完整，语言规范，语篇连贯。___________________________________________________________________</a:t>
            </a:r>
            <a:endParaRPr lang="zh-CN" altLang="en-US" sz="2800" b="1"/>
          </a:p>
          <a:p>
            <a:r>
              <a:rPr lang="zh-CN" altLang="en-US" sz="2800" b="1"/>
              <a:t>___________________________________________________________________</a:t>
            </a:r>
            <a:endParaRPr lang="zh-CN" altLang="en-US" sz="2800" b="1"/>
          </a:p>
          <a:p>
            <a:r>
              <a:rPr lang="zh-CN" altLang="en-US" sz="2800" b="1"/>
              <a:t>___________________________________________________________________</a:t>
            </a:r>
            <a:endParaRPr lang="zh-CN" altLang="en-US" sz="2800" b="1"/>
          </a:p>
          <a:p>
            <a:r>
              <a:rPr lang="zh-CN" altLang="en-US" sz="2800" b="1"/>
              <a:t>___________________________________________________________________</a:t>
            </a:r>
            <a:endParaRPr lang="zh-CN" altLang="en-US" sz="2800" b="1"/>
          </a:p>
          <a:p>
            <a:r>
              <a:rPr lang="zh-CN" altLang="en-US" sz="2800" b="1"/>
              <a:t>___________________________________________________________________</a:t>
            </a:r>
            <a:endParaRPr lang="zh-CN" altLang="en-US" sz="2800" b="1"/>
          </a:p>
          <a:p>
            <a:r>
              <a:rPr lang="zh-CN" altLang="en-US" sz="2800" b="1"/>
              <a:t>___________________________________________________________________</a:t>
            </a:r>
            <a:endParaRPr lang="zh-CN" altLang="en-US" sz="2800" b="1"/>
          </a:p>
          <a:p>
            <a:r>
              <a:rPr lang="zh-CN" altLang="en-US" sz="2800" b="1"/>
              <a:t>___________________________________________________________________</a:t>
            </a:r>
            <a:endParaRPr lang="zh-CN" altLang="en-US" sz="2800" b="1"/>
          </a:p>
          <a:p>
            <a:r>
              <a:rPr lang="zh-CN" altLang="en-US" sz="2800" b="1"/>
              <a:t>__________________________________________________________________</a:t>
            </a:r>
            <a:endParaRPr lang="zh-CN" altLang="en-US" sz="2800" b="1"/>
          </a:p>
        </p:txBody>
      </p:sp>
      <p:sp>
        <p:nvSpPr>
          <p:cNvPr id="14" name="文本框 13"/>
          <p:cNvSpPr txBox="1"/>
          <p:nvPr/>
        </p:nvSpPr>
        <p:spPr>
          <a:xfrm>
            <a:off x="74295" y="2467610"/>
            <a:ext cx="12043410" cy="3969385"/>
          </a:xfrm>
          <a:prstGeom prst="rect">
            <a:avLst/>
          </a:prstGeom>
          <a:noFill/>
        </p:spPr>
        <p:txBody>
          <a:bodyPr wrap="square" rtlCol="0">
            <a:spAutoFit/>
          </a:bodyPr>
          <a:lstStyle/>
          <a:p>
            <a:r>
              <a:rPr lang="en-US" altLang="zh-CN" sz="2800" b="1" dirty="0">
                <a:solidFill>
                  <a:srgbClr val="C00000"/>
                </a:solidFill>
              </a:rPr>
              <a:t>                                                                                                                        </a:t>
            </a:r>
            <a:r>
              <a:rPr lang="zh-CN" altLang="en-US" sz="2800" b="1" dirty="0">
                <a:solidFill>
                  <a:srgbClr val="C00000"/>
                </a:solidFill>
              </a:rPr>
              <a:t>July 1, 2023</a:t>
            </a:r>
            <a:endParaRPr lang="zh-CN" altLang="en-US" sz="2800" b="1" dirty="0">
              <a:solidFill>
                <a:srgbClr val="C00000"/>
              </a:solidFill>
            </a:endParaRPr>
          </a:p>
          <a:p>
            <a:r>
              <a:rPr lang="zh-CN" altLang="en-US" sz="2800" b="1" dirty="0">
                <a:solidFill>
                  <a:srgbClr val="C00000"/>
                </a:solidFill>
              </a:rPr>
              <a:t>Dear Stone,</a:t>
            </a:r>
            <a:endParaRPr lang="zh-CN" altLang="en-US" sz="2800" b="1" dirty="0">
              <a:solidFill>
                <a:srgbClr val="C00000"/>
              </a:solidFill>
            </a:endParaRPr>
          </a:p>
          <a:p>
            <a:r>
              <a:rPr lang="en-US" altLang="zh-CN" sz="2800" b="1" dirty="0">
                <a:solidFill>
                  <a:srgbClr val="C00000"/>
                </a:solidFill>
              </a:rPr>
              <a:t>     </a:t>
            </a:r>
            <a:r>
              <a:rPr lang="zh-CN" altLang="en-US" sz="2800" b="1" dirty="0">
                <a:solidFill>
                  <a:srgbClr val="C00000"/>
                </a:solidFill>
              </a:rPr>
              <a:t>I’m very glad to hear from you again. Hearing that you will come to see me next week, I feel very excited.</a:t>
            </a:r>
            <a:endParaRPr lang="zh-CN" altLang="en-US" sz="2800" b="1" dirty="0">
              <a:solidFill>
                <a:srgbClr val="C00000"/>
              </a:solidFill>
            </a:endParaRPr>
          </a:p>
          <a:p>
            <a:r>
              <a:rPr lang="en-US" altLang="zh-CN" sz="2800" b="1" dirty="0">
                <a:solidFill>
                  <a:srgbClr val="C00000"/>
                </a:solidFill>
              </a:rPr>
              <a:t>     </a:t>
            </a:r>
            <a:r>
              <a:rPr lang="zh-CN" altLang="en-US" sz="2800" b="1" dirty="0">
                <a:solidFill>
                  <a:srgbClr val="C00000"/>
                </a:solidFill>
              </a:rPr>
              <a:t>I will pick you up at the airport. Then I will take you to some places of interest and taste the most</a:t>
            </a:r>
            <a:r>
              <a:rPr lang="en-US" altLang="zh-CN" sz="2800" b="1" dirty="0">
                <a:solidFill>
                  <a:srgbClr val="C00000"/>
                </a:solidFill>
              </a:rPr>
              <a:t> delicious food in this area.</a:t>
            </a:r>
            <a:endParaRPr lang="en-US" altLang="zh-CN" sz="2800" b="1" dirty="0">
              <a:solidFill>
                <a:srgbClr val="C00000"/>
              </a:solidFill>
            </a:endParaRPr>
          </a:p>
          <a:p>
            <a:r>
              <a:rPr lang="en-US" altLang="zh-CN" sz="2800" b="1" dirty="0">
                <a:solidFill>
                  <a:srgbClr val="C00000"/>
                </a:solidFill>
              </a:rPr>
              <a:t>     Best wishes!</a:t>
            </a:r>
            <a:endParaRPr lang="en-US" altLang="zh-CN" sz="2800" b="1" dirty="0">
              <a:solidFill>
                <a:srgbClr val="C00000"/>
              </a:solidFill>
            </a:endParaRPr>
          </a:p>
          <a:p>
            <a:pPr algn="r"/>
            <a:r>
              <a:rPr lang="en-US" altLang="zh-CN" sz="2800" b="1" dirty="0">
                <a:solidFill>
                  <a:srgbClr val="C00000"/>
                </a:solidFill>
              </a:rPr>
              <a:t>Yours,</a:t>
            </a:r>
            <a:endParaRPr lang="en-US" altLang="zh-CN" sz="2800" b="1" dirty="0">
              <a:solidFill>
                <a:srgbClr val="C00000"/>
              </a:solidFill>
            </a:endParaRPr>
          </a:p>
          <a:p>
            <a:pPr algn="r"/>
            <a:r>
              <a:rPr lang="en-US" altLang="zh-CN" sz="2800" b="1" dirty="0">
                <a:solidFill>
                  <a:srgbClr val="C00000"/>
                </a:solidFill>
              </a:rPr>
              <a:t>King</a:t>
            </a:r>
            <a:endParaRPr lang="en-US" altLang="zh-CN" sz="2800" b="1" dirty="0">
              <a:solidFill>
                <a:srgbClr val="C00000"/>
              </a:solidFill>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a:xfrm>
            <a:off x="8460105" y="6133468"/>
            <a:ext cx="2844800" cy="365125"/>
          </a:xfrm>
        </p:spPr>
        <p:txBody>
          <a:bodyPr/>
          <a:lstStyle/>
          <a:p>
            <a:fld id="{879EF9BB-81F1-401D-AA19-680A8E0D7F6D}" type="slidenum">
              <a:rPr lang="en-US" smtClean="0"/>
            </a:fld>
            <a:endParaRPr lang="en-US"/>
          </a:p>
        </p:txBody>
      </p:sp>
      <p:sp>
        <p:nvSpPr>
          <p:cNvPr id="26" name="左箭头 25">
            <a:hlinkClick r:id="rId1" action="ppaction://hlinksldjump"/>
          </p:cNvPr>
          <p:cNvSpPr/>
          <p:nvPr/>
        </p:nvSpPr>
        <p:spPr>
          <a:xfrm>
            <a:off x="10141585" y="6192520"/>
            <a:ext cx="984885" cy="69342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13" name="文本框 12"/>
          <p:cNvSpPr txBox="1"/>
          <p:nvPr/>
        </p:nvSpPr>
        <p:spPr>
          <a:xfrm>
            <a:off x="0" y="313055"/>
            <a:ext cx="12192000" cy="6554470"/>
          </a:xfrm>
          <a:prstGeom prst="rect">
            <a:avLst/>
          </a:prstGeom>
          <a:noFill/>
        </p:spPr>
        <p:txBody>
          <a:bodyPr wrap="square" rtlCol="0">
            <a:spAutoFit/>
          </a:bodyPr>
          <a:lstStyle/>
          <a:p>
            <a:r>
              <a:rPr lang="zh-CN" altLang="en-US" sz="2800" b="1"/>
              <a:t>3. 题目要求：假如你是小明，明天上午九点你与你的家人将到中心公园烧烤，烧烤后，你们将一 起爬山。请写一封短信邀请你的同学张浩一起去。</a:t>
            </a:r>
            <a:endParaRPr lang="zh-CN" altLang="en-US" sz="2800" b="1"/>
          </a:p>
          <a:p>
            <a:r>
              <a:rPr lang="zh-CN" altLang="en-US" sz="2800" b="1"/>
              <a:t>【写作要求】正文约 40 个英文单词，文中不可出现你自己的真实姓名、学校等信息。</a:t>
            </a:r>
            <a:endParaRPr lang="zh-CN" altLang="en-US" sz="2800" b="1"/>
          </a:p>
          <a:p>
            <a:r>
              <a:rPr lang="zh-CN" altLang="en-US" sz="2800" b="1"/>
              <a:t>【评分标准】信息完整，语言规范，语篇连贯。___________________________________________________________________</a:t>
            </a:r>
            <a:endParaRPr lang="zh-CN" altLang="en-US" sz="2800" b="1"/>
          </a:p>
          <a:p>
            <a:r>
              <a:rPr lang="zh-CN" altLang="en-US" sz="2800" b="1"/>
              <a:t>___________________________________________________________________</a:t>
            </a:r>
            <a:endParaRPr lang="zh-CN" altLang="en-US" sz="2800" b="1"/>
          </a:p>
          <a:p>
            <a:r>
              <a:rPr lang="zh-CN" altLang="en-US" sz="2800" b="1"/>
              <a:t>___________________________________________________________________</a:t>
            </a:r>
            <a:endParaRPr lang="zh-CN" altLang="en-US" sz="2800" b="1"/>
          </a:p>
          <a:p>
            <a:r>
              <a:rPr lang="zh-CN" altLang="en-US" sz="2800" b="1"/>
              <a:t>___________________________________________________________________</a:t>
            </a:r>
            <a:endParaRPr lang="zh-CN" altLang="en-US" sz="2800" b="1"/>
          </a:p>
          <a:p>
            <a:r>
              <a:rPr lang="zh-CN" altLang="en-US" sz="2800" b="1"/>
              <a:t>___________________________________________________________________</a:t>
            </a:r>
            <a:endParaRPr lang="zh-CN" altLang="en-US" sz="2800" b="1"/>
          </a:p>
          <a:p>
            <a:r>
              <a:rPr lang="zh-CN" altLang="en-US" sz="2800" b="1"/>
              <a:t>___________________________________________________________________</a:t>
            </a:r>
            <a:endParaRPr lang="zh-CN" altLang="en-US" sz="2800" b="1"/>
          </a:p>
          <a:p>
            <a:r>
              <a:rPr lang="zh-CN" altLang="en-US" sz="2800" b="1"/>
              <a:t>___________________________________________________________________</a:t>
            </a:r>
            <a:endParaRPr lang="zh-CN" altLang="en-US" sz="2800" b="1"/>
          </a:p>
          <a:p>
            <a:r>
              <a:rPr lang="zh-CN" altLang="en-US" sz="2800" b="1"/>
              <a:t>__________________________________________________________________</a:t>
            </a:r>
            <a:endParaRPr lang="zh-CN" altLang="en-US" sz="2800" b="1"/>
          </a:p>
          <a:p>
            <a:r>
              <a:rPr lang="zh-CN" altLang="en-US" sz="2800" b="1">
                <a:sym typeface="+mn-ea"/>
              </a:rPr>
              <a:t>__________________________________________________________________</a:t>
            </a:r>
            <a:endParaRPr lang="zh-CN" altLang="en-US" sz="2800" b="1"/>
          </a:p>
          <a:p>
            <a:endParaRPr lang="zh-CN" altLang="en-US" sz="2800" b="1"/>
          </a:p>
        </p:txBody>
      </p:sp>
      <p:sp>
        <p:nvSpPr>
          <p:cNvPr id="14" name="文本框 13"/>
          <p:cNvSpPr txBox="1"/>
          <p:nvPr/>
        </p:nvSpPr>
        <p:spPr>
          <a:xfrm>
            <a:off x="149225" y="2412365"/>
            <a:ext cx="11893550" cy="3538220"/>
          </a:xfrm>
          <a:prstGeom prst="rect">
            <a:avLst/>
          </a:prstGeom>
          <a:noFill/>
        </p:spPr>
        <p:txBody>
          <a:bodyPr wrap="square" rtlCol="0">
            <a:spAutoFit/>
          </a:bodyPr>
          <a:lstStyle/>
          <a:p>
            <a:r>
              <a:rPr lang="en-US" altLang="zh-CN" sz="2800" b="1" dirty="0">
                <a:solidFill>
                  <a:srgbClr val="C00000"/>
                </a:solidFill>
              </a:rPr>
              <a:t>                                                                                                           </a:t>
            </a:r>
            <a:r>
              <a:rPr sz="2800" b="1" dirty="0">
                <a:solidFill>
                  <a:srgbClr val="C00000"/>
                </a:solidFill>
              </a:rPr>
              <a:t>November 10, 2023</a:t>
            </a:r>
            <a:endParaRPr sz="2800" b="1" dirty="0">
              <a:solidFill>
                <a:srgbClr val="C00000"/>
              </a:solidFill>
            </a:endParaRPr>
          </a:p>
          <a:p>
            <a:r>
              <a:rPr sz="2800" b="1" dirty="0">
                <a:solidFill>
                  <a:srgbClr val="C00000"/>
                </a:solidFill>
              </a:rPr>
              <a:t>Dear Zhang Hao, </a:t>
            </a:r>
            <a:endParaRPr sz="2800" b="1" dirty="0">
              <a:solidFill>
                <a:srgbClr val="C00000"/>
              </a:solidFill>
            </a:endParaRPr>
          </a:p>
          <a:p>
            <a:r>
              <a:rPr lang="en-US" sz="2800" b="1" dirty="0">
                <a:solidFill>
                  <a:srgbClr val="C00000"/>
                </a:solidFill>
              </a:rPr>
              <a:t>     </a:t>
            </a:r>
            <a:r>
              <a:rPr sz="2800" b="1" dirty="0">
                <a:solidFill>
                  <a:srgbClr val="C00000"/>
                </a:solidFill>
              </a:rPr>
              <a:t>My family and I are going to have a barbecue in the central park tomorrow. Why not come and join us? It will begin at 9 o’clock in the morning. After the barbecue, we can climb the mountain and enjoy the natural beauty together. </a:t>
            </a:r>
            <a:endParaRPr sz="2800" b="1" dirty="0">
              <a:solidFill>
                <a:srgbClr val="C00000"/>
              </a:solidFill>
            </a:endParaRPr>
          </a:p>
          <a:p>
            <a:r>
              <a:rPr lang="en-US" sz="2800" b="1" dirty="0">
                <a:solidFill>
                  <a:srgbClr val="C00000"/>
                </a:solidFill>
              </a:rPr>
              <a:t>     </a:t>
            </a:r>
            <a:r>
              <a:rPr sz="2800" b="1" dirty="0">
                <a:solidFill>
                  <a:srgbClr val="C00000"/>
                </a:solidFill>
              </a:rPr>
              <a:t>I’m sure we will have a very happy time.</a:t>
            </a:r>
            <a:endParaRPr sz="2800" b="1" dirty="0">
              <a:solidFill>
                <a:srgbClr val="C00000"/>
              </a:solidFill>
            </a:endParaRPr>
          </a:p>
          <a:p>
            <a:pPr algn="r"/>
            <a:r>
              <a:rPr sz="2800" b="1" dirty="0">
                <a:solidFill>
                  <a:srgbClr val="C00000"/>
                </a:solidFill>
              </a:rPr>
              <a:t>Yours,</a:t>
            </a:r>
            <a:endParaRPr sz="2800" b="1" dirty="0">
              <a:solidFill>
                <a:srgbClr val="C00000"/>
              </a:solidFill>
            </a:endParaRPr>
          </a:p>
          <a:p>
            <a:pPr algn="r"/>
            <a:r>
              <a:rPr sz="2800" b="1" dirty="0">
                <a:solidFill>
                  <a:srgbClr val="C00000"/>
                </a:solidFill>
              </a:rPr>
              <a:t>Xiao Ming</a:t>
            </a:r>
            <a:endParaRPr sz="2800" b="1" dirty="0">
              <a:solidFill>
                <a:srgbClr val="C00000"/>
              </a:solidFill>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4" grpId="1"/>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a:xfrm>
            <a:off x="8460105" y="6133468"/>
            <a:ext cx="2844800" cy="365125"/>
          </a:xfrm>
        </p:spPr>
        <p:txBody>
          <a:bodyPr/>
          <a:lstStyle/>
          <a:p>
            <a:fld id="{879EF9BB-81F1-401D-AA19-680A8E0D7F6D}" type="slidenum">
              <a:rPr lang="en-US" smtClean="0"/>
            </a:fld>
            <a:endParaRPr lang="en-US"/>
          </a:p>
        </p:txBody>
      </p:sp>
      <p:sp>
        <p:nvSpPr>
          <p:cNvPr id="26" name="左箭头 25">
            <a:hlinkClick r:id="rId1" action="ppaction://hlinksldjump"/>
          </p:cNvPr>
          <p:cNvSpPr/>
          <p:nvPr/>
        </p:nvSpPr>
        <p:spPr>
          <a:xfrm>
            <a:off x="10141585" y="6192520"/>
            <a:ext cx="984885" cy="69342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13" name="文本框 12"/>
          <p:cNvSpPr txBox="1"/>
          <p:nvPr/>
        </p:nvSpPr>
        <p:spPr>
          <a:xfrm>
            <a:off x="0" y="313055"/>
            <a:ext cx="12192000" cy="6123940"/>
          </a:xfrm>
          <a:prstGeom prst="rect">
            <a:avLst/>
          </a:prstGeom>
          <a:noFill/>
        </p:spPr>
        <p:txBody>
          <a:bodyPr wrap="square" rtlCol="0">
            <a:spAutoFit/>
          </a:bodyPr>
          <a:lstStyle/>
          <a:p>
            <a:r>
              <a:rPr lang="zh-CN" altLang="en-US" sz="2800" b="1"/>
              <a:t>4. 题目要求：你们学校将于本周日晚上7：30在学校大礼堂举行迎新晚会，欢迎20</a:t>
            </a:r>
            <a:r>
              <a:rPr lang="en-US" altLang="zh-CN" sz="2800" b="1"/>
              <a:t>23</a:t>
            </a:r>
            <a:r>
              <a:rPr lang="zh-CN" altLang="en-US" sz="2800" b="1"/>
              <a:t>级新生，请你 代表学校学生会写一封短信邀请20</a:t>
            </a:r>
            <a:r>
              <a:rPr lang="en-US" altLang="zh-CN" sz="2800" b="1"/>
              <a:t>23</a:t>
            </a:r>
            <a:r>
              <a:rPr lang="zh-CN" altLang="en-US" sz="2800" b="1"/>
              <a:t>级的所有同学参加晚会。</a:t>
            </a:r>
            <a:endParaRPr lang="zh-CN" altLang="en-US" sz="2800" b="1"/>
          </a:p>
          <a:p>
            <a:r>
              <a:rPr lang="zh-CN" altLang="en-US" sz="2800" b="1"/>
              <a:t>【写作要求】正文约 40 个英文单词，文中不可出现你自己的真实姓名、学校等信息。</a:t>
            </a:r>
            <a:endParaRPr lang="zh-CN" altLang="en-US" sz="2800" b="1"/>
          </a:p>
          <a:p>
            <a:r>
              <a:rPr lang="zh-CN" altLang="en-US" sz="2800" b="1"/>
              <a:t>【评分标准】信息完整，语言规范，语篇连贯。___________________________________________________________________</a:t>
            </a:r>
            <a:endParaRPr lang="zh-CN" altLang="en-US" sz="2800" b="1"/>
          </a:p>
          <a:p>
            <a:r>
              <a:rPr lang="zh-CN" altLang="en-US" sz="2800" b="1"/>
              <a:t>___________________________________________________________________</a:t>
            </a:r>
            <a:endParaRPr lang="zh-CN" altLang="en-US" sz="2800" b="1"/>
          </a:p>
          <a:p>
            <a:r>
              <a:rPr lang="zh-CN" altLang="en-US" sz="2800" b="1"/>
              <a:t>___________________________________________________________________</a:t>
            </a:r>
            <a:endParaRPr lang="zh-CN" altLang="en-US" sz="2800" b="1"/>
          </a:p>
          <a:p>
            <a:r>
              <a:rPr lang="zh-CN" altLang="en-US" sz="2800" b="1"/>
              <a:t>___________________________________________________________________</a:t>
            </a:r>
            <a:endParaRPr lang="zh-CN" altLang="en-US" sz="2800" b="1"/>
          </a:p>
          <a:p>
            <a:r>
              <a:rPr lang="zh-CN" altLang="en-US" sz="2800" b="1"/>
              <a:t>___________________________________________________________________</a:t>
            </a:r>
            <a:endParaRPr lang="zh-CN" altLang="en-US" sz="2800" b="1"/>
          </a:p>
          <a:p>
            <a:r>
              <a:rPr lang="zh-CN" altLang="en-US" sz="2800" b="1"/>
              <a:t>___________________________________________________________________</a:t>
            </a:r>
            <a:endParaRPr lang="zh-CN" altLang="en-US" sz="2800" b="1"/>
          </a:p>
          <a:p>
            <a:r>
              <a:rPr lang="zh-CN" altLang="en-US" sz="2800" b="1"/>
              <a:t>___________________________________________________________________</a:t>
            </a:r>
            <a:endParaRPr lang="zh-CN" altLang="en-US" sz="2800" b="1"/>
          </a:p>
          <a:p>
            <a:r>
              <a:rPr lang="zh-CN" altLang="en-US" sz="2800" b="1"/>
              <a:t>__________________________________________________________________</a:t>
            </a:r>
            <a:endParaRPr lang="zh-CN" altLang="en-US" sz="2800" b="1"/>
          </a:p>
        </p:txBody>
      </p:sp>
      <p:sp>
        <p:nvSpPr>
          <p:cNvPr id="14" name="文本框 13"/>
          <p:cNvSpPr txBox="1"/>
          <p:nvPr/>
        </p:nvSpPr>
        <p:spPr>
          <a:xfrm>
            <a:off x="149225" y="2783205"/>
            <a:ext cx="11893550" cy="3538220"/>
          </a:xfrm>
          <a:prstGeom prst="rect">
            <a:avLst/>
          </a:prstGeom>
          <a:noFill/>
        </p:spPr>
        <p:txBody>
          <a:bodyPr wrap="square" rtlCol="0">
            <a:spAutoFit/>
          </a:bodyPr>
          <a:lstStyle/>
          <a:p>
            <a:r>
              <a:rPr lang="en-US" altLang="zh-CN" sz="2800" b="1" dirty="0">
                <a:solidFill>
                  <a:srgbClr val="C00000"/>
                </a:solidFill>
              </a:rPr>
              <a:t>                                                                                                             </a:t>
            </a:r>
            <a:r>
              <a:rPr sz="2800" b="1" dirty="0">
                <a:solidFill>
                  <a:srgbClr val="C00000"/>
                </a:solidFill>
              </a:rPr>
              <a:t>September 1, 2023</a:t>
            </a:r>
            <a:endParaRPr sz="2800" b="1" dirty="0">
              <a:solidFill>
                <a:srgbClr val="C00000"/>
              </a:solidFill>
            </a:endParaRPr>
          </a:p>
          <a:p>
            <a:r>
              <a:rPr sz="2800" b="1" dirty="0">
                <a:solidFill>
                  <a:srgbClr val="C00000"/>
                </a:solidFill>
              </a:rPr>
              <a:t>Dear boys and girls,</a:t>
            </a:r>
            <a:endParaRPr sz="2800" b="1" dirty="0">
              <a:solidFill>
                <a:srgbClr val="C00000"/>
              </a:solidFill>
            </a:endParaRPr>
          </a:p>
          <a:p>
            <a:r>
              <a:rPr lang="en-US" sz="2800" b="1" dirty="0">
                <a:solidFill>
                  <a:srgbClr val="C00000"/>
                </a:solidFill>
              </a:rPr>
              <a:t>     </a:t>
            </a:r>
            <a:r>
              <a:rPr sz="2800" b="1" dirty="0">
                <a:solidFill>
                  <a:srgbClr val="C00000"/>
                </a:solidFill>
              </a:rPr>
              <a:t>In order to welcome all of you, the school decides to hold a welcome party in the school hall. It will begin at 7∶30 p.m. this Sunday evening. There are a variety of performances at the party. </a:t>
            </a:r>
            <a:endParaRPr sz="2800" b="1" dirty="0">
              <a:solidFill>
                <a:srgbClr val="C00000"/>
              </a:solidFill>
            </a:endParaRPr>
          </a:p>
          <a:p>
            <a:r>
              <a:rPr lang="en-US" sz="2800" b="1" dirty="0">
                <a:solidFill>
                  <a:srgbClr val="C00000"/>
                </a:solidFill>
              </a:rPr>
              <a:t>     </a:t>
            </a:r>
            <a:r>
              <a:rPr sz="2800" b="1" dirty="0">
                <a:solidFill>
                  <a:srgbClr val="C00000"/>
                </a:solidFill>
              </a:rPr>
              <a:t>I’m sure you will have a very happy time and enjoy yourselves.</a:t>
            </a:r>
            <a:endParaRPr sz="2800" b="1" dirty="0">
              <a:solidFill>
                <a:srgbClr val="C00000"/>
              </a:solidFill>
            </a:endParaRPr>
          </a:p>
          <a:p>
            <a:pPr algn="r"/>
            <a:r>
              <a:rPr sz="2800" b="1" dirty="0">
                <a:solidFill>
                  <a:srgbClr val="C00000"/>
                </a:solidFill>
              </a:rPr>
              <a:t>Yours,</a:t>
            </a:r>
            <a:endParaRPr sz="2800" b="1" dirty="0">
              <a:solidFill>
                <a:srgbClr val="C00000"/>
              </a:solidFill>
            </a:endParaRPr>
          </a:p>
          <a:p>
            <a:pPr algn="r"/>
            <a:r>
              <a:rPr sz="2800" b="1" dirty="0">
                <a:solidFill>
                  <a:srgbClr val="C00000"/>
                </a:solidFill>
              </a:rPr>
              <a:t>The Student Union</a:t>
            </a:r>
            <a:endParaRPr sz="2800" b="1" dirty="0">
              <a:solidFill>
                <a:srgbClr val="C00000"/>
              </a:solidFill>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4" grpId="1"/>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a:xfrm>
            <a:off x="8460105" y="6133468"/>
            <a:ext cx="2844800" cy="365125"/>
          </a:xfrm>
        </p:spPr>
        <p:txBody>
          <a:bodyPr/>
          <a:lstStyle/>
          <a:p>
            <a:fld id="{879EF9BB-81F1-401D-AA19-680A8E0D7F6D}" type="slidenum">
              <a:rPr lang="en-US" smtClean="0"/>
            </a:fld>
            <a:endParaRPr lang="en-US"/>
          </a:p>
        </p:txBody>
      </p:sp>
      <p:sp>
        <p:nvSpPr>
          <p:cNvPr id="26" name="左箭头 25">
            <a:hlinkClick r:id="rId1" action="ppaction://hlinksldjump"/>
          </p:cNvPr>
          <p:cNvSpPr/>
          <p:nvPr/>
        </p:nvSpPr>
        <p:spPr>
          <a:xfrm>
            <a:off x="10141585" y="6192520"/>
            <a:ext cx="984885" cy="69342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13" name="文本框 12"/>
          <p:cNvSpPr txBox="1"/>
          <p:nvPr/>
        </p:nvSpPr>
        <p:spPr>
          <a:xfrm>
            <a:off x="0" y="313055"/>
            <a:ext cx="12192000" cy="5692775"/>
          </a:xfrm>
          <a:prstGeom prst="rect">
            <a:avLst/>
          </a:prstGeom>
          <a:noFill/>
        </p:spPr>
        <p:txBody>
          <a:bodyPr wrap="square" rtlCol="0">
            <a:spAutoFit/>
          </a:bodyPr>
          <a:lstStyle/>
          <a:p>
            <a:r>
              <a:rPr lang="zh-CN" altLang="en-US" sz="2800" b="1"/>
              <a:t>5. 题目要求：假如你是小华，你暑假到广州旅游受到好朋友小明的热情款待，他带你去参观了很 多名胜古迹。现在请写一封感谢信给他，表达你的谢意。</a:t>
            </a:r>
            <a:endParaRPr lang="zh-CN" altLang="en-US" sz="2800" b="1"/>
          </a:p>
          <a:p>
            <a:r>
              <a:rPr lang="zh-CN" altLang="en-US" sz="2800" b="1"/>
              <a:t>【写作要求】正文约 40 个英文单词，文中不可出现你自己的真实姓名、学校等信息。</a:t>
            </a:r>
            <a:endParaRPr lang="zh-CN" altLang="en-US" sz="2800" b="1"/>
          </a:p>
          <a:p>
            <a:r>
              <a:rPr lang="zh-CN" altLang="en-US" sz="2800" b="1"/>
              <a:t>【评分标准】信息完整，语言规范，语篇连贯。___________________________________________________________________</a:t>
            </a:r>
            <a:endParaRPr lang="zh-CN" altLang="en-US" sz="2800" b="1"/>
          </a:p>
          <a:p>
            <a:r>
              <a:rPr lang="zh-CN" altLang="en-US" sz="2800" b="1"/>
              <a:t>___________________________________________________________________</a:t>
            </a:r>
            <a:endParaRPr lang="zh-CN" altLang="en-US" sz="2800" b="1"/>
          </a:p>
          <a:p>
            <a:r>
              <a:rPr lang="zh-CN" altLang="en-US" sz="2800" b="1"/>
              <a:t>___________________________________________________________________</a:t>
            </a:r>
            <a:endParaRPr lang="zh-CN" altLang="en-US" sz="2800" b="1"/>
          </a:p>
          <a:p>
            <a:r>
              <a:rPr lang="zh-CN" altLang="en-US" sz="2800" b="1"/>
              <a:t>___________________________________________________________________</a:t>
            </a:r>
            <a:endParaRPr lang="zh-CN" altLang="en-US" sz="2800" b="1"/>
          </a:p>
          <a:p>
            <a:r>
              <a:rPr lang="zh-CN" altLang="en-US" sz="2800" b="1"/>
              <a:t>___________________________________________________________________</a:t>
            </a:r>
            <a:endParaRPr lang="zh-CN" altLang="en-US" sz="2800" b="1"/>
          </a:p>
          <a:p>
            <a:r>
              <a:rPr lang="zh-CN" altLang="en-US" sz="2800" b="1"/>
              <a:t>___________________________________________________________________</a:t>
            </a:r>
            <a:endParaRPr lang="zh-CN" altLang="en-US" sz="2800" b="1"/>
          </a:p>
          <a:p>
            <a:r>
              <a:rPr lang="zh-CN" altLang="en-US" sz="2800" b="1"/>
              <a:t>___________________________________________________________________</a:t>
            </a:r>
            <a:endParaRPr lang="zh-CN" altLang="en-US" sz="2800" b="1"/>
          </a:p>
          <a:p>
            <a:r>
              <a:rPr lang="zh-CN" altLang="en-US" sz="2800" b="1"/>
              <a:t>__________________________________________________________________</a:t>
            </a:r>
            <a:endParaRPr lang="zh-CN" altLang="en-US" sz="2800" b="1"/>
          </a:p>
        </p:txBody>
      </p:sp>
      <p:sp>
        <p:nvSpPr>
          <p:cNvPr id="14" name="文本框 13"/>
          <p:cNvSpPr txBox="1"/>
          <p:nvPr/>
        </p:nvSpPr>
        <p:spPr>
          <a:xfrm>
            <a:off x="149225" y="2467610"/>
            <a:ext cx="11893550" cy="3538220"/>
          </a:xfrm>
          <a:prstGeom prst="rect">
            <a:avLst/>
          </a:prstGeom>
          <a:noFill/>
        </p:spPr>
        <p:txBody>
          <a:bodyPr wrap="square" rtlCol="0">
            <a:spAutoFit/>
          </a:bodyPr>
          <a:lstStyle/>
          <a:p>
            <a:r>
              <a:rPr lang="en-US" altLang="zh-CN" sz="2800" b="1" dirty="0">
                <a:solidFill>
                  <a:srgbClr val="C00000"/>
                </a:solidFill>
              </a:rPr>
              <a:t>                                                                                                               </a:t>
            </a:r>
            <a:r>
              <a:rPr sz="2800" b="1" dirty="0">
                <a:solidFill>
                  <a:srgbClr val="C00000"/>
                </a:solidFill>
              </a:rPr>
              <a:t>August 21, 2023</a:t>
            </a:r>
            <a:endParaRPr sz="2800" b="1" dirty="0">
              <a:solidFill>
                <a:srgbClr val="C00000"/>
              </a:solidFill>
            </a:endParaRPr>
          </a:p>
          <a:p>
            <a:r>
              <a:rPr sz="2800" b="1" dirty="0">
                <a:solidFill>
                  <a:srgbClr val="C00000"/>
                </a:solidFill>
              </a:rPr>
              <a:t>Dear Xiao Ming,</a:t>
            </a:r>
            <a:endParaRPr sz="2800" b="1" dirty="0">
              <a:solidFill>
                <a:srgbClr val="C00000"/>
              </a:solidFill>
            </a:endParaRPr>
          </a:p>
          <a:p>
            <a:r>
              <a:rPr lang="en-US" sz="2800" b="1" dirty="0">
                <a:solidFill>
                  <a:srgbClr val="C00000"/>
                </a:solidFill>
              </a:rPr>
              <a:t>     </a:t>
            </a:r>
            <a:r>
              <a:rPr sz="2800" b="1" dirty="0">
                <a:solidFill>
                  <a:srgbClr val="C00000"/>
                </a:solidFill>
              </a:rPr>
              <a:t>I’m writing to thank you for your hospitality during my stay in Guangzhou. You took me to many places of interest and taste a lot of delicious food. The trip was great. I will never forget the days we spent together. </a:t>
            </a:r>
            <a:endParaRPr sz="2800" b="1" dirty="0">
              <a:solidFill>
                <a:srgbClr val="C00000"/>
              </a:solidFill>
            </a:endParaRPr>
          </a:p>
          <a:p>
            <a:r>
              <a:rPr lang="en-US" sz="2800" b="1" dirty="0">
                <a:solidFill>
                  <a:srgbClr val="C00000"/>
                </a:solidFill>
              </a:rPr>
              <a:t>     </a:t>
            </a:r>
            <a:r>
              <a:rPr sz="2800" b="1" dirty="0">
                <a:solidFill>
                  <a:srgbClr val="C00000"/>
                </a:solidFill>
              </a:rPr>
              <a:t>Again, thank you so much.</a:t>
            </a:r>
            <a:endParaRPr sz="2800" b="1" dirty="0">
              <a:solidFill>
                <a:srgbClr val="C00000"/>
              </a:solidFill>
            </a:endParaRPr>
          </a:p>
          <a:p>
            <a:pPr algn="r"/>
            <a:r>
              <a:rPr sz="2800" b="1" dirty="0">
                <a:solidFill>
                  <a:srgbClr val="C00000"/>
                </a:solidFill>
              </a:rPr>
              <a:t>Yours,</a:t>
            </a:r>
            <a:endParaRPr sz="2800" b="1" dirty="0">
              <a:solidFill>
                <a:srgbClr val="C00000"/>
              </a:solidFill>
            </a:endParaRPr>
          </a:p>
          <a:p>
            <a:pPr algn="r"/>
            <a:r>
              <a:rPr sz="2800" b="1" dirty="0">
                <a:solidFill>
                  <a:srgbClr val="C00000"/>
                </a:solidFill>
              </a:rPr>
              <a:t>Xiao Hua</a:t>
            </a:r>
            <a:endParaRPr sz="2800" b="1" dirty="0">
              <a:solidFill>
                <a:srgbClr val="C00000"/>
              </a:solidFill>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4" grpId="1"/>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a:xfrm>
            <a:off x="8460105" y="6133468"/>
            <a:ext cx="2844800" cy="365125"/>
          </a:xfrm>
        </p:spPr>
        <p:txBody>
          <a:bodyPr/>
          <a:lstStyle/>
          <a:p>
            <a:fld id="{879EF9BB-81F1-401D-AA19-680A8E0D7F6D}" type="slidenum">
              <a:rPr lang="en-US" smtClean="0"/>
            </a:fld>
            <a:endParaRPr lang="en-US"/>
          </a:p>
        </p:txBody>
      </p:sp>
      <p:sp>
        <p:nvSpPr>
          <p:cNvPr id="13" name="文本框 12"/>
          <p:cNvSpPr txBox="1"/>
          <p:nvPr/>
        </p:nvSpPr>
        <p:spPr>
          <a:xfrm>
            <a:off x="0" y="313055"/>
            <a:ext cx="12192000" cy="5692775"/>
          </a:xfrm>
          <a:prstGeom prst="rect">
            <a:avLst/>
          </a:prstGeom>
          <a:noFill/>
        </p:spPr>
        <p:txBody>
          <a:bodyPr wrap="square" rtlCol="0">
            <a:spAutoFit/>
          </a:bodyPr>
          <a:lstStyle/>
          <a:p>
            <a:r>
              <a:rPr lang="zh-CN" altLang="en-US" sz="2800" b="1"/>
              <a:t>6. 题目要求：假如你是江华，你将参加英语歌唱比赛，你的同学林晓给你提供了很多歌唱方面的 建议，对你的帮助很大。请写一封短信对他表示感谢。</a:t>
            </a:r>
            <a:endParaRPr lang="zh-CN" altLang="en-US" sz="2800" b="1"/>
          </a:p>
          <a:p>
            <a:r>
              <a:rPr lang="zh-CN" altLang="en-US" sz="2800" b="1"/>
              <a:t>【写作要求】正文约 40 个英文单词，文中不可出现你自己的真实姓名、学校等信息。</a:t>
            </a:r>
            <a:endParaRPr lang="zh-CN" altLang="en-US" sz="2800" b="1"/>
          </a:p>
          <a:p>
            <a:r>
              <a:rPr lang="zh-CN" altLang="en-US" sz="2800" b="1"/>
              <a:t>【评分标准】信息完整，语言规范，语篇连贯。___________________________________________________________________</a:t>
            </a:r>
            <a:endParaRPr lang="zh-CN" altLang="en-US" sz="2800" b="1"/>
          </a:p>
          <a:p>
            <a:r>
              <a:rPr lang="zh-CN" altLang="en-US" sz="2800" b="1"/>
              <a:t>___________________________________________________________________</a:t>
            </a:r>
            <a:endParaRPr lang="zh-CN" altLang="en-US" sz="2800" b="1"/>
          </a:p>
          <a:p>
            <a:r>
              <a:rPr lang="zh-CN" altLang="en-US" sz="2800" b="1"/>
              <a:t>___________________________________________________________________</a:t>
            </a:r>
            <a:endParaRPr lang="zh-CN" altLang="en-US" sz="2800" b="1"/>
          </a:p>
          <a:p>
            <a:r>
              <a:rPr lang="zh-CN" altLang="en-US" sz="2800" b="1"/>
              <a:t>___________________________________________________________________</a:t>
            </a:r>
            <a:endParaRPr lang="zh-CN" altLang="en-US" sz="2800" b="1"/>
          </a:p>
          <a:p>
            <a:r>
              <a:rPr lang="zh-CN" altLang="en-US" sz="2800" b="1"/>
              <a:t>___________________________________________________________________</a:t>
            </a:r>
            <a:endParaRPr lang="zh-CN" altLang="en-US" sz="2800" b="1"/>
          </a:p>
          <a:p>
            <a:r>
              <a:rPr lang="zh-CN" altLang="en-US" sz="2800" b="1"/>
              <a:t>___________________________________________________________________</a:t>
            </a:r>
            <a:endParaRPr lang="zh-CN" altLang="en-US" sz="2800" b="1"/>
          </a:p>
          <a:p>
            <a:r>
              <a:rPr lang="zh-CN" altLang="en-US" sz="2800" b="1"/>
              <a:t>___________________________________________________________________</a:t>
            </a:r>
            <a:endParaRPr lang="zh-CN" altLang="en-US" sz="2800" b="1"/>
          </a:p>
          <a:p>
            <a:r>
              <a:rPr lang="zh-CN" altLang="en-US" sz="2800" b="1"/>
              <a:t>__________________________________________________________________</a:t>
            </a:r>
            <a:endParaRPr lang="zh-CN" altLang="en-US" sz="2800" b="1"/>
          </a:p>
        </p:txBody>
      </p:sp>
      <p:sp>
        <p:nvSpPr>
          <p:cNvPr id="14" name="文本框 13"/>
          <p:cNvSpPr txBox="1"/>
          <p:nvPr/>
        </p:nvSpPr>
        <p:spPr>
          <a:xfrm>
            <a:off x="149225" y="2467610"/>
            <a:ext cx="11893550" cy="3969385"/>
          </a:xfrm>
          <a:prstGeom prst="rect">
            <a:avLst/>
          </a:prstGeom>
          <a:noFill/>
        </p:spPr>
        <p:txBody>
          <a:bodyPr wrap="square" rtlCol="0">
            <a:spAutoFit/>
          </a:bodyPr>
          <a:lstStyle/>
          <a:p>
            <a:r>
              <a:rPr lang="en-US" altLang="zh-CN" sz="2800" b="1" dirty="0">
                <a:solidFill>
                  <a:srgbClr val="C00000"/>
                </a:solidFill>
              </a:rPr>
              <a:t>                                                                                                                      </a:t>
            </a:r>
            <a:r>
              <a:rPr sz="2800" b="1" dirty="0">
                <a:solidFill>
                  <a:srgbClr val="C00000"/>
                </a:solidFill>
              </a:rPr>
              <a:t>May 5, 2023</a:t>
            </a:r>
            <a:endParaRPr sz="2800" b="1" dirty="0">
              <a:solidFill>
                <a:srgbClr val="C00000"/>
              </a:solidFill>
            </a:endParaRPr>
          </a:p>
          <a:p>
            <a:r>
              <a:rPr sz="2800" b="1" dirty="0">
                <a:solidFill>
                  <a:srgbClr val="C00000"/>
                </a:solidFill>
              </a:rPr>
              <a:t>Dear Lin Xiao,</a:t>
            </a:r>
            <a:endParaRPr sz="2800" b="1" dirty="0">
              <a:solidFill>
                <a:srgbClr val="C00000"/>
              </a:solidFill>
            </a:endParaRPr>
          </a:p>
          <a:p>
            <a:r>
              <a:rPr lang="en-US" sz="2800" b="1" dirty="0">
                <a:solidFill>
                  <a:srgbClr val="C00000"/>
                </a:solidFill>
              </a:rPr>
              <a:t>      </a:t>
            </a:r>
            <a:r>
              <a:rPr sz="2800" b="1" dirty="0">
                <a:solidFill>
                  <a:srgbClr val="C00000"/>
                </a:solidFill>
              </a:rPr>
              <a:t>I’m writing to thank you for helping me prepare for the coming English singing competition. You’ve offered me much useful advice on how to choose a right song and how to improve my voice. These days I</a:t>
            </a:r>
            <a:r>
              <a:rPr lang="en-US" sz="2800" b="1" dirty="0">
                <a:solidFill>
                  <a:srgbClr val="C00000"/>
                </a:solidFill>
              </a:rPr>
              <a:t> have practiced a lot and made great progress.</a:t>
            </a:r>
            <a:endParaRPr lang="en-US" sz="2800" b="1" dirty="0">
              <a:solidFill>
                <a:srgbClr val="C00000"/>
              </a:solidFill>
            </a:endParaRPr>
          </a:p>
          <a:p>
            <a:r>
              <a:rPr lang="en-US" sz="2800" b="1" dirty="0">
                <a:solidFill>
                  <a:srgbClr val="C00000"/>
                </a:solidFill>
              </a:rPr>
              <a:t>     Please accept my sincere appreciation!</a:t>
            </a:r>
            <a:endParaRPr lang="en-US" sz="2800" b="1" dirty="0">
              <a:solidFill>
                <a:srgbClr val="C00000"/>
              </a:solidFill>
            </a:endParaRPr>
          </a:p>
          <a:p>
            <a:pPr algn="r"/>
            <a:r>
              <a:rPr lang="en-US" sz="2800" b="1" dirty="0">
                <a:solidFill>
                  <a:srgbClr val="C00000"/>
                </a:solidFill>
              </a:rPr>
              <a:t>Yours,</a:t>
            </a:r>
            <a:endParaRPr lang="en-US" sz="2800" b="1" dirty="0">
              <a:solidFill>
                <a:srgbClr val="C00000"/>
              </a:solidFill>
            </a:endParaRPr>
          </a:p>
          <a:p>
            <a:pPr algn="r"/>
            <a:r>
              <a:rPr lang="en-US" sz="2800" b="1" dirty="0">
                <a:solidFill>
                  <a:srgbClr val="C00000"/>
                </a:solidFill>
              </a:rPr>
              <a:t>Jiang Hua</a:t>
            </a:r>
            <a:endParaRPr lang="en-US" sz="2800" b="1" dirty="0">
              <a:solidFill>
                <a:srgbClr val="C00000"/>
              </a:solidFill>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a:xfrm>
            <a:off x="8460105" y="6133468"/>
            <a:ext cx="2844800" cy="365125"/>
          </a:xfrm>
        </p:spPr>
        <p:txBody>
          <a:bodyPr/>
          <a:lstStyle/>
          <a:p>
            <a:fld id="{879EF9BB-81F1-401D-AA19-680A8E0D7F6D}" type="slidenum">
              <a:rPr lang="en-US" smtClean="0"/>
            </a:fld>
            <a:endParaRPr lang="en-US"/>
          </a:p>
        </p:txBody>
      </p:sp>
      <p:sp>
        <p:nvSpPr>
          <p:cNvPr id="26" name="左箭头 25">
            <a:hlinkClick r:id="rId1" action="ppaction://hlinksldjump"/>
          </p:cNvPr>
          <p:cNvSpPr/>
          <p:nvPr/>
        </p:nvSpPr>
        <p:spPr>
          <a:xfrm>
            <a:off x="10141585" y="6192520"/>
            <a:ext cx="984885" cy="69342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13" name="文本框 12"/>
          <p:cNvSpPr txBox="1"/>
          <p:nvPr/>
        </p:nvSpPr>
        <p:spPr>
          <a:xfrm>
            <a:off x="0" y="313055"/>
            <a:ext cx="12192000" cy="5692775"/>
          </a:xfrm>
          <a:prstGeom prst="rect">
            <a:avLst/>
          </a:prstGeom>
          <a:noFill/>
        </p:spPr>
        <p:txBody>
          <a:bodyPr wrap="square" rtlCol="0">
            <a:spAutoFit/>
          </a:bodyPr>
          <a:lstStyle/>
          <a:p>
            <a:r>
              <a:rPr lang="zh-CN" altLang="en-US" sz="2800" b="1"/>
              <a:t>7. 题目要求：假如你是May，你在网上看到招聘英语家教的广告，请给负责招聘的Mr. Brown写一 份自荐信，表达你的求职愿望。</a:t>
            </a:r>
            <a:endParaRPr lang="zh-CN" altLang="en-US" sz="2800" b="1"/>
          </a:p>
          <a:p>
            <a:r>
              <a:rPr lang="zh-CN" altLang="en-US" sz="2800" b="1"/>
              <a:t>【写作要求】正文约 40 个英文单词，文中不可出现你自己的真实姓名、学校等信息。</a:t>
            </a:r>
            <a:endParaRPr lang="zh-CN" altLang="en-US" sz="2800" b="1"/>
          </a:p>
          <a:p>
            <a:r>
              <a:rPr lang="zh-CN" altLang="en-US" sz="2800" b="1"/>
              <a:t>【评分标准】信息完整，语言规范，语篇连贯。___________________________________________________________________</a:t>
            </a:r>
            <a:endParaRPr lang="zh-CN" altLang="en-US" sz="2800" b="1"/>
          </a:p>
          <a:p>
            <a:r>
              <a:rPr lang="zh-CN" altLang="en-US" sz="2800" b="1"/>
              <a:t>___________________________________________________________________</a:t>
            </a:r>
            <a:endParaRPr lang="zh-CN" altLang="en-US" sz="2800" b="1"/>
          </a:p>
          <a:p>
            <a:r>
              <a:rPr lang="zh-CN" altLang="en-US" sz="2800" b="1"/>
              <a:t>___________________________________________________________________</a:t>
            </a:r>
            <a:endParaRPr lang="zh-CN" altLang="en-US" sz="2800" b="1"/>
          </a:p>
          <a:p>
            <a:r>
              <a:rPr lang="zh-CN" altLang="en-US" sz="2800" b="1"/>
              <a:t>___________________________________________________________________</a:t>
            </a:r>
            <a:endParaRPr lang="zh-CN" altLang="en-US" sz="2800" b="1"/>
          </a:p>
          <a:p>
            <a:r>
              <a:rPr lang="zh-CN" altLang="en-US" sz="2800" b="1"/>
              <a:t>___________________________________________________________________</a:t>
            </a:r>
            <a:endParaRPr lang="zh-CN" altLang="en-US" sz="2800" b="1"/>
          </a:p>
          <a:p>
            <a:r>
              <a:rPr lang="zh-CN" altLang="en-US" sz="2800" b="1"/>
              <a:t>___________________________________________________________________</a:t>
            </a:r>
            <a:endParaRPr lang="zh-CN" altLang="en-US" sz="2800" b="1"/>
          </a:p>
          <a:p>
            <a:r>
              <a:rPr lang="zh-CN" altLang="en-US" sz="2800" b="1"/>
              <a:t>___________________________________________________________________</a:t>
            </a:r>
            <a:endParaRPr lang="zh-CN" altLang="en-US" sz="2800" b="1"/>
          </a:p>
          <a:p>
            <a:r>
              <a:rPr lang="zh-CN" altLang="en-US" sz="2800" b="1"/>
              <a:t>__________________________________________________________________</a:t>
            </a:r>
            <a:endParaRPr lang="zh-CN" altLang="en-US" sz="2800" b="1"/>
          </a:p>
        </p:txBody>
      </p:sp>
      <p:sp>
        <p:nvSpPr>
          <p:cNvPr id="14" name="文本框 13"/>
          <p:cNvSpPr txBox="1"/>
          <p:nvPr/>
        </p:nvSpPr>
        <p:spPr>
          <a:xfrm>
            <a:off x="149225" y="2467610"/>
            <a:ext cx="11893550" cy="3538220"/>
          </a:xfrm>
          <a:prstGeom prst="rect">
            <a:avLst/>
          </a:prstGeom>
          <a:noFill/>
        </p:spPr>
        <p:txBody>
          <a:bodyPr wrap="square" rtlCol="0">
            <a:spAutoFit/>
          </a:bodyPr>
          <a:lstStyle/>
          <a:p>
            <a:r>
              <a:rPr lang="en-US" altLang="zh-CN" sz="2800" b="1" dirty="0">
                <a:solidFill>
                  <a:srgbClr val="C00000"/>
                </a:solidFill>
              </a:rPr>
              <a:t>                                                                                                              </a:t>
            </a:r>
            <a:r>
              <a:rPr sz="2800" b="1" dirty="0">
                <a:solidFill>
                  <a:srgbClr val="C00000"/>
                </a:solidFill>
              </a:rPr>
              <a:t>February 10, 2023</a:t>
            </a:r>
            <a:endParaRPr sz="2800" b="1" dirty="0">
              <a:solidFill>
                <a:srgbClr val="C00000"/>
              </a:solidFill>
            </a:endParaRPr>
          </a:p>
          <a:p>
            <a:r>
              <a:rPr sz="2800" b="1" dirty="0">
                <a:solidFill>
                  <a:srgbClr val="C00000"/>
                </a:solidFill>
              </a:rPr>
              <a:t>Dear Mr. Brown,</a:t>
            </a:r>
            <a:endParaRPr sz="2800" b="1" dirty="0">
              <a:solidFill>
                <a:srgbClr val="C00000"/>
              </a:solidFill>
            </a:endParaRPr>
          </a:p>
          <a:p>
            <a:r>
              <a:rPr lang="en-US" sz="2800" b="1" dirty="0">
                <a:solidFill>
                  <a:srgbClr val="C00000"/>
                </a:solidFill>
              </a:rPr>
              <a:t>     </a:t>
            </a:r>
            <a:r>
              <a:rPr sz="2800" b="1" dirty="0">
                <a:solidFill>
                  <a:srgbClr val="C00000"/>
                </a:solidFill>
              </a:rPr>
              <a:t>I’m writing to apply for a job as an English tutor. I am in Grade Three. My major is Business English. I have got a certificate for English. I like children and I think I will be qualified for the job.</a:t>
            </a:r>
            <a:endParaRPr sz="2800" b="1" dirty="0">
              <a:solidFill>
                <a:srgbClr val="C00000"/>
              </a:solidFill>
            </a:endParaRPr>
          </a:p>
          <a:p>
            <a:r>
              <a:rPr lang="en-US" sz="2800" b="1" dirty="0">
                <a:solidFill>
                  <a:srgbClr val="C00000"/>
                </a:solidFill>
              </a:rPr>
              <a:t>     </a:t>
            </a:r>
            <a:r>
              <a:rPr sz="2800" b="1" dirty="0">
                <a:solidFill>
                  <a:srgbClr val="C00000"/>
                </a:solidFill>
              </a:rPr>
              <a:t>Looking forward to hearing from you.</a:t>
            </a:r>
            <a:endParaRPr sz="2800" b="1" dirty="0">
              <a:solidFill>
                <a:srgbClr val="C00000"/>
              </a:solidFill>
            </a:endParaRPr>
          </a:p>
          <a:p>
            <a:pPr algn="r"/>
            <a:r>
              <a:rPr sz="2800" b="1" dirty="0">
                <a:solidFill>
                  <a:srgbClr val="C00000"/>
                </a:solidFill>
              </a:rPr>
              <a:t>Yours,</a:t>
            </a:r>
            <a:endParaRPr sz="2800" b="1" dirty="0">
              <a:solidFill>
                <a:srgbClr val="C00000"/>
              </a:solidFill>
            </a:endParaRPr>
          </a:p>
          <a:p>
            <a:pPr algn="r"/>
            <a:r>
              <a:rPr sz="2800" b="1" dirty="0">
                <a:solidFill>
                  <a:srgbClr val="C00000"/>
                </a:solidFill>
              </a:rPr>
              <a:t>May</a:t>
            </a:r>
            <a:endParaRPr sz="2800" b="1" dirty="0">
              <a:solidFill>
                <a:srgbClr val="C00000"/>
              </a:solidFill>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a:xfrm>
            <a:off x="8460105" y="6133468"/>
            <a:ext cx="2844800" cy="365125"/>
          </a:xfrm>
        </p:spPr>
        <p:txBody>
          <a:bodyPr/>
          <a:lstStyle/>
          <a:p>
            <a:fld id="{879EF9BB-81F1-401D-AA19-680A8E0D7F6D}" type="slidenum">
              <a:rPr lang="en-US" smtClean="0"/>
            </a:fld>
            <a:endParaRPr lang="en-US"/>
          </a:p>
        </p:txBody>
      </p:sp>
      <p:sp>
        <p:nvSpPr>
          <p:cNvPr id="26" name="左箭头 25">
            <a:hlinkClick r:id="rId1" action="ppaction://hlinksldjump"/>
          </p:cNvPr>
          <p:cNvSpPr/>
          <p:nvPr/>
        </p:nvSpPr>
        <p:spPr>
          <a:xfrm>
            <a:off x="10141585" y="6192520"/>
            <a:ext cx="984885" cy="69342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13" name="文本框 12"/>
          <p:cNvSpPr txBox="1"/>
          <p:nvPr/>
        </p:nvSpPr>
        <p:spPr>
          <a:xfrm>
            <a:off x="0" y="313055"/>
            <a:ext cx="12192000" cy="5692775"/>
          </a:xfrm>
          <a:prstGeom prst="rect">
            <a:avLst/>
          </a:prstGeom>
          <a:noFill/>
        </p:spPr>
        <p:txBody>
          <a:bodyPr wrap="square" rtlCol="0">
            <a:spAutoFit/>
          </a:bodyPr>
          <a:lstStyle/>
          <a:p>
            <a:r>
              <a:rPr lang="zh-CN" altLang="en-US" sz="2800" b="1"/>
              <a:t>8. 题目要求：假如你是Tom，你就读营销专业，你想到学校附近的超市应聘兼职销售的工作，请 给超市的李经理写一封信表达你的愿望。</a:t>
            </a:r>
            <a:endParaRPr lang="zh-CN" altLang="en-US" sz="2800" b="1"/>
          </a:p>
          <a:p>
            <a:r>
              <a:rPr lang="zh-CN" altLang="en-US" sz="2800" b="1"/>
              <a:t>【写作要求】正文约 40 个英文单词，文中不可出现你自己的真实姓名、学校等信息。</a:t>
            </a:r>
            <a:endParaRPr lang="zh-CN" altLang="en-US" sz="2800" b="1"/>
          </a:p>
          <a:p>
            <a:r>
              <a:rPr lang="zh-CN" altLang="en-US" sz="2800" b="1"/>
              <a:t>【评分标准】信息完整，语言规范，语篇连贯。___________________________________________________________________</a:t>
            </a:r>
            <a:endParaRPr lang="zh-CN" altLang="en-US" sz="2800" b="1"/>
          </a:p>
          <a:p>
            <a:r>
              <a:rPr lang="zh-CN" altLang="en-US" sz="2800" b="1"/>
              <a:t>___________________________________________________________________</a:t>
            </a:r>
            <a:endParaRPr lang="zh-CN" altLang="en-US" sz="2800" b="1"/>
          </a:p>
          <a:p>
            <a:r>
              <a:rPr lang="zh-CN" altLang="en-US" sz="2800" b="1"/>
              <a:t>___________________________________________________________________</a:t>
            </a:r>
            <a:endParaRPr lang="zh-CN" altLang="en-US" sz="2800" b="1"/>
          </a:p>
          <a:p>
            <a:r>
              <a:rPr lang="zh-CN" altLang="en-US" sz="2800" b="1"/>
              <a:t>___________________________________________________________________</a:t>
            </a:r>
            <a:endParaRPr lang="zh-CN" altLang="en-US" sz="2800" b="1"/>
          </a:p>
          <a:p>
            <a:r>
              <a:rPr lang="zh-CN" altLang="en-US" sz="2800" b="1"/>
              <a:t>___________________________________________________________________</a:t>
            </a:r>
            <a:endParaRPr lang="zh-CN" altLang="en-US" sz="2800" b="1"/>
          </a:p>
          <a:p>
            <a:r>
              <a:rPr lang="zh-CN" altLang="en-US" sz="2800" b="1"/>
              <a:t>___________________________________________________________________</a:t>
            </a:r>
            <a:endParaRPr lang="zh-CN" altLang="en-US" sz="2800" b="1"/>
          </a:p>
          <a:p>
            <a:r>
              <a:rPr lang="zh-CN" altLang="en-US" sz="2800" b="1"/>
              <a:t>___________________________________________________________________</a:t>
            </a:r>
            <a:endParaRPr lang="zh-CN" altLang="en-US" sz="2800" b="1"/>
          </a:p>
          <a:p>
            <a:r>
              <a:rPr lang="zh-CN" altLang="en-US" sz="2800" b="1"/>
              <a:t>__________________________________________________________________</a:t>
            </a:r>
            <a:endParaRPr lang="zh-CN" altLang="en-US" sz="2800" b="1"/>
          </a:p>
        </p:txBody>
      </p:sp>
      <p:sp>
        <p:nvSpPr>
          <p:cNvPr id="14" name="文本框 13"/>
          <p:cNvSpPr txBox="1"/>
          <p:nvPr/>
        </p:nvSpPr>
        <p:spPr>
          <a:xfrm>
            <a:off x="149225" y="2467610"/>
            <a:ext cx="11893550" cy="3969385"/>
          </a:xfrm>
          <a:prstGeom prst="rect">
            <a:avLst/>
          </a:prstGeom>
          <a:noFill/>
        </p:spPr>
        <p:txBody>
          <a:bodyPr wrap="square" rtlCol="0">
            <a:spAutoFit/>
          </a:bodyPr>
          <a:lstStyle/>
          <a:p>
            <a:r>
              <a:rPr lang="en-US" altLang="zh-CN" sz="2800" b="1" dirty="0">
                <a:solidFill>
                  <a:srgbClr val="C00000"/>
                </a:solidFill>
              </a:rPr>
              <a:t>                                                                                                              </a:t>
            </a:r>
            <a:r>
              <a:rPr sz="2800" b="1" dirty="0">
                <a:solidFill>
                  <a:srgbClr val="C00000"/>
                </a:solidFill>
              </a:rPr>
              <a:t>February 15, 2023</a:t>
            </a:r>
            <a:endParaRPr sz="2800" b="1" dirty="0">
              <a:solidFill>
                <a:srgbClr val="C00000"/>
              </a:solidFill>
            </a:endParaRPr>
          </a:p>
          <a:p>
            <a:r>
              <a:rPr sz="2800" b="1" dirty="0">
                <a:solidFill>
                  <a:srgbClr val="C00000"/>
                </a:solidFill>
              </a:rPr>
              <a:t>Dear Manager,</a:t>
            </a:r>
            <a:endParaRPr sz="2800" b="1" dirty="0">
              <a:solidFill>
                <a:srgbClr val="C00000"/>
              </a:solidFill>
            </a:endParaRPr>
          </a:p>
          <a:p>
            <a:pPr indent="457200"/>
            <a:r>
              <a:rPr sz="2800" b="1" dirty="0">
                <a:solidFill>
                  <a:srgbClr val="C00000"/>
                </a:solidFill>
              </a:rPr>
              <a:t>I’m writing to apply for a job as a salesman. My major is marketing. I have mastered the basic knowledge of marketing. I would like to do a part-time job in your supermarket to get some experience before graduation. I am enthusiastic and good at communicating.</a:t>
            </a:r>
            <a:endParaRPr sz="2800" b="1" dirty="0">
              <a:solidFill>
                <a:srgbClr val="C00000"/>
              </a:solidFill>
            </a:endParaRPr>
          </a:p>
          <a:p>
            <a:pPr indent="457200"/>
            <a:r>
              <a:rPr sz="2800" b="1" dirty="0">
                <a:solidFill>
                  <a:srgbClr val="C00000"/>
                </a:solidFill>
              </a:rPr>
              <a:t>Looking forward to hearing from you.</a:t>
            </a:r>
            <a:endParaRPr sz="2800" b="1" dirty="0">
              <a:solidFill>
                <a:srgbClr val="C00000"/>
              </a:solidFill>
            </a:endParaRPr>
          </a:p>
          <a:p>
            <a:pPr algn="r"/>
            <a:r>
              <a:rPr sz="2800" b="1" dirty="0">
                <a:solidFill>
                  <a:srgbClr val="C00000"/>
                </a:solidFill>
              </a:rPr>
              <a:t>Yours,</a:t>
            </a:r>
            <a:endParaRPr sz="2800" b="1" dirty="0">
              <a:solidFill>
                <a:srgbClr val="C00000"/>
              </a:solidFill>
            </a:endParaRPr>
          </a:p>
          <a:p>
            <a:pPr algn="r"/>
            <a:r>
              <a:rPr sz="2800" b="1" dirty="0">
                <a:solidFill>
                  <a:srgbClr val="C00000"/>
                </a:solidFill>
              </a:rPr>
              <a:t>Tom</a:t>
            </a:r>
            <a:endParaRPr sz="2800" b="1" dirty="0">
              <a:solidFill>
                <a:srgbClr val="C00000"/>
              </a:solidFill>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534660" y="2813685"/>
            <a:ext cx="6303645" cy="661035"/>
          </a:xfrm>
          <a:prstGeom prst="rect">
            <a:avLst/>
          </a:prstGeom>
          <a:noFill/>
          <a:ln>
            <a:noFill/>
          </a:ln>
        </p:spPr>
        <p:txBody>
          <a:bodyPr wrap="square" lIns="45720" tIns="22860" rIns="45720" bIns="22860" rtlCol="0">
            <a:spAutoFit/>
          </a:bodyPr>
          <a:lstStyle/>
          <a:p>
            <a:pPr algn="ct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三、 名师支招，让你秒懂</a:t>
            </a:r>
            <a:endPar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pic>
        <p:nvPicPr>
          <p:cNvPr id="83" name="图片 8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2"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a:xfrm>
            <a:off x="8460105" y="6133468"/>
            <a:ext cx="2844800" cy="365125"/>
          </a:xfrm>
        </p:spPr>
        <p:txBody>
          <a:bodyPr/>
          <a:lstStyle/>
          <a:p>
            <a:fld id="{879EF9BB-81F1-401D-AA19-680A8E0D7F6D}" type="slidenum">
              <a:rPr lang="en-US" smtClean="0"/>
            </a:fld>
            <a:endParaRPr lang="en-US"/>
          </a:p>
        </p:txBody>
      </p:sp>
      <p:sp>
        <p:nvSpPr>
          <p:cNvPr id="26" name="左箭头 25">
            <a:hlinkClick r:id="rId1" action="ppaction://hlinksldjump"/>
          </p:cNvPr>
          <p:cNvSpPr/>
          <p:nvPr/>
        </p:nvSpPr>
        <p:spPr>
          <a:xfrm>
            <a:off x="9208135" y="6257608"/>
            <a:ext cx="984885" cy="69342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13" name="文本框 12"/>
          <p:cNvSpPr txBox="1"/>
          <p:nvPr/>
        </p:nvSpPr>
        <p:spPr>
          <a:xfrm>
            <a:off x="0" y="313055"/>
            <a:ext cx="12192000" cy="6123940"/>
          </a:xfrm>
          <a:prstGeom prst="rect">
            <a:avLst/>
          </a:prstGeom>
          <a:noFill/>
        </p:spPr>
        <p:txBody>
          <a:bodyPr wrap="square" rtlCol="0">
            <a:spAutoFit/>
          </a:bodyPr>
          <a:lstStyle/>
          <a:p>
            <a:r>
              <a:rPr lang="zh-CN" altLang="en-US" sz="2800" b="1"/>
              <a:t>9. 题目要求：假如你是李伟，上周你买了一个电子词典，使用时发现电池充电后只能使用两个小 时，而且按键很小，不方便使用。你向厂家写信反映以上问题并要求更换其他型号的产品。</a:t>
            </a:r>
            <a:endParaRPr lang="zh-CN" altLang="en-US" sz="2800" b="1"/>
          </a:p>
          <a:p>
            <a:r>
              <a:rPr lang="zh-CN" altLang="en-US" sz="2800" b="1"/>
              <a:t>【写作要求】正文约 40 个英文单词，文中不可出现你自己的真实姓名、学校等信息。</a:t>
            </a:r>
            <a:endParaRPr lang="zh-CN" altLang="en-US" sz="2800" b="1"/>
          </a:p>
          <a:p>
            <a:r>
              <a:rPr lang="zh-CN" altLang="en-US" sz="2800" b="1"/>
              <a:t>【评分标准】信息完整，语言规范，语篇连贯。___________________________________________________________________</a:t>
            </a:r>
            <a:endParaRPr lang="zh-CN" altLang="en-US" sz="2800" b="1"/>
          </a:p>
          <a:p>
            <a:r>
              <a:rPr lang="zh-CN" altLang="en-US" sz="2800" b="1"/>
              <a:t>___________________________________________________________________</a:t>
            </a:r>
            <a:endParaRPr lang="zh-CN" altLang="en-US" sz="2800" b="1"/>
          </a:p>
          <a:p>
            <a:r>
              <a:rPr lang="zh-CN" altLang="en-US" sz="2800" b="1"/>
              <a:t>___________________________________________________________________</a:t>
            </a:r>
            <a:endParaRPr lang="zh-CN" altLang="en-US" sz="2800" b="1"/>
          </a:p>
          <a:p>
            <a:r>
              <a:rPr lang="zh-CN" altLang="en-US" sz="2800" b="1"/>
              <a:t>___________________________________________________________________</a:t>
            </a:r>
            <a:endParaRPr lang="zh-CN" altLang="en-US" sz="2800" b="1"/>
          </a:p>
          <a:p>
            <a:r>
              <a:rPr lang="zh-CN" altLang="en-US" sz="2800" b="1"/>
              <a:t>___________________________________________________________________</a:t>
            </a:r>
            <a:endParaRPr lang="zh-CN" altLang="en-US" sz="2800" b="1"/>
          </a:p>
          <a:p>
            <a:r>
              <a:rPr lang="zh-CN" altLang="en-US" sz="2800" b="1"/>
              <a:t>___________________________________________________________________</a:t>
            </a:r>
            <a:endParaRPr lang="zh-CN" altLang="en-US" sz="2800" b="1"/>
          </a:p>
          <a:p>
            <a:r>
              <a:rPr lang="zh-CN" altLang="en-US" sz="2800" b="1"/>
              <a:t>___________________________________________________________________</a:t>
            </a:r>
            <a:endParaRPr lang="zh-CN" altLang="en-US" sz="2800" b="1"/>
          </a:p>
          <a:p>
            <a:r>
              <a:rPr lang="zh-CN" altLang="en-US" sz="2800" b="1"/>
              <a:t>__________________________________________________________________</a:t>
            </a:r>
            <a:endParaRPr lang="zh-CN" altLang="en-US" sz="2800" b="1"/>
          </a:p>
        </p:txBody>
      </p:sp>
      <p:sp>
        <p:nvSpPr>
          <p:cNvPr id="14" name="文本框 13"/>
          <p:cNvSpPr txBox="1"/>
          <p:nvPr/>
        </p:nvSpPr>
        <p:spPr>
          <a:xfrm>
            <a:off x="0" y="2370435"/>
            <a:ext cx="11893550" cy="3969385"/>
          </a:xfrm>
          <a:prstGeom prst="rect">
            <a:avLst/>
          </a:prstGeom>
          <a:noFill/>
        </p:spPr>
        <p:txBody>
          <a:bodyPr wrap="square" rtlCol="0">
            <a:spAutoFit/>
          </a:bodyPr>
          <a:lstStyle/>
          <a:p>
            <a:r>
              <a:rPr lang="en-US" altLang="zh-CN" sz="2800" b="1" dirty="0">
                <a:solidFill>
                  <a:srgbClr val="C00000"/>
                </a:solidFill>
              </a:rPr>
              <a:t>                                                                                                           </a:t>
            </a:r>
            <a:r>
              <a:rPr sz="2800" b="1" dirty="0">
                <a:solidFill>
                  <a:srgbClr val="C00000"/>
                </a:solidFill>
              </a:rPr>
              <a:t>November 10, 2023</a:t>
            </a:r>
            <a:endParaRPr sz="2800" b="1" dirty="0">
              <a:solidFill>
                <a:srgbClr val="C00000"/>
              </a:solidFill>
            </a:endParaRPr>
          </a:p>
          <a:p>
            <a:r>
              <a:rPr sz="2800" b="1" dirty="0">
                <a:solidFill>
                  <a:srgbClr val="C00000"/>
                </a:solidFill>
              </a:rPr>
              <a:t>Dear Sir, </a:t>
            </a:r>
            <a:endParaRPr sz="2800" b="1" dirty="0">
              <a:solidFill>
                <a:srgbClr val="C00000"/>
              </a:solidFill>
            </a:endParaRPr>
          </a:p>
          <a:p>
            <a:pPr indent="457200"/>
            <a:r>
              <a:rPr sz="2800" b="1" dirty="0">
                <a:solidFill>
                  <a:srgbClr val="C00000"/>
                </a:solidFill>
              </a:rPr>
              <a:t>I bought an electronic dictionary from your store last week, but it has some problems. First, the battery life is short. It needs recharging only after 2 hours. Second, the size of the keypad is too small for me to type, so I would like to change for another model. </a:t>
            </a:r>
            <a:endParaRPr sz="2800" b="1" dirty="0">
              <a:solidFill>
                <a:srgbClr val="C00000"/>
              </a:solidFill>
            </a:endParaRPr>
          </a:p>
          <a:p>
            <a:pPr indent="457200"/>
            <a:r>
              <a:rPr sz="2800" b="1" dirty="0">
                <a:solidFill>
                  <a:srgbClr val="C00000"/>
                </a:solidFill>
              </a:rPr>
              <a:t>I would like to get this matter settled by the end of this month.</a:t>
            </a:r>
            <a:endParaRPr sz="2800" b="1" dirty="0">
              <a:solidFill>
                <a:srgbClr val="C00000"/>
              </a:solidFill>
            </a:endParaRPr>
          </a:p>
          <a:p>
            <a:pPr algn="r"/>
            <a:r>
              <a:rPr sz="2800" b="1" dirty="0">
                <a:solidFill>
                  <a:srgbClr val="C00000"/>
                </a:solidFill>
              </a:rPr>
              <a:t>Yours sincerely,</a:t>
            </a:r>
            <a:endParaRPr sz="2800" b="1" dirty="0">
              <a:solidFill>
                <a:srgbClr val="C00000"/>
              </a:solidFill>
            </a:endParaRPr>
          </a:p>
          <a:p>
            <a:pPr algn="r"/>
            <a:r>
              <a:rPr sz="2800" b="1" dirty="0">
                <a:solidFill>
                  <a:srgbClr val="C00000"/>
                </a:solidFill>
              </a:rPr>
              <a:t>Li Wei</a:t>
            </a:r>
            <a:endParaRPr sz="2800" b="1" dirty="0">
              <a:solidFill>
                <a:srgbClr val="C00000"/>
              </a:solidFill>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a:xfrm>
            <a:off x="8460105" y="6133468"/>
            <a:ext cx="2844800" cy="365125"/>
          </a:xfrm>
        </p:spPr>
        <p:txBody>
          <a:bodyPr/>
          <a:lstStyle/>
          <a:p>
            <a:fld id="{879EF9BB-81F1-401D-AA19-680A8E0D7F6D}" type="slidenum">
              <a:rPr lang="en-US" smtClean="0"/>
            </a:fld>
            <a:endParaRPr lang="en-US"/>
          </a:p>
        </p:txBody>
      </p:sp>
      <p:sp>
        <p:nvSpPr>
          <p:cNvPr id="26" name="左箭头 25">
            <a:hlinkClick r:id="rId1" action="ppaction://hlinksldjump"/>
          </p:cNvPr>
          <p:cNvSpPr/>
          <p:nvPr/>
        </p:nvSpPr>
        <p:spPr>
          <a:xfrm>
            <a:off x="10141585" y="6192520"/>
            <a:ext cx="984885" cy="69342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13" name="文本框 12"/>
          <p:cNvSpPr txBox="1"/>
          <p:nvPr/>
        </p:nvSpPr>
        <p:spPr>
          <a:xfrm>
            <a:off x="0" y="313055"/>
            <a:ext cx="12192000" cy="6123940"/>
          </a:xfrm>
          <a:prstGeom prst="rect">
            <a:avLst/>
          </a:prstGeom>
          <a:noFill/>
        </p:spPr>
        <p:txBody>
          <a:bodyPr wrap="square" rtlCol="0">
            <a:spAutoFit/>
          </a:bodyPr>
          <a:lstStyle/>
          <a:p>
            <a:r>
              <a:rPr lang="zh-CN" altLang="en-US" sz="2800" b="1"/>
              <a:t>10.题目要求：假如你是Kelly，3月8日你到某商店购买手提包，销售不但没有给你任何引导， 而且服务态度很差。你向该商店经理写信投诉这一问题。</a:t>
            </a:r>
            <a:endParaRPr lang="zh-CN" altLang="en-US" sz="2800" b="1"/>
          </a:p>
          <a:p>
            <a:r>
              <a:rPr lang="zh-CN" altLang="en-US" sz="2800" b="1"/>
              <a:t>【写作要求】正文约 40 个英文单词，文中不可出现你自己的真实姓名、学校等信息。</a:t>
            </a:r>
            <a:endParaRPr lang="zh-CN" altLang="en-US" sz="2800" b="1"/>
          </a:p>
          <a:p>
            <a:r>
              <a:rPr lang="zh-CN" altLang="en-US" sz="2800" b="1"/>
              <a:t>【评分标准】信息完整，语言规范，语篇连贯。___________________________________________________________________</a:t>
            </a:r>
            <a:endParaRPr lang="zh-CN" altLang="en-US" sz="2800" b="1"/>
          </a:p>
          <a:p>
            <a:r>
              <a:rPr lang="zh-CN" altLang="en-US" sz="2800" b="1"/>
              <a:t>___________________________________________________________________</a:t>
            </a:r>
            <a:endParaRPr lang="zh-CN" altLang="en-US" sz="2800" b="1"/>
          </a:p>
          <a:p>
            <a:r>
              <a:rPr lang="zh-CN" altLang="en-US" sz="2800" b="1"/>
              <a:t>___________________________________________________________________</a:t>
            </a:r>
            <a:endParaRPr lang="zh-CN" altLang="en-US" sz="2800" b="1"/>
          </a:p>
          <a:p>
            <a:r>
              <a:rPr lang="zh-CN" altLang="en-US" sz="2800" b="1"/>
              <a:t>___________________________________________________________________</a:t>
            </a:r>
            <a:endParaRPr lang="zh-CN" altLang="en-US" sz="2800" b="1"/>
          </a:p>
          <a:p>
            <a:r>
              <a:rPr lang="zh-CN" altLang="en-US" sz="2800" b="1"/>
              <a:t>___________________________________________________________________</a:t>
            </a:r>
            <a:endParaRPr lang="zh-CN" altLang="en-US" sz="2800" b="1"/>
          </a:p>
          <a:p>
            <a:r>
              <a:rPr lang="zh-CN" altLang="en-US" sz="2800" b="1"/>
              <a:t>___________________________________________________________________</a:t>
            </a:r>
            <a:endParaRPr lang="zh-CN" altLang="en-US" sz="2800" b="1"/>
          </a:p>
          <a:p>
            <a:r>
              <a:rPr lang="zh-CN" altLang="en-US" sz="2800" b="1"/>
              <a:t>___________________________________________________________________</a:t>
            </a:r>
            <a:endParaRPr lang="zh-CN" altLang="en-US" sz="2800" b="1"/>
          </a:p>
          <a:p>
            <a:r>
              <a:rPr lang="zh-CN" altLang="en-US" sz="2800" b="1"/>
              <a:t>__________________________________________________________________</a:t>
            </a:r>
            <a:endParaRPr lang="zh-CN" altLang="en-US" sz="2800" b="1"/>
          </a:p>
          <a:p>
            <a:r>
              <a:rPr lang="zh-CN" altLang="en-US" sz="2800" b="1"/>
              <a:t>___________________________________________________________________</a:t>
            </a:r>
            <a:endParaRPr lang="zh-CN" altLang="en-US" sz="2800" b="1"/>
          </a:p>
        </p:txBody>
      </p:sp>
      <p:sp>
        <p:nvSpPr>
          <p:cNvPr id="14" name="文本框 13"/>
          <p:cNvSpPr txBox="1"/>
          <p:nvPr/>
        </p:nvSpPr>
        <p:spPr>
          <a:xfrm>
            <a:off x="0" y="2355215"/>
            <a:ext cx="11942445" cy="3969385"/>
          </a:xfrm>
          <a:prstGeom prst="rect">
            <a:avLst/>
          </a:prstGeom>
          <a:noFill/>
        </p:spPr>
        <p:txBody>
          <a:bodyPr wrap="square" rtlCol="0">
            <a:spAutoFit/>
          </a:bodyPr>
          <a:lstStyle/>
          <a:p>
            <a:r>
              <a:rPr lang="en-US" altLang="zh-CN" sz="2800" b="1" dirty="0">
                <a:solidFill>
                  <a:srgbClr val="C00000"/>
                </a:solidFill>
              </a:rPr>
              <a:t>                                                                                                                   </a:t>
            </a:r>
            <a:r>
              <a:rPr lang="zh-CN" altLang="en-US" sz="2800" b="1" dirty="0">
                <a:solidFill>
                  <a:srgbClr val="C00000"/>
                </a:solidFill>
              </a:rPr>
              <a:t>March 8, 2023</a:t>
            </a:r>
            <a:endParaRPr lang="zh-CN" altLang="en-US" sz="2800" b="1" dirty="0">
              <a:solidFill>
                <a:srgbClr val="C00000"/>
              </a:solidFill>
            </a:endParaRPr>
          </a:p>
          <a:p>
            <a:r>
              <a:rPr lang="zh-CN" altLang="en-US" sz="2800" b="1" dirty="0">
                <a:solidFill>
                  <a:srgbClr val="C00000"/>
                </a:solidFill>
              </a:rPr>
              <a:t>Dear sales manager, </a:t>
            </a:r>
            <a:endParaRPr lang="zh-CN" altLang="en-US" sz="2800" b="1" dirty="0">
              <a:solidFill>
                <a:srgbClr val="C00000"/>
              </a:solidFill>
            </a:endParaRPr>
          </a:p>
          <a:p>
            <a:pPr indent="457200"/>
            <a:r>
              <a:rPr lang="zh-CN" altLang="en-US" sz="2800" b="1" dirty="0">
                <a:solidFill>
                  <a:srgbClr val="C00000"/>
                </a:solidFill>
              </a:rPr>
              <a:t>This is a complaint letter about the bad behavior of one of your salespersons. On March 8, 2023, I went to your store to look for a bag. When I asked a salesperson for help, she said that she was busy in a</a:t>
            </a:r>
            <a:r>
              <a:rPr lang="en-US" altLang="zh-CN" sz="2800" b="1" dirty="0">
                <a:solidFill>
                  <a:srgbClr val="C00000"/>
                </a:solidFill>
              </a:rPr>
              <a:t> rude way and then ignored me. </a:t>
            </a:r>
            <a:endParaRPr lang="en-US" altLang="zh-CN" sz="2800" b="1" dirty="0">
              <a:solidFill>
                <a:srgbClr val="C00000"/>
              </a:solidFill>
            </a:endParaRPr>
          </a:p>
          <a:p>
            <a:pPr indent="457200"/>
            <a:r>
              <a:rPr lang="en-US" altLang="zh-CN" sz="2800" b="1" dirty="0">
                <a:solidFill>
                  <a:srgbClr val="C00000"/>
                </a:solidFill>
              </a:rPr>
              <a:t>I hope that you will look into the matter.</a:t>
            </a:r>
            <a:endParaRPr lang="en-US" altLang="zh-CN" sz="2800" b="1" dirty="0">
              <a:solidFill>
                <a:srgbClr val="C00000"/>
              </a:solidFill>
            </a:endParaRPr>
          </a:p>
          <a:p>
            <a:pPr algn="r"/>
            <a:r>
              <a:rPr lang="en-US" altLang="zh-CN" sz="2800" b="1" dirty="0">
                <a:solidFill>
                  <a:srgbClr val="C00000"/>
                </a:solidFill>
              </a:rPr>
              <a:t>Yours sincerely,</a:t>
            </a:r>
            <a:endParaRPr lang="en-US" altLang="zh-CN" sz="2800" b="1" dirty="0">
              <a:solidFill>
                <a:srgbClr val="C00000"/>
              </a:solidFill>
            </a:endParaRPr>
          </a:p>
          <a:p>
            <a:pPr algn="r"/>
            <a:r>
              <a:rPr lang="en-US" altLang="zh-CN" sz="2800" b="1" dirty="0">
                <a:solidFill>
                  <a:srgbClr val="C00000"/>
                </a:solidFill>
              </a:rPr>
              <a:t>Kelly</a:t>
            </a:r>
            <a:endParaRPr lang="en-US" altLang="zh-CN" sz="2800" b="1" dirty="0">
              <a:solidFill>
                <a:srgbClr val="C00000"/>
              </a:solidFill>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a:xfrm>
            <a:off x="8460105" y="6133468"/>
            <a:ext cx="2844800" cy="365125"/>
          </a:xfrm>
        </p:spPr>
        <p:txBody>
          <a:bodyPr/>
          <a:lstStyle/>
          <a:p>
            <a:fld id="{879EF9BB-81F1-401D-AA19-680A8E0D7F6D}" type="slidenum">
              <a:rPr lang="en-US" smtClean="0"/>
            </a:fld>
            <a:endParaRPr lang="en-US"/>
          </a:p>
        </p:txBody>
      </p:sp>
      <p:sp>
        <p:nvSpPr>
          <p:cNvPr id="26" name="左箭头 25">
            <a:hlinkClick r:id="rId1" action="ppaction://hlinksldjump"/>
          </p:cNvPr>
          <p:cNvSpPr/>
          <p:nvPr/>
        </p:nvSpPr>
        <p:spPr>
          <a:xfrm>
            <a:off x="10141585" y="6192520"/>
            <a:ext cx="984885" cy="69342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13" name="文本框 12"/>
          <p:cNvSpPr txBox="1"/>
          <p:nvPr/>
        </p:nvSpPr>
        <p:spPr>
          <a:xfrm>
            <a:off x="0" y="313055"/>
            <a:ext cx="12192000" cy="5692775"/>
          </a:xfrm>
          <a:prstGeom prst="rect">
            <a:avLst/>
          </a:prstGeom>
          <a:noFill/>
        </p:spPr>
        <p:txBody>
          <a:bodyPr wrap="square" rtlCol="0">
            <a:spAutoFit/>
          </a:bodyPr>
          <a:lstStyle/>
          <a:p>
            <a:r>
              <a:rPr lang="zh-CN" altLang="en-US" sz="2800" b="1"/>
              <a:t>11. 题目要求：假如你是李红，因为今天感冒还没有好，医生建议你再休息两天，所以请你向你的 班主任黄老师再续假两天，并附上医生证明。</a:t>
            </a:r>
            <a:endParaRPr lang="zh-CN" altLang="en-US" sz="2800" b="1"/>
          </a:p>
          <a:p>
            <a:r>
              <a:rPr lang="zh-CN" altLang="en-US" sz="2800" b="1"/>
              <a:t>【写作要求】正文约 40 个英文单词，文中不可出现你自己的真实姓名、学校等信息。</a:t>
            </a:r>
            <a:endParaRPr lang="zh-CN" altLang="en-US" sz="2800" b="1"/>
          </a:p>
          <a:p>
            <a:r>
              <a:rPr lang="zh-CN" altLang="en-US" sz="2800" b="1"/>
              <a:t>【评分标准】信息完整，语言规范，语篇连贯。___________________________________________________________________</a:t>
            </a:r>
            <a:endParaRPr lang="zh-CN" altLang="en-US" sz="2800" b="1"/>
          </a:p>
          <a:p>
            <a:r>
              <a:rPr lang="zh-CN" altLang="en-US" sz="2800" b="1"/>
              <a:t>___________________________________________________________________</a:t>
            </a:r>
            <a:endParaRPr lang="zh-CN" altLang="en-US" sz="2800" b="1"/>
          </a:p>
          <a:p>
            <a:r>
              <a:rPr lang="zh-CN" altLang="en-US" sz="2800" b="1"/>
              <a:t>___________________________________________________________________</a:t>
            </a:r>
            <a:endParaRPr lang="zh-CN" altLang="en-US" sz="2800" b="1"/>
          </a:p>
          <a:p>
            <a:r>
              <a:rPr lang="zh-CN" altLang="en-US" sz="2800" b="1"/>
              <a:t>___________________________________________________________________</a:t>
            </a:r>
            <a:endParaRPr lang="zh-CN" altLang="en-US" sz="2800" b="1"/>
          </a:p>
          <a:p>
            <a:r>
              <a:rPr lang="zh-CN" altLang="en-US" sz="2800" b="1"/>
              <a:t>___________________________________________________________________</a:t>
            </a:r>
            <a:endParaRPr lang="zh-CN" altLang="en-US" sz="2800" b="1"/>
          </a:p>
          <a:p>
            <a:r>
              <a:rPr lang="zh-CN" altLang="en-US" sz="2800" b="1"/>
              <a:t>___________________________________________________________________</a:t>
            </a:r>
            <a:endParaRPr lang="zh-CN" altLang="en-US" sz="2800" b="1"/>
          </a:p>
          <a:p>
            <a:r>
              <a:rPr lang="zh-CN" altLang="en-US" sz="2800" b="1"/>
              <a:t>___________________________________________________________________</a:t>
            </a:r>
            <a:endParaRPr lang="zh-CN" altLang="en-US" sz="2800" b="1"/>
          </a:p>
          <a:p>
            <a:r>
              <a:rPr lang="zh-CN" altLang="en-US" sz="2800" b="1"/>
              <a:t>__________________________________________________________________</a:t>
            </a:r>
            <a:endParaRPr lang="zh-CN" altLang="en-US" sz="2800" b="1"/>
          </a:p>
        </p:txBody>
      </p:sp>
      <p:sp>
        <p:nvSpPr>
          <p:cNvPr id="14" name="文本框 13"/>
          <p:cNvSpPr txBox="1"/>
          <p:nvPr/>
        </p:nvSpPr>
        <p:spPr>
          <a:xfrm>
            <a:off x="149225" y="2467610"/>
            <a:ext cx="11893550" cy="3538220"/>
          </a:xfrm>
          <a:prstGeom prst="rect">
            <a:avLst/>
          </a:prstGeom>
          <a:noFill/>
        </p:spPr>
        <p:txBody>
          <a:bodyPr wrap="square" rtlCol="0">
            <a:spAutoFit/>
          </a:bodyPr>
          <a:lstStyle/>
          <a:p>
            <a:r>
              <a:rPr lang="en-US" altLang="zh-CN" sz="2800" b="1" dirty="0">
                <a:solidFill>
                  <a:srgbClr val="C00000"/>
                </a:solidFill>
              </a:rPr>
              <a:t>                                                                                                                   </a:t>
            </a:r>
            <a:r>
              <a:rPr lang="zh-CN" altLang="en-US" sz="2800" b="1" dirty="0">
                <a:solidFill>
                  <a:srgbClr val="C00000"/>
                </a:solidFill>
              </a:rPr>
              <a:t>March 8, 2023</a:t>
            </a:r>
            <a:endParaRPr lang="zh-CN" altLang="en-US" sz="2800" b="1" dirty="0">
              <a:solidFill>
                <a:srgbClr val="C00000"/>
              </a:solidFill>
            </a:endParaRPr>
          </a:p>
          <a:p>
            <a:r>
              <a:rPr lang="zh-CN" altLang="en-US" sz="2800" b="1" dirty="0">
                <a:solidFill>
                  <a:srgbClr val="C00000"/>
                </a:solidFill>
              </a:rPr>
              <a:t>Dear Mr. Huang, </a:t>
            </a:r>
            <a:endParaRPr lang="zh-CN" altLang="en-US" sz="2800" b="1" dirty="0">
              <a:solidFill>
                <a:srgbClr val="C00000"/>
              </a:solidFill>
            </a:endParaRPr>
          </a:p>
          <a:p>
            <a:r>
              <a:rPr lang="en-US" altLang="zh-CN" sz="2800" b="1" dirty="0">
                <a:solidFill>
                  <a:srgbClr val="C00000"/>
                </a:solidFill>
              </a:rPr>
              <a:t>     </a:t>
            </a:r>
            <a:r>
              <a:rPr lang="zh-CN" altLang="en-US" sz="2800" b="1" dirty="0">
                <a:solidFill>
                  <a:srgbClr val="C00000"/>
                </a:solidFill>
              </a:rPr>
              <a:t>I am so sorry to say that I can’t go to school because I haven’t recovered from the cold. The doctor asked me to stay in bed and have a good rest for another two days. So I am writing to ask for another two days’ sick leave. I enclose a doctor’s certificate. </a:t>
            </a:r>
            <a:endParaRPr lang="zh-CN" altLang="en-US" sz="2800" b="1" dirty="0">
              <a:solidFill>
                <a:srgbClr val="C00000"/>
              </a:solidFill>
            </a:endParaRPr>
          </a:p>
          <a:p>
            <a:pPr algn="r"/>
            <a:r>
              <a:rPr lang="zh-CN" altLang="en-US" sz="2800" b="1" dirty="0">
                <a:solidFill>
                  <a:srgbClr val="C00000"/>
                </a:solidFill>
              </a:rPr>
              <a:t>Yours sincerely,</a:t>
            </a:r>
            <a:endParaRPr lang="zh-CN" altLang="en-US" sz="2800" b="1" dirty="0">
              <a:solidFill>
                <a:srgbClr val="C00000"/>
              </a:solidFill>
            </a:endParaRPr>
          </a:p>
          <a:p>
            <a:pPr algn="r"/>
            <a:r>
              <a:rPr lang="zh-CN" altLang="en-US" sz="2800" b="1" dirty="0">
                <a:solidFill>
                  <a:srgbClr val="C00000"/>
                </a:solidFill>
              </a:rPr>
              <a:t>Li Hong</a:t>
            </a:r>
            <a:endParaRPr lang="zh-CN" altLang="en-US" sz="2800" b="1" dirty="0">
              <a:solidFill>
                <a:srgbClr val="C00000"/>
              </a:solidFill>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a:xfrm>
            <a:off x="8460105" y="6133468"/>
            <a:ext cx="2844800" cy="365125"/>
          </a:xfrm>
        </p:spPr>
        <p:txBody>
          <a:bodyPr/>
          <a:lstStyle/>
          <a:p>
            <a:fld id="{879EF9BB-81F1-401D-AA19-680A8E0D7F6D}" type="slidenum">
              <a:rPr lang="en-US" smtClean="0"/>
            </a:fld>
            <a:endParaRPr lang="en-US"/>
          </a:p>
        </p:txBody>
      </p:sp>
      <p:sp>
        <p:nvSpPr>
          <p:cNvPr id="26" name="左箭头 25">
            <a:hlinkClick r:id="rId1" action="ppaction://hlinksldjump"/>
          </p:cNvPr>
          <p:cNvSpPr/>
          <p:nvPr/>
        </p:nvSpPr>
        <p:spPr>
          <a:xfrm>
            <a:off x="10141585" y="6192520"/>
            <a:ext cx="984885" cy="69342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13" name="文本框 12"/>
          <p:cNvSpPr txBox="1"/>
          <p:nvPr/>
        </p:nvSpPr>
        <p:spPr>
          <a:xfrm>
            <a:off x="0" y="313055"/>
            <a:ext cx="12192000" cy="6554470"/>
          </a:xfrm>
          <a:prstGeom prst="rect">
            <a:avLst/>
          </a:prstGeom>
          <a:noFill/>
        </p:spPr>
        <p:txBody>
          <a:bodyPr wrap="square" rtlCol="0">
            <a:spAutoFit/>
          </a:bodyPr>
          <a:lstStyle/>
          <a:p>
            <a:r>
              <a:rPr lang="zh-CN" altLang="en-US" sz="2800" b="1"/>
              <a:t>12. 题目要求：假如你是Kate，今天起来你发现你妈妈胃痛很严重，你爸爸又刚好出差在外，你得 带她去看医生，所以请你向你的班主任张老师请一上午的假。</a:t>
            </a:r>
            <a:endParaRPr lang="zh-CN" altLang="en-US" sz="2800" b="1"/>
          </a:p>
          <a:p>
            <a:r>
              <a:rPr lang="zh-CN" altLang="en-US" sz="2800" b="1"/>
              <a:t>【写作要求】正文约 40 个英文单词，文中不可出现你自己的真实姓名、学校等信息。</a:t>
            </a:r>
            <a:endParaRPr lang="zh-CN" altLang="en-US" sz="2800" b="1"/>
          </a:p>
          <a:p>
            <a:r>
              <a:rPr lang="zh-CN" altLang="en-US" sz="2800" b="1"/>
              <a:t>【评分标准】信息完整，语言规范，语篇连贯。___________________________________________________________________</a:t>
            </a:r>
            <a:endParaRPr lang="zh-CN" altLang="en-US" sz="2800" b="1"/>
          </a:p>
          <a:p>
            <a:r>
              <a:rPr lang="zh-CN" altLang="en-US" sz="2800" b="1"/>
              <a:t>___________________________________________________________________</a:t>
            </a:r>
            <a:endParaRPr lang="zh-CN" altLang="en-US" sz="2800" b="1"/>
          </a:p>
          <a:p>
            <a:r>
              <a:rPr lang="zh-CN" altLang="en-US" sz="2800" b="1"/>
              <a:t>___________________________________________________________________</a:t>
            </a:r>
            <a:endParaRPr lang="zh-CN" altLang="en-US" sz="2800" b="1"/>
          </a:p>
          <a:p>
            <a:r>
              <a:rPr lang="zh-CN" altLang="en-US" sz="2800" b="1"/>
              <a:t>___________________________________________________________________</a:t>
            </a:r>
            <a:endParaRPr lang="zh-CN" altLang="en-US" sz="2800" b="1"/>
          </a:p>
          <a:p>
            <a:r>
              <a:rPr lang="zh-CN" altLang="en-US" sz="2800" b="1"/>
              <a:t>___________________________________________________________________</a:t>
            </a:r>
            <a:endParaRPr lang="zh-CN" altLang="en-US" sz="2800" b="1"/>
          </a:p>
          <a:p>
            <a:r>
              <a:rPr lang="zh-CN" altLang="en-US" sz="2800" b="1"/>
              <a:t>___________________________________________________________________</a:t>
            </a:r>
            <a:endParaRPr lang="zh-CN" altLang="en-US" sz="2800" b="1"/>
          </a:p>
          <a:p>
            <a:r>
              <a:rPr lang="zh-CN" altLang="en-US" sz="2800" b="1"/>
              <a:t>___________________________________________________________________</a:t>
            </a:r>
            <a:endParaRPr lang="zh-CN" altLang="en-US" sz="2800" b="1"/>
          </a:p>
          <a:p>
            <a:r>
              <a:rPr lang="zh-CN" altLang="en-US" sz="2800" b="1"/>
              <a:t>__________________________________________________________________</a:t>
            </a:r>
            <a:endParaRPr lang="zh-CN" altLang="en-US" sz="2800" b="1"/>
          </a:p>
          <a:p>
            <a:endParaRPr lang="zh-CN" altLang="en-US" sz="2800" b="1"/>
          </a:p>
        </p:txBody>
      </p:sp>
      <p:sp>
        <p:nvSpPr>
          <p:cNvPr id="14" name="文本框 13"/>
          <p:cNvSpPr txBox="1"/>
          <p:nvPr/>
        </p:nvSpPr>
        <p:spPr>
          <a:xfrm>
            <a:off x="149225" y="2731135"/>
            <a:ext cx="11893550" cy="3538220"/>
          </a:xfrm>
          <a:prstGeom prst="rect">
            <a:avLst/>
          </a:prstGeom>
          <a:noFill/>
        </p:spPr>
        <p:txBody>
          <a:bodyPr wrap="square" rtlCol="0">
            <a:spAutoFit/>
          </a:bodyPr>
          <a:lstStyle/>
          <a:p>
            <a:r>
              <a:rPr lang="en-US" altLang="zh-CN" sz="2800" b="1" dirty="0">
                <a:solidFill>
                  <a:srgbClr val="C00000"/>
                </a:solidFill>
              </a:rPr>
              <a:t>                                                                                                               </a:t>
            </a:r>
            <a:r>
              <a:rPr sz="2800" b="1" dirty="0">
                <a:solidFill>
                  <a:srgbClr val="C00000"/>
                </a:solidFill>
              </a:rPr>
              <a:t>March 8, 2023</a:t>
            </a:r>
            <a:endParaRPr sz="2800" b="1" dirty="0">
              <a:solidFill>
                <a:srgbClr val="C00000"/>
              </a:solidFill>
            </a:endParaRPr>
          </a:p>
          <a:p>
            <a:r>
              <a:rPr sz="2800" b="1" dirty="0">
                <a:solidFill>
                  <a:srgbClr val="C00000"/>
                </a:solidFill>
              </a:rPr>
              <a:t>Dear Mr. Zhang, </a:t>
            </a:r>
            <a:endParaRPr sz="2800" b="1" dirty="0">
              <a:solidFill>
                <a:srgbClr val="C00000"/>
              </a:solidFill>
            </a:endParaRPr>
          </a:p>
          <a:p>
            <a:r>
              <a:rPr lang="en-US" sz="2800" b="1" dirty="0">
                <a:solidFill>
                  <a:srgbClr val="C00000"/>
                </a:solidFill>
              </a:rPr>
              <a:t>     </a:t>
            </a:r>
            <a:r>
              <a:rPr sz="2800" b="1" dirty="0">
                <a:solidFill>
                  <a:srgbClr val="C00000"/>
                </a:solidFill>
              </a:rPr>
              <a:t>I am so sorry to say that I can’t go to school this morning because my mother has a serious stomachache. My father is away on business, so I have to take her to see the doctor. Now I am writing to ask for leave. I’ll catch up on missed schoolwork as soon as possible. </a:t>
            </a:r>
            <a:endParaRPr sz="2800" b="1" dirty="0">
              <a:solidFill>
                <a:srgbClr val="C00000"/>
              </a:solidFill>
            </a:endParaRPr>
          </a:p>
          <a:p>
            <a:pPr algn="r"/>
            <a:r>
              <a:rPr sz="2800" b="1" dirty="0">
                <a:solidFill>
                  <a:srgbClr val="C00000"/>
                </a:solidFill>
              </a:rPr>
              <a:t>Yours sincerely,</a:t>
            </a:r>
            <a:endParaRPr sz="2800" b="1" dirty="0">
              <a:solidFill>
                <a:srgbClr val="C00000"/>
              </a:solidFill>
            </a:endParaRPr>
          </a:p>
          <a:p>
            <a:pPr algn="r"/>
            <a:r>
              <a:rPr sz="2800" b="1" dirty="0">
                <a:solidFill>
                  <a:srgbClr val="C00000"/>
                </a:solidFill>
              </a:rPr>
              <a:t>Kate</a:t>
            </a:r>
            <a:endParaRPr sz="2800" b="1" dirty="0">
              <a:solidFill>
                <a:srgbClr val="C00000"/>
              </a:solidFill>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a:xfrm>
            <a:off x="8460105" y="6133468"/>
            <a:ext cx="2844800" cy="365125"/>
          </a:xfrm>
        </p:spPr>
        <p:txBody>
          <a:bodyPr/>
          <a:lstStyle/>
          <a:p>
            <a:fld id="{879EF9BB-81F1-401D-AA19-680A8E0D7F6D}" type="slidenum">
              <a:rPr lang="en-US" smtClean="0"/>
            </a:fld>
            <a:endParaRPr lang="en-US"/>
          </a:p>
        </p:txBody>
      </p:sp>
      <p:sp>
        <p:nvSpPr>
          <p:cNvPr id="26" name="左箭头 25">
            <a:hlinkClick r:id="rId1" action="ppaction://hlinksldjump"/>
          </p:cNvPr>
          <p:cNvSpPr/>
          <p:nvPr/>
        </p:nvSpPr>
        <p:spPr>
          <a:xfrm>
            <a:off x="10141585" y="6192520"/>
            <a:ext cx="984885" cy="69342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13" name="文本框 12"/>
          <p:cNvSpPr txBox="1"/>
          <p:nvPr/>
        </p:nvSpPr>
        <p:spPr>
          <a:xfrm>
            <a:off x="0" y="313055"/>
            <a:ext cx="12192000" cy="6123940"/>
          </a:xfrm>
          <a:prstGeom prst="rect">
            <a:avLst/>
          </a:prstGeom>
          <a:noFill/>
        </p:spPr>
        <p:txBody>
          <a:bodyPr wrap="square" rtlCol="0">
            <a:spAutoFit/>
          </a:bodyPr>
          <a:lstStyle/>
          <a:p>
            <a:r>
              <a:rPr lang="zh-CN" altLang="en-US" sz="2800" b="1"/>
              <a:t>13.题目要求：假如你是李华，有一位张凡先生打电话给Johnson，碰巧Johnson不在，请你留言告 知Johnson，告诉他在什么时候、谁打来电话，打电话的事由，请他看到留言后给张凡先生回电 话。</a:t>
            </a:r>
            <a:endParaRPr lang="zh-CN" altLang="en-US" sz="2800" b="1"/>
          </a:p>
          <a:p>
            <a:r>
              <a:rPr lang="zh-CN" altLang="en-US" sz="2800" b="1"/>
              <a:t>【写作要求】正文约 40 个英文单词，文中不可出现你自己的真实姓名、学校等信息。</a:t>
            </a:r>
            <a:endParaRPr lang="zh-CN" altLang="en-US" sz="2800" b="1"/>
          </a:p>
          <a:p>
            <a:r>
              <a:rPr lang="zh-CN" altLang="en-US" sz="2800" b="1"/>
              <a:t>【评分标准】信息完整，语言规范，语篇连贯。___________________________________________________________________</a:t>
            </a:r>
            <a:endParaRPr lang="zh-CN" altLang="en-US" sz="2800" b="1"/>
          </a:p>
          <a:p>
            <a:r>
              <a:rPr lang="zh-CN" altLang="en-US" sz="2800" b="1"/>
              <a:t>___________________________________________________________________</a:t>
            </a:r>
            <a:endParaRPr lang="zh-CN" altLang="en-US" sz="2800" b="1"/>
          </a:p>
          <a:p>
            <a:r>
              <a:rPr lang="zh-CN" altLang="en-US" sz="2800" b="1"/>
              <a:t>___________________________________________________________________</a:t>
            </a:r>
            <a:endParaRPr lang="zh-CN" altLang="en-US" sz="2800" b="1"/>
          </a:p>
          <a:p>
            <a:r>
              <a:rPr lang="zh-CN" altLang="en-US" sz="2800" b="1"/>
              <a:t>___________________________________________________________________</a:t>
            </a:r>
            <a:endParaRPr lang="zh-CN" altLang="en-US" sz="2800" b="1"/>
          </a:p>
          <a:p>
            <a:r>
              <a:rPr lang="zh-CN" altLang="en-US" sz="2800" b="1"/>
              <a:t>___________________________________________________________________</a:t>
            </a:r>
            <a:endParaRPr lang="zh-CN" altLang="en-US" sz="2800" b="1"/>
          </a:p>
          <a:p>
            <a:r>
              <a:rPr lang="zh-CN" altLang="en-US" sz="2800" b="1"/>
              <a:t>___________________________________________________________________</a:t>
            </a:r>
            <a:endParaRPr lang="zh-CN" altLang="en-US" sz="2800" b="1"/>
          </a:p>
          <a:p>
            <a:r>
              <a:rPr lang="zh-CN" altLang="en-US" sz="2800" b="1"/>
              <a:t>___________________________________________________________________</a:t>
            </a:r>
            <a:endParaRPr lang="zh-CN" altLang="en-US" sz="2800" b="1"/>
          </a:p>
          <a:p>
            <a:r>
              <a:rPr lang="zh-CN" altLang="en-US" sz="2800" b="1"/>
              <a:t>__________________________________________________________________</a:t>
            </a:r>
            <a:endParaRPr lang="zh-CN" altLang="en-US" sz="2800" b="1"/>
          </a:p>
        </p:txBody>
      </p:sp>
      <p:sp>
        <p:nvSpPr>
          <p:cNvPr id="14" name="文本框 13"/>
          <p:cNvSpPr txBox="1"/>
          <p:nvPr/>
        </p:nvSpPr>
        <p:spPr>
          <a:xfrm>
            <a:off x="149225" y="2795905"/>
            <a:ext cx="11893550" cy="3538220"/>
          </a:xfrm>
          <a:prstGeom prst="rect">
            <a:avLst/>
          </a:prstGeom>
          <a:noFill/>
        </p:spPr>
        <p:txBody>
          <a:bodyPr wrap="square" rtlCol="0">
            <a:spAutoFit/>
          </a:bodyPr>
          <a:lstStyle/>
          <a:p>
            <a:r>
              <a:rPr lang="en-US" altLang="zh-CN" sz="2800" b="1" dirty="0">
                <a:solidFill>
                  <a:srgbClr val="C00000"/>
                </a:solidFill>
              </a:rPr>
              <a:t>                                                                                                                   </a:t>
            </a:r>
            <a:r>
              <a:rPr lang="zh-CN" altLang="en-US" sz="2800" b="1" dirty="0">
                <a:solidFill>
                  <a:srgbClr val="C00000"/>
                </a:solidFill>
              </a:rPr>
              <a:t>March 8, 2023</a:t>
            </a:r>
            <a:endParaRPr lang="zh-CN" altLang="en-US" sz="2800" b="1" dirty="0">
              <a:solidFill>
                <a:srgbClr val="C00000"/>
              </a:solidFill>
            </a:endParaRPr>
          </a:p>
          <a:p>
            <a:r>
              <a:rPr lang="zh-CN" altLang="en-US" sz="2800" b="1" dirty="0">
                <a:solidFill>
                  <a:srgbClr val="C00000"/>
                </a:solidFill>
              </a:rPr>
              <a:t>Dear Johnson, </a:t>
            </a:r>
            <a:endParaRPr lang="zh-CN" altLang="en-US" sz="2800" b="1" dirty="0">
              <a:solidFill>
                <a:srgbClr val="C00000"/>
              </a:solidFill>
            </a:endParaRPr>
          </a:p>
          <a:p>
            <a:pPr indent="457200"/>
            <a:r>
              <a:rPr lang="zh-CN" altLang="en-US" sz="2800" b="1" dirty="0">
                <a:solidFill>
                  <a:srgbClr val="C00000"/>
                </a:solidFill>
              </a:rPr>
              <a:t>Mr. Zhang Fan has just called at 9∶00 a.m, but you happened to be out at that moment. He said he had something important to talk with you. Please wait for him at 3∶00 p.m. in your office. If the time is not suitable, please call him back at 13802386666. </a:t>
            </a:r>
            <a:endParaRPr lang="zh-CN" altLang="en-US" sz="2800" b="1" dirty="0">
              <a:solidFill>
                <a:srgbClr val="C00000"/>
              </a:solidFill>
            </a:endParaRPr>
          </a:p>
          <a:p>
            <a:pPr algn="r"/>
            <a:r>
              <a:rPr lang="zh-CN" altLang="en-US" sz="2800" b="1" dirty="0">
                <a:solidFill>
                  <a:srgbClr val="C00000"/>
                </a:solidFill>
              </a:rPr>
              <a:t>Yours sincerely,</a:t>
            </a:r>
            <a:endParaRPr lang="zh-CN" altLang="en-US" sz="2800" b="1" dirty="0">
              <a:solidFill>
                <a:srgbClr val="C00000"/>
              </a:solidFill>
            </a:endParaRPr>
          </a:p>
          <a:p>
            <a:pPr algn="r"/>
            <a:r>
              <a:rPr lang="zh-CN" altLang="en-US" sz="2800" b="1" dirty="0">
                <a:solidFill>
                  <a:srgbClr val="C00000"/>
                </a:solidFill>
              </a:rPr>
              <a:t>Li Hua</a:t>
            </a:r>
            <a:endParaRPr lang="zh-CN" altLang="en-US" sz="2800" b="1" dirty="0">
              <a:solidFill>
                <a:srgbClr val="C00000"/>
              </a:solidFill>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a:xfrm>
            <a:off x="8460105" y="6133468"/>
            <a:ext cx="2844800" cy="365125"/>
          </a:xfrm>
        </p:spPr>
        <p:txBody>
          <a:bodyPr/>
          <a:lstStyle/>
          <a:p>
            <a:fld id="{879EF9BB-81F1-401D-AA19-680A8E0D7F6D}" type="slidenum">
              <a:rPr lang="en-US" smtClean="0"/>
            </a:fld>
            <a:endParaRPr lang="en-US"/>
          </a:p>
        </p:txBody>
      </p:sp>
      <p:sp>
        <p:nvSpPr>
          <p:cNvPr id="26" name="左箭头 25">
            <a:hlinkClick r:id="rId1" action="ppaction://hlinksldjump"/>
          </p:cNvPr>
          <p:cNvSpPr/>
          <p:nvPr/>
        </p:nvSpPr>
        <p:spPr>
          <a:xfrm>
            <a:off x="10141585" y="6192520"/>
            <a:ext cx="984885" cy="69342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13" name="文本框 12"/>
          <p:cNvSpPr txBox="1"/>
          <p:nvPr/>
        </p:nvSpPr>
        <p:spPr>
          <a:xfrm>
            <a:off x="0" y="313055"/>
            <a:ext cx="12192000" cy="6123940"/>
          </a:xfrm>
          <a:prstGeom prst="rect">
            <a:avLst/>
          </a:prstGeom>
          <a:noFill/>
        </p:spPr>
        <p:txBody>
          <a:bodyPr wrap="square" rtlCol="0">
            <a:spAutoFit/>
          </a:bodyPr>
          <a:lstStyle/>
          <a:p>
            <a:r>
              <a:rPr lang="zh-CN" altLang="en-US" sz="2800" b="1"/>
              <a:t>14.题目要求：假如你是王磊，今天你到李明家去借一本英文字典，因为近期你在复习准备参加全 国英语等级考试二级（PETS-2）。但李明不在，你留言要他准备好，你今晚晚饭后再过来拿。</a:t>
            </a:r>
            <a:endParaRPr lang="zh-CN" altLang="en-US" sz="2800" b="1"/>
          </a:p>
          <a:p>
            <a:r>
              <a:rPr lang="zh-CN" altLang="en-US" sz="2800" b="1"/>
              <a:t>【写作要求】正文约 40 个英文单词，文中不可出现你自己的真实姓名、学校等信息。</a:t>
            </a:r>
            <a:endParaRPr lang="zh-CN" altLang="en-US" sz="2800" b="1"/>
          </a:p>
          <a:p>
            <a:r>
              <a:rPr lang="zh-CN" altLang="en-US" sz="2800" b="1"/>
              <a:t>【评分标准】信息完整，语言规范，语篇连贯。___________________________________________________________________</a:t>
            </a:r>
            <a:endParaRPr lang="zh-CN" altLang="en-US" sz="2800" b="1"/>
          </a:p>
          <a:p>
            <a:r>
              <a:rPr lang="zh-CN" altLang="en-US" sz="2800" b="1"/>
              <a:t>___________________________________________________________________</a:t>
            </a:r>
            <a:endParaRPr lang="zh-CN" altLang="en-US" sz="2800" b="1"/>
          </a:p>
          <a:p>
            <a:r>
              <a:rPr lang="zh-CN" altLang="en-US" sz="2800" b="1"/>
              <a:t>___________________________________________________________________</a:t>
            </a:r>
            <a:endParaRPr lang="zh-CN" altLang="en-US" sz="2800" b="1"/>
          </a:p>
          <a:p>
            <a:r>
              <a:rPr lang="zh-CN" altLang="en-US" sz="2800" b="1"/>
              <a:t>___________________________________________________________________</a:t>
            </a:r>
            <a:endParaRPr lang="zh-CN" altLang="en-US" sz="2800" b="1"/>
          </a:p>
          <a:p>
            <a:r>
              <a:rPr lang="zh-CN" altLang="en-US" sz="2800" b="1"/>
              <a:t>___________________________________________________________________</a:t>
            </a:r>
            <a:endParaRPr lang="zh-CN" altLang="en-US" sz="2800" b="1"/>
          </a:p>
          <a:p>
            <a:r>
              <a:rPr lang="zh-CN" altLang="en-US" sz="2800" b="1"/>
              <a:t>___________________________________________________________________</a:t>
            </a:r>
            <a:endParaRPr lang="zh-CN" altLang="en-US" sz="2800" b="1"/>
          </a:p>
          <a:p>
            <a:r>
              <a:rPr lang="zh-CN" altLang="en-US" sz="2800" b="1"/>
              <a:t>___________________________________________________________________</a:t>
            </a:r>
            <a:endParaRPr lang="zh-CN" altLang="en-US" sz="2800" b="1"/>
          </a:p>
          <a:p>
            <a:r>
              <a:rPr lang="zh-CN" altLang="en-US" sz="2800" b="1"/>
              <a:t>__________________________________________________________________</a:t>
            </a:r>
            <a:endParaRPr lang="zh-CN" altLang="en-US" sz="2800" b="1"/>
          </a:p>
        </p:txBody>
      </p:sp>
      <p:sp>
        <p:nvSpPr>
          <p:cNvPr id="14" name="文本框 13"/>
          <p:cNvSpPr txBox="1"/>
          <p:nvPr/>
        </p:nvSpPr>
        <p:spPr>
          <a:xfrm>
            <a:off x="149225" y="2467610"/>
            <a:ext cx="11893550" cy="3969385"/>
          </a:xfrm>
          <a:prstGeom prst="rect">
            <a:avLst/>
          </a:prstGeom>
          <a:noFill/>
        </p:spPr>
        <p:txBody>
          <a:bodyPr wrap="square" rtlCol="0">
            <a:spAutoFit/>
          </a:bodyPr>
          <a:lstStyle/>
          <a:p>
            <a:r>
              <a:rPr lang="en-US" altLang="zh-CN" sz="2800" b="1" dirty="0">
                <a:solidFill>
                  <a:srgbClr val="C00000"/>
                </a:solidFill>
              </a:rPr>
              <a:t>                                                                                                                </a:t>
            </a:r>
            <a:r>
              <a:rPr sz="2800" b="1" dirty="0">
                <a:solidFill>
                  <a:srgbClr val="C00000"/>
                </a:solidFill>
              </a:rPr>
              <a:t>March 8, 2023</a:t>
            </a:r>
            <a:endParaRPr sz="2800" b="1" dirty="0">
              <a:solidFill>
                <a:srgbClr val="C00000"/>
              </a:solidFill>
            </a:endParaRPr>
          </a:p>
          <a:p>
            <a:r>
              <a:rPr sz="2800" b="1" dirty="0">
                <a:solidFill>
                  <a:srgbClr val="C00000"/>
                </a:solidFill>
              </a:rPr>
              <a:t>Dear Li Ming,</a:t>
            </a:r>
            <a:endParaRPr sz="2800" b="1" dirty="0">
              <a:solidFill>
                <a:srgbClr val="C00000"/>
              </a:solidFill>
            </a:endParaRPr>
          </a:p>
          <a:p>
            <a:pPr indent="457200"/>
            <a:r>
              <a:rPr sz="2800" b="1" dirty="0">
                <a:solidFill>
                  <a:srgbClr val="C00000"/>
                </a:solidFill>
              </a:rPr>
              <a:t>I came to your house, but you happened to be out. As you know, I am busying preparing for the PETS-2, so I’d like to borrow your English dictionary. Could you please lend it to me? I’ll come again after supper, and I’ll return it as soon as I finish using it.</a:t>
            </a:r>
            <a:endParaRPr sz="2800" b="1" dirty="0">
              <a:solidFill>
                <a:srgbClr val="C00000"/>
              </a:solidFill>
            </a:endParaRPr>
          </a:p>
          <a:p>
            <a:pPr indent="457200"/>
            <a:r>
              <a:rPr sz="2800" b="1" dirty="0">
                <a:solidFill>
                  <a:srgbClr val="C00000"/>
                </a:solidFill>
              </a:rPr>
              <a:t>Many thanks!</a:t>
            </a:r>
            <a:endParaRPr sz="2800" b="1" dirty="0">
              <a:solidFill>
                <a:srgbClr val="C00000"/>
              </a:solidFill>
            </a:endParaRPr>
          </a:p>
          <a:p>
            <a:pPr indent="457200" algn="r"/>
            <a:r>
              <a:rPr sz="2800" b="1" dirty="0">
                <a:solidFill>
                  <a:srgbClr val="C00000"/>
                </a:solidFill>
              </a:rPr>
              <a:t>Yours sincerely,</a:t>
            </a:r>
            <a:endParaRPr sz="2800" b="1" dirty="0">
              <a:solidFill>
                <a:srgbClr val="C00000"/>
              </a:solidFill>
            </a:endParaRPr>
          </a:p>
          <a:p>
            <a:pPr indent="457200" algn="r"/>
            <a:r>
              <a:rPr sz="2800" b="1" dirty="0">
                <a:solidFill>
                  <a:srgbClr val="C00000"/>
                </a:solidFill>
              </a:rPr>
              <a:t>Wang Lei</a:t>
            </a:r>
            <a:endParaRPr sz="2800" b="1" dirty="0">
              <a:solidFill>
                <a:srgbClr val="C00000"/>
              </a:solidFill>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a:xfrm>
            <a:off x="8460105" y="6133468"/>
            <a:ext cx="2844800" cy="365125"/>
          </a:xfrm>
        </p:spPr>
        <p:txBody>
          <a:bodyPr/>
          <a:lstStyle/>
          <a:p>
            <a:fld id="{879EF9BB-81F1-401D-AA19-680A8E0D7F6D}" type="slidenum">
              <a:rPr lang="en-US" smtClean="0"/>
            </a:fld>
            <a:endParaRPr lang="en-US"/>
          </a:p>
        </p:txBody>
      </p:sp>
      <p:sp>
        <p:nvSpPr>
          <p:cNvPr id="26" name="左箭头 25">
            <a:hlinkClick r:id="rId1" action="ppaction://hlinksldjump"/>
          </p:cNvPr>
          <p:cNvSpPr/>
          <p:nvPr/>
        </p:nvSpPr>
        <p:spPr>
          <a:xfrm>
            <a:off x="10141585" y="6192520"/>
            <a:ext cx="984885" cy="69342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13" name="文本框 12"/>
          <p:cNvSpPr txBox="1"/>
          <p:nvPr/>
        </p:nvSpPr>
        <p:spPr>
          <a:xfrm>
            <a:off x="0" y="313055"/>
            <a:ext cx="12192000" cy="6554470"/>
          </a:xfrm>
          <a:prstGeom prst="rect">
            <a:avLst/>
          </a:prstGeom>
          <a:noFill/>
        </p:spPr>
        <p:txBody>
          <a:bodyPr wrap="square" rtlCol="0">
            <a:spAutoFit/>
          </a:bodyPr>
          <a:lstStyle/>
          <a:p>
            <a:r>
              <a:rPr lang="zh-CN" altLang="en-US" sz="2800" b="1"/>
              <a:t>15.题目要求：假如你是王勇，昨天你在学校食堂遗失了一个书包，棕色，里面有两本教科书，一 本电子字典和一个黑色钱包，请你写一则寻物启事，让拾获者把失物交给高三（2）班班长或打 你电话联系。你的电话是13666607123。</a:t>
            </a:r>
            <a:endParaRPr lang="zh-CN" altLang="en-US" sz="2800" b="1"/>
          </a:p>
          <a:p>
            <a:r>
              <a:rPr lang="zh-CN" altLang="en-US" sz="2800" b="1"/>
              <a:t>【写作要求】正文约 40 个英文单词，文中不可出现你自己的真实姓名、学校等信息。</a:t>
            </a:r>
            <a:endParaRPr lang="zh-CN" altLang="en-US" sz="2800" b="1"/>
          </a:p>
          <a:p>
            <a:r>
              <a:rPr lang="zh-CN" altLang="en-US" sz="2800" b="1"/>
              <a:t>【评分标准】信息完整，语言规范，语篇连贯。___________________________________________________________________</a:t>
            </a:r>
            <a:endParaRPr lang="zh-CN" altLang="en-US" sz="2800" b="1"/>
          </a:p>
          <a:p>
            <a:r>
              <a:rPr lang="zh-CN" altLang="en-US" sz="2800" b="1"/>
              <a:t>___________________________________________________________________</a:t>
            </a:r>
            <a:endParaRPr lang="zh-CN" altLang="en-US" sz="2800" b="1"/>
          </a:p>
          <a:p>
            <a:r>
              <a:rPr lang="zh-CN" altLang="en-US" sz="2800" b="1"/>
              <a:t>___________________________________________________________________</a:t>
            </a:r>
            <a:endParaRPr lang="zh-CN" altLang="en-US" sz="2800" b="1"/>
          </a:p>
          <a:p>
            <a:r>
              <a:rPr lang="zh-CN" altLang="en-US" sz="2800" b="1"/>
              <a:t>___________________________________________________________________</a:t>
            </a:r>
            <a:endParaRPr lang="zh-CN" altLang="en-US" sz="2800" b="1"/>
          </a:p>
          <a:p>
            <a:r>
              <a:rPr lang="zh-CN" altLang="en-US" sz="2800" b="1"/>
              <a:t>___________________________________________________________________</a:t>
            </a:r>
            <a:endParaRPr lang="zh-CN" altLang="en-US" sz="2800" b="1"/>
          </a:p>
          <a:p>
            <a:r>
              <a:rPr lang="zh-CN" altLang="en-US" sz="2800" b="1"/>
              <a:t>___________________________________________________________________</a:t>
            </a:r>
            <a:endParaRPr lang="zh-CN" altLang="en-US" sz="2800" b="1"/>
          </a:p>
          <a:p>
            <a:r>
              <a:rPr lang="zh-CN" altLang="en-US" sz="2800" b="1"/>
              <a:t>___________________________________________________________________</a:t>
            </a:r>
            <a:endParaRPr lang="zh-CN" altLang="en-US" sz="2800" b="1"/>
          </a:p>
          <a:p>
            <a:r>
              <a:rPr lang="zh-CN" altLang="en-US" sz="2800" b="1"/>
              <a:t>__________________________________________________________________</a:t>
            </a:r>
            <a:endParaRPr lang="zh-CN" altLang="en-US" sz="2800" b="1"/>
          </a:p>
        </p:txBody>
      </p:sp>
      <p:sp>
        <p:nvSpPr>
          <p:cNvPr id="14" name="文本框 13"/>
          <p:cNvSpPr txBox="1"/>
          <p:nvPr/>
        </p:nvSpPr>
        <p:spPr>
          <a:xfrm>
            <a:off x="149225" y="3242945"/>
            <a:ext cx="11893550" cy="3107690"/>
          </a:xfrm>
          <a:prstGeom prst="rect">
            <a:avLst/>
          </a:prstGeom>
          <a:noFill/>
        </p:spPr>
        <p:txBody>
          <a:bodyPr wrap="square" rtlCol="0">
            <a:spAutoFit/>
          </a:bodyPr>
          <a:lstStyle/>
          <a:p>
            <a:r>
              <a:rPr lang="en-US" altLang="zh-CN" sz="2800" b="1" dirty="0">
                <a:solidFill>
                  <a:srgbClr val="C00000"/>
                </a:solidFill>
              </a:rPr>
              <a:t>                                                          </a:t>
            </a:r>
            <a:r>
              <a:rPr sz="2800" b="1" dirty="0">
                <a:solidFill>
                  <a:srgbClr val="C00000"/>
                </a:solidFill>
              </a:rPr>
              <a:t>Lost</a:t>
            </a:r>
            <a:endParaRPr sz="2800" b="1" dirty="0">
              <a:solidFill>
                <a:srgbClr val="C00000"/>
              </a:solidFill>
            </a:endParaRPr>
          </a:p>
          <a:p>
            <a:pPr algn="r"/>
            <a:r>
              <a:rPr sz="2800" b="1" dirty="0">
                <a:solidFill>
                  <a:srgbClr val="C00000"/>
                </a:solidFill>
              </a:rPr>
              <a:t>June 12, 2023</a:t>
            </a:r>
            <a:endParaRPr sz="2800" b="1" dirty="0">
              <a:solidFill>
                <a:srgbClr val="C00000"/>
              </a:solidFill>
            </a:endParaRPr>
          </a:p>
          <a:p>
            <a:pPr indent="457200"/>
            <a:r>
              <a:rPr sz="2800" b="1" dirty="0">
                <a:solidFill>
                  <a:srgbClr val="C00000"/>
                </a:solidFill>
              </a:rPr>
              <a:t>I was careless and lost my schoolbag in the school canteen yesterday. It’s brown. Inside, there were two textbooks, an electronic dictionary and a black wallet. Will the finder please send it to the monitor of Class 2, Senior 3 or call me? My telephone number is 13666607123. I’ll be grateful.</a:t>
            </a:r>
            <a:endParaRPr sz="2800" b="1" dirty="0">
              <a:solidFill>
                <a:srgbClr val="C00000"/>
              </a:solidFill>
            </a:endParaRPr>
          </a:p>
          <a:p>
            <a:pPr algn="r"/>
            <a:r>
              <a:rPr sz="2800" b="1" dirty="0">
                <a:solidFill>
                  <a:srgbClr val="C00000"/>
                </a:solidFill>
              </a:rPr>
              <a:t>Wang Yong</a:t>
            </a:r>
            <a:endParaRPr sz="2800" b="1" dirty="0">
              <a:solidFill>
                <a:srgbClr val="C00000"/>
              </a:solidFill>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a:xfrm>
            <a:off x="8460105" y="6133468"/>
            <a:ext cx="2844800" cy="365125"/>
          </a:xfrm>
        </p:spPr>
        <p:txBody>
          <a:bodyPr/>
          <a:lstStyle/>
          <a:p>
            <a:fld id="{879EF9BB-81F1-401D-AA19-680A8E0D7F6D}" type="slidenum">
              <a:rPr lang="en-US" smtClean="0"/>
            </a:fld>
            <a:endParaRPr lang="en-US"/>
          </a:p>
        </p:txBody>
      </p:sp>
      <p:sp>
        <p:nvSpPr>
          <p:cNvPr id="26" name="左箭头 25">
            <a:hlinkClick r:id="rId1" action="ppaction://hlinksldjump"/>
          </p:cNvPr>
          <p:cNvSpPr/>
          <p:nvPr/>
        </p:nvSpPr>
        <p:spPr>
          <a:xfrm>
            <a:off x="10141585" y="6192520"/>
            <a:ext cx="984885" cy="69342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13" name="文本框 12"/>
          <p:cNvSpPr txBox="1"/>
          <p:nvPr/>
        </p:nvSpPr>
        <p:spPr>
          <a:xfrm>
            <a:off x="0" y="313055"/>
            <a:ext cx="12192000" cy="6123940"/>
          </a:xfrm>
          <a:prstGeom prst="rect">
            <a:avLst/>
          </a:prstGeom>
          <a:noFill/>
        </p:spPr>
        <p:txBody>
          <a:bodyPr wrap="square" rtlCol="0">
            <a:spAutoFit/>
          </a:bodyPr>
          <a:lstStyle/>
          <a:p>
            <a:r>
              <a:rPr lang="zh-CN" altLang="en-US" sz="2800" b="1"/>
              <a:t>16.题目要求：假如你是王强，今天你在上学路上不慎丢失了一个钱包，黑色，皮质，里面有你 的身份证，银行卡和一些现金，请你写一则寻物启事，让拾获者把失物交给你。你的电话是13884688566。</a:t>
            </a:r>
            <a:endParaRPr lang="zh-CN" altLang="en-US" sz="2800" b="1"/>
          </a:p>
          <a:p>
            <a:r>
              <a:rPr lang="zh-CN" altLang="en-US" sz="2800" b="1"/>
              <a:t>【写作要求】正文约 40 个英文单词，文中不可出现你自己的真实姓名、学校等信息。</a:t>
            </a:r>
            <a:endParaRPr lang="zh-CN" altLang="en-US" sz="2800" b="1"/>
          </a:p>
          <a:p>
            <a:r>
              <a:rPr lang="zh-CN" altLang="en-US" sz="2800" b="1"/>
              <a:t>【评分标准】信息完整，语言规范，语篇连贯。___________________________________________________________________</a:t>
            </a:r>
            <a:endParaRPr lang="zh-CN" altLang="en-US" sz="2800" b="1"/>
          </a:p>
          <a:p>
            <a:r>
              <a:rPr lang="zh-CN" altLang="en-US" sz="2800" b="1"/>
              <a:t>___________________________________________________________________</a:t>
            </a:r>
            <a:endParaRPr lang="zh-CN" altLang="en-US" sz="2800" b="1"/>
          </a:p>
          <a:p>
            <a:r>
              <a:rPr lang="zh-CN" altLang="en-US" sz="2800" b="1"/>
              <a:t>___________________________________________________________________</a:t>
            </a:r>
            <a:endParaRPr lang="zh-CN" altLang="en-US" sz="2800" b="1"/>
          </a:p>
          <a:p>
            <a:r>
              <a:rPr lang="zh-CN" altLang="en-US" sz="2800" b="1"/>
              <a:t>___________________________________________________________________</a:t>
            </a:r>
            <a:endParaRPr lang="zh-CN" altLang="en-US" sz="2800" b="1"/>
          </a:p>
          <a:p>
            <a:r>
              <a:rPr lang="zh-CN" altLang="en-US" sz="2800" b="1"/>
              <a:t>___________________________________________________________________</a:t>
            </a:r>
            <a:endParaRPr lang="zh-CN" altLang="en-US" sz="2800" b="1"/>
          </a:p>
          <a:p>
            <a:r>
              <a:rPr lang="zh-CN" altLang="en-US" sz="2800" b="1"/>
              <a:t>___________________________________________________________________</a:t>
            </a:r>
            <a:endParaRPr lang="zh-CN" altLang="en-US" sz="2800" b="1"/>
          </a:p>
          <a:p>
            <a:r>
              <a:rPr lang="zh-CN" altLang="en-US" sz="2800" b="1"/>
              <a:t>___________________________________________________________________</a:t>
            </a:r>
            <a:endParaRPr lang="zh-CN" altLang="en-US" sz="2800" b="1"/>
          </a:p>
          <a:p>
            <a:r>
              <a:rPr lang="zh-CN" altLang="en-US" sz="2800" b="1"/>
              <a:t>__________________________________________________________________</a:t>
            </a:r>
            <a:endParaRPr lang="zh-CN" altLang="en-US" sz="2800" b="1"/>
          </a:p>
        </p:txBody>
      </p:sp>
      <p:sp>
        <p:nvSpPr>
          <p:cNvPr id="14" name="文本框 13"/>
          <p:cNvSpPr txBox="1"/>
          <p:nvPr/>
        </p:nvSpPr>
        <p:spPr>
          <a:xfrm>
            <a:off x="0" y="3275965"/>
            <a:ext cx="11893550" cy="3107690"/>
          </a:xfrm>
          <a:prstGeom prst="rect">
            <a:avLst/>
          </a:prstGeom>
          <a:noFill/>
        </p:spPr>
        <p:txBody>
          <a:bodyPr wrap="square" rtlCol="0">
            <a:spAutoFit/>
          </a:bodyPr>
          <a:lstStyle/>
          <a:p>
            <a:r>
              <a:rPr lang="en-US" altLang="zh-CN" sz="2800" b="1" dirty="0">
                <a:solidFill>
                  <a:srgbClr val="C00000"/>
                </a:solidFill>
              </a:rPr>
              <a:t>                                                                    </a:t>
            </a:r>
            <a:r>
              <a:rPr sz="2800" b="1" dirty="0">
                <a:solidFill>
                  <a:srgbClr val="C00000"/>
                </a:solidFill>
              </a:rPr>
              <a:t>Lost</a:t>
            </a:r>
            <a:endParaRPr sz="2800" b="1" dirty="0">
              <a:solidFill>
                <a:srgbClr val="C00000"/>
              </a:solidFill>
            </a:endParaRPr>
          </a:p>
          <a:p>
            <a:r>
              <a:rPr sz="2800" b="1" dirty="0">
                <a:solidFill>
                  <a:srgbClr val="C00000"/>
                </a:solidFill>
              </a:rPr>
              <a:t>                                                                                                                       June 12, 2023</a:t>
            </a:r>
            <a:endParaRPr sz="2800" b="1" dirty="0">
              <a:solidFill>
                <a:srgbClr val="C00000"/>
              </a:solidFill>
            </a:endParaRPr>
          </a:p>
          <a:p>
            <a:pPr indent="457200"/>
            <a:r>
              <a:rPr sz="2800" b="1" dirty="0">
                <a:solidFill>
                  <a:srgbClr val="C00000"/>
                </a:solidFill>
              </a:rPr>
              <a:t>I was careless and lost my wallet on my way to school. It’s a black leather one. Inside, there was an ID card, cards and some cash. Will the finder please send it to me or call me? My telephone number is 13884688566. Thank you very much.</a:t>
            </a:r>
            <a:endParaRPr sz="2800" b="1" dirty="0">
              <a:solidFill>
                <a:srgbClr val="C00000"/>
              </a:solidFill>
            </a:endParaRPr>
          </a:p>
          <a:p>
            <a:pPr algn="r"/>
            <a:r>
              <a:rPr sz="2800" b="1" dirty="0">
                <a:solidFill>
                  <a:srgbClr val="C00000"/>
                </a:solidFill>
              </a:rPr>
              <a:t>Wang Qiang</a:t>
            </a:r>
            <a:endParaRPr sz="2800" b="1" dirty="0">
              <a:solidFill>
                <a:srgbClr val="C00000"/>
              </a:solidFill>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a:xfrm>
            <a:off x="8460105" y="6133468"/>
            <a:ext cx="2844800" cy="365125"/>
          </a:xfrm>
        </p:spPr>
        <p:txBody>
          <a:bodyPr/>
          <a:lstStyle/>
          <a:p>
            <a:fld id="{879EF9BB-81F1-401D-AA19-680A8E0D7F6D}" type="slidenum">
              <a:rPr lang="en-US" smtClean="0"/>
            </a:fld>
            <a:endParaRPr lang="en-US"/>
          </a:p>
        </p:txBody>
      </p:sp>
      <p:sp>
        <p:nvSpPr>
          <p:cNvPr id="26" name="左箭头 25">
            <a:hlinkClick r:id="rId1" action="ppaction://hlinksldjump"/>
          </p:cNvPr>
          <p:cNvSpPr/>
          <p:nvPr/>
        </p:nvSpPr>
        <p:spPr>
          <a:xfrm>
            <a:off x="10141585" y="6192520"/>
            <a:ext cx="984885" cy="69342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13" name="文本框 12"/>
          <p:cNvSpPr txBox="1"/>
          <p:nvPr/>
        </p:nvSpPr>
        <p:spPr>
          <a:xfrm>
            <a:off x="0" y="313055"/>
            <a:ext cx="12192000" cy="6123940"/>
          </a:xfrm>
          <a:prstGeom prst="rect">
            <a:avLst/>
          </a:prstGeom>
          <a:noFill/>
        </p:spPr>
        <p:txBody>
          <a:bodyPr wrap="square" rtlCol="0">
            <a:spAutoFit/>
          </a:bodyPr>
          <a:lstStyle/>
          <a:p>
            <a:r>
              <a:rPr lang="zh-CN" altLang="en-US" sz="2800" b="1"/>
              <a:t>17.题目要求：假如你是李霞，今天你在学校操场拾到一个书包，里面有些教科书，一个手机和一 些杂物，请你写一则失物招领启事，让失主前来认领。你的电话是13322668899。</a:t>
            </a:r>
            <a:endParaRPr lang="zh-CN" altLang="en-US" sz="2800" b="1"/>
          </a:p>
          <a:p>
            <a:r>
              <a:rPr lang="zh-CN" altLang="en-US" sz="2800" b="1"/>
              <a:t>【写作要求】正文约 40 个英文单词，文中不可出现你自己的真实姓名、学校等信息。</a:t>
            </a:r>
            <a:endParaRPr lang="zh-CN" altLang="en-US" sz="2800" b="1"/>
          </a:p>
          <a:p>
            <a:r>
              <a:rPr lang="zh-CN" altLang="en-US" sz="2800" b="1"/>
              <a:t>【评分标准】信息完整，语言规范，语篇连贯。___________________________________________________________________</a:t>
            </a:r>
            <a:endParaRPr lang="zh-CN" altLang="en-US" sz="2800" b="1"/>
          </a:p>
          <a:p>
            <a:r>
              <a:rPr lang="zh-CN" altLang="en-US" sz="2800" b="1"/>
              <a:t>___________________________________________________________________</a:t>
            </a:r>
            <a:endParaRPr lang="zh-CN" altLang="en-US" sz="2800" b="1"/>
          </a:p>
          <a:p>
            <a:r>
              <a:rPr lang="zh-CN" altLang="en-US" sz="2800" b="1"/>
              <a:t>___________________________________________________________________</a:t>
            </a:r>
            <a:endParaRPr lang="zh-CN" altLang="en-US" sz="2800" b="1"/>
          </a:p>
          <a:p>
            <a:r>
              <a:rPr lang="zh-CN" altLang="en-US" sz="2800" b="1"/>
              <a:t>___________________________________________________________________</a:t>
            </a:r>
            <a:endParaRPr lang="zh-CN" altLang="en-US" sz="2800" b="1"/>
          </a:p>
          <a:p>
            <a:r>
              <a:rPr lang="zh-CN" altLang="en-US" sz="2800" b="1"/>
              <a:t>___________________________________________________________________</a:t>
            </a:r>
            <a:endParaRPr lang="zh-CN" altLang="en-US" sz="2800" b="1"/>
          </a:p>
          <a:p>
            <a:r>
              <a:rPr lang="zh-CN" altLang="en-US" sz="2800" b="1"/>
              <a:t>___________________________________________________________________</a:t>
            </a:r>
            <a:endParaRPr lang="zh-CN" altLang="en-US" sz="2800" b="1"/>
          </a:p>
          <a:p>
            <a:r>
              <a:rPr lang="zh-CN" altLang="en-US" sz="2800" b="1"/>
              <a:t>___________________________________________________________________</a:t>
            </a:r>
            <a:endParaRPr lang="zh-CN" altLang="en-US" sz="2800" b="1"/>
          </a:p>
          <a:p>
            <a:r>
              <a:rPr lang="zh-CN" altLang="en-US" sz="2800" b="1"/>
              <a:t>__________________________________________________________________</a:t>
            </a:r>
            <a:endParaRPr lang="zh-CN" altLang="en-US" sz="2800" b="1"/>
          </a:p>
        </p:txBody>
      </p:sp>
      <p:sp>
        <p:nvSpPr>
          <p:cNvPr id="14" name="文本框 13"/>
          <p:cNvSpPr txBox="1"/>
          <p:nvPr/>
        </p:nvSpPr>
        <p:spPr>
          <a:xfrm>
            <a:off x="149225" y="2863850"/>
            <a:ext cx="11893550" cy="2676525"/>
          </a:xfrm>
          <a:prstGeom prst="rect">
            <a:avLst/>
          </a:prstGeom>
          <a:noFill/>
        </p:spPr>
        <p:txBody>
          <a:bodyPr wrap="square" rtlCol="0">
            <a:spAutoFit/>
          </a:bodyPr>
          <a:lstStyle/>
          <a:p>
            <a:r>
              <a:rPr lang="en-US" altLang="zh-CN" sz="2800" b="1" dirty="0">
                <a:solidFill>
                  <a:srgbClr val="C00000"/>
                </a:solidFill>
              </a:rPr>
              <a:t>                                                                       </a:t>
            </a:r>
            <a:r>
              <a:rPr sz="2800" b="1" dirty="0">
                <a:solidFill>
                  <a:srgbClr val="C00000"/>
                </a:solidFill>
              </a:rPr>
              <a:t>Found</a:t>
            </a:r>
            <a:endParaRPr sz="2800" b="1" dirty="0">
              <a:solidFill>
                <a:srgbClr val="C00000"/>
              </a:solidFill>
            </a:endParaRPr>
          </a:p>
          <a:p>
            <a:r>
              <a:rPr sz="2800" b="1" dirty="0">
                <a:solidFill>
                  <a:srgbClr val="C00000"/>
                </a:solidFill>
              </a:rPr>
              <a:t>                                                                                                                    August 6, 2023</a:t>
            </a:r>
            <a:endParaRPr sz="2800" b="1" dirty="0">
              <a:solidFill>
                <a:srgbClr val="C00000"/>
              </a:solidFill>
            </a:endParaRPr>
          </a:p>
          <a:p>
            <a:pPr indent="457200"/>
            <a:r>
              <a:rPr sz="2800" b="1" dirty="0">
                <a:solidFill>
                  <a:srgbClr val="C00000"/>
                </a:solidFill>
              </a:rPr>
              <a:t>A schoolbag was found on the school playground. Inside, there are some textbooks, a cellphone and something else. Will the owner please call 13322668899 to get it back? </a:t>
            </a:r>
            <a:endParaRPr sz="2800" b="1" dirty="0">
              <a:solidFill>
                <a:srgbClr val="C00000"/>
              </a:solidFill>
            </a:endParaRPr>
          </a:p>
          <a:p>
            <a:pPr algn="r"/>
            <a:r>
              <a:rPr sz="2800" b="1" dirty="0">
                <a:solidFill>
                  <a:srgbClr val="C00000"/>
                </a:solidFill>
              </a:rPr>
              <a:t>Li Xia</a:t>
            </a:r>
            <a:endParaRPr sz="2800" b="1" dirty="0">
              <a:solidFill>
                <a:srgbClr val="C00000"/>
              </a:solidFill>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a:xfrm>
            <a:off x="8460105" y="6133468"/>
            <a:ext cx="2844800" cy="365125"/>
          </a:xfrm>
        </p:spPr>
        <p:txBody>
          <a:bodyPr/>
          <a:lstStyle/>
          <a:p>
            <a:fld id="{879EF9BB-81F1-401D-AA19-680A8E0D7F6D}" type="slidenum">
              <a:rPr lang="en-US" smtClean="0"/>
            </a:fld>
            <a:endParaRPr lang="en-US"/>
          </a:p>
        </p:txBody>
      </p:sp>
      <p:sp>
        <p:nvSpPr>
          <p:cNvPr id="26" name="左箭头 25">
            <a:hlinkClick r:id="rId1" action="ppaction://hlinksldjump"/>
          </p:cNvPr>
          <p:cNvSpPr/>
          <p:nvPr/>
        </p:nvSpPr>
        <p:spPr>
          <a:xfrm>
            <a:off x="10141585" y="6192520"/>
            <a:ext cx="984885" cy="69342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13" name="文本框 12"/>
          <p:cNvSpPr txBox="1"/>
          <p:nvPr/>
        </p:nvSpPr>
        <p:spPr>
          <a:xfrm>
            <a:off x="0" y="313055"/>
            <a:ext cx="12192000" cy="6123940"/>
          </a:xfrm>
          <a:prstGeom prst="rect">
            <a:avLst/>
          </a:prstGeom>
          <a:noFill/>
        </p:spPr>
        <p:txBody>
          <a:bodyPr wrap="square" rtlCol="0">
            <a:spAutoFit/>
          </a:bodyPr>
          <a:lstStyle/>
          <a:p>
            <a:r>
              <a:rPr lang="zh-CN" altLang="en-US" sz="2800" b="1"/>
              <a:t>18.题目要求：假如你是李勇，今天你在游泳池旁边发现了一件红色外套和一个背包，背包里有一 副眼镜和一串钥匙，请你写一则失物招领启事，让失主前往学校失物招领处认领或打电话与你 联系。你的电话是13008282990。</a:t>
            </a:r>
            <a:endParaRPr lang="zh-CN" altLang="en-US" sz="2800" b="1"/>
          </a:p>
          <a:p>
            <a:r>
              <a:rPr lang="zh-CN" altLang="en-US" sz="2800" b="1"/>
              <a:t>【写作要求】正文约 40 个英文单词，文中不可出现你自己的真实姓名、学校等信息。</a:t>
            </a:r>
            <a:endParaRPr lang="zh-CN" altLang="en-US" sz="2800" b="1"/>
          </a:p>
          <a:p>
            <a:r>
              <a:rPr lang="zh-CN" altLang="en-US" sz="2800" b="1"/>
              <a:t>【评分标准】信息完整，语言规范，语篇连贯。___________________________________________________________________</a:t>
            </a:r>
            <a:endParaRPr lang="zh-CN" altLang="en-US" sz="2800" b="1"/>
          </a:p>
          <a:p>
            <a:r>
              <a:rPr lang="zh-CN" altLang="en-US" sz="2800" b="1"/>
              <a:t>___________________________________________________________________</a:t>
            </a:r>
            <a:endParaRPr lang="zh-CN" altLang="en-US" sz="2800" b="1"/>
          </a:p>
          <a:p>
            <a:r>
              <a:rPr lang="zh-CN" altLang="en-US" sz="2800" b="1"/>
              <a:t>___________________________________________________________________</a:t>
            </a:r>
            <a:endParaRPr lang="zh-CN" altLang="en-US" sz="2800" b="1"/>
          </a:p>
          <a:p>
            <a:r>
              <a:rPr lang="zh-CN" altLang="en-US" sz="2800" b="1"/>
              <a:t>___________________________________________________________________</a:t>
            </a:r>
            <a:endParaRPr lang="zh-CN" altLang="en-US" sz="2800" b="1"/>
          </a:p>
          <a:p>
            <a:r>
              <a:rPr lang="zh-CN" altLang="en-US" sz="2800" b="1"/>
              <a:t>___________________________________________________________________</a:t>
            </a:r>
            <a:endParaRPr lang="zh-CN" altLang="en-US" sz="2800" b="1"/>
          </a:p>
          <a:p>
            <a:r>
              <a:rPr lang="zh-CN" altLang="en-US" sz="2800" b="1"/>
              <a:t>___________________________________________________________________</a:t>
            </a:r>
            <a:endParaRPr lang="zh-CN" altLang="en-US" sz="2800" b="1"/>
          </a:p>
          <a:p>
            <a:r>
              <a:rPr lang="zh-CN" altLang="en-US" sz="2800" b="1"/>
              <a:t>___________________________________________________________________</a:t>
            </a:r>
            <a:endParaRPr lang="zh-CN" altLang="en-US" sz="2800" b="1"/>
          </a:p>
          <a:p>
            <a:r>
              <a:rPr lang="zh-CN" altLang="en-US" sz="2800" b="1"/>
              <a:t>__________________________________________________________________</a:t>
            </a:r>
            <a:endParaRPr lang="zh-CN" altLang="en-US" sz="2800" b="1"/>
          </a:p>
        </p:txBody>
      </p:sp>
      <p:sp>
        <p:nvSpPr>
          <p:cNvPr id="14" name="文本框 13"/>
          <p:cNvSpPr txBox="1"/>
          <p:nvPr/>
        </p:nvSpPr>
        <p:spPr>
          <a:xfrm>
            <a:off x="149225" y="2758440"/>
            <a:ext cx="11893550" cy="2676525"/>
          </a:xfrm>
          <a:prstGeom prst="rect">
            <a:avLst/>
          </a:prstGeom>
          <a:noFill/>
        </p:spPr>
        <p:txBody>
          <a:bodyPr wrap="square" rtlCol="0">
            <a:spAutoFit/>
          </a:bodyPr>
          <a:lstStyle/>
          <a:p>
            <a:r>
              <a:rPr lang="en-US" altLang="zh-CN" sz="2800" b="1" dirty="0">
                <a:solidFill>
                  <a:srgbClr val="C00000"/>
                </a:solidFill>
              </a:rPr>
              <a:t>                                                                  </a:t>
            </a:r>
            <a:r>
              <a:rPr sz="2800" b="1" dirty="0">
                <a:solidFill>
                  <a:srgbClr val="C00000"/>
                </a:solidFill>
              </a:rPr>
              <a:t>Found</a:t>
            </a:r>
            <a:endParaRPr sz="2800" b="1" dirty="0">
              <a:solidFill>
                <a:srgbClr val="C00000"/>
              </a:solidFill>
            </a:endParaRPr>
          </a:p>
          <a:p>
            <a:r>
              <a:rPr sz="2800" b="1" dirty="0">
                <a:solidFill>
                  <a:srgbClr val="C00000"/>
                </a:solidFill>
              </a:rPr>
              <a:t>                                                                                                                     August 6, 2023</a:t>
            </a:r>
            <a:endParaRPr sz="2800" b="1" dirty="0">
              <a:solidFill>
                <a:srgbClr val="C00000"/>
              </a:solidFill>
            </a:endParaRPr>
          </a:p>
          <a:p>
            <a:pPr indent="457200"/>
            <a:r>
              <a:rPr sz="2800" b="1" dirty="0">
                <a:solidFill>
                  <a:srgbClr val="C00000"/>
                </a:solidFill>
              </a:rPr>
              <a:t>A red coat and a bag were found beside the swimming pool. Inside the bag, there is a pair of glasses and a bunch of keys. Will the owner please go to the Lost and Found of our school or call 13008282990 to get it back?</a:t>
            </a:r>
            <a:endParaRPr sz="2800" b="1" dirty="0">
              <a:solidFill>
                <a:srgbClr val="C00000"/>
              </a:solidFill>
            </a:endParaRPr>
          </a:p>
          <a:p>
            <a:pPr algn="r"/>
            <a:r>
              <a:rPr sz="2800" b="1" dirty="0">
                <a:solidFill>
                  <a:srgbClr val="C00000"/>
                </a:solidFill>
              </a:rPr>
              <a:t>Li Yong</a:t>
            </a:r>
            <a:endParaRPr sz="2800" b="1" dirty="0">
              <a:solidFill>
                <a:srgbClr val="C00000"/>
              </a:solidFill>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TABLE_ENDDRAG_ORIGIN_RECT" val="879*171"/>
  <p:tag name="TABLE_ENDDRAG_RECT" val="32*102*879*171"/>
  <p:tag name="KSO_WM_BEAUTIFY_FLAG" val=""/>
</p:tagLst>
</file>

<file path=ppt/tags/tag11.xml><?xml version="1.0" encoding="utf-8"?>
<p:tagLst xmlns:p="http://schemas.openxmlformats.org/presentationml/2006/main">
  <p:tag name="TABLE_ENDDRAG_ORIGIN_RECT" val="879*171"/>
  <p:tag name="TABLE_ENDDRAG_RECT" val="32*102*879*171"/>
  <p:tag name="KSO_WM_BEAUTIFY_FLAG" val=""/>
</p:tagLst>
</file>

<file path=ppt/tags/tag12.xml><?xml version="1.0" encoding="utf-8"?>
<p:tagLst xmlns:p="http://schemas.openxmlformats.org/presentationml/2006/main">
  <p:tag name="TABLE_ENDDRAG_ORIGIN_RECT" val="879*171"/>
  <p:tag name="TABLE_ENDDRAG_RECT" val="32*102*879*171"/>
  <p:tag name="KSO_WM_BEAUTIFY_FLAG" val=""/>
</p:tagLst>
</file>

<file path=ppt/tags/tag13.xml><?xml version="1.0" encoding="utf-8"?>
<p:tagLst xmlns:p="http://schemas.openxmlformats.org/presentationml/2006/main">
  <p:tag name="TABLE_ENDDRAG_ORIGIN_RECT" val="879*171"/>
  <p:tag name="TABLE_ENDDRAG_RECT" val="32*102*879*171"/>
  <p:tag name="KSO_WM_BEAUTIFY_FLAG" val=""/>
</p:tagLst>
</file>

<file path=ppt/tags/tag14.xml><?xml version="1.0" encoding="utf-8"?>
<p:tagLst xmlns:p="http://schemas.openxmlformats.org/presentationml/2006/main">
  <p:tag name="TABLE_ENDDRAG_ORIGIN_RECT" val="860*339"/>
  <p:tag name="TABLE_ENDDRAG_RECT" val="32*69*860*339"/>
  <p:tag name="KSO_WM_BEAUTIFY_FLAG" val=""/>
</p:tagLst>
</file>

<file path=ppt/tags/tag15.xml><?xml version="1.0" encoding="utf-8"?>
<p:tagLst xmlns:p="http://schemas.openxmlformats.org/presentationml/2006/main">
  <p:tag name="ISPRING_ULTRA_SCORM_COURSE_ID" val="9EC399C7-26C4-439D-AD76-D9E6D725E172"/>
  <p:tag name="ISPRING_SCORM_RATE_SLIDES" val="1"/>
  <p:tag name="ISPRINGONLINEFOLDERID" val="0"/>
  <p:tag name="ISPRINGONLINEFOLDERPATH" val="Content List"/>
  <p:tag name="ISPRINGCLOUDFOLDERID" val="0"/>
  <p:tag name="ISPRINGCLOUDFOLDERPATH" val="Repository"/>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SCORM_ENDPOINT" val="&lt;endpoint&gt;&lt;enable&gt;0&lt;/enable&gt;&lt;lrs&gt;http://&lt;/lrs&gt;&lt;auth&gt;0&lt;/auth&gt;&lt;login&gt;&lt;/login&gt;&lt;password&gt;&lt;/password&gt;&lt;key&gt;&lt;/key&gt;&lt;name&gt;&lt;/name&gt;&lt;email&gt;&lt;/email&gt;&lt;/endpoint&gt;&#10;"/>
  <p:tag name="ISPRING_PRESENTATION_TITLE" val="扁平化创意教师说课教育培训课件PPT模板"/>
  <p:tag name="COMMONDATA" val="eyJoZGlkIjoiMjhjNGUxNWFjMjhlNDdjNWVkN2JmMzA2Y2JjZmYzMTUifQ=="/>
  <p:tag name="KSO_WPP_MARK_KEY" val="bcd8696a-c391-4437-a8eb-3675a527fdab"/>
</p:tagLst>
</file>

<file path=ppt/tags/tag2.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
</p:tagLst>
</file>

<file path=ppt/tags/tag4.xml><?xml version="1.0" encoding="utf-8"?>
<p:tagLst xmlns:p="http://schemas.openxmlformats.org/presentationml/2006/main">
  <p:tag name="TABLE_ENDDRAG_ORIGIN_RECT" val="879*171"/>
  <p:tag name="TABLE_ENDDRAG_RECT" val="32*102*879*171"/>
</p:tagLst>
</file>

<file path=ppt/tags/tag5.xml><?xml version="1.0" encoding="utf-8"?>
<p:tagLst xmlns:p="http://schemas.openxmlformats.org/presentationml/2006/main">
  <p:tag name="TABLE_ENDDRAG_ORIGIN_RECT" val="879*171"/>
  <p:tag name="TABLE_ENDDRAG_RECT" val="32*102*879*171"/>
  <p:tag name="KSO_WM_BEAUTIFY_FLAG" val=""/>
</p:tagLst>
</file>

<file path=ppt/tags/tag6.xml><?xml version="1.0" encoding="utf-8"?>
<p:tagLst xmlns:p="http://schemas.openxmlformats.org/presentationml/2006/main">
  <p:tag name="TABLE_ENDDRAG_ORIGIN_RECT" val="879*171"/>
  <p:tag name="TABLE_ENDDRAG_RECT" val="32*102*879*171"/>
  <p:tag name="KSO_WM_BEAUTIFY_FLAG" val=""/>
</p:tagLst>
</file>

<file path=ppt/tags/tag7.xml><?xml version="1.0" encoding="utf-8"?>
<p:tagLst xmlns:p="http://schemas.openxmlformats.org/presentationml/2006/main">
  <p:tag name="TABLE_ENDDRAG_ORIGIN_RECT" val="879*250"/>
  <p:tag name="TABLE_ENDDRAG_RECT" val="32*95*879*250"/>
  <p:tag name="KSO_WM_BEAUTIFY_FLAG" val=""/>
</p:tagLst>
</file>

<file path=ppt/tags/tag8.xml><?xml version="1.0" encoding="utf-8"?>
<p:tagLst xmlns:p="http://schemas.openxmlformats.org/presentationml/2006/main">
  <p:tag name="TABLE_ENDDRAG_ORIGIN_RECT" val="879*171"/>
  <p:tag name="TABLE_ENDDRAG_RECT" val="32*102*879*171"/>
  <p:tag name="KSO_WM_BEAUTIFY_FLAG" val=""/>
</p:tagLst>
</file>

<file path=ppt/tags/tag9.xml><?xml version="1.0" encoding="utf-8"?>
<p:tagLst xmlns:p="http://schemas.openxmlformats.org/presentationml/2006/main">
  <p:tag name="TABLE_ENDDRAG_ORIGIN_RECT" val="879*171"/>
  <p:tag name="TABLE_ENDDRAG_RECT" val="32*102*879*171"/>
  <p:tag name="KSO_WM_BEAUTIFY_FLAG" v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docProps/app.xml><?xml version="1.0" encoding="utf-8"?>
<Properties xmlns="http://schemas.openxmlformats.org/officeDocument/2006/extended-properties" xmlns:vt="http://schemas.openxmlformats.org/officeDocument/2006/docPropsVTypes">
  <TotalTime>0</TotalTime>
  <Words>64933</Words>
  <Application>WPS 演示</Application>
  <PresentationFormat>宽屏</PresentationFormat>
  <Paragraphs>1915</Paragraphs>
  <Slides>122</Slides>
  <Notes>14</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122</vt:i4>
      </vt:variant>
    </vt:vector>
  </HeadingPairs>
  <TitlesOfParts>
    <vt:vector size="136" baseType="lpstr">
      <vt:lpstr>Arial</vt:lpstr>
      <vt:lpstr>宋体</vt:lpstr>
      <vt:lpstr>Wingdings</vt:lpstr>
      <vt:lpstr>Raleway Light</vt:lpstr>
      <vt:lpstr>微软雅黑</vt:lpstr>
      <vt:lpstr>Times New Roman</vt:lpstr>
      <vt:lpstr>Calibri</vt:lpstr>
      <vt:lpstr>Lato Regular</vt:lpstr>
      <vt:lpstr>Segoe Print</vt:lpstr>
      <vt:lpstr>Lato Light</vt:lpstr>
      <vt:lpstr>Arial Unicode MS</vt:lpstr>
      <vt:lpstr>等线</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扁平化创意教师说课教育培训课件PPT模板</dc:title>
  <dc:creator>dell</dc:creator>
  <cp:lastModifiedBy>Administrator</cp:lastModifiedBy>
  <cp:revision>1026</cp:revision>
  <dcterms:created xsi:type="dcterms:W3CDTF">2016-10-04T09:02:00Z</dcterms:created>
  <dcterms:modified xsi:type="dcterms:W3CDTF">2023-03-23T08:27:43Z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2052-12.1.0.16250</vt:lpwstr>
  </property>
  <property fmtid="{D5CDD505-2E9C-101B-9397-08002B2CF9AE}" pid="3" name="ICV">
    <vt:lpwstr>419AFB2A98CE40218C489A52B3C16D2E</vt:lpwstr>
  </property>
</Properties>
</file>