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5"/>
  </p:handoutMasterIdLst>
  <p:sldIdLst>
    <p:sldId id="869" r:id="rId3"/>
    <p:sldId id="794" r:id="rId5"/>
    <p:sldId id="781" r:id="rId6"/>
    <p:sldId id="795" r:id="rId7"/>
    <p:sldId id="939" r:id="rId8"/>
    <p:sldId id="940" r:id="rId9"/>
    <p:sldId id="2447" r:id="rId10"/>
    <p:sldId id="946" r:id="rId11"/>
    <p:sldId id="941" r:id="rId12"/>
    <p:sldId id="942" r:id="rId13"/>
    <p:sldId id="1143" r:id="rId14"/>
    <p:sldId id="1144" r:id="rId15"/>
    <p:sldId id="1289" r:id="rId16"/>
    <p:sldId id="1287" r:id="rId17"/>
    <p:sldId id="1290" r:id="rId18"/>
    <p:sldId id="1291" r:id="rId19"/>
    <p:sldId id="1605" r:id="rId20"/>
    <p:sldId id="1606" r:id="rId21"/>
    <p:sldId id="943" r:id="rId22"/>
    <p:sldId id="1447" r:id="rId23"/>
    <p:sldId id="1607" r:id="rId24"/>
    <p:sldId id="1448" r:id="rId25"/>
    <p:sldId id="1449" r:id="rId26"/>
    <p:sldId id="1608" r:id="rId27"/>
    <p:sldId id="1609" r:id="rId28"/>
    <p:sldId id="1610" r:id="rId29"/>
    <p:sldId id="1611" r:id="rId30"/>
    <p:sldId id="1612" r:id="rId31"/>
    <p:sldId id="1613" r:id="rId32"/>
    <p:sldId id="1614" r:id="rId33"/>
    <p:sldId id="947" r:id="rId34"/>
    <p:sldId id="948" r:id="rId35"/>
    <p:sldId id="1624" r:id="rId36"/>
    <p:sldId id="2246" r:id="rId37"/>
    <p:sldId id="1625" r:id="rId38"/>
    <p:sldId id="1626" r:id="rId39"/>
    <p:sldId id="2247" r:id="rId40"/>
    <p:sldId id="1453" r:id="rId41"/>
    <p:sldId id="2096" r:id="rId42"/>
    <p:sldId id="1886" r:id="rId43"/>
    <p:sldId id="2248" r:id="rId44"/>
    <p:sldId id="1884" r:id="rId45"/>
    <p:sldId id="2249" r:id="rId46"/>
    <p:sldId id="1885" r:id="rId47"/>
    <p:sldId id="1615" r:id="rId48"/>
    <p:sldId id="955" r:id="rId49"/>
    <p:sldId id="1888" r:id="rId50"/>
    <p:sldId id="2250" r:id="rId51"/>
    <p:sldId id="1889" r:id="rId52"/>
    <p:sldId id="1016" r:id="rId53"/>
    <p:sldId id="2251" r:id="rId54"/>
    <p:sldId id="1891" r:id="rId55"/>
    <p:sldId id="958" r:id="rId56"/>
    <p:sldId id="1021" r:id="rId57"/>
    <p:sldId id="1892" r:id="rId58"/>
    <p:sldId id="1023" r:id="rId59"/>
    <p:sldId id="1024" r:id="rId60"/>
    <p:sldId id="2252" r:id="rId61"/>
    <p:sldId id="1893" r:id="rId62"/>
    <p:sldId id="2097" r:id="rId63"/>
    <p:sldId id="1026" r:id="rId64"/>
    <p:sldId id="1027" r:id="rId65"/>
    <p:sldId id="1028" r:id="rId66"/>
    <p:sldId id="1029" r:id="rId67"/>
    <p:sldId id="2253" r:id="rId68"/>
    <p:sldId id="1894" r:id="rId69"/>
    <p:sldId id="964" r:id="rId70"/>
    <p:sldId id="1031" r:id="rId71"/>
    <p:sldId id="1032" r:id="rId72"/>
    <p:sldId id="1033" r:id="rId73"/>
    <p:sldId id="1034" r:id="rId74"/>
    <p:sldId id="1895" r:id="rId75"/>
    <p:sldId id="1896" r:id="rId76"/>
    <p:sldId id="967" r:id="rId77"/>
    <p:sldId id="1036" r:id="rId78"/>
    <p:sldId id="1037" r:id="rId79"/>
    <p:sldId id="1038" r:id="rId80"/>
    <p:sldId id="1039" r:id="rId81"/>
    <p:sldId id="1898" r:id="rId82"/>
    <p:sldId id="1900" r:id="rId83"/>
    <p:sldId id="970" r:id="rId84"/>
    <p:sldId id="1041" r:id="rId85"/>
    <p:sldId id="1042" r:id="rId86"/>
    <p:sldId id="1043" r:id="rId87"/>
    <p:sldId id="1044" r:id="rId88"/>
    <p:sldId id="1901" r:id="rId89"/>
    <p:sldId id="1902" r:id="rId90"/>
    <p:sldId id="973" r:id="rId91"/>
    <p:sldId id="1046" r:id="rId92"/>
    <p:sldId id="1047" r:id="rId93"/>
    <p:sldId id="1048" r:id="rId94"/>
    <p:sldId id="1049" r:id="rId95"/>
    <p:sldId id="1903" r:id="rId96"/>
    <p:sldId id="1904" r:id="rId97"/>
    <p:sldId id="976" r:id="rId98"/>
    <p:sldId id="1051" r:id="rId99"/>
    <p:sldId id="1052" r:id="rId100"/>
    <p:sldId id="1053" r:id="rId101"/>
    <p:sldId id="1054" r:id="rId102"/>
    <p:sldId id="1905" r:id="rId103"/>
    <p:sldId id="1906" r:id="rId104"/>
    <p:sldId id="978" r:id="rId105"/>
    <p:sldId id="1055" r:id="rId106"/>
    <p:sldId id="1907" r:id="rId107"/>
    <p:sldId id="1909" r:id="rId108"/>
    <p:sldId id="1910" r:id="rId109"/>
    <p:sldId id="1911" r:id="rId110"/>
    <p:sldId id="1912" r:id="rId111"/>
    <p:sldId id="1913" r:id="rId112"/>
    <p:sldId id="1915" r:id="rId113"/>
    <p:sldId id="1916" r:id="rId114"/>
    <p:sldId id="1917" r:id="rId115"/>
    <p:sldId id="1918" r:id="rId116"/>
    <p:sldId id="1919" r:id="rId117"/>
    <p:sldId id="1920" r:id="rId118"/>
    <p:sldId id="1927" r:id="rId119"/>
    <p:sldId id="1922" r:id="rId120"/>
    <p:sldId id="1923" r:id="rId121"/>
    <p:sldId id="1924" r:id="rId122"/>
    <p:sldId id="1925" r:id="rId123"/>
    <p:sldId id="1926" r:id="rId124"/>
    <p:sldId id="1921" r:id="rId125"/>
    <p:sldId id="1929" r:id="rId126"/>
    <p:sldId id="1931" r:id="rId127"/>
    <p:sldId id="1932" r:id="rId128"/>
    <p:sldId id="1933" r:id="rId129"/>
    <p:sldId id="1934" r:id="rId130"/>
    <p:sldId id="1935" r:id="rId131"/>
    <p:sldId id="1936" r:id="rId132"/>
    <p:sldId id="1937" r:id="rId133"/>
    <p:sldId id="1939" r:id="rId134"/>
    <p:sldId id="1940" r:id="rId135"/>
    <p:sldId id="1941" r:id="rId136"/>
    <p:sldId id="1942" r:id="rId137"/>
    <p:sldId id="1943" r:id="rId138"/>
    <p:sldId id="1944" r:id="rId139"/>
    <p:sldId id="979" r:id="rId140"/>
    <p:sldId id="2409" r:id="rId141"/>
    <p:sldId id="2448" r:id="rId142"/>
    <p:sldId id="2420" r:id="rId143"/>
    <p:sldId id="2421" r:id="rId144"/>
    <p:sldId id="2422" r:id="rId145"/>
    <p:sldId id="2410" r:id="rId146"/>
    <p:sldId id="2423" r:id="rId147"/>
    <p:sldId id="2424" r:id="rId148"/>
    <p:sldId id="2425" r:id="rId149"/>
    <p:sldId id="2411" r:id="rId150"/>
    <p:sldId id="2426" r:id="rId151"/>
    <p:sldId id="2427" r:id="rId152"/>
    <p:sldId id="2428" r:id="rId153"/>
    <p:sldId id="2412" r:id="rId154"/>
    <p:sldId id="2429" r:id="rId155"/>
    <p:sldId id="2430" r:id="rId156"/>
    <p:sldId id="2431" r:id="rId157"/>
    <p:sldId id="2413" r:id="rId158"/>
    <p:sldId id="2432" r:id="rId159"/>
    <p:sldId id="2433" r:id="rId160"/>
    <p:sldId id="2434" r:id="rId161"/>
    <p:sldId id="2414" r:id="rId162"/>
    <p:sldId id="2435" r:id="rId163"/>
    <p:sldId id="2436" r:id="rId164"/>
    <p:sldId id="2437" r:id="rId165"/>
    <p:sldId id="2415" r:id="rId166"/>
    <p:sldId id="2439" r:id="rId167"/>
    <p:sldId id="2449" r:id="rId168"/>
    <p:sldId id="2450" r:id="rId169"/>
    <p:sldId id="2451" r:id="rId170"/>
    <p:sldId id="2452" r:id="rId171"/>
    <p:sldId id="2453" r:id="rId172"/>
    <p:sldId id="2454" r:id="rId173"/>
    <p:sldId id="935" r:id="rId174"/>
  </p:sldIdLst>
  <p:sldSz cx="12192000" cy="6858000"/>
  <p:notesSz cx="6858000" cy="9144000"/>
  <p:custDataLst>
    <p:tags r:id="rId18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4" userDrawn="1">
          <p15:clr>
            <a:srgbClr val="A4A3A4"/>
          </p15:clr>
        </p15:guide>
        <p15:guide id="2" pos="664" userDrawn="1">
          <p15:clr>
            <a:srgbClr val="A4A3A4"/>
          </p15:clr>
        </p15:guide>
        <p15:guide id="3" pos="7052" userDrawn="1">
          <p15:clr>
            <a:srgbClr val="A4A3A4"/>
          </p15:clr>
        </p15:guide>
        <p15:guide id="4" pos="390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oggy vole" initials="f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BCEEF"/>
    <a:srgbClr val="8064A2"/>
    <a:srgbClr val="E3FDC1"/>
    <a:srgbClr val="9BBB59"/>
    <a:srgbClr val="EAD5D5"/>
    <a:srgbClr val="505761"/>
    <a:srgbClr val="76D3C8"/>
    <a:srgbClr val="808B90"/>
    <a:srgbClr val="E1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49" autoAdjust="0"/>
    <p:restoredTop sz="96763" autoAdjust="0"/>
  </p:normalViewPr>
  <p:slideViewPr>
    <p:cSldViewPr snapToGrid="0" showGuides="1">
      <p:cViewPr>
        <p:scale>
          <a:sx n="100" d="100"/>
          <a:sy n="100" d="100"/>
        </p:scale>
        <p:origin x="516" y="234"/>
      </p:cViewPr>
      <p:guideLst>
        <p:guide orient="horz" pos="2244"/>
        <p:guide pos="664"/>
        <p:guide pos="7052"/>
        <p:guide pos="39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4022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0" Type="http://schemas.openxmlformats.org/officeDocument/2006/relationships/tags" Target="tags/tag11.xml"/><Relationship Id="rId18" Type="http://schemas.openxmlformats.org/officeDocument/2006/relationships/slide" Target="slides/slide15.xml"/><Relationship Id="rId179" Type="http://schemas.openxmlformats.org/officeDocument/2006/relationships/commentAuthors" Target="commentAuthors.xml"/><Relationship Id="rId178" Type="http://schemas.openxmlformats.org/officeDocument/2006/relationships/tableStyles" Target="tableStyles.xml"/><Relationship Id="rId177" Type="http://schemas.openxmlformats.org/officeDocument/2006/relationships/viewProps" Target="viewProps.xml"/><Relationship Id="rId176" Type="http://schemas.openxmlformats.org/officeDocument/2006/relationships/presProps" Target="presProps.xml"/><Relationship Id="rId175" Type="http://schemas.openxmlformats.org/officeDocument/2006/relationships/handoutMaster" Target="handoutMasters/handoutMaster1.xml"/><Relationship Id="rId174" Type="http://schemas.openxmlformats.org/officeDocument/2006/relationships/slide" Target="slides/slide171.xml"/><Relationship Id="rId173" Type="http://schemas.openxmlformats.org/officeDocument/2006/relationships/slide" Target="slides/slide170.xml"/><Relationship Id="rId172" Type="http://schemas.openxmlformats.org/officeDocument/2006/relationships/slide" Target="slides/slide169.xml"/><Relationship Id="rId171" Type="http://schemas.openxmlformats.org/officeDocument/2006/relationships/slide" Target="slides/slide168.xml"/><Relationship Id="rId170" Type="http://schemas.openxmlformats.org/officeDocument/2006/relationships/slide" Target="slides/slide167.xml"/><Relationship Id="rId17" Type="http://schemas.openxmlformats.org/officeDocument/2006/relationships/slide" Target="slides/slide14.xml"/><Relationship Id="rId169" Type="http://schemas.openxmlformats.org/officeDocument/2006/relationships/slide" Target="slides/slide166.xml"/><Relationship Id="rId168" Type="http://schemas.openxmlformats.org/officeDocument/2006/relationships/slide" Target="slides/slide165.xml"/><Relationship Id="rId167" Type="http://schemas.openxmlformats.org/officeDocument/2006/relationships/slide" Target="slides/slide164.xml"/><Relationship Id="rId166" Type="http://schemas.openxmlformats.org/officeDocument/2006/relationships/slide" Target="slides/slide163.xml"/><Relationship Id="rId165" Type="http://schemas.openxmlformats.org/officeDocument/2006/relationships/slide" Target="slides/slide162.xml"/><Relationship Id="rId164" Type="http://schemas.openxmlformats.org/officeDocument/2006/relationships/slide" Target="slides/slide161.xml"/><Relationship Id="rId163" Type="http://schemas.openxmlformats.org/officeDocument/2006/relationships/slide" Target="slides/slide160.xml"/><Relationship Id="rId162" Type="http://schemas.openxmlformats.org/officeDocument/2006/relationships/slide" Target="slides/slide159.xml"/><Relationship Id="rId161" Type="http://schemas.openxmlformats.org/officeDocument/2006/relationships/slide" Target="slides/slide158.xml"/><Relationship Id="rId160" Type="http://schemas.openxmlformats.org/officeDocument/2006/relationships/slide" Target="slides/slide157.xml"/><Relationship Id="rId16" Type="http://schemas.openxmlformats.org/officeDocument/2006/relationships/slide" Target="slides/slide13.xml"/><Relationship Id="rId159" Type="http://schemas.openxmlformats.org/officeDocument/2006/relationships/slide" Target="slides/slide156.xml"/><Relationship Id="rId158" Type="http://schemas.openxmlformats.org/officeDocument/2006/relationships/slide" Target="slides/slide155.xml"/><Relationship Id="rId157" Type="http://schemas.openxmlformats.org/officeDocument/2006/relationships/slide" Target="slides/slide154.xml"/><Relationship Id="rId156" Type="http://schemas.openxmlformats.org/officeDocument/2006/relationships/slide" Target="slides/slide153.xml"/><Relationship Id="rId155" Type="http://schemas.openxmlformats.org/officeDocument/2006/relationships/slide" Target="slides/slide152.xml"/><Relationship Id="rId154" Type="http://schemas.openxmlformats.org/officeDocument/2006/relationships/slide" Target="slides/slide151.xml"/><Relationship Id="rId153" Type="http://schemas.openxmlformats.org/officeDocument/2006/relationships/slide" Target="slides/slide150.xml"/><Relationship Id="rId152" Type="http://schemas.openxmlformats.org/officeDocument/2006/relationships/slide" Target="slides/slide149.xml"/><Relationship Id="rId151" Type="http://schemas.openxmlformats.org/officeDocument/2006/relationships/slide" Target="slides/slide148.xml"/><Relationship Id="rId150" Type="http://schemas.openxmlformats.org/officeDocument/2006/relationships/slide" Target="slides/slide147.xml"/><Relationship Id="rId15" Type="http://schemas.openxmlformats.org/officeDocument/2006/relationships/slide" Target="slides/slide12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1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BC44728D-FCEE-4C13-AEE0-EF4370562988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    </a:t>
          </a:r>
          <a:r>
            <a:rPr sz="3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（一）完成句子的非从句部分</a:t>
          </a:r>
        </a:p>
      </dgm:t>
    </dgm:pt>
    <dgm:pt modelId="{D3A1458C-279D-41FC-AE06-BFF908604A2E}" cxnId="{CA098726-94C2-4C07-AFF2-8E12560D435C}" type="parTrans">
      <dgm:prSet/>
      <dgm:spPr/>
      <dgm:t>
        <a:bodyPr/>
        <a:lstStyle/>
        <a:p>
          <a:endParaRPr lang="zh-CN" altLang="en-US"/>
        </a:p>
      </dgm:t>
    </dgm:pt>
    <dgm:pt modelId="{FD298035-AE9D-4CBE-B0EB-0D07E98EC9AB}" cxnId="{CA098726-94C2-4C07-AFF2-8E12560D435C}" type="sibTrans">
      <dgm:prSet/>
      <dgm:spPr/>
      <dgm:t>
        <a:bodyPr/>
        <a:lstStyle/>
        <a:p>
          <a:endParaRPr lang="zh-CN" altLang="en-US"/>
        </a:p>
      </dgm:t>
    </dgm:pt>
    <dgm:pt modelId="{27A39385-8018-4119-BDEF-C8C7AC7A590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endParaRPr/>
        </a:p>
      </dgm:t>
    </dgm:pt>
    <dgm:pt modelId="{499BCF44-D3E4-4FB7-86C5-5FF8D20C6E7A}" cxnId="{D07318EA-29B8-44AF-A5BB-89F9493C6FEE}" type="parTrans">
      <dgm:prSet/>
      <dgm:spPr/>
      <dgm:t>
        <a:bodyPr/>
        <a:lstStyle/>
        <a:p>
          <a:endParaRPr lang="zh-CN" altLang="en-US"/>
        </a:p>
      </dgm:t>
    </dgm:pt>
    <dgm:pt modelId="{917F6F2C-8FF9-4571-9F14-A7BA555B1BC0}" cxnId="{D07318EA-29B8-44AF-A5BB-89F9493C6FEE}" type="sibTrans">
      <dgm:prSet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  <dgm:pt modelId="{53EDFADB-9AA9-4AF3-80D5-9A8BF4D42266}" type="pres">
      <dgm:prSet presAssocID="{BC44728D-FCEE-4C13-AEE0-EF4370562988}" presName="parentText" presStyleLbl="node1" presStyleIdx="0" presStyleCnt="1" custLinFactY="-38968" custLinFactNeighborY="-100000">
        <dgm:presLayoutVars>
          <dgm:chMax val="0"/>
          <dgm:bulletEnabled val="1"/>
        </dgm:presLayoutVars>
      </dgm:prSet>
      <dgm:spPr/>
    </dgm:pt>
    <dgm:pt modelId="{E5AE5947-D1AA-4EB3-A8B5-B7FB04200C93}" type="pres">
      <dgm:prSet presAssocID="{BC44728D-FCEE-4C13-AEE0-EF4370562988}" presName="childText" presStyleLbl="revTx" presStyleIdx="0" presStyleCnt="1" custLinFactY="-31374" custLinFactNeighborY="-100000">
        <dgm:presLayoutVars>
          <dgm:bulletEnabled val="1"/>
        </dgm:presLayoutVars>
      </dgm:prSet>
      <dgm:spPr/>
    </dgm:pt>
  </dgm:ptLst>
  <dgm:cxnLst>
    <dgm:cxn modelId="{7560CF11-466C-478B-BF5F-4B69FFAE892C}" type="presOf" srcId="{27A39385-8018-4119-BDEF-C8C7AC7A590D}" destId="{E5AE5947-D1AA-4EB3-A8B5-B7FB04200C93}" srcOrd="0" destOrd="0" presId="urn:microsoft.com/office/officeart/2005/8/layout/vList2#1"/>
    <dgm:cxn modelId="{CA098726-94C2-4C07-AFF2-8E12560D435C}" srcId="{91ABC5B6-332A-4B1B-A348-3F343183E9C7}" destId="{BC44728D-FCEE-4C13-AEE0-EF4370562988}" srcOrd="0" destOrd="0" parTransId="{D3A1458C-279D-41FC-AE06-BFF908604A2E}" sibTransId="{FD298035-AE9D-4CBE-B0EB-0D07E98EC9AB}"/>
    <dgm:cxn modelId="{490AD57F-8EF4-431E-A339-7C26ADA9957A}" type="presOf" srcId="{91ABC5B6-332A-4B1B-A348-3F343183E9C7}" destId="{1B711EBE-11D5-4149-BB91-666CD680C8B0}" srcOrd="0" destOrd="0" presId="urn:microsoft.com/office/officeart/2005/8/layout/vList2#1"/>
    <dgm:cxn modelId="{FC6CB5B8-F197-47E4-95C1-B47CF655B592}" type="presOf" srcId="{BC44728D-FCEE-4C13-AEE0-EF4370562988}" destId="{53EDFADB-9AA9-4AF3-80D5-9A8BF4D42266}" srcOrd="0" destOrd="0" presId="urn:microsoft.com/office/officeart/2005/8/layout/vList2#1"/>
    <dgm:cxn modelId="{D07318EA-29B8-44AF-A5BB-89F9493C6FEE}" srcId="{BC44728D-FCEE-4C13-AEE0-EF4370562988}" destId="{27A39385-8018-4119-BDEF-C8C7AC7A590D}" srcOrd="0" destOrd="0" parTransId="{499BCF44-D3E4-4FB7-86C5-5FF8D20C6E7A}" sibTransId="{917F6F2C-8FF9-4571-9F14-A7BA555B1BC0}"/>
    <dgm:cxn modelId="{9B3B0E72-7413-4A63-9864-F75A141C807C}" type="presParOf" srcId="{1B711EBE-11D5-4149-BB91-666CD680C8B0}" destId="{53EDFADB-9AA9-4AF3-80D5-9A8BF4D42266}" srcOrd="0" destOrd="0" presId="urn:microsoft.com/office/officeart/2005/8/layout/vList2#1"/>
    <dgm:cxn modelId="{F29B996E-2FC5-4759-80B9-96031EDEAE87}" type="presParOf" srcId="{1B711EBE-11D5-4149-BB91-666CD680C8B0}" destId="{E5AE5947-D1AA-4EB3-A8B5-B7FB04200C93}" srcOrd="1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BC44728D-FCEE-4C13-AEE0-EF4370562988}">
      <dgm:prSet phldrT="[文本]" phldr="0" custT="1"/>
      <dgm:spPr>
        <a:solidFill>
          <a:srgbClr val="9BBB59"/>
        </a:solidFill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rPr>
            <a:t>（二）完成句子的从句部分</a:t>
          </a:r>
        </a:p>
      </dgm:t>
    </dgm:pt>
    <dgm:pt modelId="{D3A1458C-279D-41FC-AE06-BFF908604A2E}" cxnId="{7C143D16-73D8-4C7F-B080-2FC8A77B933B}" type="parTrans">
      <dgm:prSet/>
      <dgm:spPr/>
      <dgm:t>
        <a:bodyPr/>
        <a:lstStyle/>
        <a:p>
          <a:endParaRPr lang="zh-CN" altLang="en-US"/>
        </a:p>
      </dgm:t>
    </dgm:pt>
    <dgm:pt modelId="{FD298035-AE9D-4CBE-B0EB-0D07E98EC9AB}" cxnId="{7C143D16-73D8-4C7F-B080-2FC8A77B933B}" type="sibTrans">
      <dgm:prSet/>
      <dgm:spPr/>
      <dgm:t>
        <a:bodyPr/>
        <a:lstStyle/>
        <a:p>
          <a:endParaRPr lang="zh-CN" altLang="en-US"/>
        </a:p>
      </dgm:t>
    </dgm:pt>
    <dgm:pt modelId="{27A39385-8018-4119-BDEF-C8C7AC7A590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endParaRPr/>
        </a:p>
      </dgm:t>
    </dgm:pt>
    <dgm:pt modelId="{499BCF44-D3E4-4FB7-86C5-5FF8D20C6E7A}" cxnId="{B2AA2EE0-BB58-44A0-80C5-EACA26D7B3CC}" type="parTrans">
      <dgm:prSet/>
      <dgm:spPr/>
      <dgm:t>
        <a:bodyPr/>
        <a:lstStyle/>
        <a:p>
          <a:endParaRPr lang="zh-CN" altLang="en-US"/>
        </a:p>
      </dgm:t>
    </dgm:pt>
    <dgm:pt modelId="{917F6F2C-8FF9-4571-9F14-A7BA555B1BC0}" cxnId="{B2AA2EE0-BB58-44A0-80C5-EACA26D7B3CC}" type="sibTrans">
      <dgm:prSet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  <dgm:pt modelId="{53EDFADB-9AA9-4AF3-80D5-9A8BF4D42266}" type="pres">
      <dgm:prSet presAssocID="{BC44728D-FCEE-4C13-AEE0-EF4370562988}" presName="parentText" presStyleLbl="node1" presStyleIdx="0" presStyleCnt="1" custLinFactY="-38968" custLinFactNeighborY="-100000">
        <dgm:presLayoutVars>
          <dgm:chMax val="0"/>
          <dgm:bulletEnabled val="1"/>
        </dgm:presLayoutVars>
      </dgm:prSet>
      <dgm:spPr/>
    </dgm:pt>
    <dgm:pt modelId="{E5AE5947-D1AA-4EB3-A8B5-B7FB04200C93}" type="pres">
      <dgm:prSet presAssocID="{BC44728D-FCEE-4C13-AEE0-EF4370562988}" presName="childText" presStyleLbl="revTx" presStyleIdx="0" presStyleCnt="1" custLinFactY="-31374" custLinFactNeighborY="-100000">
        <dgm:presLayoutVars>
          <dgm:bulletEnabled val="1"/>
        </dgm:presLayoutVars>
      </dgm:prSet>
      <dgm:spPr/>
    </dgm:pt>
  </dgm:ptLst>
  <dgm:cxnLst>
    <dgm:cxn modelId="{7C143D16-73D8-4C7F-B080-2FC8A77B933B}" srcId="{91ABC5B6-332A-4B1B-A348-3F343183E9C7}" destId="{BC44728D-FCEE-4C13-AEE0-EF4370562988}" srcOrd="0" destOrd="0" parTransId="{D3A1458C-279D-41FC-AE06-BFF908604A2E}" sibTransId="{FD298035-AE9D-4CBE-B0EB-0D07E98EC9AB}"/>
    <dgm:cxn modelId="{AA410D2B-3664-4791-955C-E282D264A878}" type="presOf" srcId="{BC44728D-FCEE-4C13-AEE0-EF4370562988}" destId="{53EDFADB-9AA9-4AF3-80D5-9A8BF4D42266}" srcOrd="0" destOrd="0" presId="urn:microsoft.com/office/officeart/2005/8/layout/vList2#1"/>
    <dgm:cxn modelId="{CB17982C-41AA-4496-A552-B3F0FEA13E66}" type="presOf" srcId="{27A39385-8018-4119-BDEF-C8C7AC7A590D}" destId="{E5AE5947-D1AA-4EB3-A8B5-B7FB04200C93}" srcOrd="0" destOrd="0" presId="urn:microsoft.com/office/officeart/2005/8/layout/vList2#1"/>
    <dgm:cxn modelId="{1B8C57CC-9CC3-408B-9D66-B8FB319A94A1}" type="presOf" srcId="{91ABC5B6-332A-4B1B-A348-3F343183E9C7}" destId="{1B711EBE-11D5-4149-BB91-666CD680C8B0}" srcOrd="0" destOrd="0" presId="urn:microsoft.com/office/officeart/2005/8/layout/vList2#1"/>
    <dgm:cxn modelId="{B2AA2EE0-BB58-44A0-80C5-EACA26D7B3CC}" srcId="{BC44728D-FCEE-4C13-AEE0-EF4370562988}" destId="{27A39385-8018-4119-BDEF-C8C7AC7A590D}" srcOrd="0" destOrd="0" parTransId="{499BCF44-D3E4-4FB7-86C5-5FF8D20C6E7A}" sibTransId="{917F6F2C-8FF9-4571-9F14-A7BA555B1BC0}"/>
    <dgm:cxn modelId="{8D848AC2-32E8-4B7E-A736-10EF4F00A1F6}" type="presParOf" srcId="{1B711EBE-11D5-4149-BB91-666CD680C8B0}" destId="{53EDFADB-9AA9-4AF3-80D5-9A8BF4D42266}" srcOrd="0" destOrd="0" presId="urn:microsoft.com/office/officeart/2005/8/layout/vList2#1"/>
    <dgm:cxn modelId="{F5C29489-E181-4231-B270-466083F84064}" type="presParOf" srcId="{1B711EBE-11D5-4149-BB91-666CD680C8B0}" destId="{E5AE5947-D1AA-4EB3-A8B5-B7FB04200C93}" srcOrd="1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C652CD9-023B-484C-B528-5E8993472737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C652CD9-023B-484C-B528-5E8993472737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600315" cy="892175"/>
        <a:chOff x="0" y="0"/>
        <a:chExt cx="7600315" cy="892175"/>
      </a:xfrm>
    </dsp:grpSpPr>
    <dsp:sp modelId="{53EDFADB-9AA9-4AF3-80D5-9A8BF4D42266}">
      <dsp:nvSpPr>
        <dsp:cNvPr id="3" name="圆角矩形 2"/>
        <dsp:cNvSpPr/>
      </dsp:nvSpPr>
      <dsp:spPr bwMode="white">
        <a:xfrm>
          <a:off x="0" y="0"/>
          <a:ext cx="7600315" cy="81289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1920" tIns="121920" rIns="121920" bIns="12192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    </a:t>
          </a:r>
          <a:r>
            <a:rPr sz="3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（一）完成句子的非从句部分</a:t>
          </a:r>
        </a:p>
      </dsp:txBody>
      <dsp:txXfrm>
        <a:off x="0" y="0"/>
        <a:ext cx="7600315" cy="812896"/>
      </dsp:txXfrm>
    </dsp:sp>
    <dsp:sp modelId="{E5AE5947-D1AA-4EB3-A8B5-B7FB04200C93}">
      <dsp:nvSpPr>
        <dsp:cNvPr id="4" name="矩形 3"/>
        <dsp:cNvSpPr/>
      </dsp:nvSpPr>
      <dsp:spPr bwMode="white">
        <a:xfrm>
          <a:off x="0" y="0"/>
          <a:ext cx="7600315" cy="79279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41310" tIns="6350" rIns="35560" bIns="6350" anchor="t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endParaRPr>
            <a:solidFill>
              <a:schemeClr val="tx1"/>
            </a:solidFill>
          </a:endParaRPr>
        </a:p>
      </dsp:txBody>
      <dsp:txXfrm>
        <a:off x="0" y="0"/>
        <a:ext cx="7600315" cy="792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1442720"/>
        <a:chOff x="0" y="0"/>
        <a:chExt cx="8128000" cy="1442720"/>
      </a:xfrm>
    </dsp:grpSpPr>
    <dsp:sp modelId="{53EDFADB-9AA9-4AF3-80D5-9A8BF4D42266}">
      <dsp:nvSpPr>
        <dsp:cNvPr id="3" name="圆角矩形 2"/>
        <dsp:cNvSpPr/>
      </dsp:nvSpPr>
      <dsp:spPr bwMode="white">
        <a:xfrm>
          <a:off x="0" y="0"/>
          <a:ext cx="8128000" cy="848995"/>
        </a:xfrm>
        <a:prstGeom prst="roundRect">
          <a:avLst/>
        </a:prstGeom>
        <a:solidFill>
          <a:srgbClr val="9BBB59"/>
        </a:solidFill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1920" tIns="121920" rIns="121920" bIns="121920" anchor="ctr"/>
        <a:lstStyle>
          <a:lvl1pPr algn="l">
            <a:defRPr sz="3500"/>
          </a:lvl1pPr>
          <a:lvl2pPr marL="228600" indent="-228600" algn="l">
            <a:defRPr sz="2700"/>
          </a:lvl2pPr>
          <a:lvl3pPr marL="457200" indent="-228600" algn="l">
            <a:defRPr sz="2700"/>
          </a:lvl3pPr>
          <a:lvl4pPr marL="685800" indent="-228600" algn="l">
            <a:defRPr sz="2700"/>
          </a:lvl4pPr>
          <a:lvl5pPr marL="914400" indent="-228600" algn="l">
            <a:defRPr sz="2700"/>
          </a:lvl5pPr>
          <a:lvl6pPr marL="1143000" indent="-228600" algn="l">
            <a:defRPr sz="2700"/>
          </a:lvl6pPr>
          <a:lvl7pPr marL="1371600" indent="-228600" algn="l">
            <a:defRPr sz="2700"/>
          </a:lvl7pPr>
          <a:lvl8pPr marL="1600200" indent="-228600" algn="l">
            <a:defRPr sz="2700"/>
          </a:lvl8pPr>
          <a:lvl9pPr marL="1828800" indent="-228600" algn="l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rPr>
            <a:t>（二）完成句子的从句部分</a:t>
          </a:r>
        </a:p>
      </dsp:txBody>
      <dsp:txXfrm>
        <a:off x="0" y="0"/>
        <a:ext cx="8128000" cy="848995"/>
      </dsp:txXfrm>
    </dsp:sp>
    <dsp:sp modelId="{E5AE5947-D1AA-4EB3-A8B5-B7FB04200C93}">
      <dsp:nvSpPr>
        <dsp:cNvPr id="4" name="矩形 3"/>
        <dsp:cNvSpPr/>
      </dsp:nvSpPr>
      <dsp:spPr bwMode="white">
        <a:xfrm>
          <a:off x="0" y="0"/>
          <a:ext cx="8128000" cy="5796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58064" tIns="44450" rIns="248920" bIns="44450" anchor="t"/>
        <a:lstStyle>
          <a:lvl1pPr algn="l">
            <a:defRPr sz="3500"/>
          </a:lvl1pPr>
          <a:lvl2pPr marL="228600" indent="-228600" algn="l">
            <a:defRPr sz="2700"/>
          </a:lvl2pPr>
          <a:lvl3pPr marL="457200" indent="-228600" algn="l">
            <a:defRPr sz="2700"/>
          </a:lvl3pPr>
          <a:lvl4pPr marL="685800" indent="-228600" algn="l">
            <a:defRPr sz="2700"/>
          </a:lvl4pPr>
          <a:lvl5pPr marL="914400" indent="-228600" algn="l">
            <a:defRPr sz="2700"/>
          </a:lvl5pPr>
          <a:lvl6pPr marL="1143000" indent="-228600" algn="l">
            <a:defRPr sz="2700"/>
          </a:lvl6pPr>
          <a:lvl7pPr marL="1371600" indent="-228600" algn="l">
            <a:defRPr sz="2700"/>
          </a:lvl7pPr>
          <a:lvl8pPr marL="1600200" indent="-228600" algn="l">
            <a:defRPr sz="2700"/>
          </a:lvl8pPr>
          <a:lvl9pPr marL="1828800" indent="-228600" algn="l">
            <a:defRPr sz="27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endParaRPr>
            <a:solidFill>
              <a:schemeClr val="tx1"/>
            </a:solidFill>
          </a:endParaRPr>
        </a:p>
      </dsp:txBody>
      <dsp:txXfrm>
        <a:off x="0" y="0"/>
        <a:ext cx="8128000" cy="579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5DA01-5725-4565-AABC-8FE5819D2A4D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FD400-F377-411D-8739-32941D9653E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3417B8-E5B5-4E6C-A596-CC3F176EEFB8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C8AAC-8937-42B5-AC60-E6AFF71671E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id-ID" altLang="zh-CN" sz="1200" dirty="0">
                <a:latin typeface="Calibri" panose="020F0502020204030204" charset="0"/>
              </a:rPr>
            </a:fld>
            <a:endParaRPr lang="id-ID" altLang="zh-CN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56B7-82AA-4FE7-9486-F80F2B740CED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56B7-82AA-4FE7-9486-F80F2B740CED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9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id-ID" altLang="zh-CN" sz="1200" dirty="0">
                <a:latin typeface="Calibri" panose="020F0502020204030204" charset="0"/>
              </a:rPr>
            </a:fld>
            <a:endParaRPr lang="id-ID" altLang="zh-CN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56B7-82AA-4FE7-9486-F80F2B740CED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8AAC-8937-42B5-AC60-E6AFF71671E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56B7-82AA-4FE7-9486-F80F2B740CED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8AAC-8937-42B5-AC60-E6AFF71671E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8AAC-8937-42B5-AC60-E6AFF71671E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8AAC-8937-42B5-AC60-E6AFF71671E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56B7-82AA-4FE7-9486-F80F2B740CED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8AAC-8937-42B5-AC60-E6AFF71671E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5DADB-2AE5-4A83-B4C0-0DB768112B53}" type="datetime1">
              <a:rPr lang="id-ID" altLang="zh-CN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A5625-ABE0-4648-8BE3-3CCAD31BD75F}" type="datetime1">
              <a:rPr lang="id-ID" altLang="zh-CN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6EF8-52D5-4FA0-AEE2-D901311C1926}" type="datetime1">
              <a:rPr lang="id-ID" altLang="zh-CN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B32A-9FFD-4A71-A3E8-A0E0DBB7AB02}" type="datetime1">
              <a:rPr lang="id-ID" altLang="zh-CN" smtClean="0"/>
            </a:fld>
            <a:endParaRPr lang="id-ID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Startup Presentation</a:t>
            </a:r>
            <a:endParaRPr lang="id-ID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tIns="137160">
            <a:norm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 hasCustomPrompt="1"/>
          </p:nvPr>
        </p:nvSpPr>
        <p:spPr>
          <a:xfrm>
            <a:off x="9018710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6345592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3672473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999354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0" name="Oval 19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1" name="TextBox 20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4922524"/>
            <a:ext cx="12192000" cy="1935477"/>
          </a:xfrm>
          <a:custGeom>
            <a:avLst/>
            <a:gdLst>
              <a:gd name="connsiteX0" fmla="*/ 0 w 12192000"/>
              <a:gd name="connsiteY0" fmla="*/ 0 h 1935477"/>
              <a:gd name="connsiteX1" fmla="*/ 12192000 w 12192000"/>
              <a:gd name="connsiteY1" fmla="*/ 0 h 1935477"/>
              <a:gd name="connsiteX2" fmla="*/ 12192000 w 12192000"/>
              <a:gd name="connsiteY2" fmla="*/ 1935477 h 1935477"/>
              <a:gd name="connsiteX3" fmla="*/ 0 w 12192000"/>
              <a:gd name="connsiteY3" fmla="*/ 1935477 h 193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935477">
                <a:moveTo>
                  <a:pt x="0" y="0"/>
                </a:moveTo>
                <a:lnTo>
                  <a:pt x="12192000" y="0"/>
                </a:lnTo>
                <a:lnTo>
                  <a:pt x="12192000" y="1935477"/>
                </a:lnTo>
                <a:lnTo>
                  <a:pt x="0" y="1935477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02644"/>
            <a:ext cx="12192000" cy="2809430"/>
          </a:xfrm>
          <a:custGeom>
            <a:avLst/>
            <a:gdLst>
              <a:gd name="connsiteX0" fmla="*/ 0 w 12192000"/>
              <a:gd name="connsiteY0" fmla="*/ 0 h 2809430"/>
              <a:gd name="connsiteX1" fmla="*/ 12192000 w 12192000"/>
              <a:gd name="connsiteY1" fmla="*/ 0 h 2809430"/>
              <a:gd name="connsiteX2" fmla="*/ 12192000 w 12192000"/>
              <a:gd name="connsiteY2" fmla="*/ 2809430 h 2809430"/>
              <a:gd name="connsiteX3" fmla="*/ 0 w 12192000"/>
              <a:gd name="connsiteY3" fmla="*/ 2809430 h 280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09430">
                <a:moveTo>
                  <a:pt x="0" y="0"/>
                </a:moveTo>
                <a:lnTo>
                  <a:pt x="12192000" y="0"/>
                </a:lnTo>
                <a:lnTo>
                  <a:pt x="12192000" y="2809430"/>
                </a:lnTo>
                <a:lnTo>
                  <a:pt x="0" y="280943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928612"/>
            <a:ext cx="12192000" cy="3782119"/>
          </a:xfrm>
          <a:custGeom>
            <a:avLst/>
            <a:gdLst>
              <a:gd name="connsiteX0" fmla="*/ 0 w 1719072"/>
              <a:gd name="connsiteY0" fmla="*/ 0 h 3038022"/>
              <a:gd name="connsiteX1" fmla="*/ 1719072 w 1719072"/>
              <a:gd name="connsiteY1" fmla="*/ 0 h 3038022"/>
              <a:gd name="connsiteX2" fmla="*/ 1719072 w 1719072"/>
              <a:gd name="connsiteY2" fmla="*/ 3038022 h 3038022"/>
              <a:gd name="connsiteX3" fmla="*/ 0 w 1719072"/>
              <a:gd name="connsiteY3" fmla="*/ 3038022 h 303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3038022">
                <a:moveTo>
                  <a:pt x="0" y="0"/>
                </a:moveTo>
                <a:lnTo>
                  <a:pt x="1719072" y="0"/>
                </a:lnTo>
                <a:lnTo>
                  <a:pt x="1719072" y="3038022"/>
                </a:lnTo>
                <a:lnTo>
                  <a:pt x="0" y="303802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988256" y="3254717"/>
            <a:ext cx="2434617" cy="2423160"/>
          </a:xfrm>
          <a:custGeom>
            <a:avLst/>
            <a:gdLst>
              <a:gd name="connsiteX0" fmla="*/ 0 w 2434617"/>
              <a:gd name="connsiteY0" fmla="*/ 0 h 2423160"/>
              <a:gd name="connsiteX1" fmla="*/ 2434617 w 2434617"/>
              <a:gd name="connsiteY1" fmla="*/ 0 h 2423160"/>
              <a:gd name="connsiteX2" fmla="*/ 2434617 w 2434617"/>
              <a:gd name="connsiteY2" fmla="*/ 2423160 h 2423160"/>
              <a:gd name="connsiteX3" fmla="*/ 0 w 2434617"/>
              <a:gd name="connsiteY3" fmla="*/ 2423160 h 242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4617" h="2423160">
                <a:moveTo>
                  <a:pt x="0" y="0"/>
                </a:moveTo>
                <a:lnTo>
                  <a:pt x="2434617" y="0"/>
                </a:lnTo>
                <a:lnTo>
                  <a:pt x="2434617" y="2423160"/>
                </a:lnTo>
                <a:lnTo>
                  <a:pt x="0" y="242316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6224932" y="3254717"/>
            <a:ext cx="2434617" cy="2423160"/>
          </a:xfrm>
          <a:custGeom>
            <a:avLst/>
            <a:gdLst>
              <a:gd name="connsiteX0" fmla="*/ 0 w 2434617"/>
              <a:gd name="connsiteY0" fmla="*/ 0 h 2423160"/>
              <a:gd name="connsiteX1" fmla="*/ 2434617 w 2434617"/>
              <a:gd name="connsiteY1" fmla="*/ 0 h 2423160"/>
              <a:gd name="connsiteX2" fmla="*/ 2434617 w 2434617"/>
              <a:gd name="connsiteY2" fmla="*/ 2423160 h 2423160"/>
              <a:gd name="connsiteX3" fmla="*/ 0 w 2434617"/>
              <a:gd name="connsiteY3" fmla="*/ 2423160 h 242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4617" h="2423160">
                <a:moveTo>
                  <a:pt x="0" y="0"/>
                </a:moveTo>
                <a:lnTo>
                  <a:pt x="2434617" y="0"/>
                </a:lnTo>
                <a:lnTo>
                  <a:pt x="2434617" y="2423160"/>
                </a:lnTo>
                <a:lnTo>
                  <a:pt x="0" y="242316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53E9B-E608-4754-9967-6C5213412B25}" type="datetime1">
              <a:rPr lang="id-ID" altLang="zh-CN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765638"/>
            <a:ext cx="12188952" cy="2286000"/>
          </a:xfrm>
          <a:custGeom>
            <a:avLst/>
            <a:gdLst>
              <a:gd name="connsiteX0" fmla="*/ 0 w 12188952"/>
              <a:gd name="connsiteY0" fmla="*/ 0 h 2286000"/>
              <a:gd name="connsiteX1" fmla="*/ 12188952 w 12188952"/>
              <a:gd name="connsiteY1" fmla="*/ 0 h 2286000"/>
              <a:gd name="connsiteX2" fmla="*/ 12188952 w 12188952"/>
              <a:gd name="connsiteY2" fmla="*/ 2286000 h 2286000"/>
              <a:gd name="connsiteX3" fmla="*/ 0 w 12188952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952" h="2286000">
                <a:moveTo>
                  <a:pt x="0" y="0"/>
                </a:moveTo>
                <a:lnTo>
                  <a:pt x="12188952" y="0"/>
                </a:lnTo>
                <a:lnTo>
                  <a:pt x="12188952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1" hasCustomPrompt="1"/>
          </p:nvPr>
        </p:nvSpPr>
        <p:spPr>
          <a:xfrm>
            <a:off x="6107170" y="1661868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2" hasCustomPrompt="1"/>
          </p:nvPr>
        </p:nvSpPr>
        <p:spPr>
          <a:xfrm>
            <a:off x="7630169" y="1658524"/>
            <a:ext cx="3031759" cy="1506735"/>
          </a:xfrm>
          <a:custGeom>
            <a:avLst/>
            <a:gdLst>
              <a:gd name="connsiteX0" fmla="*/ 0 w 3031759"/>
              <a:gd name="connsiteY0" fmla="*/ 0 h 1506735"/>
              <a:gd name="connsiteX1" fmla="*/ 3031759 w 3031759"/>
              <a:gd name="connsiteY1" fmla="*/ 0 h 1506735"/>
              <a:gd name="connsiteX2" fmla="*/ 3031759 w 3031759"/>
              <a:gd name="connsiteY2" fmla="*/ 1506735 h 1506735"/>
              <a:gd name="connsiteX3" fmla="*/ 0 w 3031759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1759" h="1506735">
                <a:moveTo>
                  <a:pt x="0" y="0"/>
                </a:moveTo>
                <a:lnTo>
                  <a:pt x="3031759" y="0"/>
                </a:lnTo>
                <a:lnTo>
                  <a:pt x="3031759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0" hasCustomPrompt="1"/>
          </p:nvPr>
        </p:nvSpPr>
        <p:spPr>
          <a:xfrm>
            <a:off x="1530075" y="1661869"/>
            <a:ext cx="3031759" cy="3031759"/>
          </a:xfrm>
          <a:custGeom>
            <a:avLst/>
            <a:gdLst>
              <a:gd name="connsiteX0" fmla="*/ 0 w 3031759"/>
              <a:gd name="connsiteY0" fmla="*/ 0 h 3031759"/>
              <a:gd name="connsiteX1" fmla="*/ 3031759 w 3031759"/>
              <a:gd name="connsiteY1" fmla="*/ 0 h 3031759"/>
              <a:gd name="connsiteX2" fmla="*/ 3031759 w 3031759"/>
              <a:gd name="connsiteY2" fmla="*/ 3031759 h 3031759"/>
              <a:gd name="connsiteX3" fmla="*/ 0 w 3031759"/>
              <a:gd name="connsiteY3" fmla="*/ 3031759 h 303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1759" h="3031759">
                <a:moveTo>
                  <a:pt x="0" y="0"/>
                </a:moveTo>
                <a:lnTo>
                  <a:pt x="3031759" y="0"/>
                </a:lnTo>
                <a:lnTo>
                  <a:pt x="3031759" y="3031759"/>
                </a:lnTo>
                <a:lnTo>
                  <a:pt x="0" y="3031759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3" hasCustomPrompt="1"/>
          </p:nvPr>
        </p:nvSpPr>
        <p:spPr>
          <a:xfrm>
            <a:off x="4578096" y="1661868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4" hasCustomPrompt="1"/>
          </p:nvPr>
        </p:nvSpPr>
        <p:spPr>
          <a:xfrm>
            <a:off x="6107170" y="3188916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15" hasCustomPrompt="1"/>
          </p:nvPr>
        </p:nvSpPr>
        <p:spPr>
          <a:xfrm>
            <a:off x="4578096" y="3188916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16" hasCustomPrompt="1"/>
          </p:nvPr>
        </p:nvSpPr>
        <p:spPr>
          <a:xfrm>
            <a:off x="3055097" y="4713938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7" hasCustomPrompt="1"/>
          </p:nvPr>
        </p:nvSpPr>
        <p:spPr>
          <a:xfrm>
            <a:off x="1528048" y="4711913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8" hasCustomPrompt="1"/>
          </p:nvPr>
        </p:nvSpPr>
        <p:spPr>
          <a:xfrm>
            <a:off x="4582145" y="4711915"/>
            <a:ext cx="3031759" cy="1506735"/>
          </a:xfrm>
          <a:custGeom>
            <a:avLst/>
            <a:gdLst>
              <a:gd name="connsiteX0" fmla="*/ 0 w 3031759"/>
              <a:gd name="connsiteY0" fmla="*/ 0 h 1506735"/>
              <a:gd name="connsiteX1" fmla="*/ 3031759 w 3031759"/>
              <a:gd name="connsiteY1" fmla="*/ 0 h 1506735"/>
              <a:gd name="connsiteX2" fmla="*/ 3031759 w 3031759"/>
              <a:gd name="connsiteY2" fmla="*/ 1506735 h 1506735"/>
              <a:gd name="connsiteX3" fmla="*/ 0 w 3031759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1759" h="1506735">
                <a:moveTo>
                  <a:pt x="0" y="0"/>
                </a:moveTo>
                <a:lnTo>
                  <a:pt x="3031759" y="0"/>
                </a:lnTo>
                <a:lnTo>
                  <a:pt x="3031759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39" name="Picture Placeholder 38"/>
          <p:cNvSpPr>
            <a:spLocks noGrp="1"/>
          </p:cNvSpPr>
          <p:nvPr>
            <p:ph type="pic" sz="quarter" idx="19" hasCustomPrompt="1"/>
          </p:nvPr>
        </p:nvSpPr>
        <p:spPr>
          <a:xfrm>
            <a:off x="7630169" y="3186891"/>
            <a:ext cx="3031759" cy="3031759"/>
          </a:xfrm>
          <a:custGeom>
            <a:avLst/>
            <a:gdLst>
              <a:gd name="connsiteX0" fmla="*/ 0 w 3031759"/>
              <a:gd name="connsiteY0" fmla="*/ 0 h 3031759"/>
              <a:gd name="connsiteX1" fmla="*/ 3031759 w 3031759"/>
              <a:gd name="connsiteY1" fmla="*/ 0 h 3031759"/>
              <a:gd name="connsiteX2" fmla="*/ 3031759 w 3031759"/>
              <a:gd name="connsiteY2" fmla="*/ 3031759 h 3031759"/>
              <a:gd name="connsiteX3" fmla="*/ 0 w 3031759"/>
              <a:gd name="connsiteY3" fmla="*/ 3031759 h 303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1759" h="3031759">
                <a:moveTo>
                  <a:pt x="0" y="0"/>
                </a:moveTo>
                <a:lnTo>
                  <a:pt x="3031759" y="0"/>
                </a:lnTo>
                <a:lnTo>
                  <a:pt x="3031759" y="3031759"/>
                </a:lnTo>
                <a:lnTo>
                  <a:pt x="0" y="3031759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0" hasCustomPrompt="1"/>
          </p:nvPr>
        </p:nvSpPr>
        <p:spPr>
          <a:xfrm>
            <a:off x="5088467" y="1723651"/>
            <a:ext cx="2015067" cy="1344168"/>
          </a:xfrm>
          <a:custGeom>
            <a:avLst/>
            <a:gdLst>
              <a:gd name="connsiteX0" fmla="*/ 0 w 2015067"/>
              <a:gd name="connsiteY0" fmla="*/ 0 h 1344168"/>
              <a:gd name="connsiteX1" fmla="*/ 2015067 w 2015067"/>
              <a:gd name="connsiteY1" fmla="*/ 0 h 1344168"/>
              <a:gd name="connsiteX2" fmla="*/ 2015067 w 2015067"/>
              <a:gd name="connsiteY2" fmla="*/ 1344168 h 1344168"/>
              <a:gd name="connsiteX3" fmla="*/ 0 w 2015067"/>
              <a:gd name="connsiteY3" fmla="*/ 1344168 h 134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067" h="1344168">
                <a:moveTo>
                  <a:pt x="0" y="0"/>
                </a:moveTo>
                <a:lnTo>
                  <a:pt x="2015067" y="0"/>
                </a:lnTo>
                <a:lnTo>
                  <a:pt x="2015067" y="1344168"/>
                </a:lnTo>
                <a:lnTo>
                  <a:pt x="0" y="13441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1" hasCustomPrompt="1"/>
          </p:nvPr>
        </p:nvSpPr>
        <p:spPr>
          <a:xfrm>
            <a:off x="9195401" y="1723651"/>
            <a:ext cx="2009049" cy="2707924"/>
          </a:xfrm>
          <a:custGeom>
            <a:avLst/>
            <a:gdLst>
              <a:gd name="connsiteX0" fmla="*/ 0 w 2009049"/>
              <a:gd name="connsiteY0" fmla="*/ 0 h 2707924"/>
              <a:gd name="connsiteX1" fmla="*/ 2009049 w 2009049"/>
              <a:gd name="connsiteY1" fmla="*/ 0 h 2707924"/>
              <a:gd name="connsiteX2" fmla="*/ 2009049 w 2009049"/>
              <a:gd name="connsiteY2" fmla="*/ 2707924 h 2707924"/>
              <a:gd name="connsiteX3" fmla="*/ 0 w 2009049"/>
              <a:gd name="connsiteY3" fmla="*/ 2707924 h 270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9049" h="2707924">
                <a:moveTo>
                  <a:pt x="0" y="0"/>
                </a:moveTo>
                <a:lnTo>
                  <a:pt x="2009049" y="0"/>
                </a:lnTo>
                <a:lnTo>
                  <a:pt x="2009049" y="2707924"/>
                </a:lnTo>
                <a:lnTo>
                  <a:pt x="0" y="270792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2" hasCustomPrompt="1"/>
          </p:nvPr>
        </p:nvSpPr>
        <p:spPr>
          <a:xfrm>
            <a:off x="994011" y="1723651"/>
            <a:ext cx="4059936" cy="2706624"/>
          </a:xfrm>
          <a:custGeom>
            <a:avLst/>
            <a:gdLst>
              <a:gd name="connsiteX0" fmla="*/ 0 w 4059936"/>
              <a:gd name="connsiteY0" fmla="*/ 0 h 2706624"/>
              <a:gd name="connsiteX1" fmla="*/ 4059936 w 4059936"/>
              <a:gd name="connsiteY1" fmla="*/ 0 h 2706624"/>
              <a:gd name="connsiteX2" fmla="*/ 4059936 w 4059936"/>
              <a:gd name="connsiteY2" fmla="*/ 2706624 h 2706624"/>
              <a:gd name="connsiteX3" fmla="*/ 0 w 4059936"/>
              <a:gd name="connsiteY3" fmla="*/ 2706624 h 270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936" h="2706624">
                <a:moveTo>
                  <a:pt x="0" y="0"/>
                </a:moveTo>
                <a:lnTo>
                  <a:pt x="4059936" y="0"/>
                </a:lnTo>
                <a:lnTo>
                  <a:pt x="4059936" y="2706624"/>
                </a:lnTo>
                <a:lnTo>
                  <a:pt x="0" y="270662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 hasCustomPrompt="1"/>
          </p:nvPr>
        </p:nvSpPr>
        <p:spPr>
          <a:xfrm>
            <a:off x="7141189" y="1723651"/>
            <a:ext cx="2015067" cy="1344168"/>
          </a:xfrm>
          <a:custGeom>
            <a:avLst/>
            <a:gdLst>
              <a:gd name="connsiteX0" fmla="*/ 0 w 2015067"/>
              <a:gd name="connsiteY0" fmla="*/ 0 h 1344168"/>
              <a:gd name="connsiteX1" fmla="*/ 2015067 w 2015067"/>
              <a:gd name="connsiteY1" fmla="*/ 0 h 1344168"/>
              <a:gd name="connsiteX2" fmla="*/ 2015067 w 2015067"/>
              <a:gd name="connsiteY2" fmla="*/ 1344168 h 1344168"/>
              <a:gd name="connsiteX3" fmla="*/ 0 w 2015067"/>
              <a:gd name="connsiteY3" fmla="*/ 1344168 h 134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067" h="1344168">
                <a:moveTo>
                  <a:pt x="0" y="0"/>
                </a:moveTo>
                <a:lnTo>
                  <a:pt x="2015067" y="0"/>
                </a:lnTo>
                <a:lnTo>
                  <a:pt x="2015067" y="1344168"/>
                </a:lnTo>
                <a:lnTo>
                  <a:pt x="0" y="13441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4" hasCustomPrompt="1"/>
          </p:nvPr>
        </p:nvSpPr>
        <p:spPr>
          <a:xfrm>
            <a:off x="994011" y="4459687"/>
            <a:ext cx="2015067" cy="1344168"/>
          </a:xfrm>
          <a:custGeom>
            <a:avLst/>
            <a:gdLst>
              <a:gd name="connsiteX0" fmla="*/ 0 w 2015067"/>
              <a:gd name="connsiteY0" fmla="*/ 0 h 1344168"/>
              <a:gd name="connsiteX1" fmla="*/ 2015067 w 2015067"/>
              <a:gd name="connsiteY1" fmla="*/ 0 h 1344168"/>
              <a:gd name="connsiteX2" fmla="*/ 2015067 w 2015067"/>
              <a:gd name="connsiteY2" fmla="*/ 1344168 h 1344168"/>
              <a:gd name="connsiteX3" fmla="*/ 0 w 2015067"/>
              <a:gd name="connsiteY3" fmla="*/ 1344168 h 134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067" h="1344168">
                <a:moveTo>
                  <a:pt x="0" y="0"/>
                </a:moveTo>
                <a:lnTo>
                  <a:pt x="2015067" y="0"/>
                </a:lnTo>
                <a:lnTo>
                  <a:pt x="2015067" y="1344168"/>
                </a:lnTo>
                <a:lnTo>
                  <a:pt x="0" y="13441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5" hasCustomPrompt="1"/>
          </p:nvPr>
        </p:nvSpPr>
        <p:spPr>
          <a:xfrm>
            <a:off x="3038413" y="4459687"/>
            <a:ext cx="2015067" cy="1344168"/>
          </a:xfrm>
          <a:custGeom>
            <a:avLst/>
            <a:gdLst>
              <a:gd name="connsiteX0" fmla="*/ 0 w 2015067"/>
              <a:gd name="connsiteY0" fmla="*/ 0 h 1344168"/>
              <a:gd name="connsiteX1" fmla="*/ 2015067 w 2015067"/>
              <a:gd name="connsiteY1" fmla="*/ 0 h 1344168"/>
              <a:gd name="connsiteX2" fmla="*/ 2015067 w 2015067"/>
              <a:gd name="connsiteY2" fmla="*/ 1344168 h 1344168"/>
              <a:gd name="connsiteX3" fmla="*/ 0 w 2015067"/>
              <a:gd name="connsiteY3" fmla="*/ 1344168 h 134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067" h="1344168">
                <a:moveTo>
                  <a:pt x="0" y="0"/>
                </a:moveTo>
                <a:lnTo>
                  <a:pt x="2015067" y="0"/>
                </a:lnTo>
                <a:lnTo>
                  <a:pt x="2015067" y="1344168"/>
                </a:lnTo>
                <a:lnTo>
                  <a:pt x="0" y="13441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6" hasCustomPrompt="1"/>
          </p:nvPr>
        </p:nvSpPr>
        <p:spPr>
          <a:xfrm>
            <a:off x="9192010" y="4459687"/>
            <a:ext cx="2015067" cy="1344168"/>
          </a:xfrm>
          <a:custGeom>
            <a:avLst/>
            <a:gdLst>
              <a:gd name="connsiteX0" fmla="*/ 0 w 2015067"/>
              <a:gd name="connsiteY0" fmla="*/ 0 h 1344168"/>
              <a:gd name="connsiteX1" fmla="*/ 2015067 w 2015067"/>
              <a:gd name="connsiteY1" fmla="*/ 0 h 1344168"/>
              <a:gd name="connsiteX2" fmla="*/ 2015067 w 2015067"/>
              <a:gd name="connsiteY2" fmla="*/ 1344168 h 1344168"/>
              <a:gd name="connsiteX3" fmla="*/ 0 w 2015067"/>
              <a:gd name="connsiteY3" fmla="*/ 1344168 h 134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067" h="1344168">
                <a:moveTo>
                  <a:pt x="0" y="0"/>
                </a:moveTo>
                <a:lnTo>
                  <a:pt x="2015067" y="0"/>
                </a:lnTo>
                <a:lnTo>
                  <a:pt x="2015067" y="1344168"/>
                </a:lnTo>
                <a:lnTo>
                  <a:pt x="0" y="13441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7" hasCustomPrompt="1"/>
          </p:nvPr>
        </p:nvSpPr>
        <p:spPr>
          <a:xfrm>
            <a:off x="5090612" y="3091670"/>
            <a:ext cx="4059936" cy="2706624"/>
          </a:xfrm>
          <a:custGeom>
            <a:avLst/>
            <a:gdLst>
              <a:gd name="connsiteX0" fmla="*/ 0 w 4059936"/>
              <a:gd name="connsiteY0" fmla="*/ 0 h 2706624"/>
              <a:gd name="connsiteX1" fmla="*/ 4059936 w 4059936"/>
              <a:gd name="connsiteY1" fmla="*/ 0 h 2706624"/>
              <a:gd name="connsiteX2" fmla="*/ 4059936 w 4059936"/>
              <a:gd name="connsiteY2" fmla="*/ 2706624 h 2706624"/>
              <a:gd name="connsiteX3" fmla="*/ 0 w 4059936"/>
              <a:gd name="connsiteY3" fmla="*/ 2706624 h 270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936" h="2706624">
                <a:moveTo>
                  <a:pt x="0" y="0"/>
                </a:moveTo>
                <a:lnTo>
                  <a:pt x="4059936" y="0"/>
                </a:lnTo>
                <a:lnTo>
                  <a:pt x="4059936" y="2706624"/>
                </a:lnTo>
                <a:lnTo>
                  <a:pt x="0" y="270662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32" name="Oval 31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33" name="TextBox 32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990600" y="1774201"/>
            <a:ext cx="4715214" cy="3144743"/>
          </a:xfrm>
          <a:custGeom>
            <a:avLst/>
            <a:gdLst>
              <a:gd name="connsiteX0" fmla="*/ 0 w 4715214"/>
              <a:gd name="connsiteY0" fmla="*/ 0 h 3144743"/>
              <a:gd name="connsiteX1" fmla="*/ 4715214 w 4715214"/>
              <a:gd name="connsiteY1" fmla="*/ 0 h 3144743"/>
              <a:gd name="connsiteX2" fmla="*/ 4715214 w 4715214"/>
              <a:gd name="connsiteY2" fmla="*/ 3144743 h 3144743"/>
              <a:gd name="connsiteX3" fmla="*/ 0 w 4715214"/>
              <a:gd name="connsiteY3" fmla="*/ 3144743 h 314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5214" h="3144743">
                <a:moveTo>
                  <a:pt x="0" y="0"/>
                </a:moveTo>
                <a:lnTo>
                  <a:pt x="4715214" y="0"/>
                </a:lnTo>
                <a:lnTo>
                  <a:pt x="4715214" y="3144743"/>
                </a:lnTo>
                <a:lnTo>
                  <a:pt x="0" y="314474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6486186" y="1774201"/>
            <a:ext cx="4715214" cy="3144743"/>
          </a:xfrm>
          <a:custGeom>
            <a:avLst/>
            <a:gdLst>
              <a:gd name="connsiteX0" fmla="*/ 0 w 4715214"/>
              <a:gd name="connsiteY0" fmla="*/ 0 h 3144743"/>
              <a:gd name="connsiteX1" fmla="*/ 4715214 w 4715214"/>
              <a:gd name="connsiteY1" fmla="*/ 0 h 3144743"/>
              <a:gd name="connsiteX2" fmla="*/ 4715214 w 4715214"/>
              <a:gd name="connsiteY2" fmla="*/ 3144743 h 3144743"/>
              <a:gd name="connsiteX3" fmla="*/ 0 w 4715214"/>
              <a:gd name="connsiteY3" fmla="*/ 3144743 h 314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5214" h="3144743">
                <a:moveTo>
                  <a:pt x="0" y="0"/>
                </a:moveTo>
                <a:lnTo>
                  <a:pt x="4715214" y="0"/>
                </a:lnTo>
                <a:lnTo>
                  <a:pt x="4715214" y="3144743"/>
                </a:lnTo>
                <a:lnTo>
                  <a:pt x="0" y="314474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979664" y="1974262"/>
            <a:ext cx="3114472" cy="3099816"/>
          </a:xfrm>
          <a:custGeom>
            <a:avLst/>
            <a:gdLst>
              <a:gd name="connsiteX0" fmla="*/ 0 w 3114472"/>
              <a:gd name="connsiteY0" fmla="*/ 0 h 3099816"/>
              <a:gd name="connsiteX1" fmla="*/ 3114472 w 3114472"/>
              <a:gd name="connsiteY1" fmla="*/ 0 h 3099816"/>
              <a:gd name="connsiteX2" fmla="*/ 3114472 w 3114472"/>
              <a:gd name="connsiteY2" fmla="*/ 3099816 h 3099816"/>
              <a:gd name="connsiteX3" fmla="*/ 0 w 3114472"/>
              <a:gd name="connsiteY3" fmla="*/ 3099816 h 3099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4472" h="3099816">
                <a:moveTo>
                  <a:pt x="0" y="0"/>
                </a:moveTo>
                <a:lnTo>
                  <a:pt x="3114472" y="0"/>
                </a:lnTo>
                <a:lnTo>
                  <a:pt x="3114472" y="3099816"/>
                </a:lnTo>
                <a:lnTo>
                  <a:pt x="0" y="309981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4533296" y="1974262"/>
            <a:ext cx="3114472" cy="3099816"/>
          </a:xfrm>
          <a:custGeom>
            <a:avLst/>
            <a:gdLst>
              <a:gd name="connsiteX0" fmla="*/ 0 w 3114472"/>
              <a:gd name="connsiteY0" fmla="*/ 0 h 3099816"/>
              <a:gd name="connsiteX1" fmla="*/ 3114472 w 3114472"/>
              <a:gd name="connsiteY1" fmla="*/ 0 h 3099816"/>
              <a:gd name="connsiteX2" fmla="*/ 3114472 w 3114472"/>
              <a:gd name="connsiteY2" fmla="*/ 3099816 h 3099816"/>
              <a:gd name="connsiteX3" fmla="*/ 0 w 3114472"/>
              <a:gd name="connsiteY3" fmla="*/ 3099816 h 3099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4472" h="3099816">
                <a:moveTo>
                  <a:pt x="0" y="0"/>
                </a:moveTo>
                <a:lnTo>
                  <a:pt x="3114472" y="0"/>
                </a:lnTo>
                <a:lnTo>
                  <a:pt x="3114472" y="3099816"/>
                </a:lnTo>
                <a:lnTo>
                  <a:pt x="0" y="309981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8086928" y="1974262"/>
            <a:ext cx="3114472" cy="3099816"/>
          </a:xfrm>
          <a:custGeom>
            <a:avLst/>
            <a:gdLst>
              <a:gd name="connsiteX0" fmla="*/ 0 w 3114472"/>
              <a:gd name="connsiteY0" fmla="*/ 0 h 3099816"/>
              <a:gd name="connsiteX1" fmla="*/ 3114472 w 3114472"/>
              <a:gd name="connsiteY1" fmla="*/ 0 h 3099816"/>
              <a:gd name="connsiteX2" fmla="*/ 3114472 w 3114472"/>
              <a:gd name="connsiteY2" fmla="*/ 3099816 h 3099816"/>
              <a:gd name="connsiteX3" fmla="*/ 0 w 3114472"/>
              <a:gd name="connsiteY3" fmla="*/ 3099816 h 3099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4472" h="3099816">
                <a:moveTo>
                  <a:pt x="0" y="0"/>
                </a:moveTo>
                <a:lnTo>
                  <a:pt x="3114472" y="0"/>
                </a:lnTo>
                <a:lnTo>
                  <a:pt x="3114472" y="3099816"/>
                </a:lnTo>
                <a:lnTo>
                  <a:pt x="0" y="309981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8051068" y="1660554"/>
            <a:ext cx="3150333" cy="1773333"/>
          </a:xfrm>
          <a:custGeom>
            <a:avLst/>
            <a:gdLst>
              <a:gd name="connsiteX0" fmla="*/ 0 w 3150333"/>
              <a:gd name="connsiteY0" fmla="*/ 0 h 1773333"/>
              <a:gd name="connsiteX1" fmla="*/ 3150333 w 3150333"/>
              <a:gd name="connsiteY1" fmla="*/ 0 h 1773333"/>
              <a:gd name="connsiteX2" fmla="*/ 3150333 w 3150333"/>
              <a:gd name="connsiteY2" fmla="*/ 1773333 h 1773333"/>
              <a:gd name="connsiteX3" fmla="*/ 0 w 3150333"/>
              <a:gd name="connsiteY3" fmla="*/ 1773333 h 177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3">
                <a:moveTo>
                  <a:pt x="0" y="0"/>
                </a:moveTo>
                <a:lnTo>
                  <a:pt x="3150333" y="0"/>
                </a:lnTo>
                <a:lnTo>
                  <a:pt x="3150333" y="1773333"/>
                </a:lnTo>
                <a:lnTo>
                  <a:pt x="0" y="177333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 hasCustomPrompt="1"/>
          </p:nvPr>
        </p:nvSpPr>
        <p:spPr>
          <a:xfrm>
            <a:off x="4520835" y="1660554"/>
            <a:ext cx="3150333" cy="1773333"/>
          </a:xfrm>
          <a:custGeom>
            <a:avLst/>
            <a:gdLst>
              <a:gd name="connsiteX0" fmla="*/ 0 w 3150333"/>
              <a:gd name="connsiteY0" fmla="*/ 0 h 1773333"/>
              <a:gd name="connsiteX1" fmla="*/ 3150333 w 3150333"/>
              <a:gd name="connsiteY1" fmla="*/ 0 h 1773333"/>
              <a:gd name="connsiteX2" fmla="*/ 3150333 w 3150333"/>
              <a:gd name="connsiteY2" fmla="*/ 1773333 h 1773333"/>
              <a:gd name="connsiteX3" fmla="*/ 0 w 3150333"/>
              <a:gd name="connsiteY3" fmla="*/ 1773333 h 177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3">
                <a:moveTo>
                  <a:pt x="0" y="0"/>
                </a:moveTo>
                <a:lnTo>
                  <a:pt x="3150333" y="0"/>
                </a:lnTo>
                <a:lnTo>
                  <a:pt x="3150333" y="1773333"/>
                </a:lnTo>
                <a:lnTo>
                  <a:pt x="0" y="177333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990601" y="1659949"/>
            <a:ext cx="3150333" cy="1773332"/>
          </a:xfrm>
          <a:custGeom>
            <a:avLst/>
            <a:gdLst>
              <a:gd name="connsiteX0" fmla="*/ 0 w 3150333"/>
              <a:gd name="connsiteY0" fmla="*/ 0 h 1773332"/>
              <a:gd name="connsiteX1" fmla="*/ 3150333 w 3150333"/>
              <a:gd name="connsiteY1" fmla="*/ 0 h 1773332"/>
              <a:gd name="connsiteX2" fmla="*/ 3150333 w 3150333"/>
              <a:gd name="connsiteY2" fmla="*/ 1773332 h 1773332"/>
              <a:gd name="connsiteX3" fmla="*/ 0 w 3150333"/>
              <a:gd name="connsiteY3" fmla="*/ 1773332 h 177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2">
                <a:moveTo>
                  <a:pt x="0" y="0"/>
                </a:moveTo>
                <a:lnTo>
                  <a:pt x="3150333" y="0"/>
                </a:lnTo>
                <a:lnTo>
                  <a:pt x="3150333" y="1773332"/>
                </a:lnTo>
                <a:lnTo>
                  <a:pt x="0" y="177333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8051068" y="4085436"/>
            <a:ext cx="3150333" cy="1773333"/>
          </a:xfrm>
          <a:custGeom>
            <a:avLst/>
            <a:gdLst>
              <a:gd name="connsiteX0" fmla="*/ 0 w 3150333"/>
              <a:gd name="connsiteY0" fmla="*/ 0 h 1773333"/>
              <a:gd name="connsiteX1" fmla="*/ 3150333 w 3150333"/>
              <a:gd name="connsiteY1" fmla="*/ 0 h 1773333"/>
              <a:gd name="connsiteX2" fmla="*/ 3150333 w 3150333"/>
              <a:gd name="connsiteY2" fmla="*/ 1773333 h 1773333"/>
              <a:gd name="connsiteX3" fmla="*/ 0 w 3150333"/>
              <a:gd name="connsiteY3" fmla="*/ 1773333 h 177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3">
                <a:moveTo>
                  <a:pt x="0" y="0"/>
                </a:moveTo>
                <a:lnTo>
                  <a:pt x="3150333" y="0"/>
                </a:lnTo>
                <a:lnTo>
                  <a:pt x="3150333" y="1773333"/>
                </a:lnTo>
                <a:lnTo>
                  <a:pt x="0" y="177333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4520835" y="4085436"/>
            <a:ext cx="3150333" cy="1773333"/>
          </a:xfrm>
          <a:custGeom>
            <a:avLst/>
            <a:gdLst>
              <a:gd name="connsiteX0" fmla="*/ 0 w 3150333"/>
              <a:gd name="connsiteY0" fmla="*/ 0 h 1773333"/>
              <a:gd name="connsiteX1" fmla="*/ 3150333 w 3150333"/>
              <a:gd name="connsiteY1" fmla="*/ 0 h 1773333"/>
              <a:gd name="connsiteX2" fmla="*/ 3150333 w 3150333"/>
              <a:gd name="connsiteY2" fmla="*/ 1773333 h 1773333"/>
              <a:gd name="connsiteX3" fmla="*/ 0 w 3150333"/>
              <a:gd name="connsiteY3" fmla="*/ 1773333 h 177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3">
                <a:moveTo>
                  <a:pt x="0" y="0"/>
                </a:moveTo>
                <a:lnTo>
                  <a:pt x="3150333" y="0"/>
                </a:lnTo>
                <a:lnTo>
                  <a:pt x="3150333" y="1773333"/>
                </a:lnTo>
                <a:lnTo>
                  <a:pt x="0" y="177333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 hasCustomPrompt="1"/>
          </p:nvPr>
        </p:nvSpPr>
        <p:spPr>
          <a:xfrm>
            <a:off x="990601" y="4085437"/>
            <a:ext cx="3150333" cy="1773332"/>
          </a:xfrm>
          <a:custGeom>
            <a:avLst/>
            <a:gdLst>
              <a:gd name="connsiteX0" fmla="*/ 0 w 3150333"/>
              <a:gd name="connsiteY0" fmla="*/ 0 h 1773332"/>
              <a:gd name="connsiteX1" fmla="*/ 3150333 w 3150333"/>
              <a:gd name="connsiteY1" fmla="*/ 0 h 1773332"/>
              <a:gd name="connsiteX2" fmla="*/ 3150333 w 3150333"/>
              <a:gd name="connsiteY2" fmla="*/ 1773332 h 1773332"/>
              <a:gd name="connsiteX3" fmla="*/ 0 w 3150333"/>
              <a:gd name="connsiteY3" fmla="*/ 1773332 h 177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2">
                <a:moveTo>
                  <a:pt x="0" y="0"/>
                </a:moveTo>
                <a:lnTo>
                  <a:pt x="3150333" y="0"/>
                </a:lnTo>
                <a:lnTo>
                  <a:pt x="3150333" y="1773332"/>
                </a:lnTo>
                <a:lnTo>
                  <a:pt x="0" y="177333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0" name="Oval 19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1" name="TextBox 20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990600" y="1685934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4546717" y="1685934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8102834" y="1685934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990600" y="3964175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 hasCustomPrompt="1"/>
          </p:nvPr>
        </p:nvSpPr>
        <p:spPr>
          <a:xfrm>
            <a:off x="4546717" y="3964175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5" hasCustomPrompt="1"/>
          </p:nvPr>
        </p:nvSpPr>
        <p:spPr>
          <a:xfrm>
            <a:off x="8102834" y="3964175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8" name="Oval 1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990601" y="1891048"/>
            <a:ext cx="2355272" cy="3532908"/>
          </a:xfrm>
          <a:custGeom>
            <a:avLst/>
            <a:gdLst>
              <a:gd name="connsiteX0" fmla="*/ 0 w 2355272"/>
              <a:gd name="connsiteY0" fmla="*/ 0 h 3532908"/>
              <a:gd name="connsiteX1" fmla="*/ 2355272 w 2355272"/>
              <a:gd name="connsiteY1" fmla="*/ 0 h 3532908"/>
              <a:gd name="connsiteX2" fmla="*/ 2355272 w 2355272"/>
              <a:gd name="connsiteY2" fmla="*/ 3532908 h 3532908"/>
              <a:gd name="connsiteX3" fmla="*/ 0 w 2355272"/>
              <a:gd name="connsiteY3" fmla="*/ 3532908 h 353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5272" h="3532908">
                <a:moveTo>
                  <a:pt x="0" y="0"/>
                </a:moveTo>
                <a:lnTo>
                  <a:pt x="2355272" y="0"/>
                </a:lnTo>
                <a:lnTo>
                  <a:pt x="2355272" y="3532908"/>
                </a:lnTo>
                <a:lnTo>
                  <a:pt x="0" y="353290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3605716" y="1891048"/>
            <a:ext cx="2355272" cy="3532908"/>
          </a:xfrm>
          <a:custGeom>
            <a:avLst/>
            <a:gdLst>
              <a:gd name="connsiteX0" fmla="*/ 0 w 2355272"/>
              <a:gd name="connsiteY0" fmla="*/ 0 h 3532908"/>
              <a:gd name="connsiteX1" fmla="*/ 2355272 w 2355272"/>
              <a:gd name="connsiteY1" fmla="*/ 0 h 3532908"/>
              <a:gd name="connsiteX2" fmla="*/ 2355272 w 2355272"/>
              <a:gd name="connsiteY2" fmla="*/ 3532908 h 3532908"/>
              <a:gd name="connsiteX3" fmla="*/ 0 w 2355272"/>
              <a:gd name="connsiteY3" fmla="*/ 3532908 h 353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5272" h="3532908">
                <a:moveTo>
                  <a:pt x="0" y="0"/>
                </a:moveTo>
                <a:lnTo>
                  <a:pt x="2355272" y="0"/>
                </a:lnTo>
                <a:lnTo>
                  <a:pt x="2355272" y="3532908"/>
                </a:lnTo>
                <a:lnTo>
                  <a:pt x="0" y="353290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6225922" y="1891048"/>
            <a:ext cx="2355272" cy="3532908"/>
          </a:xfrm>
          <a:custGeom>
            <a:avLst/>
            <a:gdLst>
              <a:gd name="connsiteX0" fmla="*/ 0 w 2355272"/>
              <a:gd name="connsiteY0" fmla="*/ 0 h 3532908"/>
              <a:gd name="connsiteX1" fmla="*/ 2355272 w 2355272"/>
              <a:gd name="connsiteY1" fmla="*/ 0 h 3532908"/>
              <a:gd name="connsiteX2" fmla="*/ 2355272 w 2355272"/>
              <a:gd name="connsiteY2" fmla="*/ 3532908 h 3532908"/>
              <a:gd name="connsiteX3" fmla="*/ 0 w 2355272"/>
              <a:gd name="connsiteY3" fmla="*/ 3532908 h 353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5272" h="3532908">
                <a:moveTo>
                  <a:pt x="0" y="0"/>
                </a:moveTo>
                <a:lnTo>
                  <a:pt x="2355272" y="0"/>
                </a:lnTo>
                <a:lnTo>
                  <a:pt x="2355272" y="3532908"/>
                </a:lnTo>
                <a:lnTo>
                  <a:pt x="0" y="353290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8846128" y="1891048"/>
            <a:ext cx="2355272" cy="3532908"/>
          </a:xfrm>
          <a:custGeom>
            <a:avLst/>
            <a:gdLst>
              <a:gd name="connsiteX0" fmla="*/ 0 w 2355272"/>
              <a:gd name="connsiteY0" fmla="*/ 0 h 3532908"/>
              <a:gd name="connsiteX1" fmla="*/ 2355272 w 2355272"/>
              <a:gd name="connsiteY1" fmla="*/ 0 h 3532908"/>
              <a:gd name="connsiteX2" fmla="*/ 2355272 w 2355272"/>
              <a:gd name="connsiteY2" fmla="*/ 3532908 h 3532908"/>
              <a:gd name="connsiteX3" fmla="*/ 0 w 2355272"/>
              <a:gd name="connsiteY3" fmla="*/ 3532908 h 353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5272" h="3532908">
                <a:moveTo>
                  <a:pt x="0" y="0"/>
                </a:moveTo>
                <a:lnTo>
                  <a:pt x="2355272" y="0"/>
                </a:lnTo>
                <a:lnTo>
                  <a:pt x="2355272" y="3532908"/>
                </a:lnTo>
                <a:lnTo>
                  <a:pt x="0" y="353290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4" name="Oval 13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875281"/>
            <a:ext cx="3051078" cy="4581144"/>
          </a:xfrm>
          <a:custGeom>
            <a:avLst/>
            <a:gdLst>
              <a:gd name="connsiteX0" fmla="*/ 0 w 3051078"/>
              <a:gd name="connsiteY0" fmla="*/ 0 h 4581144"/>
              <a:gd name="connsiteX1" fmla="*/ 3051078 w 3051078"/>
              <a:gd name="connsiteY1" fmla="*/ 0 h 4581144"/>
              <a:gd name="connsiteX2" fmla="*/ 3051078 w 3051078"/>
              <a:gd name="connsiteY2" fmla="*/ 4581144 h 4581144"/>
              <a:gd name="connsiteX3" fmla="*/ 0 w 3051078"/>
              <a:gd name="connsiteY3" fmla="*/ 4581144 h 458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078" h="4581144">
                <a:moveTo>
                  <a:pt x="0" y="0"/>
                </a:moveTo>
                <a:lnTo>
                  <a:pt x="3051078" y="0"/>
                </a:lnTo>
                <a:lnTo>
                  <a:pt x="3051078" y="4581144"/>
                </a:lnTo>
                <a:lnTo>
                  <a:pt x="0" y="458114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3051078" y="1875281"/>
            <a:ext cx="3051078" cy="4581144"/>
          </a:xfrm>
          <a:custGeom>
            <a:avLst/>
            <a:gdLst>
              <a:gd name="connsiteX0" fmla="*/ 0 w 3051078"/>
              <a:gd name="connsiteY0" fmla="*/ 0 h 4581144"/>
              <a:gd name="connsiteX1" fmla="*/ 3051078 w 3051078"/>
              <a:gd name="connsiteY1" fmla="*/ 0 h 4581144"/>
              <a:gd name="connsiteX2" fmla="*/ 3051078 w 3051078"/>
              <a:gd name="connsiteY2" fmla="*/ 4581144 h 4581144"/>
              <a:gd name="connsiteX3" fmla="*/ 0 w 3051078"/>
              <a:gd name="connsiteY3" fmla="*/ 4581144 h 458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078" h="4581144">
                <a:moveTo>
                  <a:pt x="0" y="0"/>
                </a:moveTo>
                <a:lnTo>
                  <a:pt x="3051078" y="0"/>
                </a:lnTo>
                <a:lnTo>
                  <a:pt x="3051078" y="4581144"/>
                </a:lnTo>
                <a:lnTo>
                  <a:pt x="0" y="458114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6102157" y="1875281"/>
            <a:ext cx="3051078" cy="4581144"/>
          </a:xfrm>
          <a:custGeom>
            <a:avLst/>
            <a:gdLst>
              <a:gd name="connsiteX0" fmla="*/ 0 w 3051078"/>
              <a:gd name="connsiteY0" fmla="*/ 0 h 4581144"/>
              <a:gd name="connsiteX1" fmla="*/ 3051078 w 3051078"/>
              <a:gd name="connsiteY1" fmla="*/ 0 h 4581144"/>
              <a:gd name="connsiteX2" fmla="*/ 3051078 w 3051078"/>
              <a:gd name="connsiteY2" fmla="*/ 4581144 h 4581144"/>
              <a:gd name="connsiteX3" fmla="*/ 0 w 3051078"/>
              <a:gd name="connsiteY3" fmla="*/ 4581144 h 458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078" h="4581144">
                <a:moveTo>
                  <a:pt x="0" y="0"/>
                </a:moveTo>
                <a:lnTo>
                  <a:pt x="3051078" y="0"/>
                </a:lnTo>
                <a:lnTo>
                  <a:pt x="3051078" y="4581144"/>
                </a:lnTo>
                <a:lnTo>
                  <a:pt x="0" y="458114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9153236" y="1875281"/>
            <a:ext cx="3051078" cy="4581144"/>
          </a:xfrm>
          <a:custGeom>
            <a:avLst/>
            <a:gdLst>
              <a:gd name="connsiteX0" fmla="*/ 0 w 3051078"/>
              <a:gd name="connsiteY0" fmla="*/ 0 h 4581144"/>
              <a:gd name="connsiteX1" fmla="*/ 3051078 w 3051078"/>
              <a:gd name="connsiteY1" fmla="*/ 0 h 4581144"/>
              <a:gd name="connsiteX2" fmla="*/ 3051078 w 3051078"/>
              <a:gd name="connsiteY2" fmla="*/ 4581144 h 4581144"/>
              <a:gd name="connsiteX3" fmla="*/ 0 w 3051078"/>
              <a:gd name="connsiteY3" fmla="*/ 4581144 h 458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078" h="4581144">
                <a:moveTo>
                  <a:pt x="0" y="0"/>
                </a:moveTo>
                <a:lnTo>
                  <a:pt x="3051078" y="0"/>
                </a:lnTo>
                <a:lnTo>
                  <a:pt x="3051078" y="4581144"/>
                </a:lnTo>
                <a:lnTo>
                  <a:pt x="0" y="458114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986683" y="2065659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573531" y="2065659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6164297" y="2065659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8747226" y="2065659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986683" y="3833800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 hasCustomPrompt="1"/>
          </p:nvPr>
        </p:nvSpPr>
        <p:spPr>
          <a:xfrm>
            <a:off x="3573531" y="3833800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6" hasCustomPrompt="1"/>
          </p:nvPr>
        </p:nvSpPr>
        <p:spPr>
          <a:xfrm>
            <a:off x="6164297" y="3833800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7" hasCustomPrompt="1"/>
          </p:nvPr>
        </p:nvSpPr>
        <p:spPr>
          <a:xfrm>
            <a:off x="8747226" y="3833800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2" name="Oval 21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D4C0A-BE53-4AF0-9DA9-92676813E05D}" type="datetime1">
              <a:rPr lang="id-ID" altLang="zh-CN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1" hasCustomPrompt="1"/>
          </p:nvPr>
        </p:nvSpPr>
        <p:spPr>
          <a:xfrm>
            <a:off x="2034591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4066870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 hasCustomPrompt="1"/>
          </p:nvPr>
        </p:nvSpPr>
        <p:spPr>
          <a:xfrm>
            <a:off x="6099149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 hasCustomPrompt="1"/>
          </p:nvPr>
        </p:nvSpPr>
        <p:spPr>
          <a:xfrm>
            <a:off x="8129117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 hasCustomPrompt="1"/>
          </p:nvPr>
        </p:nvSpPr>
        <p:spPr>
          <a:xfrm>
            <a:off x="10161396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7" hasCustomPrompt="1"/>
          </p:nvPr>
        </p:nvSpPr>
        <p:spPr>
          <a:xfrm>
            <a:off x="2034591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8" hasCustomPrompt="1"/>
          </p:nvPr>
        </p:nvSpPr>
        <p:spPr>
          <a:xfrm>
            <a:off x="4066870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9" hasCustomPrompt="1"/>
          </p:nvPr>
        </p:nvSpPr>
        <p:spPr>
          <a:xfrm>
            <a:off x="6099149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20" hasCustomPrompt="1"/>
          </p:nvPr>
        </p:nvSpPr>
        <p:spPr>
          <a:xfrm>
            <a:off x="8129117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21" hasCustomPrompt="1"/>
          </p:nvPr>
        </p:nvSpPr>
        <p:spPr>
          <a:xfrm>
            <a:off x="10161396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990603" y="2093812"/>
            <a:ext cx="4933707" cy="3290464"/>
          </a:xfrm>
          <a:custGeom>
            <a:avLst/>
            <a:gdLst>
              <a:gd name="connsiteX0" fmla="*/ 0 w 4933707"/>
              <a:gd name="connsiteY0" fmla="*/ 0 h 3290464"/>
              <a:gd name="connsiteX1" fmla="*/ 4933707 w 4933707"/>
              <a:gd name="connsiteY1" fmla="*/ 0 h 3290464"/>
              <a:gd name="connsiteX2" fmla="*/ 4933707 w 4933707"/>
              <a:gd name="connsiteY2" fmla="*/ 3290464 h 3290464"/>
              <a:gd name="connsiteX3" fmla="*/ 0 w 4933707"/>
              <a:gd name="connsiteY3" fmla="*/ 3290464 h 329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3707" h="3290464">
                <a:moveTo>
                  <a:pt x="0" y="0"/>
                </a:moveTo>
                <a:lnTo>
                  <a:pt x="4933707" y="0"/>
                </a:lnTo>
                <a:lnTo>
                  <a:pt x="4933707" y="3290464"/>
                </a:lnTo>
                <a:lnTo>
                  <a:pt x="0" y="329046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397334" y="1802532"/>
            <a:ext cx="4105656" cy="4105656"/>
          </a:xfrm>
          <a:custGeom>
            <a:avLst/>
            <a:gdLst>
              <a:gd name="connsiteX0" fmla="*/ 0 w 4105656"/>
              <a:gd name="connsiteY0" fmla="*/ 0 h 4105656"/>
              <a:gd name="connsiteX1" fmla="*/ 4105656 w 4105656"/>
              <a:gd name="connsiteY1" fmla="*/ 0 h 4105656"/>
              <a:gd name="connsiteX2" fmla="*/ 4105656 w 4105656"/>
              <a:gd name="connsiteY2" fmla="*/ 4105656 h 4105656"/>
              <a:gd name="connsiteX3" fmla="*/ 0 w 4105656"/>
              <a:gd name="connsiteY3" fmla="*/ 4105656 h 410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5656" h="4105656">
                <a:moveTo>
                  <a:pt x="0" y="0"/>
                </a:moveTo>
                <a:lnTo>
                  <a:pt x="4105656" y="0"/>
                </a:lnTo>
                <a:lnTo>
                  <a:pt x="4105656" y="4105656"/>
                </a:lnTo>
                <a:lnTo>
                  <a:pt x="0" y="410565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990601" y="1995181"/>
            <a:ext cx="2962655" cy="2962656"/>
          </a:xfrm>
          <a:custGeom>
            <a:avLst/>
            <a:gdLst>
              <a:gd name="connsiteX0" fmla="*/ 0 w 2962655"/>
              <a:gd name="connsiteY0" fmla="*/ 0 h 2962656"/>
              <a:gd name="connsiteX1" fmla="*/ 2962655 w 2962655"/>
              <a:gd name="connsiteY1" fmla="*/ 0 h 2962656"/>
              <a:gd name="connsiteX2" fmla="*/ 2962655 w 2962655"/>
              <a:gd name="connsiteY2" fmla="*/ 2962656 h 2962656"/>
              <a:gd name="connsiteX3" fmla="*/ 0 w 2962655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655" h="2962656">
                <a:moveTo>
                  <a:pt x="0" y="0"/>
                </a:moveTo>
                <a:lnTo>
                  <a:pt x="2962655" y="0"/>
                </a:lnTo>
                <a:lnTo>
                  <a:pt x="2962655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4617259" y="1995181"/>
            <a:ext cx="2962655" cy="2962656"/>
          </a:xfrm>
          <a:custGeom>
            <a:avLst/>
            <a:gdLst>
              <a:gd name="connsiteX0" fmla="*/ 0 w 2962655"/>
              <a:gd name="connsiteY0" fmla="*/ 0 h 2962656"/>
              <a:gd name="connsiteX1" fmla="*/ 2962655 w 2962655"/>
              <a:gd name="connsiteY1" fmla="*/ 0 h 2962656"/>
              <a:gd name="connsiteX2" fmla="*/ 2962655 w 2962655"/>
              <a:gd name="connsiteY2" fmla="*/ 2962656 h 2962656"/>
              <a:gd name="connsiteX3" fmla="*/ 0 w 2962655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655" h="2962656">
                <a:moveTo>
                  <a:pt x="0" y="0"/>
                </a:moveTo>
                <a:lnTo>
                  <a:pt x="2962655" y="0"/>
                </a:lnTo>
                <a:lnTo>
                  <a:pt x="2962655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8242310" y="1995181"/>
            <a:ext cx="2962655" cy="2962656"/>
          </a:xfrm>
          <a:custGeom>
            <a:avLst/>
            <a:gdLst>
              <a:gd name="connsiteX0" fmla="*/ 0 w 2962655"/>
              <a:gd name="connsiteY0" fmla="*/ 0 h 2962656"/>
              <a:gd name="connsiteX1" fmla="*/ 2962655 w 2962655"/>
              <a:gd name="connsiteY1" fmla="*/ 0 h 2962656"/>
              <a:gd name="connsiteX2" fmla="*/ 2962655 w 2962655"/>
              <a:gd name="connsiteY2" fmla="*/ 2962656 h 2962656"/>
              <a:gd name="connsiteX3" fmla="*/ 0 w 2962655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655" h="2962656">
                <a:moveTo>
                  <a:pt x="0" y="0"/>
                </a:moveTo>
                <a:lnTo>
                  <a:pt x="2962655" y="0"/>
                </a:lnTo>
                <a:lnTo>
                  <a:pt x="2962655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999354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3672473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6345592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9018710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4" name="Oval 13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013808" y="1718031"/>
            <a:ext cx="1920240" cy="1920240"/>
          </a:xfrm>
          <a:custGeom>
            <a:avLst/>
            <a:gdLst>
              <a:gd name="connsiteX0" fmla="*/ 65903 w 1920240"/>
              <a:gd name="connsiteY0" fmla="*/ 0 h 1920240"/>
              <a:gd name="connsiteX1" fmla="*/ 1854337 w 1920240"/>
              <a:gd name="connsiteY1" fmla="*/ 0 h 1920240"/>
              <a:gd name="connsiteX2" fmla="*/ 1920240 w 1920240"/>
              <a:gd name="connsiteY2" fmla="*/ 65903 h 1920240"/>
              <a:gd name="connsiteX3" fmla="*/ 1920240 w 1920240"/>
              <a:gd name="connsiteY3" fmla="*/ 1854337 h 1920240"/>
              <a:gd name="connsiteX4" fmla="*/ 1854337 w 1920240"/>
              <a:gd name="connsiteY4" fmla="*/ 1920240 h 1920240"/>
              <a:gd name="connsiteX5" fmla="*/ 65903 w 1920240"/>
              <a:gd name="connsiteY5" fmla="*/ 1920240 h 1920240"/>
              <a:gd name="connsiteX6" fmla="*/ 0 w 1920240"/>
              <a:gd name="connsiteY6" fmla="*/ 1854337 h 1920240"/>
              <a:gd name="connsiteX7" fmla="*/ 0 w 1920240"/>
              <a:gd name="connsiteY7" fmla="*/ 65903 h 1920240"/>
              <a:gd name="connsiteX8" fmla="*/ 65903 w 1920240"/>
              <a:gd name="connsiteY8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920240">
                <a:moveTo>
                  <a:pt x="65903" y="0"/>
                </a:moveTo>
                <a:lnTo>
                  <a:pt x="1854337" y="0"/>
                </a:lnTo>
                <a:cubicBezTo>
                  <a:pt x="1890734" y="0"/>
                  <a:pt x="1920240" y="29506"/>
                  <a:pt x="1920240" y="65903"/>
                </a:cubicBezTo>
                <a:lnTo>
                  <a:pt x="1920240" y="1854337"/>
                </a:lnTo>
                <a:cubicBezTo>
                  <a:pt x="1920240" y="1890734"/>
                  <a:pt x="1890734" y="1920240"/>
                  <a:pt x="1854337" y="1920240"/>
                </a:cubicBezTo>
                <a:lnTo>
                  <a:pt x="65903" y="1920240"/>
                </a:lnTo>
                <a:cubicBezTo>
                  <a:pt x="29506" y="1920240"/>
                  <a:pt x="0" y="1890734"/>
                  <a:pt x="0" y="1854337"/>
                </a:cubicBezTo>
                <a:lnTo>
                  <a:pt x="0" y="65903"/>
                </a:lnTo>
                <a:cubicBezTo>
                  <a:pt x="0" y="29506"/>
                  <a:pt x="29506" y="0"/>
                  <a:pt x="65903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6515676" y="1718031"/>
            <a:ext cx="1920240" cy="1920240"/>
          </a:xfrm>
          <a:custGeom>
            <a:avLst/>
            <a:gdLst>
              <a:gd name="connsiteX0" fmla="*/ 65903 w 1920240"/>
              <a:gd name="connsiteY0" fmla="*/ 0 h 1920240"/>
              <a:gd name="connsiteX1" fmla="*/ 1854337 w 1920240"/>
              <a:gd name="connsiteY1" fmla="*/ 0 h 1920240"/>
              <a:gd name="connsiteX2" fmla="*/ 1920240 w 1920240"/>
              <a:gd name="connsiteY2" fmla="*/ 65903 h 1920240"/>
              <a:gd name="connsiteX3" fmla="*/ 1920240 w 1920240"/>
              <a:gd name="connsiteY3" fmla="*/ 1854337 h 1920240"/>
              <a:gd name="connsiteX4" fmla="*/ 1854337 w 1920240"/>
              <a:gd name="connsiteY4" fmla="*/ 1920240 h 1920240"/>
              <a:gd name="connsiteX5" fmla="*/ 65903 w 1920240"/>
              <a:gd name="connsiteY5" fmla="*/ 1920240 h 1920240"/>
              <a:gd name="connsiteX6" fmla="*/ 0 w 1920240"/>
              <a:gd name="connsiteY6" fmla="*/ 1854337 h 1920240"/>
              <a:gd name="connsiteX7" fmla="*/ 0 w 1920240"/>
              <a:gd name="connsiteY7" fmla="*/ 65903 h 1920240"/>
              <a:gd name="connsiteX8" fmla="*/ 65903 w 1920240"/>
              <a:gd name="connsiteY8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920240">
                <a:moveTo>
                  <a:pt x="65903" y="0"/>
                </a:moveTo>
                <a:lnTo>
                  <a:pt x="1854337" y="0"/>
                </a:lnTo>
                <a:cubicBezTo>
                  <a:pt x="1890734" y="0"/>
                  <a:pt x="1920240" y="29506"/>
                  <a:pt x="1920240" y="65903"/>
                </a:cubicBezTo>
                <a:lnTo>
                  <a:pt x="1920240" y="1854337"/>
                </a:lnTo>
                <a:cubicBezTo>
                  <a:pt x="1920240" y="1890734"/>
                  <a:pt x="1890734" y="1920240"/>
                  <a:pt x="1854337" y="1920240"/>
                </a:cubicBezTo>
                <a:lnTo>
                  <a:pt x="65903" y="1920240"/>
                </a:lnTo>
                <a:cubicBezTo>
                  <a:pt x="29506" y="1920240"/>
                  <a:pt x="0" y="1890734"/>
                  <a:pt x="0" y="1854337"/>
                </a:cubicBezTo>
                <a:lnTo>
                  <a:pt x="0" y="65903"/>
                </a:lnTo>
                <a:cubicBezTo>
                  <a:pt x="0" y="29506"/>
                  <a:pt x="29506" y="0"/>
                  <a:pt x="65903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1013808" y="4099338"/>
            <a:ext cx="1920240" cy="1920240"/>
          </a:xfrm>
          <a:custGeom>
            <a:avLst/>
            <a:gdLst>
              <a:gd name="connsiteX0" fmla="*/ 65903 w 1920240"/>
              <a:gd name="connsiteY0" fmla="*/ 0 h 1920240"/>
              <a:gd name="connsiteX1" fmla="*/ 1854337 w 1920240"/>
              <a:gd name="connsiteY1" fmla="*/ 0 h 1920240"/>
              <a:gd name="connsiteX2" fmla="*/ 1920240 w 1920240"/>
              <a:gd name="connsiteY2" fmla="*/ 65903 h 1920240"/>
              <a:gd name="connsiteX3" fmla="*/ 1920240 w 1920240"/>
              <a:gd name="connsiteY3" fmla="*/ 1854337 h 1920240"/>
              <a:gd name="connsiteX4" fmla="*/ 1854337 w 1920240"/>
              <a:gd name="connsiteY4" fmla="*/ 1920240 h 1920240"/>
              <a:gd name="connsiteX5" fmla="*/ 65903 w 1920240"/>
              <a:gd name="connsiteY5" fmla="*/ 1920240 h 1920240"/>
              <a:gd name="connsiteX6" fmla="*/ 0 w 1920240"/>
              <a:gd name="connsiteY6" fmla="*/ 1854337 h 1920240"/>
              <a:gd name="connsiteX7" fmla="*/ 0 w 1920240"/>
              <a:gd name="connsiteY7" fmla="*/ 65903 h 1920240"/>
              <a:gd name="connsiteX8" fmla="*/ 65903 w 1920240"/>
              <a:gd name="connsiteY8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920240">
                <a:moveTo>
                  <a:pt x="65903" y="0"/>
                </a:moveTo>
                <a:lnTo>
                  <a:pt x="1854337" y="0"/>
                </a:lnTo>
                <a:cubicBezTo>
                  <a:pt x="1890734" y="0"/>
                  <a:pt x="1920240" y="29506"/>
                  <a:pt x="1920240" y="65903"/>
                </a:cubicBezTo>
                <a:lnTo>
                  <a:pt x="1920240" y="1854337"/>
                </a:lnTo>
                <a:cubicBezTo>
                  <a:pt x="1920240" y="1890734"/>
                  <a:pt x="1890734" y="1920240"/>
                  <a:pt x="1854337" y="1920240"/>
                </a:cubicBezTo>
                <a:lnTo>
                  <a:pt x="65903" y="1920240"/>
                </a:lnTo>
                <a:cubicBezTo>
                  <a:pt x="29506" y="1920240"/>
                  <a:pt x="0" y="1890734"/>
                  <a:pt x="0" y="1854337"/>
                </a:cubicBezTo>
                <a:lnTo>
                  <a:pt x="0" y="65903"/>
                </a:lnTo>
                <a:cubicBezTo>
                  <a:pt x="0" y="29506"/>
                  <a:pt x="29506" y="0"/>
                  <a:pt x="65903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515676" y="4099338"/>
            <a:ext cx="1920240" cy="1920240"/>
          </a:xfrm>
          <a:custGeom>
            <a:avLst/>
            <a:gdLst>
              <a:gd name="connsiteX0" fmla="*/ 65903 w 1920240"/>
              <a:gd name="connsiteY0" fmla="*/ 0 h 1920240"/>
              <a:gd name="connsiteX1" fmla="*/ 1854337 w 1920240"/>
              <a:gd name="connsiteY1" fmla="*/ 0 h 1920240"/>
              <a:gd name="connsiteX2" fmla="*/ 1920240 w 1920240"/>
              <a:gd name="connsiteY2" fmla="*/ 65903 h 1920240"/>
              <a:gd name="connsiteX3" fmla="*/ 1920240 w 1920240"/>
              <a:gd name="connsiteY3" fmla="*/ 1854337 h 1920240"/>
              <a:gd name="connsiteX4" fmla="*/ 1854337 w 1920240"/>
              <a:gd name="connsiteY4" fmla="*/ 1920240 h 1920240"/>
              <a:gd name="connsiteX5" fmla="*/ 65903 w 1920240"/>
              <a:gd name="connsiteY5" fmla="*/ 1920240 h 1920240"/>
              <a:gd name="connsiteX6" fmla="*/ 0 w 1920240"/>
              <a:gd name="connsiteY6" fmla="*/ 1854337 h 1920240"/>
              <a:gd name="connsiteX7" fmla="*/ 0 w 1920240"/>
              <a:gd name="connsiteY7" fmla="*/ 65903 h 1920240"/>
              <a:gd name="connsiteX8" fmla="*/ 65903 w 1920240"/>
              <a:gd name="connsiteY8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920240">
                <a:moveTo>
                  <a:pt x="65903" y="0"/>
                </a:moveTo>
                <a:lnTo>
                  <a:pt x="1854337" y="0"/>
                </a:lnTo>
                <a:cubicBezTo>
                  <a:pt x="1890734" y="0"/>
                  <a:pt x="1920240" y="29506"/>
                  <a:pt x="1920240" y="65903"/>
                </a:cubicBezTo>
                <a:lnTo>
                  <a:pt x="1920240" y="1854337"/>
                </a:lnTo>
                <a:cubicBezTo>
                  <a:pt x="1920240" y="1890734"/>
                  <a:pt x="1890734" y="1920240"/>
                  <a:pt x="1854337" y="1920240"/>
                </a:cubicBezTo>
                <a:lnTo>
                  <a:pt x="65903" y="1920240"/>
                </a:lnTo>
                <a:cubicBezTo>
                  <a:pt x="29506" y="1920240"/>
                  <a:pt x="0" y="1890734"/>
                  <a:pt x="0" y="1854337"/>
                </a:cubicBezTo>
                <a:lnTo>
                  <a:pt x="0" y="65903"/>
                </a:lnTo>
                <a:cubicBezTo>
                  <a:pt x="0" y="29506"/>
                  <a:pt x="29506" y="0"/>
                  <a:pt x="65903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4" name="Oval 13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941274" y="1711353"/>
            <a:ext cx="2039112" cy="2039112"/>
          </a:xfrm>
          <a:custGeom>
            <a:avLst/>
            <a:gdLst>
              <a:gd name="connsiteX0" fmla="*/ 1000999 w 2039112"/>
              <a:gd name="connsiteY0" fmla="*/ 0 h 2039112"/>
              <a:gd name="connsiteX1" fmla="*/ 1037200 w 2039112"/>
              <a:gd name="connsiteY1" fmla="*/ 0 h 2039112"/>
              <a:gd name="connsiteX2" fmla="*/ 1123390 w 2039112"/>
              <a:gd name="connsiteY2" fmla="*/ 4352 h 2039112"/>
              <a:gd name="connsiteX3" fmla="*/ 2039112 w 2039112"/>
              <a:gd name="connsiteY3" fmla="*/ 1019099 h 2039112"/>
              <a:gd name="connsiteX4" fmla="*/ 1019099 w 2039112"/>
              <a:gd name="connsiteY4" fmla="*/ 2039112 h 2039112"/>
              <a:gd name="connsiteX5" fmla="*/ 4352 w 2039112"/>
              <a:gd name="connsiteY5" fmla="*/ 1123390 h 2039112"/>
              <a:gd name="connsiteX6" fmla="*/ 0 w 2039112"/>
              <a:gd name="connsiteY6" fmla="*/ 1037200 h 2039112"/>
              <a:gd name="connsiteX7" fmla="*/ 0 w 2039112"/>
              <a:gd name="connsiteY7" fmla="*/ 1000999 h 2039112"/>
              <a:gd name="connsiteX8" fmla="*/ 4352 w 2039112"/>
              <a:gd name="connsiteY8" fmla="*/ 914809 h 2039112"/>
              <a:gd name="connsiteX9" fmla="*/ 914809 w 2039112"/>
              <a:gd name="connsiteY9" fmla="*/ 4352 h 20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9112" h="2039112">
                <a:moveTo>
                  <a:pt x="1000999" y="0"/>
                </a:moveTo>
                <a:lnTo>
                  <a:pt x="1037200" y="0"/>
                </a:lnTo>
                <a:lnTo>
                  <a:pt x="1123390" y="4352"/>
                </a:lnTo>
                <a:cubicBezTo>
                  <a:pt x="1637738" y="56587"/>
                  <a:pt x="2039112" y="490970"/>
                  <a:pt x="2039112" y="1019099"/>
                </a:cubicBezTo>
                <a:cubicBezTo>
                  <a:pt x="2039112" y="1582437"/>
                  <a:pt x="1582437" y="2039112"/>
                  <a:pt x="1019099" y="2039112"/>
                </a:cubicBezTo>
                <a:cubicBezTo>
                  <a:pt x="490970" y="2039112"/>
                  <a:pt x="56587" y="1637738"/>
                  <a:pt x="4352" y="1123390"/>
                </a:cubicBezTo>
                <a:lnTo>
                  <a:pt x="0" y="1037200"/>
                </a:lnTo>
                <a:lnTo>
                  <a:pt x="0" y="1000999"/>
                </a:lnTo>
                <a:lnTo>
                  <a:pt x="4352" y="914809"/>
                </a:lnTo>
                <a:cubicBezTo>
                  <a:pt x="53105" y="434751"/>
                  <a:pt x="434751" y="53105"/>
                  <a:pt x="914809" y="4352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6212528" y="1711353"/>
            <a:ext cx="2039112" cy="2039112"/>
          </a:xfrm>
          <a:custGeom>
            <a:avLst/>
            <a:gdLst>
              <a:gd name="connsiteX0" fmla="*/ 1000999 w 2039112"/>
              <a:gd name="connsiteY0" fmla="*/ 0 h 2039112"/>
              <a:gd name="connsiteX1" fmla="*/ 1037200 w 2039112"/>
              <a:gd name="connsiteY1" fmla="*/ 0 h 2039112"/>
              <a:gd name="connsiteX2" fmla="*/ 1123390 w 2039112"/>
              <a:gd name="connsiteY2" fmla="*/ 4352 h 2039112"/>
              <a:gd name="connsiteX3" fmla="*/ 2039112 w 2039112"/>
              <a:gd name="connsiteY3" fmla="*/ 1019099 h 2039112"/>
              <a:gd name="connsiteX4" fmla="*/ 1019099 w 2039112"/>
              <a:gd name="connsiteY4" fmla="*/ 2039112 h 2039112"/>
              <a:gd name="connsiteX5" fmla="*/ 4352 w 2039112"/>
              <a:gd name="connsiteY5" fmla="*/ 1123390 h 2039112"/>
              <a:gd name="connsiteX6" fmla="*/ 0 w 2039112"/>
              <a:gd name="connsiteY6" fmla="*/ 1037200 h 2039112"/>
              <a:gd name="connsiteX7" fmla="*/ 0 w 2039112"/>
              <a:gd name="connsiteY7" fmla="*/ 1000999 h 2039112"/>
              <a:gd name="connsiteX8" fmla="*/ 4352 w 2039112"/>
              <a:gd name="connsiteY8" fmla="*/ 914809 h 2039112"/>
              <a:gd name="connsiteX9" fmla="*/ 914809 w 2039112"/>
              <a:gd name="connsiteY9" fmla="*/ 4352 h 20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9112" h="2039112">
                <a:moveTo>
                  <a:pt x="1000999" y="0"/>
                </a:moveTo>
                <a:lnTo>
                  <a:pt x="1037200" y="0"/>
                </a:lnTo>
                <a:lnTo>
                  <a:pt x="1123390" y="4352"/>
                </a:lnTo>
                <a:cubicBezTo>
                  <a:pt x="1637738" y="56587"/>
                  <a:pt x="2039112" y="490970"/>
                  <a:pt x="2039112" y="1019099"/>
                </a:cubicBezTo>
                <a:cubicBezTo>
                  <a:pt x="2039112" y="1582437"/>
                  <a:pt x="1582437" y="2039112"/>
                  <a:pt x="1019099" y="2039112"/>
                </a:cubicBezTo>
                <a:cubicBezTo>
                  <a:pt x="490970" y="2039112"/>
                  <a:pt x="56587" y="1637738"/>
                  <a:pt x="4352" y="1123390"/>
                </a:cubicBezTo>
                <a:lnTo>
                  <a:pt x="0" y="1037200"/>
                </a:lnTo>
                <a:lnTo>
                  <a:pt x="0" y="1000999"/>
                </a:lnTo>
                <a:lnTo>
                  <a:pt x="4352" y="914809"/>
                </a:lnTo>
                <a:cubicBezTo>
                  <a:pt x="53105" y="434751"/>
                  <a:pt x="434751" y="53105"/>
                  <a:pt x="914809" y="4352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3941274" y="3982607"/>
            <a:ext cx="2039112" cy="2039112"/>
          </a:xfrm>
          <a:custGeom>
            <a:avLst/>
            <a:gdLst>
              <a:gd name="connsiteX0" fmla="*/ 1000999 w 2039112"/>
              <a:gd name="connsiteY0" fmla="*/ 0 h 2039112"/>
              <a:gd name="connsiteX1" fmla="*/ 1037200 w 2039112"/>
              <a:gd name="connsiteY1" fmla="*/ 0 h 2039112"/>
              <a:gd name="connsiteX2" fmla="*/ 1123390 w 2039112"/>
              <a:gd name="connsiteY2" fmla="*/ 4352 h 2039112"/>
              <a:gd name="connsiteX3" fmla="*/ 2039112 w 2039112"/>
              <a:gd name="connsiteY3" fmla="*/ 1019099 h 2039112"/>
              <a:gd name="connsiteX4" fmla="*/ 1019099 w 2039112"/>
              <a:gd name="connsiteY4" fmla="*/ 2039112 h 2039112"/>
              <a:gd name="connsiteX5" fmla="*/ 4352 w 2039112"/>
              <a:gd name="connsiteY5" fmla="*/ 1123390 h 2039112"/>
              <a:gd name="connsiteX6" fmla="*/ 0 w 2039112"/>
              <a:gd name="connsiteY6" fmla="*/ 1037200 h 2039112"/>
              <a:gd name="connsiteX7" fmla="*/ 0 w 2039112"/>
              <a:gd name="connsiteY7" fmla="*/ 1000999 h 2039112"/>
              <a:gd name="connsiteX8" fmla="*/ 4352 w 2039112"/>
              <a:gd name="connsiteY8" fmla="*/ 914809 h 2039112"/>
              <a:gd name="connsiteX9" fmla="*/ 914809 w 2039112"/>
              <a:gd name="connsiteY9" fmla="*/ 4352 h 20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9112" h="2039112">
                <a:moveTo>
                  <a:pt x="1000999" y="0"/>
                </a:moveTo>
                <a:lnTo>
                  <a:pt x="1037200" y="0"/>
                </a:lnTo>
                <a:lnTo>
                  <a:pt x="1123390" y="4352"/>
                </a:lnTo>
                <a:cubicBezTo>
                  <a:pt x="1637738" y="56587"/>
                  <a:pt x="2039112" y="490970"/>
                  <a:pt x="2039112" y="1019099"/>
                </a:cubicBezTo>
                <a:cubicBezTo>
                  <a:pt x="2039112" y="1582437"/>
                  <a:pt x="1582437" y="2039112"/>
                  <a:pt x="1019099" y="2039112"/>
                </a:cubicBezTo>
                <a:cubicBezTo>
                  <a:pt x="490970" y="2039112"/>
                  <a:pt x="56587" y="1637738"/>
                  <a:pt x="4352" y="1123390"/>
                </a:cubicBezTo>
                <a:lnTo>
                  <a:pt x="0" y="1037200"/>
                </a:lnTo>
                <a:lnTo>
                  <a:pt x="0" y="1000999"/>
                </a:lnTo>
                <a:lnTo>
                  <a:pt x="4352" y="914809"/>
                </a:lnTo>
                <a:cubicBezTo>
                  <a:pt x="53105" y="434751"/>
                  <a:pt x="434751" y="53105"/>
                  <a:pt x="914809" y="4352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212528" y="3982607"/>
            <a:ext cx="2039112" cy="2039112"/>
          </a:xfrm>
          <a:custGeom>
            <a:avLst/>
            <a:gdLst>
              <a:gd name="connsiteX0" fmla="*/ 1000999 w 2039112"/>
              <a:gd name="connsiteY0" fmla="*/ 0 h 2039112"/>
              <a:gd name="connsiteX1" fmla="*/ 1037200 w 2039112"/>
              <a:gd name="connsiteY1" fmla="*/ 0 h 2039112"/>
              <a:gd name="connsiteX2" fmla="*/ 1123390 w 2039112"/>
              <a:gd name="connsiteY2" fmla="*/ 4352 h 2039112"/>
              <a:gd name="connsiteX3" fmla="*/ 2039112 w 2039112"/>
              <a:gd name="connsiteY3" fmla="*/ 1019099 h 2039112"/>
              <a:gd name="connsiteX4" fmla="*/ 1019099 w 2039112"/>
              <a:gd name="connsiteY4" fmla="*/ 2039112 h 2039112"/>
              <a:gd name="connsiteX5" fmla="*/ 4352 w 2039112"/>
              <a:gd name="connsiteY5" fmla="*/ 1123390 h 2039112"/>
              <a:gd name="connsiteX6" fmla="*/ 0 w 2039112"/>
              <a:gd name="connsiteY6" fmla="*/ 1037200 h 2039112"/>
              <a:gd name="connsiteX7" fmla="*/ 0 w 2039112"/>
              <a:gd name="connsiteY7" fmla="*/ 1000999 h 2039112"/>
              <a:gd name="connsiteX8" fmla="*/ 4352 w 2039112"/>
              <a:gd name="connsiteY8" fmla="*/ 914809 h 2039112"/>
              <a:gd name="connsiteX9" fmla="*/ 914809 w 2039112"/>
              <a:gd name="connsiteY9" fmla="*/ 4352 h 20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9112" h="2039112">
                <a:moveTo>
                  <a:pt x="1000999" y="0"/>
                </a:moveTo>
                <a:lnTo>
                  <a:pt x="1037200" y="0"/>
                </a:lnTo>
                <a:lnTo>
                  <a:pt x="1123390" y="4352"/>
                </a:lnTo>
                <a:cubicBezTo>
                  <a:pt x="1637738" y="56587"/>
                  <a:pt x="2039112" y="490970"/>
                  <a:pt x="2039112" y="1019099"/>
                </a:cubicBezTo>
                <a:cubicBezTo>
                  <a:pt x="2039112" y="1582437"/>
                  <a:pt x="1582437" y="2039112"/>
                  <a:pt x="1019099" y="2039112"/>
                </a:cubicBezTo>
                <a:cubicBezTo>
                  <a:pt x="490970" y="2039112"/>
                  <a:pt x="56587" y="1637738"/>
                  <a:pt x="4352" y="1123390"/>
                </a:cubicBezTo>
                <a:lnTo>
                  <a:pt x="0" y="1037200"/>
                </a:lnTo>
                <a:lnTo>
                  <a:pt x="0" y="1000999"/>
                </a:lnTo>
                <a:lnTo>
                  <a:pt x="4352" y="914809"/>
                </a:lnTo>
                <a:cubicBezTo>
                  <a:pt x="53105" y="434751"/>
                  <a:pt x="434751" y="53105"/>
                  <a:pt x="914809" y="4352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14" name="Oval 13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037105" y="1788663"/>
            <a:ext cx="2148840" cy="2148840"/>
          </a:xfrm>
          <a:custGeom>
            <a:avLst/>
            <a:gdLst>
              <a:gd name="connsiteX0" fmla="*/ 0 w 2148840"/>
              <a:gd name="connsiteY0" fmla="*/ 0 h 2148840"/>
              <a:gd name="connsiteX1" fmla="*/ 2148840 w 2148840"/>
              <a:gd name="connsiteY1" fmla="*/ 0 h 2148840"/>
              <a:gd name="connsiteX2" fmla="*/ 2148840 w 2148840"/>
              <a:gd name="connsiteY2" fmla="*/ 2148840 h 2148840"/>
              <a:gd name="connsiteX3" fmla="*/ 0 w 2148840"/>
              <a:gd name="connsiteY3" fmla="*/ 2148840 h 2148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840" h="2148840">
                <a:moveTo>
                  <a:pt x="0" y="0"/>
                </a:moveTo>
                <a:lnTo>
                  <a:pt x="2148840" y="0"/>
                </a:lnTo>
                <a:lnTo>
                  <a:pt x="2148840" y="2148840"/>
                </a:lnTo>
                <a:lnTo>
                  <a:pt x="0" y="214884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990600" y="1780212"/>
            <a:ext cx="3896924" cy="3896924"/>
          </a:xfrm>
          <a:custGeom>
            <a:avLst/>
            <a:gdLst>
              <a:gd name="connsiteX0" fmla="*/ 0 w 3896924"/>
              <a:gd name="connsiteY0" fmla="*/ 0 h 3896924"/>
              <a:gd name="connsiteX1" fmla="*/ 3896924 w 3896924"/>
              <a:gd name="connsiteY1" fmla="*/ 0 h 3896924"/>
              <a:gd name="connsiteX2" fmla="*/ 3896924 w 3896924"/>
              <a:gd name="connsiteY2" fmla="*/ 3896924 h 3896924"/>
              <a:gd name="connsiteX3" fmla="*/ 0 w 3896924"/>
              <a:gd name="connsiteY3" fmla="*/ 3896924 h 389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6924" h="3896924">
                <a:moveTo>
                  <a:pt x="0" y="0"/>
                </a:moveTo>
                <a:lnTo>
                  <a:pt x="3896924" y="0"/>
                </a:lnTo>
                <a:lnTo>
                  <a:pt x="3896924" y="3896924"/>
                </a:lnTo>
                <a:lnTo>
                  <a:pt x="0" y="389692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7775340" y="1033272"/>
            <a:ext cx="4246254" cy="5824728"/>
          </a:xfrm>
          <a:custGeom>
            <a:avLst/>
            <a:gdLst>
              <a:gd name="connsiteX0" fmla="*/ 1787562 w 4246254"/>
              <a:gd name="connsiteY0" fmla="*/ 0 h 5824728"/>
              <a:gd name="connsiteX1" fmla="*/ 1800284 w 4246254"/>
              <a:gd name="connsiteY1" fmla="*/ 0 h 5824728"/>
              <a:gd name="connsiteX2" fmla="*/ 1867080 w 4246254"/>
              <a:gd name="connsiteY2" fmla="*/ 34955 h 5824728"/>
              <a:gd name="connsiteX3" fmla="*/ 2026115 w 4246254"/>
              <a:gd name="connsiteY3" fmla="*/ 54021 h 5824728"/>
              <a:gd name="connsiteX4" fmla="*/ 2067464 w 4246254"/>
              <a:gd name="connsiteY4" fmla="*/ 63554 h 5824728"/>
              <a:gd name="connsiteX5" fmla="*/ 2159705 w 4246254"/>
              <a:gd name="connsiteY5" fmla="*/ 104864 h 5824728"/>
              <a:gd name="connsiteX6" fmla="*/ 2201054 w 4246254"/>
              <a:gd name="connsiteY6" fmla="*/ 136641 h 5824728"/>
              <a:gd name="connsiteX7" fmla="*/ 2350548 w 4246254"/>
              <a:gd name="connsiteY7" fmla="*/ 273283 h 5824728"/>
              <a:gd name="connsiteX8" fmla="*/ 2452331 w 4246254"/>
              <a:gd name="connsiteY8" fmla="*/ 718161 h 5824728"/>
              <a:gd name="connsiteX9" fmla="*/ 2465054 w 4246254"/>
              <a:gd name="connsiteY9" fmla="*/ 842091 h 5824728"/>
              <a:gd name="connsiteX10" fmla="*/ 2436428 w 4246254"/>
              <a:gd name="connsiteY10" fmla="*/ 1089952 h 5824728"/>
              <a:gd name="connsiteX11" fmla="*/ 2461873 w 4246254"/>
              <a:gd name="connsiteY11" fmla="*/ 1277437 h 5824728"/>
              <a:gd name="connsiteX12" fmla="*/ 2528668 w 4246254"/>
              <a:gd name="connsiteY12" fmla="*/ 1401367 h 5824728"/>
              <a:gd name="connsiteX13" fmla="*/ 2703608 w 4246254"/>
              <a:gd name="connsiteY13" fmla="*/ 1544363 h 5824728"/>
              <a:gd name="connsiteX14" fmla="*/ 2958064 w 4246254"/>
              <a:gd name="connsiteY14" fmla="*/ 1712782 h 5824728"/>
              <a:gd name="connsiteX15" fmla="*/ 3533774 w 4246254"/>
              <a:gd name="connsiteY15" fmla="*/ 1878022 h 5824728"/>
              <a:gd name="connsiteX16" fmla="*/ 3727798 w 4246254"/>
              <a:gd name="connsiteY16" fmla="*/ 2036907 h 5824728"/>
              <a:gd name="connsiteX17" fmla="*/ 3835942 w 4246254"/>
              <a:gd name="connsiteY17" fmla="*/ 2418231 h 5824728"/>
              <a:gd name="connsiteX18" fmla="*/ 3877291 w 4246254"/>
              <a:gd name="connsiteY18" fmla="*/ 2510385 h 5824728"/>
              <a:gd name="connsiteX19" fmla="*/ 3912279 w 4246254"/>
              <a:gd name="connsiteY19" fmla="*/ 2672448 h 5824728"/>
              <a:gd name="connsiteX20" fmla="*/ 3918640 w 4246254"/>
              <a:gd name="connsiteY20" fmla="*/ 2736002 h 5824728"/>
              <a:gd name="connsiteX21" fmla="*/ 3953628 w 4246254"/>
              <a:gd name="connsiteY21" fmla="*/ 2853577 h 5824728"/>
              <a:gd name="connsiteX22" fmla="*/ 3959990 w 4246254"/>
              <a:gd name="connsiteY22" fmla="*/ 2888531 h 5824728"/>
              <a:gd name="connsiteX23" fmla="*/ 4064953 w 4246254"/>
              <a:gd name="connsiteY23" fmla="*/ 3066483 h 5824728"/>
              <a:gd name="connsiteX24" fmla="*/ 4087218 w 4246254"/>
              <a:gd name="connsiteY24" fmla="*/ 3222190 h 5824728"/>
              <a:gd name="connsiteX25" fmla="*/ 4096760 w 4246254"/>
              <a:gd name="connsiteY25" fmla="*/ 3295277 h 5824728"/>
              <a:gd name="connsiteX26" fmla="*/ 4134929 w 4246254"/>
              <a:gd name="connsiteY26" fmla="*/ 3425563 h 5824728"/>
              <a:gd name="connsiteX27" fmla="*/ 4189001 w 4246254"/>
              <a:gd name="connsiteY27" fmla="*/ 3603514 h 5824728"/>
              <a:gd name="connsiteX28" fmla="*/ 4230350 w 4246254"/>
              <a:gd name="connsiteY28" fmla="*/ 3822776 h 5824728"/>
              <a:gd name="connsiteX29" fmla="*/ 4246254 w 4246254"/>
              <a:gd name="connsiteY29" fmla="*/ 3988016 h 5824728"/>
              <a:gd name="connsiteX30" fmla="*/ 4246254 w 4246254"/>
              <a:gd name="connsiteY30" fmla="*/ 4061103 h 5824728"/>
              <a:gd name="connsiteX31" fmla="*/ 4169917 w 4246254"/>
              <a:gd name="connsiteY31" fmla="*/ 4245410 h 5824728"/>
              <a:gd name="connsiteX32" fmla="*/ 4039508 w 4246254"/>
              <a:gd name="connsiteY32" fmla="*/ 4324853 h 5824728"/>
              <a:gd name="connsiteX33" fmla="*/ 3928182 w 4246254"/>
              <a:gd name="connsiteY33" fmla="*/ 4328031 h 5824728"/>
              <a:gd name="connsiteX34" fmla="*/ 3412907 w 4246254"/>
              <a:gd name="connsiteY34" fmla="*/ 4512337 h 5824728"/>
              <a:gd name="connsiteX35" fmla="*/ 3397003 w 4246254"/>
              <a:gd name="connsiteY35" fmla="*/ 4563181 h 5824728"/>
              <a:gd name="connsiteX36" fmla="*/ 3428810 w 4246254"/>
              <a:gd name="connsiteY36" fmla="*/ 4804686 h 5824728"/>
              <a:gd name="connsiteX37" fmla="*/ 3489244 w 4246254"/>
              <a:gd name="connsiteY37" fmla="*/ 5516491 h 5824728"/>
              <a:gd name="connsiteX38" fmla="*/ 3505148 w 4246254"/>
              <a:gd name="connsiteY38" fmla="*/ 5824728 h 5824728"/>
              <a:gd name="connsiteX39" fmla="*/ 2183561 w 4246254"/>
              <a:gd name="connsiteY39" fmla="*/ 5824728 h 5824728"/>
              <a:gd name="connsiteX40" fmla="*/ 861974 w 4246254"/>
              <a:gd name="connsiteY40" fmla="*/ 5824728 h 5824728"/>
              <a:gd name="connsiteX41" fmla="*/ 1024190 w 4246254"/>
              <a:gd name="connsiteY41" fmla="*/ 4782442 h 5824728"/>
              <a:gd name="connsiteX42" fmla="*/ 925588 w 4246254"/>
              <a:gd name="connsiteY42" fmla="*/ 4760198 h 5824728"/>
              <a:gd name="connsiteX43" fmla="*/ 900142 w 4246254"/>
              <a:gd name="connsiteY43" fmla="*/ 4798330 h 5824728"/>
              <a:gd name="connsiteX44" fmla="*/ 715661 w 4246254"/>
              <a:gd name="connsiteY44" fmla="*/ 4550470 h 5824728"/>
              <a:gd name="connsiteX45" fmla="*/ 680673 w 4246254"/>
              <a:gd name="connsiteY45" fmla="*/ 4235877 h 5824728"/>
              <a:gd name="connsiteX46" fmla="*/ 661589 w 4246254"/>
              <a:gd name="connsiteY46" fmla="*/ 4127835 h 5824728"/>
              <a:gd name="connsiteX47" fmla="*/ 566167 w 4246254"/>
              <a:gd name="connsiteY47" fmla="*/ 4029326 h 5824728"/>
              <a:gd name="connsiteX48" fmla="*/ 403951 w 4246254"/>
              <a:gd name="connsiteY48" fmla="*/ 3736978 h 5824728"/>
              <a:gd name="connsiteX49" fmla="*/ 403951 w 4246254"/>
              <a:gd name="connsiteY49" fmla="*/ 3702023 h 5824728"/>
              <a:gd name="connsiteX50" fmla="*/ 378505 w 4246254"/>
              <a:gd name="connsiteY50" fmla="*/ 3635291 h 5824728"/>
              <a:gd name="connsiteX51" fmla="*/ 60434 w 4246254"/>
              <a:gd name="connsiteY51" fmla="*/ 3390608 h 5824728"/>
              <a:gd name="connsiteX52" fmla="*/ 0 w 4246254"/>
              <a:gd name="connsiteY52" fmla="*/ 3336587 h 5824728"/>
              <a:gd name="connsiteX53" fmla="*/ 162217 w 4246254"/>
              <a:gd name="connsiteY53" fmla="*/ 3320699 h 5824728"/>
              <a:gd name="connsiteX54" fmla="*/ 318072 w 4246254"/>
              <a:gd name="connsiteY54" fmla="*/ 3295277 h 5824728"/>
              <a:gd name="connsiteX55" fmla="*/ 591613 w 4246254"/>
              <a:gd name="connsiteY55" fmla="*/ 3295277 h 5824728"/>
              <a:gd name="connsiteX56" fmla="*/ 798359 w 4246254"/>
              <a:gd name="connsiteY56" fmla="*/ 3282566 h 5824728"/>
              <a:gd name="connsiteX57" fmla="*/ 776094 w 4246254"/>
              <a:gd name="connsiteY57" fmla="*/ 3244434 h 5824728"/>
              <a:gd name="connsiteX58" fmla="*/ 769733 w 4246254"/>
              <a:gd name="connsiteY58" fmla="*/ 2952085 h 5824728"/>
              <a:gd name="connsiteX59" fmla="*/ 782456 w 4246254"/>
              <a:gd name="connsiteY59" fmla="*/ 2923486 h 5824728"/>
              <a:gd name="connsiteX60" fmla="*/ 791998 w 4246254"/>
              <a:gd name="connsiteY60" fmla="*/ 2656559 h 5824728"/>
              <a:gd name="connsiteX61" fmla="*/ 836528 w 4246254"/>
              <a:gd name="connsiteY61" fmla="*/ 2164015 h 5824728"/>
              <a:gd name="connsiteX62" fmla="*/ 957395 w 4246254"/>
              <a:gd name="connsiteY62" fmla="*/ 2014663 h 5824728"/>
              <a:gd name="connsiteX63" fmla="*/ 1218214 w 4246254"/>
              <a:gd name="connsiteY63" fmla="*/ 1893911 h 5824728"/>
              <a:gd name="connsiteX64" fmla="*/ 1552189 w 4246254"/>
              <a:gd name="connsiteY64" fmla="*/ 1776336 h 5824728"/>
              <a:gd name="connsiteX65" fmla="*/ 1711224 w 4246254"/>
              <a:gd name="connsiteY65" fmla="*/ 1703249 h 5824728"/>
              <a:gd name="connsiteX66" fmla="*/ 1558550 w 4246254"/>
              <a:gd name="connsiteY66" fmla="*/ 1458565 h 5824728"/>
              <a:gd name="connsiteX67" fmla="*/ 1459948 w 4246254"/>
              <a:gd name="connsiteY67" fmla="*/ 1191638 h 5824728"/>
              <a:gd name="connsiteX68" fmla="*/ 1440864 w 4246254"/>
              <a:gd name="connsiteY68" fmla="*/ 1163039 h 5824728"/>
              <a:gd name="connsiteX69" fmla="*/ 1354984 w 4246254"/>
              <a:gd name="connsiteY69" fmla="*/ 1032753 h 5824728"/>
              <a:gd name="connsiteX70" fmla="*/ 1323177 w 4246254"/>
              <a:gd name="connsiteY70" fmla="*/ 943778 h 5824728"/>
              <a:gd name="connsiteX71" fmla="*/ 1237298 w 4246254"/>
              <a:gd name="connsiteY71" fmla="*/ 692739 h 5824728"/>
              <a:gd name="connsiteX72" fmla="*/ 1224575 w 4246254"/>
              <a:gd name="connsiteY72" fmla="*/ 514788 h 5824728"/>
              <a:gd name="connsiteX73" fmla="*/ 1288189 w 4246254"/>
              <a:gd name="connsiteY73" fmla="*/ 400391 h 5824728"/>
              <a:gd name="connsiteX74" fmla="*/ 1399514 w 4246254"/>
              <a:gd name="connsiteY74" fmla="*/ 231972 h 5824728"/>
              <a:gd name="connsiteX75" fmla="*/ 1787562 w 4246254"/>
              <a:gd name="connsiteY75" fmla="*/ 0 h 582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246254" h="5824728">
                <a:moveTo>
                  <a:pt x="1787562" y="0"/>
                </a:moveTo>
                <a:cubicBezTo>
                  <a:pt x="1790742" y="0"/>
                  <a:pt x="1793923" y="0"/>
                  <a:pt x="1800284" y="0"/>
                </a:cubicBezTo>
                <a:cubicBezTo>
                  <a:pt x="1813007" y="31777"/>
                  <a:pt x="1825730" y="44488"/>
                  <a:pt x="1867080" y="34955"/>
                </a:cubicBezTo>
                <a:cubicBezTo>
                  <a:pt x="1917971" y="22244"/>
                  <a:pt x="1972043" y="44488"/>
                  <a:pt x="2026115" y="54021"/>
                </a:cubicBezTo>
                <a:cubicBezTo>
                  <a:pt x="2038838" y="54021"/>
                  <a:pt x="2054742" y="57199"/>
                  <a:pt x="2067464" y="63554"/>
                </a:cubicBezTo>
                <a:cubicBezTo>
                  <a:pt x="2099272" y="76265"/>
                  <a:pt x="2127898" y="88976"/>
                  <a:pt x="2159705" y="104864"/>
                </a:cubicBezTo>
                <a:cubicBezTo>
                  <a:pt x="2175609" y="111220"/>
                  <a:pt x="2185151" y="133464"/>
                  <a:pt x="2201054" y="136641"/>
                </a:cubicBezTo>
                <a:cubicBezTo>
                  <a:pt x="2280572" y="152530"/>
                  <a:pt x="2325102" y="197018"/>
                  <a:pt x="2350548" y="273283"/>
                </a:cubicBezTo>
                <a:cubicBezTo>
                  <a:pt x="2398259" y="419457"/>
                  <a:pt x="2445970" y="562453"/>
                  <a:pt x="2452331" y="718161"/>
                </a:cubicBezTo>
                <a:cubicBezTo>
                  <a:pt x="2452331" y="759471"/>
                  <a:pt x="2455512" y="800781"/>
                  <a:pt x="2465054" y="842091"/>
                </a:cubicBezTo>
                <a:cubicBezTo>
                  <a:pt x="2487319" y="927889"/>
                  <a:pt x="2474596" y="1010509"/>
                  <a:pt x="2436428" y="1089952"/>
                </a:cubicBezTo>
                <a:cubicBezTo>
                  <a:pt x="2398259" y="1163039"/>
                  <a:pt x="2395078" y="1236126"/>
                  <a:pt x="2461873" y="1277437"/>
                </a:cubicBezTo>
                <a:cubicBezTo>
                  <a:pt x="2522307" y="1318747"/>
                  <a:pt x="2528668" y="1363235"/>
                  <a:pt x="2528668" y="1401367"/>
                </a:cubicBezTo>
                <a:cubicBezTo>
                  <a:pt x="2595463" y="1455388"/>
                  <a:pt x="2652716" y="1496698"/>
                  <a:pt x="2703608" y="1544363"/>
                </a:cubicBezTo>
                <a:cubicBezTo>
                  <a:pt x="2779944" y="1614273"/>
                  <a:pt x="2856282" y="1684182"/>
                  <a:pt x="2958064" y="1712782"/>
                </a:cubicBezTo>
                <a:cubicBezTo>
                  <a:pt x="3152088" y="1766803"/>
                  <a:pt x="3342931" y="1824001"/>
                  <a:pt x="3533774" y="1878022"/>
                </a:cubicBezTo>
                <a:cubicBezTo>
                  <a:pt x="3622834" y="1903444"/>
                  <a:pt x="3699171" y="1938398"/>
                  <a:pt x="3727798" y="2036907"/>
                </a:cubicBezTo>
                <a:cubicBezTo>
                  <a:pt x="3762786" y="2164015"/>
                  <a:pt x="3797773" y="2291124"/>
                  <a:pt x="3835942" y="2418231"/>
                </a:cubicBezTo>
                <a:cubicBezTo>
                  <a:pt x="3842303" y="2450008"/>
                  <a:pt x="3858207" y="2481785"/>
                  <a:pt x="3877291" y="2510385"/>
                </a:cubicBezTo>
                <a:cubicBezTo>
                  <a:pt x="3909098" y="2561228"/>
                  <a:pt x="3934544" y="2608894"/>
                  <a:pt x="3912279" y="2672448"/>
                </a:cubicBezTo>
                <a:cubicBezTo>
                  <a:pt x="3905918" y="2691514"/>
                  <a:pt x="3905918" y="2726469"/>
                  <a:pt x="3918640" y="2736002"/>
                </a:cubicBezTo>
                <a:cubicBezTo>
                  <a:pt x="3956809" y="2767779"/>
                  <a:pt x="3956809" y="2809089"/>
                  <a:pt x="3953628" y="2853577"/>
                </a:cubicBezTo>
                <a:cubicBezTo>
                  <a:pt x="3953628" y="2866287"/>
                  <a:pt x="3953628" y="2888531"/>
                  <a:pt x="3959990" y="2888531"/>
                </a:cubicBezTo>
                <a:cubicBezTo>
                  <a:pt x="4039508" y="2923486"/>
                  <a:pt x="4033146" y="3006106"/>
                  <a:pt x="4064953" y="3066483"/>
                </a:cubicBezTo>
                <a:cubicBezTo>
                  <a:pt x="4087218" y="3110971"/>
                  <a:pt x="4080857" y="3171347"/>
                  <a:pt x="4087218" y="3222190"/>
                </a:cubicBezTo>
                <a:cubicBezTo>
                  <a:pt x="4090399" y="3247612"/>
                  <a:pt x="4090399" y="3273033"/>
                  <a:pt x="4096760" y="3295277"/>
                </a:cubicBezTo>
                <a:cubicBezTo>
                  <a:pt x="4109483" y="3339765"/>
                  <a:pt x="4125387" y="3381075"/>
                  <a:pt x="4134929" y="3425563"/>
                </a:cubicBezTo>
                <a:cubicBezTo>
                  <a:pt x="4154013" y="3485939"/>
                  <a:pt x="4154013" y="3555849"/>
                  <a:pt x="4189001" y="3603514"/>
                </a:cubicBezTo>
                <a:cubicBezTo>
                  <a:pt x="4236712" y="3676601"/>
                  <a:pt x="4236712" y="3746511"/>
                  <a:pt x="4230350" y="3822776"/>
                </a:cubicBezTo>
                <a:cubicBezTo>
                  <a:pt x="4227170" y="3876797"/>
                  <a:pt x="4239892" y="3930818"/>
                  <a:pt x="4246254" y="3988016"/>
                </a:cubicBezTo>
                <a:cubicBezTo>
                  <a:pt x="4246254" y="4010260"/>
                  <a:pt x="4246254" y="4035682"/>
                  <a:pt x="4246254" y="4061103"/>
                </a:cubicBezTo>
                <a:cubicBezTo>
                  <a:pt x="4220808" y="4121480"/>
                  <a:pt x="4195362" y="4185034"/>
                  <a:pt x="4169917" y="4245410"/>
                </a:cubicBezTo>
                <a:cubicBezTo>
                  <a:pt x="4144471" y="4299431"/>
                  <a:pt x="4103122" y="4331208"/>
                  <a:pt x="4039508" y="4324853"/>
                </a:cubicBezTo>
                <a:cubicBezTo>
                  <a:pt x="4004520" y="4324853"/>
                  <a:pt x="3966351" y="4321675"/>
                  <a:pt x="3928182" y="4328031"/>
                </a:cubicBezTo>
                <a:cubicBezTo>
                  <a:pt x="3743701" y="4350274"/>
                  <a:pt x="3571942" y="4417006"/>
                  <a:pt x="3412907" y="4512337"/>
                </a:cubicBezTo>
                <a:cubicBezTo>
                  <a:pt x="3400184" y="4518693"/>
                  <a:pt x="3393822" y="4547292"/>
                  <a:pt x="3397003" y="4563181"/>
                </a:cubicBezTo>
                <a:cubicBezTo>
                  <a:pt x="3406545" y="4645801"/>
                  <a:pt x="3422449" y="4725243"/>
                  <a:pt x="3428810" y="4804686"/>
                </a:cubicBezTo>
                <a:cubicBezTo>
                  <a:pt x="3451075" y="5043014"/>
                  <a:pt x="3470160" y="5278163"/>
                  <a:pt x="3489244" y="5516491"/>
                </a:cubicBezTo>
                <a:cubicBezTo>
                  <a:pt x="3498786" y="5618178"/>
                  <a:pt x="3498786" y="5723042"/>
                  <a:pt x="3505148" y="5824728"/>
                </a:cubicBezTo>
                <a:lnTo>
                  <a:pt x="2183561" y="5824728"/>
                </a:lnTo>
                <a:lnTo>
                  <a:pt x="861974" y="5824728"/>
                </a:lnTo>
                <a:cubicBezTo>
                  <a:pt x="916046" y="5472003"/>
                  <a:pt x="973299" y="5122456"/>
                  <a:pt x="1024190" y="4782442"/>
                </a:cubicBezTo>
                <a:cubicBezTo>
                  <a:pt x="989202" y="4776087"/>
                  <a:pt x="957395" y="4766553"/>
                  <a:pt x="925588" y="4760198"/>
                </a:cubicBezTo>
                <a:cubicBezTo>
                  <a:pt x="922407" y="4766553"/>
                  <a:pt x="916046" y="4776087"/>
                  <a:pt x="900142" y="4798330"/>
                </a:cubicBezTo>
                <a:cubicBezTo>
                  <a:pt x="836528" y="4709355"/>
                  <a:pt x="779275" y="4629912"/>
                  <a:pt x="715661" y="4550470"/>
                </a:cubicBezTo>
                <a:cubicBezTo>
                  <a:pt x="636143" y="4451961"/>
                  <a:pt x="636143" y="4343919"/>
                  <a:pt x="680673" y="4235877"/>
                </a:cubicBezTo>
                <a:cubicBezTo>
                  <a:pt x="699757" y="4185034"/>
                  <a:pt x="687034" y="4159612"/>
                  <a:pt x="661589" y="4127835"/>
                </a:cubicBezTo>
                <a:cubicBezTo>
                  <a:pt x="629782" y="4092880"/>
                  <a:pt x="601155" y="4057926"/>
                  <a:pt x="566167" y="4029326"/>
                </a:cubicBezTo>
                <a:cubicBezTo>
                  <a:pt x="470746" y="3953062"/>
                  <a:pt x="454842" y="3835487"/>
                  <a:pt x="403951" y="3736978"/>
                </a:cubicBezTo>
                <a:cubicBezTo>
                  <a:pt x="397590" y="3727445"/>
                  <a:pt x="400770" y="3711556"/>
                  <a:pt x="403951" y="3702023"/>
                </a:cubicBezTo>
                <a:cubicBezTo>
                  <a:pt x="419855" y="3667068"/>
                  <a:pt x="403951" y="3651180"/>
                  <a:pt x="378505" y="3635291"/>
                </a:cubicBezTo>
                <a:cubicBezTo>
                  <a:pt x="273542" y="3552671"/>
                  <a:pt x="165397" y="3473229"/>
                  <a:pt x="60434" y="3390608"/>
                </a:cubicBezTo>
                <a:cubicBezTo>
                  <a:pt x="44530" y="3377897"/>
                  <a:pt x="28627" y="3362009"/>
                  <a:pt x="0" y="3336587"/>
                </a:cubicBezTo>
                <a:cubicBezTo>
                  <a:pt x="66795" y="3333410"/>
                  <a:pt x="127229" y="3346120"/>
                  <a:pt x="162217" y="3320699"/>
                </a:cubicBezTo>
                <a:cubicBezTo>
                  <a:pt x="216289" y="3288922"/>
                  <a:pt x="264000" y="3295277"/>
                  <a:pt x="318072" y="3295277"/>
                </a:cubicBezTo>
                <a:cubicBezTo>
                  <a:pt x="410312" y="3292100"/>
                  <a:pt x="502553" y="3295277"/>
                  <a:pt x="591613" y="3295277"/>
                </a:cubicBezTo>
                <a:cubicBezTo>
                  <a:pt x="658408" y="3292100"/>
                  <a:pt x="725203" y="3288922"/>
                  <a:pt x="798359" y="3282566"/>
                </a:cubicBezTo>
                <a:cubicBezTo>
                  <a:pt x="788817" y="3263500"/>
                  <a:pt x="782456" y="3253967"/>
                  <a:pt x="776094" y="3244434"/>
                </a:cubicBezTo>
                <a:cubicBezTo>
                  <a:pt x="693396" y="3126859"/>
                  <a:pt x="693396" y="3069660"/>
                  <a:pt x="769733" y="2952085"/>
                </a:cubicBezTo>
                <a:cubicBezTo>
                  <a:pt x="776094" y="2945730"/>
                  <a:pt x="782456" y="2933019"/>
                  <a:pt x="782456" y="2923486"/>
                </a:cubicBezTo>
                <a:cubicBezTo>
                  <a:pt x="788817" y="2834510"/>
                  <a:pt x="807902" y="2742357"/>
                  <a:pt x="791998" y="2656559"/>
                </a:cubicBezTo>
                <a:cubicBezTo>
                  <a:pt x="763372" y="2484963"/>
                  <a:pt x="791998" y="2326078"/>
                  <a:pt x="836528" y="2164015"/>
                </a:cubicBezTo>
                <a:cubicBezTo>
                  <a:pt x="855612" y="2097284"/>
                  <a:pt x="887419" y="2043263"/>
                  <a:pt x="957395" y="2014663"/>
                </a:cubicBezTo>
                <a:cubicBezTo>
                  <a:pt x="1046455" y="1976531"/>
                  <a:pt x="1129154" y="1928865"/>
                  <a:pt x="1218214" y="1893911"/>
                </a:cubicBezTo>
                <a:cubicBezTo>
                  <a:pt x="1329539" y="1849423"/>
                  <a:pt x="1444044" y="1817646"/>
                  <a:pt x="1552189" y="1776336"/>
                </a:cubicBezTo>
                <a:cubicBezTo>
                  <a:pt x="1609442" y="1754092"/>
                  <a:pt x="1663514" y="1725492"/>
                  <a:pt x="1711224" y="1703249"/>
                </a:cubicBezTo>
                <a:cubicBezTo>
                  <a:pt x="1653972" y="1614273"/>
                  <a:pt x="1593538" y="1541186"/>
                  <a:pt x="1558550" y="1458565"/>
                </a:cubicBezTo>
                <a:cubicBezTo>
                  <a:pt x="1520382" y="1372768"/>
                  <a:pt x="1447225" y="1296503"/>
                  <a:pt x="1459948" y="1191638"/>
                </a:cubicBezTo>
                <a:cubicBezTo>
                  <a:pt x="1463129" y="1182105"/>
                  <a:pt x="1450406" y="1169395"/>
                  <a:pt x="1440864" y="1163039"/>
                </a:cubicBezTo>
                <a:cubicBezTo>
                  <a:pt x="1386792" y="1137618"/>
                  <a:pt x="1354984" y="1099485"/>
                  <a:pt x="1354984" y="1032753"/>
                </a:cubicBezTo>
                <a:cubicBezTo>
                  <a:pt x="1354984" y="1004154"/>
                  <a:pt x="1335900" y="975555"/>
                  <a:pt x="1323177" y="943778"/>
                </a:cubicBezTo>
                <a:cubicBezTo>
                  <a:pt x="1294551" y="861157"/>
                  <a:pt x="1259563" y="778537"/>
                  <a:pt x="1237298" y="692739"/>
                </a:cubicBezTo>
                <a:cubicBezTo>
                  <a:pt x="1221394" y="635541"/>
                  <a:pt x="1215033" y="575164"/>
                  <a:pt x="1224575" y="514788"/>
                </a:cubicBezTo>
                <a:cubicBezTo>
                  <a:pt x="1230936" y="476655"/>
                  <a:pt x="1265924" y="438523"/>
                  <a:pt x="1288189" y="400391"/>
                </a:cubicBezTo>
                <a:cubicBezTo>
                  <a:pt x="1323177" y="343192"/>
                  <a:pt x="1348623" y="273283"/>
                  <a:pt x="1399514" y="231972"/>
                </a:cubicBezTo>
                <a:cubicBezTo>
                  <a:pt x="1514020" y="130286"/>
                  <a:pt x="1625345" y="19066"/>
                  <a:pt x="1787562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0AA9-DE97-4D65-8BB9-E1B06786BCD0}" type="datetime1">
              <a:rPr lang="id-ID" altLang="zh-CN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3238895" y="639341"/>
            <a:ext cx="5824591" cy="4525583"/>
          </a:xfrm>
          <a:custGeom>
            <a:avLst/>
            <a:gdLst>
              <a:gd name="connsiteX0" fmla="*/ 2624564 w 5824591"/>
              <a:gd name="connsiteY0" fmla="*/ 211 h 4525583"/>
              <a:gd name="connsiteX1" fmla="*/ 2753328 w 5824591"/>
              <a:gd name="connsiteY1" fmla="*/ 9359 h 4525583"/>
              <a:gd name="connsiteX2" fmla="*/ 2953627 w 5824591"/>
              <a:gd name="connsiteY2" fmla="*/ 50724 h 4525583"/>
              <a:gd name="connsiteX3" fmla="*/ 3138030 w 5824591"/>
              <a:gd name="connsiteY3" fmla="*/ 146181 h 4525583"/>
              <a:gd name="connsiteX4" fmla="*/ 3296998 w 5824591"/>
              <a:gd name="connsiteY4" fmla="*/ 235274 h 4525583"/>
              <a:gd name="connsiteX5" fmla="*/ 3306537 w 5824591"/>
              <a:gd name="connsiteY5" fmla="*/ 241638 h 4525583"/>
              <a:gd name="connsiteX6" fmla="*/ 3468684 w 5824591"/>
              <a:gd name="connsiteY6" fmla="*/ 448462 h 4525583"/>
              <a:gd name="connsiteX7" fmla="*/ 3481401 w 5824591"/>
              <a:gd name="connsiteY7" fmla="*/ 502554 h 4525583"/>
              <a:gd name="connsiteX8" fmla="*/ 3513195 w 5824591"/>
              <a:gd name="connsiteY8" fmla="*/ 687105 h 4525583"/>
              <a:gd name="connsiteX9" fmla="*/ 3519554 w 5824591"/>
              <a:gd name="connsiteY9" fmla="*/ 992568 h 4525583"/>
              <a:gd name="connsiteX10" fmla="*/ 3503657 w 5824591"/>
              <a:gd name="connsiteY10" fmla="*/ 1072116 h 4525583"/>
              <a:gd name="connsiteX11" fmla="*/ 3522733 w 5824591"/>
              <a:gd name="connsiteY11" fmla="*/ 1103935 h 4525583"/>
              <a:gd name="connsiteX12" fmla="*/ 3551347 w 5824591"/>
              <a:gd name="connsiteY12" fmla="*/ 1148482 h 4525583"/>
              <a:gd name="connsiteX13" fmla="*/ 3535451 w 5824591"/>
              <a:gd name="connsiteY13" fmla="*/ 1247121 h 4525583"/>
              <a:gd name="connsiteX14" fmla="*/ 3510016 w 5824591"/>
              <a:gd name="connsiteY14" fmla="*/ 1581221 h 4525583"/>
              <a:gd name="connsiteX15" fmla="*/ 3484581 w 5824591"/>
              <a:gd name="connsiteY15" fmla="*/ 1953504 h 4525583"/>
              <a:gd name="connsiteX16" fmla="*/ 3357406 w 5824591"/>
              <a:gd name="connsiteY16" fmla="*/ 2249422 h 4525583"/>
              <a:gd name="connsiteX17" fmla="*/ 3363765 w 5824591"/>
              <a:gd name="connsiteY17" fmla="*/ 2297151 h 4525583"/>
              <a:gd name="connsiteX18" fmla="*/ 3459146 w 5824591"/>
              <a:gd name="connsiteY18" fmla="*/ 2383062 h 4525583"/>
              <a:gd name="connsiteX19" fmla="*/ 3649908 w 5824591"/>
              <a:gd name="connsiteY19" fmla="*/ 2558067 h 4525583"/>
              <a:gd name="connsiteX20" fmla="*/ 3754827 w 5824591"/>
              <a:gd name="connsiteY20" fmla="*/ 2628069 h 4525583"/>
              <a:gd name="connsiteX21" fmla="*/ 3834311 w 5824591"/>
              <a:gd name="connsiteY21" fmla="*/ 2656706 h 4525583"/>
              <a:gd name="connsiteX22" fmla="*/ 4066404 w 5824591"/>
              <a:gd name="connsiteY22" fmla="*/ 2717162 h 4525583"/>
              <a:gd name="connsiteX23" fmla="*/ 4438389 w 5824591"/>
              <a:gd name="connsiteY23" fmla="*/ 2866712 h 4525583"/>
              <a:gd name="connsiteX24" fmla="*/ 4804016 w 5824591"/>
              <a:gd name="connsiteY24" fmla="*/ 3051263 h 4525583"/>
              <a:gd name="connsiteX25" fmla="*/ 4943908 w 5824591"/>
              <a:gd name="connsiteY25" fmla="*/ 3251723 h 4525583"/>
              <a:gd name="connsiteX26" fmla="*/ 4978881 w 5824591"/>
              <a:gd name="connsiteY26" fmla="*/ 3468093 h 4525583"/>
              <a:gd name="connsiteX27" fmla="*/ 5017033 w 5824591"/>
              <a:gd name="connsiteY27" fmla="*/ 3668553 h 4525583"/>
              <a:gd name="connsiteX28" fmla="*/ 5039289 w 5824591"/>
              <a:gd name="connsiteY28" fmla="*/ 3690826 h 4525583"/>
              <a:gd name="connsiteX29" fmla="*/ 5112414 w 5824591"/>
              <a:gd name="connsiteY29" fmla="*/ 3706736 h 4525583"/>
              <a:gd name="connsiteX30" fmla="*/ 5195078 w 5824591"/>
              <a:gd name="connsiteY30" fmla="*/ 3690826 h 4525583"/>
              <a:gd name="connsiteX31" fmla="*/ 5306355 w 5824591"/>
              <a:gd name="connsiteY31" fmla="*/ 3687644 h 4525583"/>
              <a:gd name="connsiteX32" fmla="*/ 5439888 w 5824591"/>
              <a:gd name="connsiteY32" fmla="*/ 3722645 h 4525583"/>
              <a:gd name="connsiteX33" fmla="*/ 5513014 w 5824591"/>
              <a:gd name="connsiteY33" fmla="*/ 3738555 h 4525583"/>
              <a:gd name="connsiteX34" fmla="*/ 5621112 w 5824591"/>
              <a:gd name="connsiteY34" fmla="*/ 3760828 h 4525583"/>
              <a:gd name="connsiteX35" fmla="*/ 5719672 w 5824591"/>
              <a:gd name="connsiteY35" fmla="*/ 3818102 h 4525583"/>
              <a:gd name="connsiteX36" fmla="*/ 5795976 w 5824591"/>
              <a:gd name="connsiteY36" fmla="*/ 3932651 h 4525583"/>
              <a:gd name="connsiteX37" fmla="*/ 5824591 w 5824591"/>
              <a:gd name="connsiteY37" fmla="*/ 3989926 h 4525583"/>
              <a:gd name="connsiteX38" fmla="*/ 5735569 w 5824591"/>
              <a:gd name="connsiteY38" fmla="*/ 3989926 h 4525583"/>
              <a:gd name="connsiteX39" fmla="*/ 5659264 w 5824591"/>
              <a:gd name="connsiteY39" fmla="*/ 4050382 h 4525583"/>
              <a:gd name="connsiteX40" fmla="*/ 5595677 w 5824591"/>
              <a:gd name="connsiteY40" fmla="*/ 4231751 h 4525583"/>
              <a:gd name="connsiteX41" fmla="*/ 5503476 w 5824591"/>
              <a:gd name="connsiteY41" fmla="*/ 4320844 h 4525583"/>
              <a:gd name="connsiteX42" fmla="*/ 5487578 w 5824591"/>
              <a:gd name="connsiteY42" fmla="*/ 4349481 h 4525583"/>
              <a:gd name="connsiteX43" fmla="*/ 5439888 w 5824591"/>
              <a:gd name="connsiteY43" fmla="*/ 4432211 h 4525583"/>
              <a:gd name="connsiteX44" fmla="*/ 5341328 w 5824591"/>
              <a:gd name="connsiteY44" fmla="*/ 4416301 h 4525583"/>
              <a:gd name="connsiteX45" fmla="*/ 5319072 w 5824591"/>
              <a:gd name="connsiteY45" fmla="*/ 4387664 h 4525583"/>
              <a:gd name="connsiteX46" fmla="*/ 5306355 w 5824591"/>
              <a:gd name="connsiteY46" fmla="*/ 4397210 h 4525583"/>
              <a:gd name="connsiteX47" fmla="*/ 5137849 w 5824591"/>
              <a:gd name="connsiteY47" fmla="*/ 4346299 h 4525583"/>
              <a:gd name="connsiteX48" fmla="*/ 5102876 w 5824591"/>
              <a:gd name="connsiteY48" fmla="*/ 4215841 h 4525583"/>
              <a:gd name="connsiteX49" fmla="*/ 5090159 w 5824591"/>
              <a:gd name="connsiteY49" fmla="*/ 4241296 h 4525583"/>
              <a:gd name="connsiteX50" fmla="*/ 4988419 w 5824591"/>
              <a:gd name="connsiteY50" fmla="*/ 4282661 h 4525583"/>
              <a:gd name="connsiteX51" fmla="*/ 4918473 w 5824591"/>
              <a:gd name="connsiteY51" fmla="*/ 4203113 h 4525583"/>
              <a:gd name="connsiteX52" fmla="*/ 4858065 w 5824591"/>
              <a:gd name="connsiteY52" fmla="*/ 4018563 h 4525583"/>
              <a:gd name="connsiteX53" fmla="*/ 4823092 w 5824591"/>
              <a:gd name="connsiteY53" fmla="*/ 3989926 h 4525583"/>
              <a:gd name="connsiteX54" fmla="*/ 3716674 w 5824591"/>
              <a:gd name="connsiteY54" fmla="*/ 3999471 h 4525583"/>
              <a:gd name="connsiteX55" fmla="*/ 2161966 w 5824591"/>
              <a:gd name="connsiteY55" fmla="*/ 4012199 h 4525583"/>
              <a:gd name="connsiteX56" fmla="*/ 1042831 w 5824591"/>
              <a:gd name="connsiteY56" fmla="*/ 4021745 h 4525583"/>
              <a:gd name="connsiteX57" fmla="*/ 998320 w 5824591"/>
              <a:gd name="connsiteY57" fmla="*/ 4056746 h 4525583"/>
              <a:gd name="connsiteX58" fmla="*/ 931553 w 5824591"/>
              <a:gd name="connsiteY58" fmla="*/ 4298571 h 4525583"/>
              <a:gd name="connsiteX59" fmla="*/ 899760 w 5824591"/>
              <a:gd name="connsiteY59" fmla="*/ 4349481 h 4525583"/>
              <a:gd name="connsiteX60" fmla="*/ 832993 w 5824591"/>
              <a:gd name="connsiteY60" fmla="*/ 4387664 h 4525583"/>
              <a:gd name="connsiteX61" fmla="*/ 769406 w 5824591"/>
              <a:gd name="connsiteY61" fmla="*/ 4333572 h 4525583"/>
              <a:gd name="connsiteX62" fmla="*/ 759868 w 5824591"/>
              <a:gd name="connsiteY62" fmla="*/ 4320844 h 4525583"/>
              <a:gd name="connsiteX63" fmla="*/ 715357 w 5824591"/>
              <a:gd name="connsiteY63" fmla="*/ 4457666 h 4525583"/>
              <a:gd name="connsiteX64" fmla="*/ 546851 w 5824591"/>
              <a:gd name="connsiteY64" fmla="*/ 4470394 h 4525583"/>
              <a:gd name="connsiteX65" fmla="*/ 486443 w 5824591"/>
              <a:gd name="connsiteY65" fmla="*/ 4499031 h 4525583"/>
              <a:gd name="connsiteX66" fmla="*/ 387883 w 5824591"/>
              <a:gd name="connsiteY66" fmla="*/ 4429029 h 4525583"/>
              <a:gd name="connsiteX67" fmla="*/ 378344 w 5824591"/>
              <a:gd name="connsiteY67" fmla="*/ 4324026 h 4525583"/>
              <a:gd name="connsiteX68" fmla="*/ 263887 w 5824591"/>
              <a:gd name="connsiteY68" fmla="*/ 4257206 h 4525583"/>
              <a:gd name="connsiteX69" fmla="*/ 165327 w 5824591"/>
              <a:gd name="connsiteY69" fmla="*/ 4088565 h 4525583"/>
              <a:gd name="connsiteX70" fmla="*/ 89023 w 5824591"/>
              <a:gd name="connsiteY70" fmla="*/ 4040836 h 4525583"/>
              <a:gd name="connsiteX71" fmla="*/ 0 w 5824591"/>
              <a:gd name="connsiteY71" fmla="*/ 4040836 h 4525583"/>
              <a:gd name="connsiteX72" fmla="*/ 47691 w 5824591"/>
              <a:gd name="connsiteY72" fmla="*/ 3958106 h 4525583"/>
              <a:gd name="connsiteX73" fmla="*/ 82664 w 5824591"/>
              <a:gd name="connsiteY73" fmla="*/ 3894468 h 4525583"/>
              <a:gd name="connsiteX74" fmla="*/ 178045 w 5824591"/>
              <a:gd name="connsiteY74" fmla="*/ 3824466 h 4525583"/>
              <a:gd name="connsiteX75" fmla="*/ 305219 w 5824591"/>
              <a:gd name="connsiteY75" fmla="*/ 3783101 h 4525583"/>
              <a:gd name="connsiteX76" fmla="*/ 378344 w 5824591"/>
              <a:gd name="connsiteY76" fmla="*/ 3776738 h 4525583"/>
              <a:gd name="connsiteX77" fmla="*/ 521415 w 5824591"/>
              <a:gd name="connsiteY77" fmla="*/ 3725827 h 4525583"/>
              <a:gd name="connsiteX78" fmla="*/ 550030 w 5824591"/>
              <a:gd name="connsiteY78" fmla="*/ 3636734 h 4525583"/>
              <a:gd name="connsiteX79" fmla="*/ 619976 w 5824591"/>
              <a:gd name="connsiteY79" fmla="*/ 3334452 h 4525583"/>
              <a:gd name="connsiteX80" fmla="*/ 664487 w 5824591"/>
              <a:gd name="connsiteY80" fmla="*/ 3242177 h 4525583"/>
              <a:gd name="connsiteX81" fmla="*/ 702639 w 5824591"/>
              <a:gd name="connsiteY81" fmla="*/ 3207176 h 4525583"/>
              <a:gd name="connsiteX82" fmla="*/ 1112777 w 5824591"/>
              <a:gd name="connsiteY82" fmla="*/ 2997170 h 4525583"/>
              <a:gd name="connsiteX83" fmla="*/ 1475224 w 5824591"/>
              <a:gd name="connsiteY83" fmla="*/ 2838075 h 4525583"/>
              <a:gd name="connsiteX84" fmla="*/ 1704138 w 5824591"/>
              <a:gd name="connsiteY84" fmla="*/ 2755345 h 4525583"/>
              <a:gd name="connsiteX85" fmla="*/ 1828133 w 5824591"/>
              <a:gd name="connsiteY85" fmla="*/ 2688525 h 4525583"/>
              <a:gd name="connsiteX86" fmla="*/ 2012536 w 5824591"/>
              <a:gd name="connsiteY86" fmla="*/ 2535794 h 4525583"/>
              <a:gd name="connsiteX87" fmla="*/ 2111096 w 5824591"/>
              <a:gd name="connsiteY87" fmla="*/ 2430791 h 4525583"/>
              <a:gd name="connsiteX88" fmla="*/ 2120635 w 5824591"/>
              <a:gd name="connsiteY88" fmla="*/ 2421245 h 4525583"/>
              <a:gd name="connsiteX89" fmla="*/ 2177863 w 5824591"/>
              <a:gd name="connsiteY89" fmla="*/ 2223967 h 4525583"/>
              <a:gd name="connsiteX90" fmla="*/ 2139711 w 5824591"/>
              <a:gd name="connsiteY90" fmla="*/ 1998051 h 4525583"/>
              <a:gd name="connsiteX91" fmla="*/ 2041151 w 5824591"/>
              <a:gd name="connsiteY91" fmla="*/ 1867593 h 4525583"/>
              <a:gd name="connsiteX92" fmla="*/ 1913976 w 5824591"/>
              <a:gd name="connsiteY92" fmla="*/ 1648041 h 4525583"/>
              <a:gd name="connsiteX93" fmla="*/ 1891721 w 5824591"/>
              <a:gd name="connsiteY93" fmla="*/ 1469854 h 4525583"/>
              <a:gd name="connsiteX94" fmla="*/ 1863106 w 5824591"/>
              <a:gd name="connsiteY94" fmla="*/ 1263030 h 4525583"/>
              <a:gd name="connsiteX95" fmla="*/ 1863106 w 5824591"/>
              <a:gd name="connsiteY95" fmla="*/ 1215302 h 4525583"/>
              <a:gd name="connsiteX96" fmla="*/ 1952128 w 5824591"/>
              <a:gd name="connsiteY96" fmla="*/ 1161209 h 4525583"/>
              <a:gd name="connsiteX97" fmla="*/ 1964846 w 5824591"/>
              <a:gd name="connsiteY97" fmla="*/ 1164391 h 4525583"/>
              <a:gd name="connsiteX98" fmla="*/ 1945770 w 5824591"/>
              <a:gd name="connsiteY98" fmla="*/ 804836 h 4525583"/>
              <a:gd name="connsiteX99" fmla="*/ 1996640 w 5824591"/>
              <a:gd name="connsiteY99" fmla="*/ 454826 h 4525583"/>
              <a:gd name="connsiteX100" fmla="*/ 2104738 w 5824591"/>
              <a:gd name="connsiteY100" fmla="*/ 289367 h 4525583"/>
              <a:gd name="connsiteX101" fmla="*/ 2168325 w 5824591"/>
              <a:gd name="connsiteY101" fmla="*/ 193909 h 4525583"/>
              <a:gd name="connsiteX102" fmla="*/ 2330473 w 5824591"/>
              <a:gd name="connsiteY102" fmla="*/ 79361 h 4525583"/>
              <a:gd name="connsiteX103" fmla="*/ 2495799 w 5824591"/>
              <a:gd name="connsiteY103" fmla="*/ 22086 h 4525583"/>
              <a:gd name="connsiteX104" fmla="*/ 2624564 w 5824591"/>
              <a:gd name="connsiteY104" fmla="*/ 211 h 4525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24591" h="4525583">
                <a:moveTo>
                  <a:pt x="2624564" y="211"/>
                </a:moveTo>
                <a:cubicBezTo>
                  <a:pt x="2667485" y="-982"/>
                  <a:pt x="2710407" y="2995"/>
                  <a:pt x="2753328" y="9359"/>
                </a:cubicBezTo>
                <a:cubicBezTo>
                  <a:pt x="2823273" y="15723"/>
                  <a:pt x="2890040" y="28450"/>
                  <a:pt x="2953627" y="50724"/>
                </a:cubicBezTo>
                <a:cubicBezTo>
                  <a:pt x="3020394" y="76179"/>
                  <a:pt x="3077622" y="114362"/>
                  <a:pt x="3138030" y="146181"/>
                </a:cubicBezTo>
                <a:cubicBezTo>
                  <a:pt x="3192079" y="174818"/>
                  <a:pt x="3242949" y="206637"/>
                  <a:pt x="3296998" y="235274"/>
                </a:cubicBezTo>
                <a:cubicBezTo>
                  <a:pt x="3300178" y="238456"/>
                  <a:pt x="3303357" y="241638"/>
                  <a:pt x="3306537" y="241638"/>
                </a:cubicBezTo>
                <a:cubicBezTo>
                  <a:pt x="3366944" y="305276"/>
                  <a:pt x="3430532" y="365732"/>
                  <a:pt x="3468684" y="448462"/>
                </a:cubicBezTo>
                <a:cubicBezTo>
                  <a:pt x="3478222" y="464372"/>
                  <a:pt x="3484581" y="483463"/>
                  <a:pt x="3481401" y="502554"/>
                </a:cubicBezTo>
                <a:cubicBezTo>
                  <a:pt x="3478222" y="566193"/>
                  <a:pt x="3497298" y="626649"/>
                  <a:pt x="3513195" y="687105"/>
                </a:cubicBezTo>
                <a:cubicBezTo>
                  <a:pt x="3535451" y="788926"/>
                  <a:pt x="3529092" y="890747"/>
                  <a:pt x="3519554" y="992568"/>
                </a:cubicBezTo>
                <a:cubicBezTo>
                  <a:pt x="3516374" y="1018024"/>
                  <a:pt x="3510016" y="1046661"/>
                  <a:pt x="3503657" y="1072116"/>
                </a:cubicBezTo>
                <a:cubicBezTo>
                  <a:pt x="3500478" y="1091207"/>
                  <a:pt x="3500478" y="1100753"/>
                  <a:pt x="3522733" y="1103935"/>
                </a:cubicBezTo>
                <a:cubicBezTo>
                  <a:pt x="3551347" y="1107117"/>
                  <a:pt x="3554527" y="1126208"/>
                  <a:pt x="3551347" y="1148482"/>
                </a:cubicBezTo>
                <a:cubicBezTo>
                  <a:pt x="3544989" y="1180301"/>
                  <a:pt x="3538630" y="1212120"/>
                  <a:pt x="3535451" y="1247121"/>
                </a:cubicBezTo>
                <a:cubicBezTo>
                  <a:pt x="3525912" y="1358488"/>
                  <a:pt x="3516374" y="1469854"/>
                  <a:pt x="3510016" y="1581221"/>
                </a:cubicBezTo>
                <a:cubicBezTo>
                  <a:pt x="3500478" y="1705316"/>
                  <a:pt x="3497298" y="1829410"/>
                  <a:pt x="3484581" y="1953504"/>
                </a:cubicBezTo>
                <a:cubicBezTo>
                  <a:pt x="3468684" y="2061689"/>
                  <a:pt x="3417814" y="2160328"/>
                  <a:pt x="3357406" y="2249422"/>
                </a:cubicBezTo>
                <a:cubicBezTo>
                  <a:pt x="3341509" y="2271695"/>
                  <a:pt x="3341509" y="2281241"/>
                  <a:pt x="3363765" y="2297151"/>
                </a:cubicBezTo>
                <a:cubicBezTo>
                  <a:pt x="3398738" y="2322606"/>
                  <a:pt x="3433711" y="2348061"/>
                  <a:pt x="3459146" y="2383062"/>
                </a:cubicBezTo>
                <a:cubicBezTo>
                  <a:pt x="3510016" y="2453064"/>
                  <a:pt x="3576782" y="2510338"/>
                  <a:pt x="3649908" y="2558067"/>
                </a:cubicBezTo>
                <a:cubicBezTo>
                  <a:pt x="3688060" y="2580340"/>
                  <a:pt x="3719854" y="2608977"/>
                  <a:pt x="3754827" y="2628069"/>
                </a:cubicBezTo>
                <a:cubicBezTo>
                  <a:pt x="3780261" y="2643978"/>
                  <a:pt x="3808876" y="2656706"/>
                  <a:pt x="3834311" y="2656706"/>
                </a:cubicBezTo>
                <a:cubicBezTo>
                  <a:pt x="3916974" y="2659888"/>
                  <a:pt x="3993279" y="2688525"/>
                  <a:pt x="4066404" y="2717162"/>
                </a:cubicBezTo>
                <a:cubicBezTo>
                  <a:pt x="4190399" y="2768073"/>
                  <a:pt x="4317574" y="2812620"/>
                  <a:pt x="4438389" y="2866712"/>
                </a:cubicBezTo>
                <a:cubicBezTo>
                  <a:pt x="4562385" y="2923986"/>
                  <a:pt x="4680021" y="2997170"/>
                  <a:pt x="4804016" y="3051263"/>
                </a:cubicBezTo>
                <a:cubicBezTo>
                  <a:pt x="4899397" y="3092627"/>
                  <a:pt x="4921652" y="3168993"/>
                  <a:pt x="4943908" y="3251723"/>
                </a:cubicBezTo>
                <a:cubicBezTo>
                  <a:pt x="4966164" y="3324907"/>
                  <a:pt x="4972522" y="3394909"/>
                  <a:pt x="4978881" y="3468093"/>
                </a:cubicBezTo>
                <a:cubicBezTo>
                  <a:pt x="4982060" y="3538095"/>
                  <a:pt x="5001137" y="3601733"/>
                  <a:pt x="5017033" y="3668553"/>
                </a:cubicBezTo>
                <a:cubicBezTo>
                  <a:pt x="5020213" y="3678099"/>
                  <a:pt x="5029751" y="3687644"/>
                  <a:pt x="5039289" y="3690826"/>
                </a:cubicBezTo>
                <a:cubicBezTo>
                  <a:pt x="5064724" y="3697190"/>
                  <a:pt x="5086979" y="3700372"/>
                  <a:pt x="5112414" y="3706736"/>
                </a:cubicBezTo>
                <a:cubicBezTo>
                  <a:pt x="5141028" y="3713100"/>
                  <a:pt x="5169642" y="3709918"/>
                  <a:pt x="5195078" y="3690826"/>
                </a:cubicBezTo>
                <a:cubicBezTo>
                  <a:pt x="5236409" y="3659007"/>
                  <a:pt x="5265024" y="3655825"/>
                  <a:pt x="5306355" y="3687644"/>
                </a:cubicBezTo>
                <a:cubicBezTo>
                  <a:pt x="5347686" y="3716281"/>
                  <a:pt x="5389018" y="3732191"/>
                  <a:pt x="5439888" y="3722645"/>
                </a:cubicBezTo>
                <a:cubicBezTo>
                  <a:pt x="5462144" y="3719463"/>
                  <a:pt x="5490758" y="3729009"/>
                  <a:pt x="5513014" y="3738555"/>
                </a:cubicBezTo>
                <a:cubicBezTo>
                  <a:pt x="5547986" y="3751282"/>
                  <a:pt x="5582960" y="3764010"/>
                  <a:pt x="5621112" y="3760828"/>
                </a:cubicBezTo>
                <a:cubicBezTo>
                  <a:pt x="5665623" y="3760828"/>
                  <a:pt x="5697416" y="3786283"/>
                  <a:pt x="5719672" y="3818102"/>
                </a:cubicBezTo>
                <a:cubicBezTo>
                  <a:pt x="5748286" y="3856285"/>
                  <a:pt x="5770542" y="3894468"/>
                  <a:pt x="5795976" y="3932651"/>
                </a:cubicBezTo>
                <a:cubicBezTo>
                  <a:pt x="5805515" y="3948561"/>
                  <a:pt x="5811874" y="3964470"/>
                  <a:pt x="5824591" y="3989926"/>
                </a:cubicBezTo>
                <a:cubicBezTo>
                  <a:pt x="5789618" y="3989926"/>
                  <a:pt x="5764183" y="3989926"/>
                  <a:pt x="5735569" y="3989926"/>
                </a:cubicBezTo>
                <a:cubicBezTo>
                  <a:pt x="5691058" y="3989926"/>
                  <a:pt x="5671982" y="4005835"/>
                  <a:pt x="5659264" y="4050382"/>
                </a:cubicBezTo>
                <a:cubicBezTo>
                  <a:pt x="5637008" y="4110838"/>
                  <a:pt x="5617932" y="4171294"/>
                  <a:pt x="5595677" y="4231751"/>
                </a:cubicBezTo>
                <a:cubicBezTo>
                  <a:pt x="5576601" y="4273115"/>
                  <a:pt x="5554345" y="4311298"/>
                  <a:pt x="5503476" y="4320844"/>
                </a:cubicBezTo>
                <a:cubicBezTo>
                  <a:pt x="5497116" y="4324026"/>
                  <a:pt x="5487578" y="4339936"/>
                  <a:pt x="5487578" y="4349481"/>
                </a:cubicBezTo>
                <a:cubicBezTo>
                  <a:pt x="5481220" y="4384482"/>
                  <a:pt x="5471682" y="4413119"/>
                  <a:pt x="5439888" y="4432211"/>
                </a:cubicBezTo>
                <a:cubicBezTo>
                  <a:pt x="5401736" y="4454484"/>
                  <a:pt x="5366763" y="4448120"/>
                  <a:pt x="5341328" y="4416301"/>
                </a:cubicBezTo>
                <a:cubicBezTo>
                  <a:pt x="5331790" y="4406756"/>
                  <a:pt x="5325431" y="4397210"/>
                  <a:pt x="5319072" y="4387664"/>
                </a:cubicBezTo>
                <a:cubicBezTo>
                  <a:pt x="5312714" y="4390846"/>
                  <a:pt x="5309534" y="4394028"/>
                  <a:pt x="5306355" y="4397210"/>
                </a:cubicBezTo>
                <a:cubicBezTo>
                  <a:pt x="5261844" y="4451302"/>
                  <a:pt x="5160104" y="4425847"/>
                  <a:pt x="5137849" y="4346299"/>
                </a:cubicBezTo>
                <a:cubicBezTo>
                  <a:pt x="5128311" y="4304935"/>
                  <a:pt x="5115594" y="4263570"/>
                  <a:pt x="5102876" y="4215841"/>
                </a:cubicBezTo>
                <a:cubicBezTo>
                  <a:pt x="5096517" y="4228569"/>
                  <a:pt x="5093338" y="4234933"/>
                  <a:pt x="5090159" y="4241296"/>
                </a:cubicBezTo>
                <a:cubicBezTo>
                  <a:pt x="5074262" y="4285843"/>
                  <a:pt x="5032930" y="4304935"/>
                  <a:pt x="4988419" y="4282661"/>
                </a:cubicBezTo>
                <a:cubicBezTo>
                  <a:pt x="4953446" y="4266752"/>
                  <a:pt x="4931191" y="4238114"/>
                  <a:pt x="4918473" y="4203113"/>
                </a:cubicBezTo>
                <a:cubicBezTo>
                  <a:pt x="4896218" y="4142657"/>
                  <a:pt x="4877141" y="4082201"/>
                  <a:pt x="4858065" y="4018563"/>
                </a:cubicBezTo>
                <a:cubicBezTo>
                  <a:pt x="4851707" y="3996289"/>
                  <a:pt x="4842168" y="3989926"/>
                  <a:pt x="4823092" y="3989926"/>
                </a:cubicBezTo>
                <a:cubicBezTo>
                  <a:pt x="4454286" y="3993107"/>
                  <a:pt x="4085480" y="3996289"/>
                  <a:pt x="3716674" y="3999471"/>
                </a:cubicBezTo>
                <a:cubicBezTo>
                  <a:pt x="3198438" y="4005835"/>
                  <a:pt x="2680202" y="4009017"/>
                  <a:pt x="2161966" y="4012199"/>
                </a:cubicBezTo>
                <a:cubicBezTo>
                  <a:pt x="1789981" y="4015381"/>
                  <a:pt x="1414816" y="4018563"/>
                  <a:pt x="1042831" y="4021745"/>
                </a:cubicBezTo>
                <a:cubicBezTo>
                  <a:pt x="1014217" y="4021745"/>
                  <a:pt x="1004679" y="4028108"/>
                  <a:pt x="998320" y="4056746"/>
                </a:cubicBezTo>
                <a:cubicBezTo>
                  <a:pt x="979244" y="4139475"/>
                  <a:pt x="953809" y="4219023"/>
                  <a:pt x="931553" y="4298571"/>
                </a:cubicBezTo>
                <a:cubicBezTo>
                  <a:pt x="925195" y="4317662"/>
                  <a:pt x="912477" y="4333572"/>
                  <a:pt x="899760" y="4349481"/>
                </a:cubicBezTo>
                <a:cubicBezTo>
                  <a:pt x="883863" y="4374936"/>
                  <a:pt x="864787" y="4390846"/>
                  <a:pt x="832993" y="4387664"/>
                </a:cubicBezTo>
                <a:cubicBezTo>
                  <a:pt x="798020" y="4381300"/>
                  <a:pt x="775765" y="4368573"/>
                  <a:pt x="769406" y="4333572"/>
                </a:cubicBezTo>
                <a:cubicBezTo>
                  <a:pt x="766226" y="4330390"/>
                  <a:pt x="763047" y="4324026"/>
                  <a:pt x="759868" y="4320844"/>
                </a:cubicBezTo>
                <a:cubicBezTo>
                  <a:pt x="743971" y="4368573"/>
                  <a:pt x="731254" y="4413119"/>
                  <a:pt x="715357" y="4457666"/>
                </a:cubicBezTo>
                <a:cubicBezTo>
                  <a:pt x="686743" y="4534032"/>
                  <a:pt x="594541" y="4556305"/>
                  <a:pt x="546851" y="4470394"/>
                </a:cubicBezTo>
                <a:cubicBezTo>
                  <a:pt x="527774" y="4479939"/>
                  <a:pt x="508698" y="4495849"/>
                  <a:pt x="486443" y="4499031"/>
                </a:cubicBezTo>
                <a:cubicBezTo>
                  <a:pt x="438752" y="4511759"/>
                  <a:pt x="394241" y="4479939"/>
                  <a:pt x="387883" y="4429029"/>
                </a:cubicBezTo>
                <a:cubicBezTo>
                  <a:pt x="384703" y="4394028"/>
                  <a:pt x="381524" y="4362209"/>
                  <a:pt x="378344" y="4324026"/>
                </a:cubicBezTo>
                <a:cubicBezTo>
                  <a:pt x="324295" y="4330390"/>
                  <a:pt x="289322" y="4298571"/>
                  <a:pt x="263887" y="4257206"/>
                </a:cubicBezTo>
                <a:cubicBezTo>
                  <a:pt x="232094" y="4199932"/>
                  <a:pt x="200300" y="4145839"/>
                  <a:pt x="165327" y="4088565"/>
                </a:cubicBezTo>
                <a:cubicBezTo>
                  <a:pt x="149430" y="4059927"/>
                  <a:pt x="127175" y="4037654"/>
                  <a:pt x="89023" y="4040836"/>
                </a:cubicBezTo>
                <a:cubicBezTo>
                  <a:pt x="63588" y="4044018"/>
                  <a:pt x="38153" y="4040836"/>
                  <a:pt x="0" y="4040836"/>
                </a:cubicBezTo>
                <a:cubicBezTo>
                  <a:pt x="19077" y="4009017"/>
                  <a:pt x="31794" y="3983562"/>
                  <a:pt x="47691" y="3958106"/>
                </a:cubicBezTo>
                <a:cubicBezTo>
                  <a:pt x="57229" y="3935833"/>
                  <a:pt x="73126" y="3916742"/>
                  <a:pt x="82664" y="3894468"/>
                </a:cubicBezTo>
                <a:cubicBezTo>
                  <a:pt x="104919" y="3856285"/>
                  <a:pt x="130354" y="3827648"/>
                  <a:pt x="178045" y="3824466"/>
                </a:cubicBezTo>
                <a:cubicBezTo>
                  <a:pt x="222556" y="3821284"/>
                  <a:pt x="267067" y="3814921"/>
                  <a:pt x="305219" y="3783101"/>
                </a:cubicBezTo>
                <a:cubicBezTo>
                  <a:pt x="321116" y="3770374"/>
                  <a:pt x="356089" y="3770374"/>
                  <a:pt x="378344" y="3776738"/>
                </a:cubicBezTo>
                <a:cubicBezTo>
                  <a:pt x="441932" y="3795829"/>
                  <a:pt x="486443" y="3767192"/>
                  <a:pt x="521415" y="3725827"/>
                </a:cubicBezTo>
                <a:cubicBezTo>
                  <a:pt x="540492" y="3703554"/>
                  <a:pt x="543671" y="3665371"/>
                  <a:pt x="550030" y="3636734"/>
                </a:cubicBezTo>
                <a:cubicBezTo>
                  <a:pt x="572285" y="3534913"/>
                  <a:pt x="594541" y="3433092"/>
                  <a:pt x="619976" y="3334452"/>
                </a:cubicBezTo>
                <a:cubicBezTo>
                  <a:pt x="629514" y="3302633"/>
                  <a:pt x="645411" y="3270814"/>
                  <a:pt x="664487" y="3242177"/>
                </a:cubicBezTo>
                <a:cubicBezTo>
                  <a:pt x="670846" y="3226268"/>
                  <a:pt x="686743" y="3213540"/>
                  <a:pt x="702639" y="3207176"/>
                </a:cubicBezTo>
                <a:cubicBezTo>
                  <a:pt x="839352" y="3137174"/>
                  <a:pt x="972886" y="3063990"/>
                  <a:pt x="1112777" y="2997170"/>
                </a:cubicBezTo>
                <a:cubicBezTo>
                  <a:pt x="1230413" y="2939896"/>
                  <a:pt x="1351229" y="2888985"/>
                  <a:pt x="1475224" y="2838075"/>
                </a:cubicBezTo>
                <a:cubicBezTo>
                  <a:pt x="1548349" y="2806256"/>
                  <a:pt x="1627833" y="2787164"/>
                  <a:pt x="1704138" y="2755345"/>
                </a:cubicBezTo>
                <a:cubicBezTo>
                  <a:pt x="1745470" y="2739436"/>
                  <a:pt x="1789981" y="2717162"/>
                  <a:pt x="1828133" y="2688525"/>
                </a:cubicBezTo>
                <a:cubicBezTo>
                  <a:pt x="1891721" y="2640797"/>
                  <a:pt x="1952128" y="2589886"/>
                  <a:pt x="2012536" y="2535794"/>
                </a:cubicBezTo>
                <a:cubicBezTo>
                  <a:pt x="2050689" y="2503974"/>
                  <a:pt x="2079303" y="2465792"/>
                  <a:pt x="2111096" y="2430791"/>
                </a:cubicBezTo>
                <a:cubicBezTo>
                  <a:pt x="2114276" y="2427609"/>
                  <a:pt x="2117455" y="2424427"/>
                  <a:pt x="2120635" y="2421245"/>
                </a:cubicBezTo>
                <a:cubicBezTo>
                  <a:pt x="2187401" y="2370335"/>
                  <a:pt x="2181043" y="2293969"/>
                  <a:pt x="2177863" y="2223967"/>
                </a:cubicBezTo>
                <a:cubicBezTo>
                  <a:pt x="2171504" y="2147601"/>
                  <a:pt x="2149249" y="2074417"/>
                  <a:pt x="2139711" y="1998051"/>
                </a:cubicBezTo>
                <a:cubicBezTo>
                  <a:pt x="2133352" y="1931231"/>
                  <a:pt x="2085662" y="1896230"/>
                  <a:pt x="2041151" y="1867593"/>
                </a:cubicBezTo>
                <a:cubicBezTo>
                  <a:pt x="1958487" y="1813501"/>
                  <a:pt x="1929873" y="1733953"/>
                  <a:pt x="1913976" y="1648041"/>
                </a:cubicBezTo>
                <a:cubicBezTo>
                  <a:pt x="1901259" y="1587585"/>
                  <a:pt x="1898079" y="1530311"/>
                  <a:pt x="1891721" y="1469854"/>
                </a:cubicBezTo>
                <a:cubicBezTo>
                  <a:pt x="1882182" y="1399853"/>
                  <a:pt x="1869465" y="1329851"/>
                  <a:pt x="1863106" y="1263030"/>
                </a:cubicBezTo>
                <a:cubicBezTo>
                  <a:pt x="1859927" y="1247121"/>
                  <a:pt x="1859927" y="1231211"/>
                  <a:pt x="1863106" y="1215302"/>
                </a:cubicBezTo>
                <a:cubicBezTo>
                  <a:pt x="1869465" y="1161209"/>
                  <a:pt x="1898079" y="1142118"/>
                  <a:pt x="1952128" y="1161209"/>
                </a:cubicBezTo>
                <a:cubicBezTo>
                  <a:pt x="1955308" y="1164391"/>
                  <a:pt x="1958487" y="1164391"/>
                  <a:pt x="1964846" y="1164391"/>
                </a:cubicBezTo>
                <a:cubicBezTo>
                  <a:pt x="1958487" y="1043479"/>
                  <a:pt x="1955308" y="922566"/>
                  <a:pt x="1945770" y="804836"/>
                </a:cubicBezTo>
                <a:cubicBezTo>
                  <a:pt x="1939411" y="683923"/>
                  <a:pt x="1952128" y="566193"/>
                  <a:pt x="1996640" y="454826"/>
                </a:cubicBezTo>
                <a:cubicBezTo>
                  <a:pt x="2018895" y="394370"/>
                  <a:pt x="2066585" y="343459"/>
                  <a:pt x="2104738" y="289367"/>
                </a:cubicBezTo>
                <a:cubicBezTo>
                  <a:pt x="2126993" y="257548"/>
                  <a:pt x="2149249" y="225728"/>
                  <a:pt x="2168325" y="193909"/>
                </a:cubicBezTo>
                <a:cubicBezTo>
                  <a:pt x="2206477" y="130271"/>
                  <a:pt x="2263706" y="101634"/>
                  <a:pt x="2330473" y="79361"/>
                </a:cubicBezTo>
                <a:cubicBezTo>
                  <a:pt x="2387701" y="63451"/>
                  <a:pt x="2441750" y="41178"/>
                  <a:pt x="2495799" y="22086"/>
                </a:cubicBezTo>
                <a:cubicBezTo>
                  <a:pt x="2538721" y="7768"/>
                  <a:pt x="2581642" y="1404"/>
                  <a:pt x="2624564" y="211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1892993" y="4944505"/>
            <a:ext cx="987400" cy="987400"/>
          </a:xfrm>
          <a:custGeom>
            <a:avLst/>
            <a:gdLst>
              <a:gd name="connsiteX0" fmla="*/ 493700 w 987400"/>
              <a:gd name="connsiteY0" fmla="*/ 0 h 987400"/>
              <a:gd name="connsiteX1" fmla="*/ 987400 w 987400"/>
              <a:gd name="connsiteY1" fmla="*/ 493700 h 987400"/>
              <a:gd name="connsiteX2" fmla="*/ 493700 w 987400"/>
              <a:gd name="connsiteY2" fmla="*/ 987400 h 987400"/>
              <a:gd name="connsiteX3" fmla="*/ 0 w 987400"/>
              <a:gd name="connsiteY3" fmla="*/ 493700 h 987400"/>
              <a:gd name="connsiteX4" fmla="*/ 493700 w 987400"/>
              <a:gd name="connsiteY4" fmla="*/ 0 h 9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400" h="987400">
                <a:moveTo>
                  <a:pt x="493700" y="0"/>
                </a:moveTo>
                <a:cubicBezTo>
                  <a:pt x="766363" y="0"/>
                  <a:pt x="987400" y="221037"/>
                  <a:pt x="987400" y="493700"/>
                </a:cubicBezTo>
                <a:cubicBezTo>
                  <a:pt x="987400" y="766363"/>
                  <a:pt x="766363" y="987400"/>
                  <a:pt x="493700" y="987400"/>
                </a:cubicBezTo>
                <a:cubicBezTo>
                  <a:pt x="221037" y="987400"/>
                  <a:pt x="0" y="766363"/>
                  <a:pt x="0" y="493700"/>
                </a:cubicBezTo>
                <a:cubicBezTo>
                  <a:pt x="0" y="221037"/>
                  <a:pt x="221037" y="0"/>
                  <a:pt x="493700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48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5602300" y="4944505"/>
            <a:ext cx="987400" cy="987400"/>
          </a:xfrm>
          <a:custGeom>
            <a:avLst/>
            <a:gdLst>
              <a:gd name="connsiteX0" fmla="*/ 493700 w 987400"/>
              <a:gd name="connsiteY0" fmla="*/ 0 h 987400"/>
              <a:gd name="connsiteX1" fmla="*/ 987400 w 987400"/>
              <a:gd name="connsiteY1" fmla="*/ 493700 h 987400"/>
              <a:gd name="connsiteX2" fmla="*/ 493700 w 987400"/>
              <a:gd name="connsiteY2" fmla="*/ 987400 h 987400"/>
              <a:gd name="connsiteX3" fmla="*/ 0 w 987400"/>
              <a:gd name="connsiteY3" fmla="*/ 493700 h 987400"/>
              <a:gd name="connsiteX4" fmla="*/ 493700 w 987400"/>
              <a:gd name="connsiteY4" fmla="*/ 0 h 9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400" h="987400">
                <a:moveTo>
                  <a:pt x="493700" y="0"/>
                </a:moveTo>
                <a:cubicBezTo>
                  <a:pt x="766363" y="0"/>
                  <a:pt x="987400" y="221037"/>
                  <a:pt x="987400" y="493700"/>
                </a:cubicBezTo>
                <a:cubicBezTo>
                  <a:pt x="987400" y="766363"/>
                  <a:pt x="766363" y="987400"/>
                  <a:pt x="493700" y="987400"/>
                </a:cubicBezTo>
                <a:cubicBezTo>
                  <a:pt x="221037" y="987400"/>
                  <a:pt x="0" y="766363"/>
                  <a:pt x="0" y="493700"/>
                </a:cubicBezTo>
                <a:cubicBezTo>
                  <a:pt x="0" y="221037"/>
                  <a:pt x="221037" y="0"/>
                  <a:pt x="493700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49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9311607" y="4944505"/>
            <a:ext cx="987400" cy="987400"/>
          </a:xfrm>
          <a:custGeom>
            <a:avLst/>
            <a:gdLst>
              <a:gd name="connsiteX0" fmla="*/ 493700 w 987400"/>
              <a:gd name="connsiteY0" fmla="*/ 0 h 987400"/>
              <a:gd name="connsiteX1" fmla="*/ 987400 w 987400"/>
              <a:gd name="connsiteY1" fmla="*/ 493700 h 987400"/>
              <a:gd name="connsiteX2" fmla="*/ 493700 w 987400"/>
              <a:gd name="connsiteY2" fmla="*/ 987400 h 987400"/>
              <a:gd name="connsiteX3" fmla="*/ 0 w 987400"/>
              <a:gd name="connsiteY3" fmla="*/ 493700 h 987400"/>
              <a:gd name="connsiteX4" fmla="*/ 493700 w 987400"/>
              <a:gd name="connsiteY4" fmla="*/ 0 h 9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400" h="987400">
                <a:moveTo>
                  <a:pt x="493700" y="0"/>
                </a:moveTo>
                <a:cubicBezTo>
                  <a:pt x="766363" y="0"/>
                  <a:pt x="987400" y="221037"/>
                  <a:pt x="987400" y="493700"/>
                </a:cubicBezTo>
                <a:cubicBezTo>
                  <a:pt x="987400" y="766363"/>
                  <a:pt x="766363" y="987400"/>
                  <a:pt x="493700" y="987400"/>
                </a:cubicBezTo>
                <a:cubicBezTo>
                  <a:pt x="221037" y="987400"/>
                  <a:pt x="0" y="766363"/>
                  <a:pt x="0" y="493700"/>
                </a:cubicBezTo>
                <a:cubicBezTo>
                  <a:pt x="0" y="221037"/>
                  <a:pt x="221037" y="0"/>
                  <a:pt x="493700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1070018" y="1978362"/>
            <a:ext cx="977722" cy="977722"/>
          </a:xfrm>
          <a:custGeom>
            <a:avLst/>
            <a:gdLst>
              <a:gd name="connsiteX0" fmla="*/ 488861 w 977722"/>
              <a:gd name="connsiteY0" fmla="*/ 0 h 977722"/>
              <a:gd name="connsiteX1" fmla="*/ 977722 w 977722"/>
              <a:gd name="connsiteY1" fmla="*/ 488861 h 977722"/>
              <a:gd name="connsiteX2" fmla="*/ 488861 w 977722"/>
              <a:gd name="connsiteY2" fmla="*/ 977722 h 977722"/>
              <a:gd name="connsiteX3" fmla="*/ 0 w 977722"/>
              <a:gd name="connsiteY3" fmla="*/ 488861 h 977722"/>
              <a:gd name="connsiteX4" fmla="*/ 488861 w 977722"/>
              <a:gd name="connsiteY4" fmla="*/ 0 h 97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722" h="977722">
                <a:moveTo>
                  <a:pt x="488861" y="0"/>
                </a:moveTo>
                <a:cubicBezTo>
                  <a:pt x="758852" y="0"/>
                  <a:pt x="977722" y="218871"/>
                  <a:pt x="977722" y="488861"/>
                </a:cubicBezTo>
                <a:cubicBezTo>
                  <a:pt x="977722" y="758852"/>
                  <a:pt x="758852" y="977722"/>
                  <a:pt x="488861" y="977722"/>
                </a:cubicBezTo>
                <a:cubicBezTo>
                  <a:pt x="218871" y="977722"/>
                  <a:pt x="0" y="758852"/>
                  <a:pt x="0" y="488861"/>
                </a:cubicBezTo>
                <a:cubicBezTo>
                  <a:pt x="0" y="218871"/>
                  <a:pt x="218871" y="0"/>
                  <a:pt x="488861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48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6839753" y="1978362"/>
            <a:ext cx="977722" cy="977722"/>
          </a:xfrm>
          <a:custGeom>
            <a:avLst/>
            <a:gdLst>
              <a:gd name="connsiteX0" fmla="*/ 488861 w 977722"/>
              <a:gd name="connsiteY0" fmla="*/ 0 h 977722"/>
              <a:gd name="connsiteX1" fmla="*/ 977722 w 977722"/>
              <a:gd name="connsiteY1" fmla="*/ 488861 h 977722"/>
              <a:gd name="connsiteX2" fmla="*/ 488861 w 977722"/>
              <a:gd name="connsiteY2" fmla="*/ 977722 h 977722"/>
              <a:gd name="connsiteX3" fmla="*/ 0 w 977722"/>
              <a:gd name="connsiteY3" fmla="*/ 488861 h 977722"/>
              <a:gd name="connsiteX4" fmla="*/ 488861 w 977722"/>
              <a:gd name="connsiteY4" fmla="*/ 0 h 97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722" h="977722">
                <a:moveTo>
                  <a:pt x="488861" y="0"/>
                </a:moveTo>
                <a:cubicBezTo>
                  <a:pt x="758852" y="0"/>
                  <a:pt x="977722" y="218871"/>
                  <a:pt x="977722" y="488861"/>
                </a:cubicBezTo>
                <a:cubicBezTo>
                  <a:pt x="977722" y="758852"/>
                  <a:pt x="758852" y="977722"/>
                  <a:pt x="488861" y="977722"/>
                </a:cubicBezTo>
                <a:cubicBezTo>
                  <a:pt x="218871" y="977722"/>
                  <a:pt x="0" y="758852"/>
                  <a:pt x="0" y="488861"/>
                </a:cubicBezTo>
                <a:cubicBezTo>
                  <a:pt x="0" y="218871"/>
                  <a:pt x="218871" y="0"/>
                  <a:pt x="488861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49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1070018" y="4173531"/>
            <a:ext cx="977722" cy="977722"/>
          </a:xfrm>
          <a:custGeom>
            <a:avLst/>
            <a:gdLst>
              <a:gd name="connsiteX0" fmla="*/ 488861 w 977722"/>
              <a:gd name="connsiteY0" fmla="*/ 0 h 977722"/>
              <a:gd name="connsiteX1" fmla="*/ 977722 w 977722"/>
              <a:gd name="connsiteY1" fmla="*/ 488861 h 977722"/>
              <a:gd name="connsiteX2" fmla="*/ 488861 w 977722"/>
              <a:gd name="connsiteY2" fmla="*/ 977722 h 977722"/>
              <a:gd name="connsiteX3" fmla="*/ 0 w 977722"/>
              <a:gd name="connsiteY3" fmla="*/ 488861 h 977722"/>
              <a:gd name="connsiteX4" fmla="*/ 488861 w 977722"/>
              <a:gd name="connsiteY4" fmla="*/ 0 h 97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722" h="977722">
                <a:moveTo>
                  <a:pt x="488861" y="0"/>
                </a:moveTo>
                <a:cubicBezTo>
                  <a:pt x="758852" y="0"/>
                  <a:pt x="977722" y="218871"/>
                  <a:pt x="977722" y="488861"/>
                </a:cubicBezTo>
                <a:cubicBezTo>
                  <a:pt x="977722" y="758852"/>
                  <a:pt x="758852" y="977722"/>
                  <a:pt x="488861" y="977722"/>
                </a:cubicBezTo>
                <a:cubicBezTo>
                  <a:pt x="218871" y="977722"/>
                  <a:pt x="0" y="758852"/>
                  <a:pt x="0" y="488861"/>
                </a:cubicBezTo>
                <a:cubicBezTo>
                  <a:pt x="0" y="218871"/>
                  <a:pt x="218871" y="0"/>
                  <a:pt x="488861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  <p:sp>
        <p:nvSpPr>
          <p:cNvPr id="50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6839753" y="4173531"/>
            <a:ext cx="977722" cy="977722"/>
          </a:xfrm>
          <a:custGeom>
            <a:avLst/>
            <a:gdLst>
              <a:gd name="connsiteX0" fmla="*/ 488861 w 977722"/>
              <a:gd name="connsiteY0" fmla="*/ 0 h 977722"/>
              <a:gd name="connsiteX1" fmla="*/ 977722 w 977722"/>
              <a:gd name="connsiteY1" fmla="*/ 488861 h 977722"/>
              <a:gd name="connsiteX2" fmla="*/ 488861 w 977722"/>
              <a:gd name="connsiteY2" fmla="*/ 977722 h 977722"/>
              <a:gd name="connsiteX3" fmla="*/ 0 w 977722"/>
              <a:gd name="connsiteY3" fmla="*/ 488861 h 977722"/>
              <a:gd name="connsiteX4" fmla="*/ 488861 w 977722"/>
              <a:gd name="connsiteY4" fmla="*/ 0 h 97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722" h="977722">
                <a:moveTo>
                  <a:pt x="488861" y="0"/>
                </a:moveTo>
                <a:cubicBezTo>
                  <a:pt x="758852" y="0"/>
                  <a:pt x="977722" y="218871"/>
                  <a:pt x="977722" y="488861"/>
                </a:cubicBezTo>
                <a:cubicBezTo>
                  <a:pt x="977722" y="758852"/>
                  <a:pt x="758852" y="977722"/>
                  <a:pt x="488861" y="977722"/>
                </a:cubicBezTo>
                <a:cubicBezTo>
                  <a:pt x="218871" y="977722"/>
                  <a:pt x="0" y="758852"/>
                  <a:pt x="0" y="488861"/>
                </a:cubicBezTo>
                <a:cubicBezTo>
                  <a:pt x="0" y="218871"/>
                  <a:pt x="218871" y="0"/>
                  <a:pt x="488861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D28CB-D3C5-4026-B94D-06B4CF30BC66}" type="datetime1">
              <a:rPr lang="id-ID" altLang="zh-CN" smtClean="0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B2D1A-4817-440E-98A4-02C04FAB5599}" type="datetime1">
              <a:rPr lang="id-ID" altLang="zh-CN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A40-9C76-471D-AA22-8A324E80EC5E}" type="datetime1">
              <a:rPr lang="id-ID" altLang="zh-CN" smtClean="0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053A1-681A-4FE7-BF45-D5BAB0C264FE}" type="datetime1">
              <a:rPr lang="id-ID" altLang="zh-CN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7A4D-81BB-4FE1-900D-2FB0A82DC7B5}" type="datetime1">
              <a:rPr lang="id-ID" altLang="zh-CN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53774-3D76-4893-A2ED-7CDC63C45D82}" type="datetime1">
              <a:rPr lang="id-ID" altLang="zh-CN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Startup Presentation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EF9BB-81F1-401D-AA19-680A8E0D7F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slide" Target="slide3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95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0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07.xml"/><Relationship Id="rId5" Type="http://schemas.openxmlformats.org/officeDocument/2006/relationships/slide" Target="slide106.xml"/><Relationship Id="rId4" Type="http://schemas.openxmlformats.org/officeDocument/2006/relationships/slide" Target="slide105.xml"/><Relationship Id="rId3" Type="http://schemas.openxmlformats.org/officeDocument/2006/relationships/slide" Target="slide104.xml"/><Relationship Id="rId2" Type="http://schemas.openxmlformats.org/officeDocument/2006/relationships/slide" Target="slide103.xml"/><Relationship Id="rId1" Type="http://schemas.openxmlformats.org/officeDocument/2006/relationships/slide" Target="slide3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0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14.xml"/><Relationship Id="rId5" Type="http://schemas.openxmlformats.org/officeDocument/2006/relationships/slide" Target="slide113.xml"/><Relationship Id="rId4" Type="http://schemas.openxmlformats.org/officeDocument/2006/relationships/slide" Target="slide112.xml"/><Relationship Id="rId3" Type="http://schemas.openxmlformats.org/officeDocument/2006/relationships/slide" Target="slide111.xml"/><Relationship Id="rId2" Type="http://schemas.openxmlformats.org/officeDocument/2006/relationships/slide" Target="slide110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9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9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9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9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9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21.xml"/><Relationship Id="rId5" Type="http://schemas.openxmlformats.org/officeDocument/2006/relationships/slide" Target="slide120.xml"/><Relationship Id="rId4" Type="http://schemas.openxmlformats.org/officeDocument/2006/relationships/slide" Target="slide119.xml"/><Relationship Id="rId3" Type="http://schemas.openxmlformats.org/officeDocument/2006/relationships/slide" Target="slide118.xml"/><Relationship Id="rId2" Type="http://schemas.openxmlformats.org/officeDocument/2006/relationships/slide" Target="slide117.xml"/><Relationship Id="rId1" Type="http://schemas.openxmlformats.org/officeDocument/2006/relationships/slide" Target="slide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16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16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1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1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28.xml"/><Relationship Id="rId5" Type="http://schemas.openxmlformats.org/officeDocument/2006/relationships/slide" Target="slide127.xml"/><Relationship Id="rId4" Type="http://schemas.openxmlformats.org/officeDocument/2006/relationships/slide" Target="slide126.xml"/><Relationship Id="rId3" Type="http://schemas.openxmlformats.org/officeDocument/2006/relationships/slide" Target="slide125.xml"/><Relationship Id="rId2" Type="http://schemas.openxmlformats.org/officeDocument/2006/relationships/slide" Target="slide124.xml"/><Relationship Id="rId1" Type="http://schemas.openxmlformats.org/officeDocument/2006/relationships/slide" Target="slide3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3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3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3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3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3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35.xml"/><Relationship Id="rId5" Type="http://schemas.openxmlformats.org/officeDocument/2006/relationships/slide" Target="slide134.xml"/><Relationship Id="rId4" Type="http://schemas.openxmlformats.org/officeDocument/2006/relationships/slide" Target="slide133.xml"/><Relationship Id="rId3" Type="http://schemas.openxmlformats.org/officeDocument/2006/relationships/slide" Target="slide132.xml"/><Relationship Id="rId2" Type="http://schemas.openxmlformats.org/officeDocument/2006/relationships/slide" Target="slide131.xml"/><Relationship Id="rId1" Type="http://schemas.openxmlformats.org/officeDocument/2006/relationships/slide" Target="slide3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0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0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0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0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0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slide" Target="slide3.xml"/><Relationship Id="rId1" Type="http://schemas.openxmlformats.org/officeDocument/2006/relationships/image" Target="../media/image6.png"/></Relationships>
</file>

<file path=ppt/slides/_rels/slide1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.xml"/><Relationship Id="rId7" Type="http://schemas.openxmlformats.org/officeDocument/2006/relationships/slide" Target="slide139.xml"/><Relationship Id="rId6" Type="http://schemas.openxmlformats.org/officeDocument/2006/relationships/tags" Target="../tags/tag1.xml"/><Relationship Id="rId5" Type="http://schemas.openxmlformats.org/officeDocument/2006/relationships/slide" Target="slide141.xml"/><Relationship Id="rId4" Type="http://schemas.openxmlformats.org/officeDocument/2006/relationships/slide" Target="slide142.xml"/><Relationship Id="rId3" Type="http://schemas.openxmlformats.org/officeDocument/2006/relationships/slide" Target="slide140.xml"/><Relationship Id="rId2" Type="http://schemas.openxmlformats.org/officeDocument/2006/relationships/slide" Target="slide3.xml"/><Relationship Id="rId1" Type="http://schemas.openxmlformats.org/officeDocument/2006/relationships/image" Target="../media/image3.emf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8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8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8.xml"/></Relationships>
</file>

<file path=ppt/slides/_rels/slide1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45.xml"/><Relationship Id="rId4" Type="http://schemas.openxmlformats.org/officeDocument/2006/relationships/slide" Target="slide146.xml"/><Relationship Id="rId3" Type="http://schemas.openxmlformats.org/officeDocument/2006/relationships/slide" Target="slide144.xml"/><Relationship Id="rId2" Type="http://schemas.openxmlformats.org/officeDocument/2006/relationships/slide" Target="slide3.xml"/><Relationship Id="rId1" Type="http://schemas.openxmlformats.org/officeDocument/2006/relationships/image" Target="../media/image3.emf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43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43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43.xml"/></Relationships>
</file>

<file path=ppt/slides/_rels/slide1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49.xml"/><Relationship Id="rId4" Type="http://schemas.openxmlformats.org/officeDocument/2006/relationships/slide" Target="slide150.xml"/><Relationship Id="rId3" Type="http://schemas.openxmlformats.org/officeDocument/2006/relationships/slide" Target="slide148.xml"/><Relationship Id="rId2" Type="http://schemas.openxmlformats.org/officeDocument/2006/relationships/slide" Target="slide3.xml"/><Relationship Id="rId1" Type="http://schemas.openxmlformats.org/officeDocument/2006/relationships/image" Target="../media/image3.emf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4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47.xml"/></Relationships>
</file>

<file path=ppt/slides/_rels/slide1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3.xml"/><Relationship Id="rId4" Type="http://schemas.openxmlformats.org/officeDocument/2006/relationships/slide" Target="slide154.xml"/><Relationship Id="rId3" Type="http://schemas.openxmlformats.org/officeDocument/2006/relationships/slide" Target="slide152.xml"/><Relationship Id="rId2" Type="http://schemas.openxmlformats.org/officeDocument/2006/relationships/slide" Target="slide3.xml"/><Relationship Id="rId1" Type="http://schemas.openxmlformats.org/officeDocument/2006/relationships/image" Target="../media/image3.emf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1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1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1.xml"/></Relationships>
</file>

<file path=ppt/slides/_rels/slide15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7.xml"/><Relationship Id="rId4" Type="http://schemas.openxmlformats.org/officeDocument/2006/relationships/slide" Target="slide158.xml"/><Relationship Id="rId3" Type="http://schemas.openxmlformats.org/officeDocument/2006/relationships/slide" Target="slide156.xml"/><Relationship Id="rId2" Type="http://schemas.openxmlformats.org/officeDocument/2006/relationships/slide" Target="slide3.xml"/><Relationship Id="rId1" Type="http://schemas.openxmlformats.org/officeDocument/2006/relationships/image" Target="../media/image3.emf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5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5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5.xml"/></Relationships>
</file>

<file path=ppt/slides/_rels/slide1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61.xml"/><Relationship Id="rId4" Type="http://schemas.openxmlformats.org/officeDocument/2006/relationships/slide" Target="slide162.xml"/><Relationship Id="rId3" Type="http://schemas.openxmlformats.org/officeDocument/2006/relationships/slide" Target="slide160.xml"/><Relationship Id="rId2" Type="http://schemas.openxmlformats.org/officeDocument/2006/relationships/slide" Target="slide3.xml"/><Relationship Id="rId1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9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9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9.xml"/></Relationships>
</file>

<file path=ppt/slides/_rels/slide16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slide" Target="slide16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slide" Target="slide165.xml"/><Relationship Id="rId4" Type="http://schemas.openxmlformats.org/officeDocument/2006/relationships/tags" Target="../tags/tag3.xml"/><Relationship Id="rId3" Type="http://schemas.openxmlformats.org/officeDocument/2006/relationships/slide" Target="slide164.xml"/><Relationship Id="rId2" Type="http://schemas.openxmlformats.org/officeDocument/2006/relationships/slide" Target="slide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3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3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3.xml"/></Relationships>
</file>

<file path=ppt/slides/_rels/slide167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slide" Target="slide17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slide" Target="slide169.xml"/><Relationship Id="rId4" Type="http://schemas.openxmlformats.org/officeDocument/2006/relationships/tags" Target="../tags/tag7.xml"/><Relationship Id="rId3" Type="http://schemas.openxmlformats.org/officeDocument/2006/relationships/slide" Target="slide168.xml"/><Relationship Id="rId2" Type="http://schemas.openxmlformats.org/officeDocument/2006/relationships/slide" Target="slide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7.xml"/></Relationships>
</file>

<file path=ppt/slides/_rels/slide17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slide" Target="slide3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3.xml"/><Relationship Id="rId6" Type="http://schemas.openxmlformats.org/officeDocument/2006/relationships/slide" Target="slide137.xml"/><Relationship Id="rId5" Type="http://schemas.openxmlformats.org/officeDocument/2006/relationships/slide" Target="slide31.xml"/><Relationship Id="rId4" Type="http://schemas.openxmlformats.org/officeDocument/2006/relationships/slide" Target="slide8.xml"/><Relationship Id="rId3" Type="http://schemas.openxmlformats.org/officeDocument/2006/relationships/image" Target="../media/image4.emf"/><Relationship Id="rId2" Type="http://schemas.openxmlformats.org/officeDocument/2006/relationships/slide" Target="slide4.xml"/><Relationship Id="rId1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" Target="slide74.xml"/><Relationship Id="rId8" Type="http://schemas.openxmlformats.org/officeDocument/2006/relationships/slide" Target="slide67.xml"/><Relationship Id="rId7" Type="http://schemas.openxmlformats.org/officeDocument/2006/relationships/slide" Target="slide60.xml"/><Relationship Id="rId6" Type="http://schemas.openxmlformats.org/officeDocument/2006/relationships/slide" Target="slide53.xml"/><Relationship Id="rId5" Type="http://schemas.openxmlformats.org/officeDocument/2006/relationships/slide" Target="slide46.xml"/><Relationship Id="rId4" Type="http://schemas.openxmlformats.org/officeDocument/2006/relationships/slide" Target="slide39.xml"/><Relationship Id="rId3" Type="http://schemas.openxmlformats.org/officeDocument/2006/relationships/slide" Target="slide32.xml"/><Relationship Id="rId2" Type="http://schemas.openxmlformats.org/officeDocument/2006/relationships/slide" Target="slide3.xml"/><Relationship Id="rId19" Type="http://schemas.openxmlformats.org/officeDocument/2006/relationships/notesSlide" Target="../notesSlides/notesSlide10.xml"/><Relationship Id="rId18" Type="http://schemas.openxmlformats.org/officeDocument/2006/relationships/slideLayout" Target="../slideLayouts/slideLayout12.xml"/><Relationship Id="rId17" Type="http://schemas.openxmlformats.org/officeDocument/2006/relationships/slide" Target="slide130.xml"/><Relationship Id="rId16" Type="http://schemas.openxmlformats.org/officeDocument/2006/relationships/slide" Target="slide123.xml"/><Relationship Id="rId15" Type="http://schemas.openxmlformats.org/officeDocument/2006/relationships/slide" Target="slide116.xml"/><Relationship Id="rId14" Type="http://schemas.openxmlformats.org/officeDocument/2006/relationships/slide" Target="slide109.xml"/><Relationship Id="rId13" Type="http://schemas.openxmlformats.org/officeDocument/2006/relationships/slide" Target="slide102.xml"/><Relationship Id="rId12" Type="http://schemas.openxmlformats.org/officeDocument/2006/relationships/slide" Target="slide95.xml"/><Relationship Id="rId11" Type="http://schemas.openxmlformats.org/officeDocument/2006/relationships/slide" Target="slide88.xml"/><Relationship Id="rId10" Type="http://schemas.openxmlformats.org/officeDocument/2006/relationships/slide" Target="slide81.xml"/><Relationship Id="rId1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37.xml"/><Relationship Id="rId5" Type="http://schemas.openxmlformats.org/officeDocument/2006/relationships/slide" Target="slide35.xml"/><Relationship Id="rId4" Type="http://schemas.openxmlformats.org/officeDocument/2006/relationships/slide" Target="slide36.xml"/><Relationship Id="rId3" Type="http://schemas.openxmlformats.org/officeDocument/2006/relationships/slide" Target="slide34.xml"/><Relationship Id="rId2" Type="http://schemas.openxmlformats.org/officeDocument/2006/relationships/slide" Target="slide33.xml"/><Relationship Id="rId1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0.xml"/><Relationship Id="rId3" Type="http://schemas.openxmlformats.org/officeDocument/2006/relationships/slide" Target="slide41.xml"/><Relationship Id="rId2" Type="http://schemas.openxmlformats.org/officeDocument/2006/relationships/slide" Target="slide42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51.xml"/><Relationship Id="rId5" Type="http://schemas.openxmlformats.org/officeDocument/2006/relationships/slide" Target="slide50.xml"/><Relationship Id="rId4" Type="http://schemas.openxmlformats.org/officeDocument/2006/relationships/slide" Target="slide49.xml"/><Relationship Id="rId3" Type="http://schemas.openxmlformats.org/officeDocument/2006/relationships/slide" Target="slide47.xml"/><Relationship Id="rId2" Type="http://schemas.openxmlformats.org/officeDocument/2006/relationships/slide" Target="slide48.xml"/><Relationship Id="rId1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4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4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4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4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5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58.xml"/><Relationship Id="rId5" Type="http://schemas.openxmlformats.org/officeDocument/2006/relationships/slide" Target="slide57.xml"/><Relationship Id="rId4" Type="http://schemas.openxmlformats.org/officeDocument/2006/relationships/slide" Target="slide56.xml"/><Relationship Id="rId3" Type="http://schemas.openxmlformats.org/officeDocument/2006/relationships/slide" Target="slide55.xml"/><Relationship Id="rId2" Type="http://schemas.openxmlformats.org/officeDocument/2006/relationships/slide" Target="slide54.xml"/><Relationship Id="rId1" Type="http://schemas.openxmlformats.org/officeDocument/2006/relationships/slide" Target="slide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5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5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5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5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5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63.xml"/><Relationship Id="rId5" Type="http://schemas.openxmlformats.org/officeDocument/2006/relationships/slide" Target="slide62.xml"/><Relationship Id="rId4" Type="http://schemas.openxmlformats.org/officeDocument/2006/relationships/slide" Target="slide64.xml"/><Relationship Id="rId3" Type="http://schemas.openxmlformats.org/officeDocument/2006/relationships/slide" Target="slide65.xml"/><Relationship Id="rId2" Type="http://schemas.openxmlformats.org/officeDocument/2006/relationships/slide" Target="slide61.xml"/><Relationship Id="rId1" Type="http://schemas.openxmlformats.org/officeDocument/2006/relationships/slide" Target="slide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6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72.xml"/><Relationship Id="rId5" Type="http://schemas.openxmlformats.org/officeDocument/2006/relationships/slide" Target="slide71.xml"/><Relationship Id="rId4" Type="http://schemas.openxmlformats.org/officeDocument/2006/relationships/slide" Target="slide70.xml"/><Relationship Id="rId3" Type="http://schemas.openxmlformats.org/officeDocument/2006/relationships/slide" Target="slide69.xml"/><Relationship Id="rId2" Type="http://schemas.openxmlformats.org/officeDocument/2006/relationships/slide" Target="slide68.xml"/><Relationship Id="rId1" Type="http://schemas.openxmlformats.org/officeDocument/2006/relationships/slide" Target="slide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7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79.xml"/><Relationship Id="rId5" Type="http://schemas.openxmlformats.org/officeDocument/2006/relationships/slide" Target="slide78.xml"/><Relationship Id="rId4" Type="http://schemas.openxmlformats.org/officeDocument/2006/relationships/slide" Target="slide77.xml"/><Relationship Id="rId3" Type="http://schemas.openxmlformats.org/officeDocument/2006/relationships/slide" Target="slide76.xml"/><Relationship Id="rId2" Type="http://schemas.openxmlformats.org/officeDocument/2006/relationships/slide" Target="slide75.xml"/><Relationship Id="rId1" Type="http://schemas.openxmlformats.org/officeDocument/2006/relationships/slide" Target="slide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7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7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7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7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7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slide" Target="slide3.xml"/><Relationship Id="rId1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8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86.xml"/><Relationship Id="rId5" Type="http://schemas.openxmlformats.org/officeDocument/2006/relationships/slide" Target="slide85.xml"/><Relationship Id="rId4" Type="http://schemas.openxmlformats.org/officeDocument/2006/relationships/slide" Target="slide84.xml"/><Relationship Id="rId3" Type="http://schemas.openxmlformats.org/officeDocument/2006/relationships/slide" Target="slide83.xml"/><Relationship Id="rId2" Type="http://schemas.openxmlformats.org/officeDocument/2006/relationships/slide" Target="slide82.xml"/><Relationship Id="rId1" Type="http://schemas.openxmlformats.org/officeDocument/2006/relationships/slide" Target="slide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8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93.xml"/><Relationship Id="rId5" Type="http://schemas.openxmlformats.org/officeDocument/2006/relationships/slide" Target="slide92.xml"/><Relationship Id="rId4" Type="http://schemas.openxmlformats.org/officeDocument/2006/relationships/slide" Target="slide91.xml"/><Relationship Id="rId3" Type="http://schemas.openxmlformats.org/officeDocument/2006/relationships/slide" Target="slide90.xml"/><Relationship Id="rId2" Type="http://schemas.openxmlformats.org/officeDocument/2006/relationships/slide" Target="slide89.xml"/><Relationship Id="rId1" Type="http://schemas.openxmlformats.org/officeDocument/2006/relationships/slide" Target="slide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slide" Target="slide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8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9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00.xml"/><Relationship Id="rId5" Type="http://schemas.openxmlformats.org/officeDocument/2006/relationships/slide" Target="slide99.xml"/><Relationship Id="rId4" Type="http://schemas.openxmlformats.org/officeDocument/2006/relationships/slide" Target="slide98.xml"/><Relationship Id="rId3" Type="http://schemas.openxmlformats.org/officeDocument/2006/relationships/slide" Target="slide97.xml"/><Relationship Id="rId2" Type="http://schemas.openxmlformats.org/officeDocument/2006/relationships/slide" Target="slide96.xml"/><Relationship Id="rId1" Type="http://schemas.openxmlformats.org/officeDocument/2006/relationships/slide" Target="slide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9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9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9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925" y="2722563"/>
            <a:ext cx="11360150" cy="6411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itle 3"/>
          <p:cNvSpPr txBox="1"/>
          <p:nvPr/>
        </p:nvSpPr>
        <p:spPr>
          <a:xfrm>
            <a:off x="2495550" y="692150"/>
            <a:ext cx="5934075" cy="1247775"/>
          </a:xfrm>
          <a:prstGeom prst="rect">
            <a:avLst/>
          </a:prstGeom>
        </p:spPr>
        <p:txBody>
          <a:bodyPr lIns="45720" tIns="22860" rIns="45720" bIns="22860" anchor="ctr"/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fontAlgn="base">
              <a:spcAft>
                <a:spcPct val="0"/>
              </a:spcAft>
              <a:defRPr/>
            </a:pPr>
            <a:r>
              <a:rPr lang="zh-CN" altLang="en-US" sz="6000" b="1" spc="3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高职备考新</a:t>
            </a:r>
            <a:r>
              <a:rPr kumimoji="0" lang="zh-CN" altLang="en-US" sz="6000" b="1" i="0" u="none" strike="noStrike" kern="1200" cap="none" spc="30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实践</a:t>
            </a:r>
            <a:endParaRPr kumimoji="0" lang="zh-CN" altLang="en-US" sz="6000" b="1" i="0" u="none" strike="noStrike" kern="1200" cap="none" spc="30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Title 3"/>
          <p:cNvSpPr txBox="1"/>
          <p:nvPr/>
        </p:nvSpPr>
        <p:spPr>
          <a:xfrm>
            <a:off x="2424113" y="1844675"/>
            <a:ext cx="5832475" cy="431800"/>
          </a:xfrm>
          <a:prstGeom prst="rect">
            <a:avLst/>
          </a:prstGeom>
        </p:spPr>
        <p:txBody>
          <a:bodyPr lIns="45720" tIns="22860" rIns="45720" bIns="22860" anchor="ctr"/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82816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New Practice for Test Preparation</a:t>
            </a:r>
            <a:endParaRPr kumimoji="0" lang="id-ID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Title 3"/>
          <p:cNvSpPr txBox="1"/>
          <p:nvPr/>
        </p:nvSpPr>
        <p:spPr>
          <a:xfrm>
            <a:off x="5375275" y="2420938"/>
            <a:ext cx="2459038" cy="1439863"/>
          </a:xfrm>
          <a:prstGeom prst="rect">
            <a:avLst/>
          </a:prstGeom>
          <a:solidFill>
            <a:srgbClr val="FFC44F"/>
          </a:solidFill>
        </p:spPr>
        <p:txBody>
          <a:bodyPr lIns="45720" tIns="22860" rIns="45720" bIns="22860" anchor="ctr"/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fontAlgn="base"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</a:rPr>
              <a:t>主编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李丽华　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  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cs typeface="+mn-ea"/>
            </a:endParaRPr>
          </a:p>
          <a:p>
            <a:pPr lvl="0" algn="ctr" fontAlgn="base"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    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钟彩红　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   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cs typeface="+mn-ea"/>
            </a:endParaRPr>
          </a:p>
          <a:p>
            <a:pPr lvl="0" algn="ctr" fontAlgn="base"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    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黄 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伟</a:t>
            </a:r>
            <a:endParaRPr kumimoji="0" lang="zh-CN" altLang="id-ID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ea"/>
            </a:endParaRPr>
          </a:p>
        </p:txBody>
      </p:sp>
      <p:pic>
        <p:nvPicPr>
          <p:cNvPr id="7175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03710">
            <a:off x="9744075" y="-609600"/>
            <a:ext cx="1328738" cy="2081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8371206" y="908049"/>
            <a:ext cx="490220" cy="16265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eaVert"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lang="zh-CN" altLang="en-US" sz="200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英语</a:t>
            </a:r>
            <a:r>
              <a:rPr lang="en-US" altLang="zh-CN" sz="200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专题篇</a:t>
            </a:r>
            <a:endParaRPr kumimoji="0" lang="zh-CN" altLang="en-US" sz="2000" kern="1200" cap="none" spc="0" normalizeH="0" baseline="0" noProof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935413" y="1773238"/>
            <a:ext cx="43926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1" name="左箭头 7180">
            <a:hlinkClick r:id="rId3" action="ppaction://hlinksldjump"/>
          </p:cNvPr>
          <p:cNvSpPr/>
          <p:nvPr/>
        </p:nvSpPr>
        <p:spPr>
          <a:xfrm>
            <a:off x="9696450" y="6310313"/>
            <a:ext cx="936625" cy="547687"/>
          </a:xfrm>
          <a:prstGeom prst="leftArrow">
            <a:avLst>
              <a:gd name="adj1" fmla="val 50000"/>
              <a:gd name="adj2" fmla="val 427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dirty="0">
                <a:latin typeface="Arial" panose="020B0604020202020204" pitchFamily="34" charset="0"/>
              </a:rPr>
              <a:t>目录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4655" y="1437005"/>
            <a:ext cx="18027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（英语）</a:t>
            </a:r>
            <a:endParaRPr lang="zh-CN" altLang="zh-CN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 bldLvl="0" animBg="1"/>
      <p:bldP spid="8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35" y="3986530"/>
            <a:ext cx="12193270" cy="287147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913765" y="1868805"/>
            <a:ext cx="10668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1）现在分词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315" y="3985260"/>
            <a:ext cx="119773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解析：本题考查现在分词作时间状语的用法。“走在超市里”是I met with an old friend of my mother’s的时间状语，即When I was walking in the supermarket, I met with an old friend of my mother’s。由于从句与主句的主语都是同一个人，故可以省略When I was。另外，“我”与walk这个动词之间的关系是主动关系，故用现在分词Walking。故本题正确答案为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Walking in the supermarket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032000" y="273050"/>
          <a:ext cx="7600315" cy="89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7315" y="1165225"/>
            <a:ext cx="3524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1. 非谓语动词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107315" y="2510155"/>
            <a:ext cx="2326005" cy="52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典型例子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7315" y="3032125"/>
            <a:ext cx="11856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 ( 走在超市里 ), I met with an old friend of my mother’s.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左箭头 4">
            <a:hlinkClick r:id="rId6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本题考查强调句型“It is/was+被强调的部分+that/who+句子其余部分”，此句中被强调的部分是时间，故用that，根据上下文可知本题正确答案为It was last October。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unless 除非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 if 似乎，好像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hold a lecture 举办讲座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last October 去年十月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6625" y="1074420"/>
            <a:ext cx="2641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自测题十一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" y="1399540"/>
            <a:ext cx="11671935" cy="270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建议时长：15 分钟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The teachers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(正忙于批改学生的试卷).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The old professor 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(为教育献出了他的一生).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______________________________ (为了多挣些钱) for his family, he delivers food for others in his spare time.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It’s an honor for me ______________________________ (受邀发言) in the meeting.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Have you decided ___________________________ (何时去国外度假)?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20720" y="2488565"/>
            <a:ext cx="8472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busy correcting the students’ exam papers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1025645" y="560585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文本框 7">
            <a:hlinkClick r:id="rId2" action="ppaction://hlinksldjump"/>
          </p:cNvPr>
          <p:cNvSpPr txBox="1"/>
          <p:nvPr/>
        </p:nvSpPr>
        <p:spPr>
          <a:xfrm>
            <a:off x="3319154" y="301022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7380" y="240030"/>
            <a:ext cx="7306945" cy="70675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</a:rPr>
              <a:t>（三）非从句、从句混合自测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6695" y="3274695"/>
            <a:ext cx="8155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devoted all his life to education/teaching career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4439939" y="379657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824865" y="4365625"/>
            <a:ext cx="619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order to/To earn more money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24070" y="5253355"/>
            <a:ext cx="6027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have been asked to speak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58590" y="6199505"/>
            <a:ext cx="5559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to go abroad for holidays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8066424" y="488750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2825134" y="57377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hlinkClick r:id="rId6" action="ppaction://hlinksldjump"/>
          </p:cNvPr>
          <p:cNvSpPr txBox="1"/>
          <p:nvPr/>
        </p:nvSpPr>
        <p:spPr>
          <a:xfrm>
            <a:off x="9668529" y="57377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bldLvl="0" animBg="1"/>
      <p:bldP spid="6" grpId="0"/>
      <p:bldP spid="6" grpId="1"/>
      <p:bldP spid="10" grpId="0" bldLvl="0" animBg="1"/>
      <p:bldP spid="7" grpId="0"/>
      <p:bldP spid="9" grpId="0"/>
      <p:bldP spid="9" grpId="1"/>
      <p:bldP spid="11" grpId="0"/>
      <p:bldP spid="11" grpId="1"/>
      <p:bldP spid="12" grpId="0" bldLvl="0" animBg="1"/>
      <p:bldP spid="13" grpId="0" bldLvl="0" animBg="1"/>
      <p:bldP spid="14" grpId="0" bldLvl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本题考查固定搭配be busy doing sth.的用法。根据上下文可知本题正确答案为are busy correcting the students’ exam papers。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240773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本题考查固定短语devote sth. to sth./doing sth.的用法。根据上下文可知本题正确答案为devoted all his life to education/teaching career。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本题考查动词不定式作目的状语的用法。In order to …意为“为了……”，故本题正确答案为In order to/To earn more money。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262169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本题考查it作形式主语，不定式短语作真正主语的用法。be asked to do sth.意为“受邀”，根据句意判断为现在完成时的被动式，故本题正确答案为to have been asked to speak。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本题考查when可以与不定式连用一起作宾语的用法。根据上下文可知本题正确答案为when to go abroad for holidays。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busy doing sth. 忙于做某事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students’ exam papers 学生的试卷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order to ... 为了……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deliver food 送外卖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go abroad去国外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060" y="167005"/>
            <a:ext cx="2641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自测题十二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" y="553720"/>
            <a:ext cx="11671935" cy="270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建议时长：15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(音乐会开始了十五分钟) when we got to the theater.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Yesterday the teacher told me that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(太阳从东方升起).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Father hopes that ________________________________________(我将来能出国学习).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It is high time that ____________________________________________(我们继续做这项任务) right now.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Jane as well as her family ______________________________________ (对弹钢琴很感兴趣).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8520" y="1528445"/>
            <a:ext cx="7879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concert had been on for fifteen minutes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文本框 7">
            <a:hlinkClick r:id="rId2" action="ppaction://hlinksldjump"/>
          </p:cNvPr>
          <p:cNvSpPr txBox="1"/>
          <p:nvPr/>
        </p:nvSpPr>
        <p:spPr>
          <a:xfrm>
            <a:off x="5604519" y="205010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7065" y="2435860"/>
            <a:ext cx="6027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sun rises in the east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2951499" y="295773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4229100" y="3419475"/>
            <a:ext cx="619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study abroad in the future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8305" y="4453890"/>
            <a:ext cx="7973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should continue/continued to do the task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7350" y="5405120"/>
            <a:ext cx="672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very interested in playing the piano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2587644" y="394135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5467369" y="49757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3934479" y="59269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bldLvl="0" animBg="1"/>
      <p:bldP spid="6" grpId="0"/>
      <p:bldP spid="6" grpId="1"/>
      <p:bldP spid="10" grpId="0" bldLvl="0" animBg="1"/>
      <p:bldP spid="5" grpId="0"/>
      <p:bldP spid="7" grpId="0"/>
      <p:bldP spid="7" grpId="1"/>
      <p:bldP spid="9" grpId="0"/>
      <p:bldP spid="9" grpId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7485" y="3688080"/>
            <a:ext cx="11747500" cy="316992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2435860"/>
            <a:ext cx="11808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____________________ ( 得到了老板的支持 ), Mike decided to work hard.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585" y="3823335"/>
            <a:ext cx="117208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本题考查过去分词作原因状语的用法。“得到了老板的支持”是decided to work hard的原 因，即Because he was supported by the boss, Mike decided to work hard。由于从句与主句的 主语都是同一个人，故可以省略Because he was。另外，“Mike”与support这个动词之间的 关系是被动关系，故用过去分词supported。故本题正确答案为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Supported by the boss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0800000" flipV="1">
            <a:off x="565150" y="504190"/>
            <a:ext cx="9726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2）过去分词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095" y="1595755"/>
            <a:ext cx="2042160" cy="52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典型例子</a:t>
            </a:r>
            <a:r>
              <a:rPr lang="zh-CN" altLang="en-US" sz="2000"/>
              <a:t>：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本题考查过去完成时的用法。开始begin是在到达got之前发生，因此用过去完成时，并且begin是短暂性动词，不能与for+时间段连用，须改begin为be on，故本题正确答案为The concert had been on for fifteen minutes。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本题考查that引导宾语从句的用法。当从句表达的是客观真理或自然现象时，无论主句是什么时态，从句都要用一般现在时。根据上下文可知本题正确答案为the sun rises in the east。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本题考查that引导宾语从句的用法。根据上下文可知本题正确答案为I can study abroad in the future。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153664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本题考查固定句型“It is high time that sb. did sth.”。这一结构表示“是该做某事的时候了”，从句谓语动词常用过去式或should+动词原形（should不能省），故本题正确答案为we should continue/continued to do the task。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8831736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本题考查主谓一致的用法。当主语后面跟有as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well 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as（还有）时，谓语动词要和前面的主语保持一致，根据主语Jane判断be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interested 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in（对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感兴趣）中的be用is，介词in后面跟doing，故本题正确答案为is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very interested in playing the piano。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study abroad 出国学习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interested in ... 对……感兴趣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It is high time that sb. did/should do ... 是该做……的时候了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060" y="167005"/>
            <a:ext cx="2641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自测题十三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" y="958850"/>
            <a:ext cx="11671935" cy="270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建议时长：15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About 30 percent of the time 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 (被用于社会实践活动) this term.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(我们不能明白的是) why our teacher criticized us.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______________________________(他成功的事实) proves his ability and toughness.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He did not work hard. That’s ______________________________ (他期末考试失败的原因).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I have read ____________________________________ (所有你借给我的杂志).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53785" y="1910715"/>
            <a:ext cx="619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used to social practice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文本框 7">
            <a:hlinkClick r:id="rId2" action="ppaction://hlinksldjump"/>
          </p:cNvPr>
          <p:cNvSpPr txBox="1"/>
          <p:nvPr/>
        </p:nvSpPr>
        <p:spPr>
          <a:xfrm>
            <a:off x="4269114" y="243237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645" y="2813050"/>
            <a:ext cx="8321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we could not understand is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2891809" y="335842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776605" y="3755436"/>
            <a:ext cx="619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fact that he is successful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11265" y="4826635"/>
            <a:ext cx="6038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he failed (in) the final exam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28315" y="5834380"/>
            <a:ext cx="6057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the magazines (that) you lent me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3286144" y="43648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3874789" y="534851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1292879" y="625148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bldLvl="0" animBg="1"/>
      <p:bldP spid="6" grpId="0"/>
      <p:bldP spid="6" grpId="1"/>
      <p:bldP spid="10" grpId="0" bldLvl="0" animBg="1"/>
      <p:bldP spid="5" grpId="0"/>
      <p:bldP spid="7" grpId="0"/>
      <p:bldP spid="7" grpId="1"/>
      <p:bldP spid="9" grpId="0"/>
      <p:bldP spid="9" grpId="1"/>
      <p:bldP spid="11" grpId="0" bldLvl="0" animBg="1"/>
      <p:bldP spid="12" grpId="0" bldLvl="0" animBg="1"/>
      <p:bldP spid="13" grpId="0" bldLvl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30" y="354330"/>
            <a:ext cx="8222615" cy="64179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主谓一致的用法。百分数修饰名词作主语时，谓语动词取决于被修饰的名词，若被修饰的名词为可数名词单数或不可数名词时，谓语动词用第三人称单数形式，若被修饰的名词为复数形式时，谓语动词用复数；此句中of后的名词time为不可数名词，故谓语动词用单数形式，此句也考查了be used to sth.（被用于某事的知识点），故本题正确答案为is used to social practice。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本题考查what引导主语从句（表示“所……的”）的用法。当从句作主语时，谓语动词用单数形式，由表语从句中的criticized可以得出主语从句的时态也要用一般过去时，故本题正确答案为What we could not understand is。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本题考查同位语从句的用法。fact（事实）与从句that he was successful一起作主句的主语，根据上下文可知本题正确答案为The fact that he is successful。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35" y="3855085"/>
            <a:ext cx="12193270" cy="3002915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715" y="422910"/>
            <a:ext cx="1066863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3）不定式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4322445"/>
            <a:ext cx="11582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本题考查不定式作目的状语的用法。in order to（为了），后跟不定式短语，in order that后跟从句，故本题正确答案为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To/In order to earn more money for himself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3715" y="1198880"/>
            <a:ext cx="2259330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典型例子：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360045" y="2322830"/>
            <a:ext cx="117322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____________________ (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为了给自己多挣些钱</a:t>
            </a:r>
            <a:r>
              <a:rPr lang="zh-CN" altLang="en-US" sz="2800" b="1"/>
              <a:t> ), Tom sold newspapers in his spare time.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618249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本题考查why引导的表语从句的用法。由that’s中的is可以判断从句为表语从句，根据上下文可知本题正确答案为why he failed (in) the final exam。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06854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本题考查定语从句的用法。“所有你借给我的”修饰先行词magazines。“你借给我”用you lent me，因此翻译为“all the magazines you lent me”。另外，当先行词被不定代词all修饰时只能用关系代词that引导，故本题正确答案为all the magazines (that) you lent me。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used to sth. 被用于某事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social practice 社会实践活动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fail (in) the exam 考试不及格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what ... 所……的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8460" y="-46990"/>
            <a:ext cx="2641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自测题十四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4465" y="442595"/>
            <a:ext cx="11671935" cy="270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 建议时长：12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 (封面是蓝色的那本小说) belongs to my friend.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They made a suggestion that 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 (你们彼此应该保持联系) by email.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 (就我而言), our headmaster is a sensible leader.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Do you know the boy 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 (被哪个大学生救起的)?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 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 (我们这个星期三是否去郊游) depends on the weather.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0405" y="1318895"/>
            <a:ext cx="619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novel whose cover is blue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文本框 7">
            <a:hlinkClick r:id="rId2" action="ppaction://hlinksldjump"/>
          </p:cNvPr>
          <p:cNvSpPr txBox="1"/>
          <p:nvPr/>
        </p:nvSpPr>
        <p:spPr>
          <a:xfrm>
            <a:off x="2848619" y="194723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07685" y="2112010"/>
            <a:ext cx="6659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(should) keep in touch with each other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7376814" y="2799624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700405" y="3259796"/>
            <a:ext cx="6938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far as I am concerned/In my opinion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40275" y="4234180"/>
            <a:ext cx="6570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was saved by that college student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5010" y="5257165"/>
            <a:ext cx="8133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(or not) we will go outing this Wednesday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6064269" y="3879124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3307099" y="4796699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8359794" y="5779044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bldLvl="0" animBg="1"/>
      <p:bldP spid="6" grpId="0"/>
      <p:bldP spid="6" grpId="1"/>
      <p:bldP spid="10" grpId="0" bldLvl="0" animBg="1"/>
      <p:bldP spid="5" grpId="0"/>
      <p:bldP spid="7" grpId="0"/>
      <p:bldP spid="7" grpId="1"/>
      <p:bldP spid="9" grpId="0"/>
      <p:bldP spid="9" grpId="1"/>
      <p:bldP spid="11" grpId="0" bldLvl="0" animBg="1"/>
      <p:bldP spid="12" grpId="0" bldLvl="0" animBg="1"/>
      <p:bldP spid="13" grpId="0" bldLvl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本题考查关系代词whose引导定语从句的用法。关系代词whose与其后面的名词构成所属关系，根据上下文可知本题正确答案为The novel whose cover is blue。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838315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本题考查同位语从句的用法。主句中有表示“建议”“命令”“请求”等名词时，其同位语从句中的谓语结构用“should+动词原形”，should可以省略。此外，“保持联系”用keep in touch with，“取得联系”用get in touch with，根据上下文可知本题正确答案为you (should) keep in touch with each other。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本题考查as far as … is concerned或in one’s opinion（就……而言）的用法，根据句意可知本题正确答案为As far as I am concerned/In my opinion。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本题考查定语从句的用法。当先行词是人并且在从句中作主语时可用关系代词who，根据句意可知本题正确答案为who was saved by that college student。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969672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本题考查主语从句的用法。当从句放于句首，表示“是否……”时，只能用whether，不能用if。根据上下文可知本题正确答案为Whether (or not) we will go outing this Wednesday。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belong to sb. 属于某人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keep in touch with 保持联系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one’s opinion 就……而言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 far as ... be concerned 就……而言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35" y="3855085"/>
            <a:ext cx="12193270" cy="3002915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110" y="307340"/>
            <a:ext cx="10668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4）动名词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3855085"/>
            <a:ext cx="1209294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题考查动名词短语escape doing sth.的用法。首先，句中的the thief（小偷）尽快地开车 是为了逃避被警察抓到，故用不定式to escape来表目的；此外，小偷与抓（catch）构成了 被动关系，因此catch要用被动式be caught，根据以上分析得出本题正确答案为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escape being caught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8445" y="1234440"/>
            <a:ext cx="2145665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典型例子：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258445" y="2367915"/>
            <a:ext cx="114446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The thief drove as fast as he could ____________________ (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为了逃避被抓 </a:t>
            </a:r>
            <a:r>
              <a:rPr lang="zh-CN" altLang="en-US" sz="2800" b="1"/>
              <a:t>) by the police.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060" y="167005"/>
            <a:ext cx="2641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自测题十五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9715" y="497205"/>
            <a:ext cx="11671935" cy="270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 建议时长：12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He is no longer ____________________ (他过去的样子).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I was about to go out for a walk ____________________ (天开始下雨了).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What she couldn’t understand was ___________________________ (为何越来越少的学生) showed interest in her lessons.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The government gave an order that ____________________________________(所有的房子将被推倒) in three weeks.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</a:t>
            </a:r>
            <a:r>
              <a:rPr sz="2800" b="1" i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Happy Camp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is an entertainment program,  ___________________________________________________________ (很受年轻人的欢迎).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88055" y="1586230"/>
            <a:ext cx="6938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he used to be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文本框 7">
            <a:hlinkClick r:id="rId2" action="ppaction://hlinksldjump"/>
          </p:cNvPr>
          <p:cNvSpPr txBox="1"/>
          <p:nvPr/>
        </p:nvSpPr>
        <p:spPr>
          <a:xfrm>
            <a:off x="9443094" y="158591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94780" y="2108200"/>
            <a:ext cx="6570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it began to rain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1264939" y="263007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7279640" y="2887345"/>
            <a:ext cx="6938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fewer and fewer students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9420" y="4267200"/>
            <a:ext cx="6570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the houses would be pulled down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9715" y="5708015"/>
            <a:ext cx="8133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is very popular with young people/the young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9815849" y="351717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1739919" y="478907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2247919" y="63079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bldLvl="0" animBg="1"/>
      <p:bldP spid="6" grpId="0"/>
      <p:bldP spid="6" grpId="1"/>
      <p:bldP spid="10" grpId="0" bldLvl="0" animBg="1"/>
      <p:bldP spid="5" grpId="0"/>
      <p:bldP spid="7" grpId="0"/>
      <p:bldP spid="7" grpId="1"/>
      <p:bldP spid="9" grpId="0"/>
      <p:bldP spid="9" grpId="1"/>
      <p:bldP spid="11" grpId="0" bldLvl="0" animBg="1"/>
      <p:bldP spid="12" grpId="0" bldLvl="0" animBg="1"/>
      <p:bldP spid="13" grpId="0" bldLvl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本题考查由what引导表语从句的用法。What引导名词性从句时意为“所……的”，此外，还考查了固定搭配used to do（过去常常做），used to be（过去是），根据上下文可知本题正确答案为what he used to be。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1" y="354267"/>
            <a:ext cx="9652401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本题考查固定句型be about to do … when …（正准备做……，突然……）的用法。根据句意可知本题正确答案为when it began to rain。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本题考查表语从句的用法。“为什么越来越少的学生”作为was后的表语从句，根据汉语提示可知本题正确答案为why fewer and fewer students。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40888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本题考查同位语从句的用法。“所有的房子将被推倒”就是an order的内容，房子将被推倒应该用一般将来时的被动语态，即will be done，但主句的谓语动词用了过去式gave，因此从句也应该用一般过去时，故本题正确答案为all the houses would be pulled down。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本题考查非限制性定语从句的用法，关系代词which可以用来指代前面整个句子的内容，故本题正确答案为which is very popular with young people/the young。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entertainment program 娱乐节目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fewer and fewer 越来越少的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</a:fld>
            <a:endParaRPr lang="id-ID"/>
          </a:p>
        </p:txBody>
      </p:sp>
      <p:cxnSp>
        <p:nvCxnSpPr>
          <p:cNvPr id="62" name="直接连接符 61"/>
          <p:cNvCxnSpPr/>
          <p:nvPr/>
        </p:nvCxnSpPr>
        <p:spPr>
          <a:xfrm>
            <a:off x="4853483" y="2532221"/>
            <a:ext cx="0" cy="1843549"/>
          </a:xfrm>
          <a:prstGeom prst="line">
            <a:avLst/>
          </a:prstGeom>
          <a:ln w="63500">
            <a:gradFill>
              <a:gsLst>
                <a:gs pos="0">
                  <a:srgbClr val="E5E8ED">
                    <a:lumMod val="97000"/>
                    <a:lumOff val="3000"/>
                    <a:alpha val="70000"/>
                  </a:srgbClr>
                </a:gs>
                <a:gs pos="48000">
                  <a:srgbClr val="44546A"/>
                </a:gs>
                <a:gs pos="100000">
                  <a:srgbClr val="E5E8ED">
                    <a:alpha val="6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280"/>
          <p:cNvSpPr txBox="1"/>
          <p:nvPr/>
        </p:nvSpPr>
        <p:spPr>
          <a:xfrm>
            <a:off x="5245773" y="2813755"/>
            <a:ext cx="6047864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四、 真题回放，一比高低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04" y="2120022"/>
            <a:ext cx="2583295" cy="2617956"/>
          </a:xfrm>
          <a:prstGeom prst="rect">
            <a:avLst/>
          </a:prstGeom>
        </p:spPr>
      </p:pic>
      <p:sp>
        <p:nvSpPr>
          <p:cNvPr id="6" name="左箭头 5">
            <a:hlinkClick r:id="rId2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You need to act properly, ________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 ( 因为你已经是个成年人了 ). (2024 年广东高职高考 56)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He will be very happy ________________________ ( 如果你能帮助他 ). (2024 年广东高职高考 57)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What you said ________________________ ( 使他很伤心 ). (2024 年广东高职高考 58)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_________________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 ( 我给 Tom 讲了个故事 ) and he shared it with his brother. (2024 年广东高职高考 59)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18100" y="2614295"/>
            <a:ext cx="3925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can help him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43605" y="3651250"/>
            <a:ext cx="4128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 him very sad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8" name="左箭头 7">
            <a:hlinkClick r:id="rId2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7963092" y="3136072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6425466" y="5535886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6625" y="4561205"/>
            <a:ext cx="14493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told Tom a story / I told a story to Tom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7473969" y="4025174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4"/>
          <p:cNvSpPr txBox="1"/>
          <p:nvPr>
            <p:custDataLst>
              <p:tags r:id="rId6"/>
            </p:custDataLst>
          </p:nvPr>
        </p:nvSpPr>
        <p:spPr>
          <a:xfrm>
            <a:off x="5388610" y="1673225"/>
            <a:ext cx="6346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you were already an adult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hlinkClick r:id="rId7" action="ppaction://hlinksldjump"/>
          </p:cNvPr>
          <p:cNvSpPr txBox="1"/>
          <p:nvPr>
            <p:custDataLst>
              <p:tags r:id="rId8"/>
            </p:custDataLst>
          </p:nvPr>
        </p:nvSpPr>
        <p:spPr>
          <a:xfrm>
            <a:off x="9859837" y="2189287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  <p:bldP spid="12" grpId="0"/>
      <p:bldP spid="14" grpId="0" bldLvl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本题考查由 because 引导的原因状语从句。already 意为“已经”，故本题正确答案为 because you were already an adult。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133350" y="2852420"/>
            <a:ext cx="119253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 is ____________________ ( 与那位教授争论是无用的 ) on this historical problem.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460" y="183515"/>
            <a:ext cx="228092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  </a:t>
            </a:r>
            <a:r>
              <a:rPr lang="zh-CN" altLang="en-US" sz="2800" b="1"/>
              <a:t>2. 固定结构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1055370" y="775970"/>
            <a:ext cx="425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1）固定句型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8460" y="1891030"/>
            <a:ext cx="2343150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典型例子：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165100" y="5146040"/>
            <a:ext cx="11417300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解析：本题考查固定句型“It is no use doing sth.”。故本题正确答案为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 use arguing with the professor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左箭头 7">
            <a:hlinkClick r:id="rId1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本题考查由 if 引导的条件状语从句。根据主将从现的原则，从句要用一般现在时，故本题正确答案为 if you can help him。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本题考查主语从句。根据从句中的谓语动词 said 可以判断出主句的谓语动词应该也使用过去式，故本题正确答案为 made him very sad。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本题考查由 and 连接的两个并列从句。根据 and 后的简单句是一般过去时，可以判断出 and 前面也要使用一般过去时。固定短语：tell sb. a story / tell a story to sb.（给某人讲故事），故本题正确答案为 I told Tom a story / I told a story to Tom。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He was often seen ________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 (在操场上打篮球). (2024年广东高职高考60)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__________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 ( 我昨天看的电影 ) is very interesting. (2023 年广东高职高考 56)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You might not believe that 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 ( 本周我将步行上班 ). (2023 年广东高职高考 57)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71595" y="2280285"/>
            <a:ext cx="7632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play basketball on the playground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0900" y="3174365"/>
            <a:ext cx="787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movie/film that I watched/saw yesterday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8" name="左箭头 7">
            <a:hlinkClick r:id="rId2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7891337" y="2712527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8300621" y="464815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5445" y="4500880"/>
            <a:ext cx="12193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walk to work this week/I will go to work on foot this week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8737619" y="360670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本题考查固定搭配在被动语态中的用法。固定短语see sb. do sth.（看见某人做了某事）的被动结构为sb. be seen to do sth.，故本题的正确答案为to play basketball on the playground。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本题考查定语从句的用法。根据汉语提示，先行词为the film且在从句中作宾语，故选用关系代词that或which，也可以省略，故本题正确答案为The movie/film that I watched/saw yesterday。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本题考查宾语从句的用法。根据汉语提示，步行上班为walk to work或go to work on foot，故本题正确答案为I will walk to work this week/I will go to work on foot this week。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440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 What they are doing _____________________________ ( 跟我没有多大关系 ). (2023 年广东高职高考 58)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 She is going to spend the summer holiday in Qingdao, _____________________________ ( 那儿她有一些亲戚 ). (2023 年广东高职高考 59)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 Li Ming is _____________________________ (和我一样高). (2023年广东高职高考60)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49700" y="1936750"/>
            <a:ext cx="5530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nothing to do with me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57785" y="3342005"/>
            <a:ext cx="5429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she has some relatives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8" name="左箭头 7">
            <a:hlinkClick r:id="rId2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7101397" y="2529647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5112921" y="484310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61410" y="4242435"/>
            <a:ext cx="3243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tall as me</a:t>
            </a:r>
            <a:endParaRPr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2966739" y="388674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508365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 本题考查主谓一致的用法。从句作主语时，谓语动词用第三人称单数形式，have nothing to do with（与……无关）为固定搭配，根据汉语提示可知本题正确答案为has nothing to do with me。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110643" y="3807754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 本题考查非限制性定语从句的用法。先行词Qingdao在从句中表示地点，故选用关系副词where，根据汉语提示可知本题正确答案为where she has some relatives。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270" y="3855085"/>
            <a:ext cx="12193270" cy="286639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715" y="307340"/>
            <a:ext cx="1066863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2）动名词短语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060" y="4382770"/>
            <a:ext cx="110826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解析：本题考查短语can’t help doing的用法。据分析，本句应为过去时，故本题正确答案为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couldn’t help crying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3715" y="1198880"/>
            <a:ext cx="2656205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典型例子：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513715" y="2050415"/>
            <a:ext cx="104355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【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en-US" sz="2800" b="1"/>
              <a:t>1】Seeing my father</a:t>
            </a:r>
            <a:r>
              <a:rPr lang="en-US" altLang="zh-CN" sz="2800" b="1"/>
              <a:t>’</a:t>
            </a:r>
            <a:r>
              <a:rPr lang="zh-CN" altLang="en-US" sz="2800" b="1"/>
              <a:t>s back, ____________________ (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我情不自禁地哭了</a:t>
            </a:r>
            <a:r>
              <a:rPr lang="zh-CN" altLang="en-US" sz="2800" b="1"/>
              <a:t>)</a:t>
            </a:r>
            <a:r>
              <a:rPr lang="zh-CN" altLang="en-US"/>
              <a:t>.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749827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 本题考查比较状语从句的用法。as … as（和……一样），根据汉语提示可知本题正确答案为as tall as me。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 Some students are interested in music and 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 (另一些学生喜欢踢足球). (2022年广东高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职高考66) 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 Is this your wedding ring, Mary? I find it _______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(今天早上打扫房间的时候). (2022年广东高职高考67)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 He wants to know 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 (我们明天能否完成工作). (2022年广东高职高考68)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575" y="2576195"/>
            <a:ext cx="4820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 like playing football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320" y="4057015"/>
            <a:ext cx="6939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 was cleaning the room this morning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8" name="左箭头 7">
            <a:hlinkClick r:id="rId2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2451292" y="326180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8800366" y="570479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27550" y="4993005"/>
            <a:ext cx="7054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whether/if we can finish the work tomorrow</a:t>
            </a:r>
            <a:endParaRPr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6643389" y="45788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383507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 本题考查并列句的用法。根据并列连词and前面的句子时态可以判断出这句话的时态为一般现在时。根据汉语提示，根据汉语提示可知本题正确答案为others like playing football。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 本题考查when引导时间状语从句的用法。根据汉语提示可知本题正确答案为when I was cleaning the room this morning。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 本题考查whether引导宾语从句的用法。根据汉语提示可知本题正确答案为whether/if we can finish the work tomorrow。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 Ralph W. Emerson would always write down 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 (他突然想到的新主意). (2022年广东高职高考69)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 Since he is the best student in our class, 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 (让他去参加比赛吧). (2022年广东高职高考70)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 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 (沿着这条街走五分钟), and you will see the cinema. (2021年广东高职高考66)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4680" y="2581275"/>
            <a:ext cx="7569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ideas which/that occurred to him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005580"/>
            <a:ext cx="681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 him take part in the competition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8" name="左箭头 7">
            <a:hlinkClick r:id="rId2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6394007" y="3165917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7376696" y="589466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09040" y="4926330"/>
            <a:ext cx="7386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 along this street for five minutes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4998104" y="44645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639793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 本题考查定语从句的用法。根据汉语提示可知本题正确答案为the ideas which/that occurred to him。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 本题考查原因状语从句的用法。根据从句可以判断出主句的时态为一般现在时，let sb. do sth.意为“让某人做某事”。根据汉语提示可知本题正确答案为let him take part in the competition。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 本题考查固定搭配walk along/go along（沿着，顺着）的用法。根据句意可知本题正确答案为Walk along this street for five minutes。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 Running is____________________ (我最喜爱的体育运动). (2021年广东高职高考67)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 To our surprise, 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 (他没有参加本次会议). (2021年广东高职高考68)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19. ____________________ (我认为有必要) to discuss the matter in class. (2021年广东高职高考69)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2070" y="2193290"/>
            <a:ext cx="4589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favorite sport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23385" y="3155950"/>
            <a:ext cx="4738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didn’t attend this meeting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8" name="左箭头 7">
            <a:hlinkClick r:id="rId2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4732847" y="2715067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5964456" y="467990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5690" y="4085590"/>
            <a:ext cx="3447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think it necessary</a:t>
            </a:r>
            <a:endParaRPr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6101099" y="362385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35" y="4328795"/>
            <a:ext cx="12193270" cy="2529205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330" y="4559300"/>
            <a:ext cx="11330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本题考查have trouble (in) doing sth.（做某事有困难）的用法。其中介词in可以省略，故本题正确答案为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(in) remembering our phone/telephone numbers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525" y="1330325"/>
            <a:ext cx="119297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【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en-US" sz="2800" b="1"/>
              <a:t> 2】Grandma said that she had a lot of trouble ____________________ (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记住我们的电话号码</a:t>
            </a:r>
            <a:r>
              <a:rPr lang="zh-CN" altLang="en-US" sz="2800" b="1"/>
              <a:t> ).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031555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17. 本题考查favorite（最喜爱的）的用法。根据汉语提示可知本题正确答案为my favorite sport。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1309162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 本题考查一般过去时的否定句的用法。attend the meeting意为“参加会议”，一般过去时的否定句要用助动词didn’t，其后接动词原形。根据汉语提示可知本题正确答案为he didn’t attend this meeting。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19. 本题考查it作形式宾语的用法。it在本句中作形式宾语，真正的宾语是动词不定式短语to discuss the matter，根据汉语提示可知本题正确答案为I think it necessary。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73480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20. ____________________ (天气很冷) in winter here. (2021年广东高职高考70)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 He explained the reasons why 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 (他没做作业). (2020年广东高职高考66)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 In her e-mail, Mary 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 (感谢Tom对她的帮助). (2020年广东高职高考67)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11300" y="2233295"/>
            <a:ext cx="2990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was/is very cold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8" name="左箭头 7">
            <a:hlinkClick r:id="rId2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5833302" y="368725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4"/>
          <p:cNvSpPr txBox="1"/>
          <p:nvPr>
            <p:custDataLst>
              <p:tags r:id="rId4"/>
            </p:custDataLst>
          </p:nvPr>
        </p:nvSpPr>
        <p:spPr>
          <a:xfrm>
            <a:off x="6614160" y="3165475"/>
            <a:ext cx="3905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didn’t do homework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hlinkClick r:id="rId5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8333297" y="468547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4"/>
          <p:cNvSpPr txBox="1"/>
          <p:nvPr>
            <p:custDataLst>
              <p:tags r:id="rId7"/>
            </p:custDataLst>
          </p:nvPr>
        </p:nvSpPr>
        <p:spPr>
          <a:xfrm>
            <a:off x="5164455" y="4068445"/>
            <a:ext cx="5807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thanked Tom for helping her。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hlinkClick r:id="rId8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2514792" y="564559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ldLvl="0" animBg="1"/>
      <p:bldP spid="6" grpId="0"/>
      <p:bldP spid="10" grpId="0" bldLvl="0" animBg="1"/>
      <p:bldP spid="11" grpId="0"/>
      <p:bldP spid="12" grpId="0" bldLvl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9970425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20. 本题考查it指代天气的用法。本句为简单句：主+系动词+表语，根据句意，故本题正确答案为It was/is very cold。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 本题考查定语从句的用法。句中的why引导的从句作定语修饰the reasons，意为“……的原因”。根据汉语提示可知本题正确答案为he didn’t do homework。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 本题考查固定搭配thank sb. for (doing) sth.，故本题正确答案为thanked Tom for helping her。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 It is said that John _________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 (在那个房子里住了两年). (2020年广东高职高考68)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 Tomorrow he will go to the railway station __________________ (为朋友送行). (2020年广东高职高考69)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 ________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(她没赶上那班飞机) because of the traffic jam. (2020年广东高职高考70)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520" y="2251075"/>
            <a:ext cx="7369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lived in that house for two years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8" name="左箭头 7">
            <a:hlinkClick r:id="rId2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8725092" y="2706177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4"/>
          <p:cNvSpPr txBox="1"/>
          <p:nvPr>
            <p:custDataLst>
              <p:tags r:id="rId4"/>
            </p:custDataLst>
          </p:nvPr>
        </p:nvSpPr>
        <p:spPr>
          <a:xfrm>
            <a:off x="8737600" y="3168015"/>
            <a:ext cx="3267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see his friend of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hlinkClick r:id="rId5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7368097" y="362629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4"/>
          <p:cNvSpPr txBox="1"/>
          <p:nvPr>
            <p:custDataLst>
              <p:tags r:id="rId7"/>
            </p:custDataLst>
          </p:nvPr>
        </p:nvSpPr>
        <p:spPr>
          <a:xfrm>
            <a:off x="1156335" y="4088130"/>
            <a:ext cx="5157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didn’t catch that/the flight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hlinkClick r:id="rId8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3061527" y="513251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ldLvl="0" animBg="1"/>
      <p:bldP spid="6" grpId="0"/>
      <p:bldP spid="10" grpId="0" bldLvl="0" animBg="1"/>
      <p:bldP spid="11" grpId="0"/>
      <p:bldP spid="12" grpId="0" bldLvl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 本题考查主语从句的用法。句中的it在本句中作形式主语，真正的主语是that引导的从句，根据汉语提示中的“2年”和前面的“It is said that（据说……）”来判断该从句的时态为现在完成时，现在完成时的结构为have/has+done，从句的主语John已经给出，故本题正确答案为has lived in that house for two years。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 本题考查to do表目的的用法。根据句意，明天他要去火车站，目的是为朋友送行。see sb. off意为“为……送行”，故本题正确答案为to see his friend off。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35" y="4328795"/>
            <a:ext cx="12193270" cy="2529205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330" y="4559300"/>
            <a:ext cx="11330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本题考查insist on/upon doing sth.（坚持做某事）的用法。完成任务finish/complete the task，故本题正确答案为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on/upon finishing/completing the task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525" y="1330325"/>
            <a:ext cx="119297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【例3】The old man insisted ____________________ (完成任务), even though he was exhausted.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 本题考查一般过去时的否定式。一般过去时的否定式结构为didn’t+动词原形。根据句意，因为交通堵塞，所以她没有赶上那班飞机。赶飞机，用动词catch表示，故本题正确答案为She didn’t catch that/the flight。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988" y="2708275"/>
            <a:ext cx="11360150" cy="6411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itle 3"/>
          <p:cNvSpPr txBox="1"/>
          <p:nvPr/>
        </p:nvSpPr>
        <p:spPr>
          <a:xfrm>
            <a:off x="2669540" y="1898650"/>
            <a:ext cx="6696075" cy="1247775"/>
          </a:xfrm>
          <a:prstGeom prst="rect">
            <a:avLst/>
          </a:prstGeom>
        </p:spPr>
        <p:txBody>
          <a:bodyPr lIns="45720" tIns="22860" rIns="45720" bIns="22860" anchor="ctr"/>
          <a:lstStyle/>
          <a:p>
            <a:pPr algn="ctr" defTabSz="1827530">
              <a:lnSpc>
                <a:spcPct val="90000"/>
              </a:lnSpc>
            </a:pPr>
            <a:r>
              <a:rPr lang="zh-CN" altLang="en-US" sz="6000" b="1" dirty="0">
                <a:solidFill>
                  <a:srgbClr val="00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6000" b="1" dirty="0">
              <a:solidFill>
                <a:srgbClr val="00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8724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03710">
            <a:off x="9744075" y="-609600"/>
            <a:ext cx="1328738" cy="2081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5" name="左箭头 158724">
            <a:hlinkClick r:id="rId3" action="ppaction://hlinksldjump"/>
          </p:cNvPr>
          <p:cNvSpPr/>
          <p:nvPr/>
        </p:nvSpPr>
        <p:spPr>
          <a:xfrm>
            <a:off x="9696450" y="6310313"/>
            <a:ext cx="936625" cy="547687"/>
          </a:xfrm>
          <a:prstGeom prst="leftArrow">
            <a:avLst>
              <a:gd name="adj1" fmla="val 50000"/>
              <a:gd name="adj2" fmla="val 427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dirty="0">
                <a:latin typeface="Arial" panose="020B0604020202020204" pitchFamily="34" charset="0"/>
              </a:rPr>
              <a:t>目录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270" y="3855085"/>
            <a:ext cx="12193270" cy="286639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715" y="307340"/>
            <a:ext cx="10668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3）固定短语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060" y="4382770"/>
            <a:ext cx="115970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解析：本题考查定语从句及固定短语be worth doing sth.的用法，be worth reading（值得读），修饰先行词an English novel，先行词为单数，并且该句应用现在时，be动词用第三人称单数，故本题正确答案为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worth reading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3715" y="1198880"/>
            <a:ext cx="2656205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典型例子：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513715" y="2050415"/>
            <a:ext cx="104355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Robinson Crusoe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 an English novel which ____________________ ( 值得读 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345180"/>
            <a:ext cx="12191365" cy="351282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9565" y="3763010"/>
            <a:ext cx="115322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本题考查定语从句的用法。“我们生活了十年的”修饰句中的先行词city， 即we have lived in the city for ten years。in the city在从句中充当地点状语，故选用关系副词where或介词in + which，并且“for + 时间段”应用现在完成时，故本题正确答案为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which/ where we have lived for ten years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13360" y="668655"/>
            <a:ext cx="12193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1. 定语从句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213360" y="1442720"/>
            <a:ext cx="2461260" cy="52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典型例子：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576580" y="2548890"/>
            <a:ext cx="10904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【例1】This is the city ____________________ (我们生活了十年的).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84051" y="2025920"/>
            <a:ext cx="15145062" cy="6412288"/>
          </a:xfrm>
          <a:prstGeom prst="rect">
            <a:avLst/>
          </a:prstGeom>
        </p:spPr>
      </p:pic>
      <p:sp>
        <p:nvSpPr>
          <p:cNvPr id="11" name="Title 3"/>
          <p:cNvSpPr txBox="1"/>
          <p:nvPr/>
        </p:nvSpPr>
        <p:spPr>
          <a:xfrm>
            <a:off x="3613150" y="1186180"/>
            <a:ext cx="7540625" cy="1292225"/>
          </a:xfrm>
          <a:prstGeom prst="rect">
            <a:avLst/>
          </a:prstGeom>
        </p:spPr>
        <p:txBody>
          <a:bodyPr vert="horz" lIns="45720" tIns="22860" rIns="45720" bIns="22860" rtlCol="0" anchor="ctr">
            <a:noAutofit/>
          </a:bodyPr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spc="3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第六章</a:t>
            </a:r>
            <a:r>
              <a:rPr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b="1" spc="300" dirty="0" err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完成句子</a:t>
            </a:r>
            <a:endParaRPr b="1" spc="3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Title 3"/>
          <p:cNvSpPr txBox="1"/>
          <p:nvPr/>
        </p:nvSpPr>
        <p:spPr>
          <a:xfrm>
            <a:off x="1964064" y="2025609"/>
            <a:ext cx="6515082" cy="452438"/>
          </a:xfrm>
          <a:prstGeom prst="rect">
            <a:avLst/>
          </a:prstGeom>
        </p:spPr>
        <p:txBody>
          <a:bodyPr vert="horz" lIns="45720" tIns="22860" rIns="45720" bIns="22860" rtlCol="0" anchor="ctr">
            <a:noAutofit/>
          </a:bodyPr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03710">
            <a:off x="10960528" y="-610002"/>
            <a:ext cx="1770470" cy="2081708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99"/>
                            </p:stCondLst>
                            <p:childTnLst>
                              <p:par>
                                <p:cTn id="1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641725"/>
            <a:ext cx="12191365" cy="3216275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7485" y="3752215"/>
            <a:ext cx="120923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本题考查先行词为不定代词的定语从句的用法。首先，本句中“你在回家的路上看到的”是一个定语从句，用来修饰先行词all，而先行词为不定代词要用关系代词that引导。其次，由主句中Did这个助动词可以得出“你在回家的路上看到的”，应该发生在tell之前，故应该用过去完成时；从句的语序要用陈述语序，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you had seen on 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way home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5440" y="186309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【例2】Did you tell your mother all ____________________ (你在回家的路上看到的)?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345180"/>
            <a:ext cx="12191365" cy="351282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9565" y="3763010"/>
            <a:ext cx="115322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解析：本题考查主语从句的用法。“我们需要多注意自己的发音”是整个句子的主语。由于它位于句首并且不缺成分，故用连接词that来引导这个主语从句。此外，“多注意”为固定短语pay more attention to，故本题正确答案为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we need (to) pay more attention to our pronunciation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13360" y="668655"/>
            <a:ext cx="12193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2. 名词性从句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213360" y="1442720"/>
            <a:ext cx="2461260" cy="52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典型例子：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329565" y="2174875"/>
            <a:ext cx="109048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【例1】____________________ (我们需要多注意自己的发音) is of importance.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3609975"/>
            <a:ext cx="12191365" cy="311150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52603" y="2212340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800" y="4188460"/>
            <a:ext cx="120923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解析：本题考查主语从句的用法。it在句中作形式主语，真正的主语是后面that引导的从句“非洲野生动物的数量在减少”。“……的数量”用the number of，并且谓语应用单数形式wild animals（野生动物），根据句意，从句要用现在进行时。故本题正确答案为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number of wild animals in Africa is decreasing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225" y="1174115"/>
            <a:ext cx="120929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【例2】It is reported that ____________________ (非洲野生动物的数量在减少).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3542665"/>
            <a:ext cx="12191365" cy="3315335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99695" y="3803015"/>
            <a:ext cx="120923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解析：本题考查宾语从句。what are others doing（别人在做什么）是was indifferent to的宾语。宾语从句中应注意从句要用陈述语序。此外，因为主句的谓语动词用过去时was indifferent，从句也要用过去的时态。所以“别人在做什么”，应该用过去进行时，故本题正确答案为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others were doing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【例3】She was indifferent (不关心) to ____________________ (别人在做什么).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3542665"/>
            <a:ext cx="12191365" cy="3315335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99695" y="3803015"/>
            <a:ext cx="120923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本题考查句型“The reason for/why ... is that ...”。当主句的主语是reason时，后面经常带有for引导的介词短语或者why引导的定语从句，其后的表语从句要用that引导，而不用because。此外，根据failed为过去式，可知be careless中的be须用过去式，由主语第三人称单数“他”得出本题正确答案为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he was too careless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【例4】The reason why he failed is ____________________ (他太粗心了).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2404110"/>
            <a:ext cx="12191365" cy="445389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9860" y="2588260"/>
            <a:ext cx="120923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本题考查同位语从句。据分析，本句的“允许妇女参加这个协会”是resolution的同位语。另外须注意：在某些名词（如wish，demand，suggestion，resolution等）后面的同位语从句要用虚拟语气，即should + 动词原形，should可以省去。此外，妇女与动词“允许”构成了被动关系，故用被动语态结构：be + 动词的过去分词，故本题正确答案为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women  (should) be allowed to join the society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【例5】The resolution (决议) ____________________ (允许妇女参加这个协会) was carried.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345180"/>
            <a:ext cx="12191365" cy="351282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9565" y="3763010"/>
            <a:ext cx="1153223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解析：本题考查no sooner ... than ...引导时间状语从句的用法，主句一般用过去完成时，从句用一般过去时，即no sooner + 过去完成时 + than + 一般过去时，故本题正确答案为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 no soonergot to the classroom/ arrived at the classroom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13360" y="668655"/>
            <a:ext cx="12193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3. 状语从句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213360" y="1442720"/>
            <a:ext cx="2461260" cy="52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典型例子：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329565" y="2174875"/>
            <a:ext cx="10904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【例1】We ____________________ (一到教室) than the bell rang.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2404110"/>
            <a:ext cx="12191365" cy="445389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9860" y="2588260"/>
            <a:ext cx="120923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本题考查结果状语从句“so + 形容词或副词 + that从句”的用法。根据句意“林书豪非常出名，以至于在中国所有的篮球粉丝都很了解他”。前半句已经有了“so + 形容词”，在此需要补充的是that从句，故本题正确答案为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all the basketball fans in China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【例2】Lin Shuhao is so famous ____________________ (中国所有的篮球粉丝) know him well.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2404110"/>
            <a:ext cx="12191365" cy="445389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9860" y="2588260"/>
            <a:ext cx="120923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although和though引导让步状语从句的用法。引导让步状语从句时二者表示“尽管、虽然”，用法基本相同，但although较正式，语气强，although引导的从句放在主句前后均可，有时还可放在句中。由于本句的从句是放在主句的前面，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Although/Though the task may be difficult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【例3】____________________ (尽管这项任务可能会很难), we will try our best to finish it.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2404110"/>
            <a:ext cx="12191365" cy="445389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9860" y="2588260"/>
            <a:ext cx="120923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本题考查unless引导条件状语从句的用法。unless的意思是“如果不、除非”，可与if ... not互换；根据“主将从现”的语法原则，即当主句的时态是一般将来时，从句要用一般现在时代替一般将来时，故本题正确答案为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unless she invites me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【例4】I won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 go to Mary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 birthday party ____________________ (除非她邀请我).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6082" y="-407839"/>
            <a:ext cx="2649028" cy="288667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587306" y="92523"/>
            <a:ext cx="4616648" cy="2181841"/>
            <a:chOff x="-418541" y="3066142"/>
            <a:chExt cx="4616648" cy="2181841"/>
          </a:xfrm>
        </p:grpSpPr>
        <p:sp>
          <p:nvSpPr>
            <p:cNvPr id="25" name="Oval 2"/>
            <p:cNvSpPr/>
            <p:nvPr/>
          </p:nvSpPr>
          <p:spPr>
            <a:xfrm>
              <a:off x="1763486" y="3066142"/>
              <a:ext cx="725715" cy="72571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154"/>
            <p:cNvSpPr>
              <a:spLocks noChangeArrowheads="1"/>
            </p:cNvSpPr>
            <p:nvPr/>
          </p:nvSpPr>
          <p:spPr bwMode="auto">
            <a:xfrm>
              <a:off x="1990430" y="3239530"/>
              <a:ext cx="279362" cy="37893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/>
            </a:p>
          </p:txBody>
        </p:sp>
        <p:sp>
          <p:nvSpPr>
            <p:cNvPr id="27" name="TextBox 8"/>
            <p:cNvSpPr txBox="1"/>
            <p:nvPr/>
          </p:nvSpPr>
          <p:spPr>
            <a:xfrm flipH="1">
              <a:off x="-418541" y="4016877"/>
              <a:ext cx="4616648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2" action="ppaction://hlinksldjump"/>
                </a:rPr>
                <a:t>一、大纲要求及解读</a:t>
              </a:r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8" name="TextBox 9">
              <a:hlinkClick r:id="rId2" action="ppaction://hlinksldjump"/>
            </p:cNvPr>
            <p:cNvSpPr txBox="1"/>
            <p:nvPr/>
          </p:nvSpPr>
          <p:spPr>
            <a:xfrm flipH="1">
              <a:off x="1288976" y="4353998"/>
              <a:ext cx="1665060" cy="199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942302" y="-901699"/>
            <a:ext cx="6304204" cy="6680198"/>
            <a:chOff x="-942302" y="-901699"/>
            <a:chExt cx="6304204" cy="66801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grayscl/>
            </a:blip>
            <a:stretch>
              <a:fillRect/>
            </a:stretch>
          </p:blipFill>
          <p:spPr>
            <a:xfrm>
              <a:off x="-942302" y="-901699"/>
              <a:ext cx="6304204" cy="6680198"/>
            </a:xfrm>
            <a:prstGeom prst="rect">
              <a:avLst/>
            </a:prstGeom>
          </p:spPr>
        </p:pic>
        <p:sp>
          <p:nvSpPr>
            <p:cNvPr id="8" name="TextBox 14"/>
            <p:cNvSpPr txBox="1"/>
            <p:nvPr/>
          </p:nvSpPr>
          <p:spPr>
            <a:xfrm rot="20454621">
              <a:off x="446900" y="502484"/>
              <a:ext cx="28680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 页</a:t>
              </a:r>
              <a:endParaRPr lang="zh-CN" altLang="en-US" sz="54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14"/>
            <p:cNvSpPr txBox="1"/>
            <p:nvPr/>
          </p:nvSpPr>
          <p:spPr>
            <a:xfrm rot="20454621">
              <a:off x="940661" y="3346760"/>
              <a:ext cx="394037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spc="3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</a:t>
              </a:r>
              <a:r>
                <a:rPr lang="en-US" altLang="zh-CN" sz="4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TENTS</a:t>
              </a:r>
              <a:endParaRPr lang="zh-CN" altLang="en-US" sz="4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59878" y="991626"/>
            <a:ext cx="3590727" cy="2200949"/>
            <a:chOff x="326147" y="3066142"/>
            <a:chExt cx="3590727" cy="2200949"/>
          </a:xfrm>
        </p:grpSpPr>
        <p:sp>
          <p:nvSpPr>
            <p:cNvPr id="36" name="Oval 2"/>
            <p:cNvSpPr/>
            <p:nvPr/>
          </p:nvSpPr>
          <p:spPr>
            <a:xfrm>
              <a:off x="1763486" y="3066142"/>
              <a:ext cx="725715" cy="72571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154"/>
            <p:cNvSpPr>
              <a:spLocks noChangeArrowheads="1"/>
            </p:cNvSpPr>
            <p:nvPr/>
          </p:nvSpPr>
          <p:spPr bwMode="auto">
            <a:xfrm>
              <a:off x="1990430" y="3239530"/>
              <a:ext cx="279362" cy="37893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/>
            </a:p>
          </p:txBody>
        </p:sp>
        <p:sp>
          <p:nvSpPr>
            <p:cNvPr id="38" name="TextBox 8"/>
            <p:cNvSpPr txBox="1"/>
            <p:nvPr/>
          </p:nvSpPr>
          <p:spPr>
            <a:xfrm flipH="1">
              <a:off x="326147" y="4035985"/>
              <a:ext cx="3590727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4" action="ppaction://hlinksldjump"/>
                </a:rPr>
                <a:t>二、名师支招，</a:t>
              </a:r>
              <a:endParaRPr lang="en-US" altLang="zh-CN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hlinkClick r:id="rId4" action="ppaction://hlinksldjump"/>
              </a:endParaRPr>
            </a:p>
            <a:p>
              <a:pPr algn="ctr"/>
              <a:r>
                <a:rPr lang="en-US" altLang="zh-CN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4" action="ppaction://hlinksldjump"/>
                </a:rPr>
                <a:t>    </a:t>
              </a:r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4" action="ppaction://hlinksldjump"/>
                </a:rPr>
                <a:t>让你秒懂</a:t>
              </a:r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9" name="TextBox 9"/>
            <p:cNvSpPr txBox="1"/>
            <p:nvPr/>
          </p:nvSpPr>
          <p:spPr>
            <a:xfrm flipH="1">
              <a:off x="1288976" y="4353998"/>
              <a:ext cx="1665060" cy="199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49691" y="2354515"/>
            <a:ext cx="3743011" cy="2200949"/>
            <a:chOff x="250004" y="3066142"/>
            <a:chExt cx="3743011" cy="2200949"/>
          </a:xfrm>
        </p:grpSpPr>
        <p:sp>
          <p:nvSpPr>
            <p:cNvPr id="41" name="Oval 2"/>
            <p:cNvSpPr/>
            <p:nvPr/>
          </p:nvSpPr>
          <p:spPr>
            <a:xfrm>
              <a:off x="1763486" y="3066142"/>
              <a:ext cx="725715" cy="72571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154"/>
            <p:cNvSpPr>
              <a:spLocks noChangeArrowheads="1"/>
            </p:cNvSpPr>
            <p:nvPr/>
          </p:nvSpPr>
          <p:spPr bwMode="auto">
            <a:xfrm>
              <a:off x="1990430" y="3239530"/>
              <a:ext cx="279362" cy="37893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/>
            </a:p>
          </p:txBody>
        </p:sp>
        <p:sp>
          <p:nvSpPr>
            <p:cNvPr id="43" name="TextBox 8"/>
            <p:cNvSpPr txBox="1"/>
            <p:nvPr/>
          </p:nvSpPr>
          <p:spPr>
            <a:xfrm flipH="1">
              <a:off x="250004" y="4035985"/>
              <a:ext cx="3743011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5" action="ppaction://hlinksldjump"/>
                </a:rPr>
                <a:t>三、 牛刀小试，</a:t>
              </a:r>
              <a:endParaRPr lang="en-US" altLang="zh-CN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hlinkClick r:id="rId5" action="ppaction://hlinksldjump"/>
              </a:endParaRPr>
            </a:p>
            <a:p>
              <a:pPr algn="ctr"/>
              <a:r>
                <a:rPr lang="en-US" altLang="zh-CN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5" action="ppaction://hlinksldjump"/>
                </a:rPr>
                <a:t>     </a:t>
              </a:r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5" action="ppaction://hlinksldjump"/>
                </a:rPr>
                <a:t>初显身手</a:t>
              </a:r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TextBox 9"/>
            <p:cNvSpPr txBox="1"/>
            <p:nvPr/>
          </p:nvSpPr>
          <p:spPr>
            <a:xfrm flipH="1">
              <a:off x="1288976" y="4353998"/>
              <a:ext cx="1665060" cy="199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93149" y="5075119"/>
            <a:ext cx="1665060" cy="1585158"/>
            <a:chOff x="1288976" y="3066142"/>
            <a:chExt cx="1665060" cy="1585158"/>
          </a:xfrm>
        </p:grpSpPr>
        <p:sp>
          <p:nvSpPr>
            <p:cNvPr id="46" name="Oval 2"/>
            <p:cNvSpPr/>
            <p:nvPr/>
          </p:nvSpPr>
          <p:spPr>
            <a:xfrm>
              <a:off x="1763486" y="3066142"/>
              <a:ext cx="725715" cy="72571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154"/>
            <p:cNvSpPr>
              <a:spLocks noChangeArrowheads="1"/>
            </p:cNvSpPr>
            <p:nvPr/>
          </p:nvSpPr>
          <p:spPr bwMode="auto">
            <a:xfrm>
              <a:off x="1990430" y="3239530"/>
              <a:ext cx="279362" cy="37893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/>
            </a:p>
          </p:txBody>
        </p:sp>
        <p:sp>
          <p:nvSpPr>
            <p:cNvPr id="48" name="TextBox 8"/>
            <p:cNvSpPr txBox="1"/>
            <p:nvPr/>
          </p:nvSpPr>
          <p:spPr>
            <a:xfrm flipH="1">
              <a:off x="2058010" y="4035985"/>
              <a:ext cx="127000" cy="61531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9" name="TextBox 9"/>
            <p:cNvSpPr txBox="1"/>
            <p:nvPr/>
          </p:nvSpPr>
          <p:spPr>
            <a:xfrm flipH="1">
              <a:off x="1288976" y="4353998"/>
              <a:ext cx="1665060" cy="199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28382" y="3844030"/>
            <a:ext cx="3743011" cy="2200949"/>
            <a:chOff x="250005" y="3066142"/>
            <a:chExt cx="3743011" cy="2200949"/>
          </a:xfrm>
        </p:grpSpPr>
        <p:sp>
          <p:nvSpPr>
            <p:cNvPr id="51" name="Oval 2"/>
            <p:cNvSpPr/>
            <p:nvPr/>
          </p:nvSpPr>
          <p:spPr>
            <a:xfrm>
              <a:off x="1763486" y="3066142"/>
              <a:ext cx="725715" cy="72571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154"/>
            <p:cNvSpPr>
              <a:spLocks noChangeArrowheads="1"/>
            </p:cNvSpPr>
            <p:nvPr/>
          </p:nvSpPr>
          <p:spPr bwMode="auto">
            <a:xfrm>
              <a:off x="1990430" y="3239530"/>
              <a:ext cx="279362" cy="37893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/>
            </a:p>
          </p:txBody>
        </p:sp>
        <p:sp>
          <p:nvSpPr>
            <p:cNvPr id="53" name="TextBox 8"/>
            <p:cNvSpPr txBox="1"/>
            <p:nvPr/>
          </p:nvSpPr>
          <p:spPr>
            <a:xfrm flipH="1">
              <a:off x="250005" y="4035985"/>
              <a:ext cx="3743011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6" action="ppaction://hlinksldjump"/>
                </a:rPr>
                <a:t>四、 真题回放，</a:t>
              </a:r>
              <a:endParaRPr lang="en-US" altLang="zh-CN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hlinkClick r:id="rId6" action="ppaction://hlinksldjump"/>
              </a:endParaRPr>
            </a:p>
            <a:p>
              <a:pPr algn="ctr"/>
              <a:r>
                <a:rPr lang="en-US" altLang="zh-CN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6" action="ppaction://hlinksldjump"/>
                </a:rPr>
                <a:t>     </a:t>
              </a:r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6" action="ppaction://hlinksldjump"/>
                </a:rPr>
                <a:t>一比高低</a:t>
              </a:r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TextBox 9"/>
            <p:cNvSpPr txBox="1"/>
            <p:nvPr/>
          </p:nvSpPr>
          <p:spPr>
            <a:xfrm flipH="1">
              <a:off x="1288976" y="4353998"/>
              <a:ext cx="1665060" cy="199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1282700"/>
            <a:ext cx="12191365" cy="557530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0330" y="1350010"/>
            <a:ext cx="120923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本题考查原因状语从句的用法。原因状语从句一般由从属连词because，as，since，now that等引导。because，as，since和now that的区别：because（因为），表示直接的原因，语气最强。as（因为），语气较弱，一般放在主句前，中间用逗号隔开，表示的是明显的原因。since/now that（既然），一般放在主句前，中间用逗号隔开，表示的是明显的原因或众所周知的事实。并列连词for（因为），引导的不是从句，而是并列分句，只能放在主句之后，不能放在句首，常用逗号把它和前面的分句隔开，对主句补充说明理由或推断原因，故本题正确答案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Since/Now that this method doesn’t work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8120" y="460375"/>
            <a:ext cx="11796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【例5】____________________ (既然这种方法行不通), let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 try another.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</a:fld>
            <a:endParaRPr lang="id-ID"/>
          </a:p>
        </p:txBody>
      </p:sp>
      <p:cxnSp>
        <p:nvCxnSpPr>
          <p:cNvPr id="62" name="直接连接符 61"/>
          <p:cNvCxnSpPr/>
          <p:nvPr/>
        </p:nvCxnSpPr>
        <p:spPr>
          <a:xfrm>
            <a:off x="4853483" y="2532221"/>
            <a:ext cx="0" cy="1843549"/>
          </a:xfrm>
          <a:prstGeom prst="line">
            <a:avLst/>
          </a:prstGeom>
          <a:ln w="63500">
            <a:gradFill>
              <a:gsLst>
                <a:gs pos="0">
                  <a:srgbClr val="E5E8ED">
                    <a:lumMod val="97000"/>
                    <a:lumOff val="3000"/>
                    <a:alpha val="70000"/>
                  </a:srgbClr>
                </a:gs>
                <a:gs pos="48000">
                  <a:srgbClr val="44546A"/>
                </a:gs>
                <a:gs pos="100000">
                  <a:srgbClr val="E5E8ED">
                    <a:alpha val="6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280"/>
          <p:cNvSpPr txBox="1"/>
          <p:nvPr/>
        </p:nvSpPr>
        <p:spPr>
          <a:xfrm>
            <a:off x="5242265" y="476555"/>
            <a:ext cx="6047864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三、 牛刀小试，初显身手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04" y="2120022"/>
            <a:ext cx="2583295" cy="2617956"/>
          </a:xfrm>
          <a:prstGeom prst="rect">
            <a:avLst/>
          </a:prstGeom>
        </p:spPr>
      </p:pic>
      <p:sp>
        <p:nvSpPr>
          <p:cNvPr id="6" name="左箭头 5">
            <a:hlinkClick r:id="rId2" action="ppaction://hlinksldjump"/>
          </p:cNvPr>
          <p:cNvSpPr/>
          <p:nvPr/>
        </p:nvSpPr>
        <p:spPr>
          <a:xfrm>
            <a:off x="10581532" y="6164017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TextBox 280">
            <a:hlinkClick r:id="rId3" action="ppaction://hlinksldjump"/>
          </p:cNvPr>
          <p:cNvSpPr txBox="1"/>
          <p:nvPr/>
        </p:nvSpPr>
        <p:spPr>
          <a:xfrm>
            <a:off x="5553403" y="1458361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一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8" name="TextBox 280">
            <a:hlinkClick r:id="rId4" action="ppaction://hlinksldjump"/>
          </p:cNvPr>
          <p:cNvSpPr txBox="1"/>
          <p:nvPr/>
        </p:nvSpPr>
        <p:spPr>
          <a:xfrm>
            <a:off x="5551497" y="2120291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二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9" name="TextBox 280">
            <a:hlinkClick r:id="rId5" action="ppaction://hlinksldjump"/>
          </p:cNvPr>
          <p:cNvSpPr txBox="1"/>
          <p:nvPr/>
        </p:nvSpPr>
        <p:spPr>
          <a:xfrm>
            <a:off x="5551801" y="2928906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三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0" name="TextBox 280">
            <a:hlinkClick r:id="rId6" action="ppaction://hlinksldjump"/>
          </p:cNvPr>
          <p:cNvSpPr txBox="1"/>
          <p:nvPr/>
        </p:nvSpPr>
        <p:spPr>
          <a:xfrm>
            <a:off x="5551801" y="3668941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四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1" name="TextBox 280">
            <a:hlinkClick r:id="rId7" action="ppaction://hlinksldjump"/>
          </p:cNvPr>
          <p:cNvSpPr txBox="1"/>
          <p:nvPr/>
        </p:nvSpPr>
        <p:spPr>
          <a:xfrm>
            <a:off x="5553706" y="4330871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五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2" name="TextBox 280">
            <a:hlinkClick r:id="rId8" action="ppaction://hlinksldjump"/>
          </p:cNvPr>
          <p:cNvSpPr txBox="1"/>
          <p:nvPr/>
        </p:nvSpPr>
        <p:spPr>
          <a:xfrm>
            <a:off x="8737471" y="1458361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六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" name="TextBox 280">
            <a:hlinkClick r:id="rId9" action="ppaction://hlinksldjump"/>
          </p:cNvPr>
          <p:cNvSpPr txBox="1"/>
          <p:nvPr/>
        </p:nvSpPr>
        <p:spPr>
          <a:xfrm>
            <a:off x="8737471" y="2120479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七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4" name="TextBox 280">
            <a:hlinkClick r:id="rId10" action="ppaction://hlinksldjump"/>
          </p:cNvPr>
          <p:cNvSpPr txBox="1"/>
          <p:nvPr/>
        </p:nvSpPr>
        <p:spPr>
          <a:xfrm>
            <a:off x="8803511" y="2782234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八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5" name="TextBox 280">
            <a:hlinkClick r:id="rId11" action="ppaction://hlinksldjump"/>
          </p:cNvPr>
          <p:cNvSpPr txBox="1"/>
          <p:nvPr/>
        </p:nvSpPr>
        <p:spPr>
          <a:xfrm>
            <a:off x="8737471" y="3590314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九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6" name="TextBox 280">
            <a:hlinkClick r:id="rId12" action="ppaction://hlinksldjump"/>
          </p:cNvPr>
          <p:cNvSpPr txBox="1"/>
          <p:nvPr/>
        </p:nvSpPr>
        <p:spPr>
          <a:xfrm>
            <a:off x="8737470" y="4375773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十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" name="TextBox 280">
            <a:hlinkClick r:id="rId13" action="ppaction://hlinksldjump"/>
          </p:cNvPr>
          <p:cNvSpPr txBox="1"/>
          <p:nvPr/>
        </p:nvSpPr>
        <p:spPr>
          <a:xfrm>
            <a:off x="208280" y="5145405"/>
            <a:ext cx="3550285" cy="661035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十一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" name="TextBox 280">
            <a:hlinkClick r:id="rId14" action="ppaction://hlinksldjump"/>
          </p:cNvPr>
          <p:cNvSpPr txBox="1"/>
          <p:nvPr/>
        </p:nvSpPr>
        <p:spPr>
          <a:xfrm>
            <a:off x="4130040" y="5145405"/>
            <a:ext cx="3248025" cy="661035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十二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5" name="TextBox 280">
            <a:hlinkClick r:id="rId15" action="ppaction://hlinksldjump"/>
          </p:cNvPr>
          <p:cNvSpPr txBox="1"/>
          <p:nvPr/>
        </p:nvSpPr>
        <p:spPr>
          <a:xfrm>
            <a:off x="8039735" y="5145405"/>
            <a:ext cx="3250565" cy="661035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三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80">
            <a:hlinkClick r:id="rId16" action="ppaction://hlinksldjump"/>
          </p:cNvPr>
          <p:cNvSpPr txBox="1"/>
          <p:nvPr/>
        </p:nvSpPr>
        <p:spPr>
          <a:xfrm>
            <a:off x="280669" y="5883349"/>
            <a:ext cx="3405505" cy="661035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80">
            <a:hlinkClick r:id="rId17" action="ppaction://hlinksldjump"/>
          </p:cNvPr>
          <p:cNvSpPr txBox="1"/>
          <p:nvPr/>
        </p:nvSpPr>
        <p:spPr>
          <a:xfrm>
            <a:off x="4063999" y="5914339"/>
            <a:ext cx="3380105" cy="661035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3" grpId="0"/>
      <p:bldP spid="4" grpId="0"/>
      <p:bldP spid="5" grpId="0"/>
      <p:bldP spid="17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0869" y="64504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一 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0665" y="1167130"/>
            <a:ext cx="11951335" cy="32804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 建议时长：6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(我经常在操场上弹吉他) after school.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(大部分女司机) drive very carefully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______________________________________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(每天晚饭后散步一个小时) is good for health.entrance exam.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Our teacher gave me ___________________________________________(一些好的学习英语的建议) just now.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__________________________________   (让我们老师惊讶的是), he failed in the college entrance exam.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8445" y="0"/>
            <a:ext cx="7209155" cy="6451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（一）非从句部分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4230" y="2131060"/>
            <a:ext cx="6583045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often play the guitar on the playground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8665" y="3037840"/>
            <a:ext cx="5807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 of the women drivers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8665" y="3559810"/>
            <a:ext cx="9084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 a walk/Walking after supper for an hour every day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11126489" y="257610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3" action="ppaction://hlinksldjump"/>
          </p:cNvPr>
          <p:cNvSpPr txBox="1"/>
          <p:nvPr/>
        </p:nvSpPr>
        <p:spPr>
          <a:xfrm>
            <a:off x="4970164" y="303774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hlinkClick r:id="rId4" action="ppaction://hlinksldjump"/>
          </p:cNvPr>
          <p:cNvSpPr txBox="1"/>
          <p:nvPr/>
        </p:nvSpPr>
        <p:spPr>
          <a:xfrm>
            <a:off x="5809634" y="49871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9955" y="4504055"/>
            <a:ext cx="616966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good advice on English learning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4230" y="5448935"/>
            <a:ext cx="5968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our teacher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s/teachers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surprise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8850649" y="408168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hlinkClick r:id="rId6" action="ppaction://hlinksldjump"/>
          </p:cNvPr>
          <p:cNvSpPr txBox="1"/>
          <p:nvPr/>
        </p:nvSpPr>
        <p:spPr>
          <a:xfrm>
            <a:off x="5809634" y="619242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10" grpId="0" bldLvl="0" animBg="1"/>
      <p:bldP spid="12" grpId="0" bldLvl="0" animBg="1"/>
      <p:bldP spid="14" grpId="0" bldLvl="0" animBg="1"/>
      <p:bldP spid="9" grpId="0"/>
      <p:bldP spid="9" grpId="1"/>
      <p:bldP spid="11" grpId="0"/>
      <p:bldP spid="11" grpId="1"/>
      <p:bldP spid="13" grpId="0" bldLvl="0" animBg="1"/>
      <p:bldP spid="1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0668982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本题考查乐器类的名词前加定冠词the的用法。play the guitar（弹吉他）乃经常性发生的动作，故用一般现在时，故本题正确答案为I often play the guitar on the playground。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1615" y="220345"/>
            <a:ext cx="11540490" cy="64179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本题考查复合名词的复数形式。woman driver的复数为women drivers，故本题正确答案为Most of the women drivers。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036864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本题考查动名词作主语的用法，要翻译部分是整个句子的主语，因此散步用动词短语take a walk或动词walk的动名词形式，故本题正确答案为Taking a walk/Walking after supper for an hour every day。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本题考查不可数名词advice的用法。“一些建议”的英文表达是some advice，“关于……”用介词on或about，故本题正确答案为some good advice on English learning。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511" y="303446"/>
            <a:ext cx="11483444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本题考查固定短语to one’s surprise（令某人惊讶的是）的用法，故本题正确答案为To our teacher’s/teachers’ surprise。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play the guitar 弹吉他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on the playground 在操场上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take a walk 散步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 hour 一小时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some advice 一些建议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to one’s surprise 让某人吃惊的是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college entrance exam 高考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2435" y="4377055"/>
            <a:ext cx="11448415" cy="22453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二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670" y="944880"/>
            <a:ext cx="12097385" cy="591312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难度系数：★★ 建议时长：6 分钟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1. China ____________________ (因……而出名) the Great Wall and china.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2. The gym of our school is _________________________ (大两倍) than theirs.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Our president Xi Jinping ____________________ (提出了) the Chinese dream of the great rejuvenation of the Chinese nation (中华民族伟大复兴的中国梦).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When we walk on the road, our English teacher often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(告诉我们不要玩手机 游戏).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 Every student must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(保持宿舍清洁卫生).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581736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3249294" y="4277393"/>
            <a:ext cx="119189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hlinkClick r:id="rId3" action="ppaction://hlinksldjump"/>
          </p:cNvPr>
          <p:cNvSpPr txBox="1"/>
          <p:nvPr/>
        </p:nvSpPr>
        <p:spPr>
          <a:xfrm>
            <a:off x="1594749" y="29967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hlinkClick r:id="rId4" action="ppaction://hlinksldjump"/>
          </p:cNvPr>
          <p:cNvSpPr txBox="1"/>
          <p:nvPr/>
        </p:nvSpPr>
        <p:spPr>
          <a:xfrm>
            <a:off x="7580649" y="13930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77199" y="3379470"/>
            <a:ext cx="2871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 up with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1322" y="5140325"/>
            <a:ext cx="6847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tells us not to play mobile phone games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98033" y="5746662"/>
            <a:ext cx="546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his or her dormitory clean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821815" y="1854835"/>
            <a:ext cx="300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famous for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6360" y="2401805"/>
            <a:ext cx="357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twice bigger/larger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hlinkClick r:id="rId5" action="ppaction://hlinksldjump"/>
          </p:cNvPr>
          <p:cNvSpPr txBox="1"/>
          <p:nvPr/>
        </p:nvSpPr>
        <p:spPr>
          <a:xfrm>
            <a:off x="6812934" y="486972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hlinkClick r:id="rId6" action="ppaction://hlinksldjump"/>
          </p:cNvPr>
          <p:cNvSpPr txBox="1"/>
          <p:nvPr/>
        </p:nvSpPr>
        <p:spPr>
          <a:xfrm>
            <a:off x="8646261" y="6251918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 bldLvl="0" animBg="1"/>
      <p:bldP spid="9" grpId="0" bldLvl="0" animBg="1"/>
      <p:bldP spid="11" grpId="0"/>
      <p:bldP spid="11" grpId="1"/>
      <p:bldP spid="12" grpId="0"/>
      <p:bldP spid="12" grpId="1"/>
      <p:bldP spid="13" grpId="0"/>
      <p:bldP spid="13" grpId="1"/>
      <p:bldP spid="6" grpId="0"/>
      <p:bldP spid="6" grpId="1"/>
      <p:bldP spid="5" grpId="0"/>
      <p:bldP spid="5" grpId="1"/>
      <p:bldP spid="8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</a:fld>
            <a:endParaRPr lang="id-ID"/>
          </a:p>
        </p:txBody>
      </p:sp>
      <p:cxnSp>
        <p:nvCxnSpPr>
          <p:cNvPr id="62" name="直接连接符 61"/>
          <p:cNvCxnSpPr/>
          <p:nvPr/>
        </p:nvCxnSpPr>
        <p:spPr>
          <a:xfrm>
            <a:off x="4853483" y="2532221"/>
            <a:ext cx="0" cy="1843549"/>
          </a:xfrm>
          <a:prstGeom prst="line">
            <a:avLst/>
          </a:prstGeom>
          <a:ln w="63500">
            <a:gradFill>
              <a:gsLst>
                <a:gs pos="0">
                  <a:srgbClr val="E5E8ED">
                    <a:lumMod val="97000"/>
                    <a:lumOff val="3000"/>
                    <a:alpha val="70000"/>
                  </a:srgbClr>
                </a:gs>
                <a:gs pos="48000">
                  <a:srgbClr val="44546A"/>
                </a:gs>
                <a:gs pos="100000">
                  <a:srgbClr val="E5E8ED">
                    <a:alpha val="6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280"/>
          <p:cNvSpPr txBox="1"/>
          <p:nvPr/>
        </p:nvSpPr>
        <p:spPr>
          <a:xfrm>
            <a:off x="5787886" y="2813755"/>
            <a:ext cx="4899163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一、大纲要求及解读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04" y="2120022"/>
            <a:ext cx="2583295" cy="2617956"/>
          </a:xfrm>
          <a:prstGeom prst="rect">
            <a:avLst/>
          </a:prstGeom>
        </p:spPr>
      </p:pic>
      <p:sp>
        <p:nvSpPr>
          <p:cNvPr id="6" name="左箭头 5">
            <a:hlinkClick r:id="rId3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本题考查固定搭配be famous for的用法。主语为China，根据句意应用一般现在时，故本题正确答案为is famous for。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本题考查含有倍数的比较级句型。由关键词than可以判断用“主+谓/系动词+倍数+形容词/副词比较级+than+其他”句型，故本题正确答案为twice bigger/larger。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本题考查固定搭配come up with（提出）的用法。根据句意，故本题正确答案为came up with。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5" y="220261"/>
            <a:ext cx="11540079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本题考查固定搭配tell sb. not to do sth.（告诉某人不要做某事）的用法。根据前面often（经常）可知本题的时态为一般现在时，“玩手机游戏”的英文表达是play mobile phone games，根据主语“我们的英语老师”可知用第三人称单数，故本题正确答案为tells us not to play mobile phone games。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1206922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本题考查固定搭配keep sth.+</a:t>
            </a:r>
            <a:r>
              <a:rPr sz="28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adj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.的用法。此外，情态动词后跟动词原形，故本题正确答案为keep his or her dormitory clean。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famous for ... 因……而出名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Great Wall 长城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china 瓷器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twice 两倍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tell sb. (not) to do sth. 告诉某人（不要）做某事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Chinese dream of the great rejuvenation of the Chinese nation 中华民族伟大复兴的中国梦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keep sth. clean 保持某物清洁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929" y="-12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三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9725" y="1043940"/>
            <a:ext cx="11651615" cy="50387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 建议时长：6 分钟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(你越努力), the luckier you will be.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I found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(和我的同桌相处不是件容易的事).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My mother asked me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(和她一起去超市购物).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Because of the social development, the rural residents ________________________________________(变得越来越富裕了).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That ____________________ (八岁的男孩) is very smart and considerate.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581736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2464093" y="289775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11008379" y="163376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9320" y="1853565"/>
            <a:ext cx="4470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harder you work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3800" y="2375535"/>
            <a:ext cx="6152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hard to get along with my deskmate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9480" y="3302000"/>
            <a:ext cx="7534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go to the supermarket for shopping with her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4311669" y="37311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3395" y="4468495"/>
            <a:ext cx="6160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getting/becoming richer and richer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78635" y="4904740"/>
            <a:ext cx="3232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eight-year-old boy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hlinkClick r:id="rId5" action="ppaction://hlinksldjump"/>
          </p:cNvPr>
          <p:cNvSpPr txBox="1"/>
          <p:nvPr/>
        </p:nvSpPr>
        <p:spPr>
          <a:xfrm>
            <a:off x="10329564" y="452872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hlinkClick r:id="rId6" action="ppaction://hlinksldjump"/>
          </p:cNvPr>
          <p:cNvSpPr txBox="1"/>
          <p:nvPr/>
        </p:nvSpPr>
        <p:spPr>
          <a:xfrm>
            <a:off x="2903874" y="562092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5" grpId="0"/>
      <p:bldP spid="5" grpId="1"/>
      <p:bldP spid="6" grpId="0"/>
      <p:bldP spid="6" grpId="1"/>
      <p:bldP spid="7" grpId="0"/>
      <p:bldP spid="7" grpId="1"/>
      <p:bldP spid="11" grpId="0" bldLvl="0" animBg="1"/>
      <p:bldP spid="8" grpId="0"/>
      <p:bldP spid="8" grpId="1"/>
      <p:bldP spid="12" grpId="0"/>
      <p:bldP spid="12" grpId="1"/>
      <p:bldP spid="13" grpId="0" bldLvl="0" animBg="1"/>
      <p:bldP spid="1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本题考查句型“the+形容词/副词的比较级，the+形容词/副词的比较级”。根据句意可知本题正确答案为The harder you work。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1011424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本题考查it代替不定式短语作形式宾语的用法。get along with意为“和……相处”，故本题正确答案为it hard to get along with my deskmate。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本题考查ask sb. to do sth.的用法。go shopping意为“去购物”，go to the supermarket for shopping意为“去超市购物”，故本题正确答案为to go to the supermarket for shopping with her。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5355" y="384595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一、大纲要求及解读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73" name="左箭头 72">
            <a:hlinkClick r:id="rId1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8927" y="1428452"/>
            <a:ext cx="10242884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完成句子是考查学生在具体的语境中写成一句话的主观性测试题，共 5 小题，每小题 3 分，总分 15 分。要求学生将给出的汉语部分译成正确、通顺的英语。主要考查学生对英语词汇知识、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/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语法知识的运用能力以及基本的翻译能力。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85" name="Group 4"/>
          <p:cNvGrpSpPr/>
          <p:nvPr/>
        </p:nvGrpSpPr>
        <p:grpSpPr>
          <a:xfrm>
            <a:off x="0" y="4658264"/>
            <a:ext cx="12192000" cy="2164551"/>
            <a:chOff x="-23122" y="1601043"/>
            <a:chExt cx="12215122" cy="2893343"/>
          </a:xfrm>
        </p:grpSpPr>
        <p:sp>
          <p:nvSpPr>
            <p:cNvPr id="286" name="Freeform 22"/>
            <p:cNvSpPr/>
            <p:nvPr/>
          </p:nvSpPr>
          <p:spPr bwMode="auto">
            <a:xfrm>
              <a:off x="5291191" y="3382883"/>
              <a:ext cx="757642" cy="415155"/>
            </a:xfrm>
            <a:custGeom>
              <a:avLst/>
              <a:gdLst>
                <a:gd name="T0" fmla="*/ 734 w 734"/>
                <a:gd name="T1" fmla="*/ 22 h 402"/>
                <a:gd name="T2" fmla="*/ 333 w 734"/>
                <a:gd name="T3" fmla="*/ 2 h 402"/>
                <a:gd name="T4" fmla="*/ 197 w 734"/>
                <a:gd name="T5" fmla="*/ 54 h 402"/>
                <a:gd name="T6" fmla="*/ 44 w 734"/>
                <a:gd name="T7" fmla="*/ 205 h 402"/>
                <a:gd name="T8" fmla="*/ 41 w 734"/>
                <a:gd name="T9" fmla="*/ 356 h 402"/>
                <a:gd name="T10" fmla="*/ 43 w 734"/>
                <a:gd name="T11" fmla="*/ 358 h 402"/>
                <a:gd name="T12" fmla="*/ 194 w 734"/>
                <a:gd name="T13" fmla="*/ 361 h 402"/>
                <a:gd name="T14" fmla="*/ 364 w 734"/>
                <a:gd name="T15" fmla="*/ 193 h 402"/>
                <a:gd name="T16" fmla="*/ 720 w 734"/>
                <a:gd name="T17" fmla="*/ 244 h 402"/>
                <a:gd name="T18" fmla="*/ 734 w 734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4" h="402">
                  <a:moveTo>
                    <a:pt x="734" y="22"/>
                  </a:moveTo>
                  <a:cubicBezTo>
                    <a:pt x="333" y="2"/>
                    <a:pt x="333" y="2"/>
                    <a:pt x="333" y="2"/>
                  </a:cubicBezTo>
                  <a:cubicBezTo>
                    <a:pt x="283" y="0"/>
                    <a:pt x="233" y="18"/>
                    <a:pt x="197" y="54"/>
                  </a:cubicBezTo>
                  <a:cubicBezTo>
                    <a:pt x="44" y="205"/>
                    <a:pt x="44" y="205"/>
                    <a:pt x="44" y="205"/>
                  </a:cubicBezTo>
                  <a:cubicBezTo>
                    <a:pt x="2" y="246"/>
                    <a:pt x="0" y="314"/>
                    <a:pt x="41" y="356"/>
                  </a:cubicBezTo>
                  <a:cubicBezTo>
                    <a:pt x="43" y="358"/>
                    <a:pt x="43" y="358"/>
                    <a:pt x="43" y="358"/>
                  </a:cubicBezTo>
                  <a:cubicBezTo>
                    <a:pt x="83" y="401"/>
                    <a:pt x="151" y="402"/>
                    <a:pt x="194" y="361"/>
                  </a:cubicBezTo>
                  <a:cubicBezTo>
                    <a:pt x="364" y="193"/>
                    <a:pt x="364" y="193"/>
                    <a:pt x="364" y="193"/>
                  </a:cubicBezTo>
                  <a:cubicBezTo>
                    <a:pt x="720" y="244"/>
                    <a:pt x="720" y="244"/>
                    <a:pt x="720" y="244"/>
                  </a:cubicBezTo>
                  <a:cubicBezTo>
                    <a:pt x="734" y="22"/>
                    <a:pt x="734" y="22"/>
                    <a:pt x="734" y="22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7" name="Freeform 23"/>
            <p:cNvSpPr/>
            <p:nvPr/>
          </p:nvSpPr>
          <p:spPr bwMode="auto">
            <a:xfrm>
              <a:off x="5338583" y="3382883"/>
              <a:ext cx="757010" cy="415155"/>
            </a:xfrm>
            <a:custGeom>
              <a:avLst/>
              <a:gdLst>
                <a:gd name="T0" fmla="*/ 733 w 733"/>
                <a:gd name="T1" fmla="*/ 22 h 402"/>
                <a:gd name="T2" fmla="*/ 333 w 733"/>
                <a:gd name="T3" fmla="*/ 2 h 402"/>
                <a:gd name="T4" fmla="*/ 197 w 733"/>
                <a:gd name="T5" fmla="*/ 54 h 402"/>
                <a:gd name="T6" fmla="*/ 44 w 733"/>
                <a:gd name="T7" fmla="*/ 205 h 402"/>
                <a:gd name="T8" fmla="*/ 40 w 733"/>
                <a:gd name="T9" fmla="*/ 356 h 402"/>
                <a:gd name="T10" fmla="*/ 42 w 733"/>
                <a:gd name="T11" fmla="*/ 358 h 402"/>
                <a:gd name="T12" fmla="*/ 193 w 733"/>
                <a:gd name="T13" fmla="*/ 361 h 402"/>
                <a:gd name="T14" fmla="*/ 364 w 733"/>
                <a:gd name="T15" fmla="*/ 193 h 402"/>
                <a:gd name="T16" fmla="*/ 720 w 733"/>
                <a:gd name="T17" fmla="*/ 244 h 402"/>
                <a:gd name="T18" fmla="*/ 733 w 733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3" h="402">
                  <a:moveTo>
                    <a:pt x="733" y="22"/>
                  </a:moveTo>
                  <a:cubicBezTo>
                    <a:pt x="333" y="2"/>
                    <a:pt x="333" y="2"/>
                    <a:pt x="333" y="2"/>
                  </a:cubicBezTo>
                  <a:cubicBezTo>
                    <a:pt x="282" y="0"/>
                    <a:pt x="233" y="18"/>
                    <a:pt x="197" y="54"/>
                  </a:cubicBezTo>
                  <a:cubicBezTo>
                    <a:pt x="44" y="205"/>
                    <a:pt x="44" y="205"/>
                    <a:pt x="44" y="205"/>
                  </a:cubicBezTo>
                  <a:cubicBezTo>
                    <a:pt x="1" y="246"/>
                    <a:pt x="0" y="314"/>
                    <a:pt x="40" y="356"/>
                  </a:cubicBezTo>
                  <a:cubicBezTo>
                    <a:pt x="42" y="358"/>
                    <a:pt x="42" y="358"/>
                    <a:pt x="42" y="358"/>
                  </a:cubicBezTo>
                  <a:cubicBezTo>
                    <a:pt x="83" y="401"/>
                    <a:pt x="151" y="402"/>
                    <a:pt x="193" y="361"/>
                  </a:cubicBezTo>
                  <a:cubicBezTo>
                    <a:pt x="364" y="193"/>
                    <a:pt x="364" y="193"/>
                    <a:pt x="364" y="193"/>
                  </a:cubicBezTo>
                  <a:cubicBezTo>
                    <a:pt x="720" y="244"/>
                    <a:pt x="720" y="244"/>
                    <a:pt x="720" y="244"/>
                  </a:cubicBezTo>
                  <a:cubicBezTo>
                    <a:pt x="733" y="22"/>
                    <a:pt x="733" y="22"/>
                    <a:pt x="733" y="22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8" name="Freeform 24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9" name="Freeform 25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0" name="Freeform 26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1" name="Freeform 27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2" name="Freeform 28"/>
            <p:cNvSpPr/>
            <p:nvPr/>
          </p:nvSpPr>
          <p:spPr bwMode="auto">
            <a:xfrm>
              <a:off x="5234320" y="3312742"/>
              <a:ext cx="1418604" cy="1054633"/>
            </a:xfrm>
            <a:custGeom>
              <a:avLst/>
              <a:gdLst>
                <a:gd name="T0" fmla="*/ 2049 w 2245"/>
                <a:gd name="T1" fmla="*/ 0 h 1669"/>
                <a:gd name="T2" fmla="*/ 1363 w 2245"/>
                <a:gd name="T3" fmla="*/ 147 h 1669"/>
                <a:gd name="T4" fmla="*/ 505 w 2245"/>
                <a:gd name="T5" fmla="*/ 427 h 1669"/>
                <a:gd name="T6" fmla="*/ 0 w 2245"/>
                <a:gd name="T7" fmla="*/ 742 h 1669"/>
                <a:gd name="T8" fmla="*/ 673 w 2245"/>
                <a:gd name="T9" fmla="*/ 1669 h 1669"/>
                <a:gd name="T10" fmla="*/ 1637 w 2245"/>
                <a:gd name="T11" fmla="*/ 964 h 1669"/>
                <a:gd name="T12" fmla="*/ 2245 w 2245"/>
                <a:gd name="T13" fmla="*/ 801 h 1669"/>
                <a:gd name="T14" fmla="*/ 2049 w 2245"/>
                <a:gd name="T15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5" h="1669">
                  <a:moveTo>
                    <a:pt x="2049" y="0"/>
                  </a:moveTo>
                  <a:lnTo>
                    <a:pt x="1363" y="147"/>
                  </a:lnTo>
                  <a:lnTo>
                    <a:pt x="505" y="427"/>
                  </a:lnTo>
                  <a:lnTo>
                    <a:pt x="0" y="742"/>
                  </a:lnTo>
                  <a:lnTo>
                    <a:pt x="673" y="1669"/>
                  </a:lnTo>
                  <a:lnTo>
                    <a:pt x="1637" y="964"/>
                  </a:lnTo>
                  <a:lnTo>
                    <a:pt x="2245" y="801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3" name="Freeform 29"/>
            <p:cNvSpPr/>
            <p:nvPr/>
          </p:nvSpPr>
          <p:spPr bwMode="auto">
            <a:xfrm>
              <a:off x="5234320" y="3312742"/>
              <a:ext cx="1418604" cy="1054633"/>
            </a:xfrm>
            <a:custGeom>
              <a:avLst/>
              <a:gdLst>
                <a:gd name="T0" fmla="*/ 2049 w 2245"/>
                <a:gd name="T1" fmla="*/ 0 h 1669"/>
                <a:gd name="T2" fmla="*/ 1363 w 2245"/>
                <a:gd name="T3" fmla="*/ 147 h 1669"/>
                <a:gd name="T4" fmla="*/ 505 w 2245"/>
                <a:gd name="T5" fmla="*/ 427 h 1669"/>
                <a:gd name="T6" fmla="*/ 0 w 2245"/>
                <a:gd name="T7" fmla="*/ 742 h 1669"/>
                <a:gd name="T8" fmla="*/ 673 w 2245"/>
                <a:gd name="T9" fmla="*/ 1669 h 1669"/>
                <a:gd name="T10" fmla="*/ 1637 w 2245"/>
                <a:gd name="T11" fmla="*/ 964 h 1669"/>
                <a:gd name="T12" fmla="*/ 2245 w 2245"/>
                <a:gd name="T13" fmla="*/ 801 h 1669"/>
                <a:gd name="T14" fmla="*/ 2049 w 2245"/>
                <a:gd name="T15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5" h="1669">
                  <a:moveTo>
                    <a:pt x="2049" y="0"/>
                  </a:moveTo>
                  <a:lnTo>
                    <a:pt x="1363" y="147"/>
                  </a:lnTo>
                  <a:lnTo>
                    <a:pt x="505" y="427"/>
                  </a:lnTo>
                  <a:lnTo>
                    <a:pt x="0" y="742"/>
                  </a:lnTo>
                  <a:lnTo>
                    <a:pt x="673" y="1669"/>
                  </a:lnTo>
                  <a:lnTo>
                    <a:pt x="1637" y="964"/>
                  </a:lnTo>
                  <a:lnTo>
                    <a:pt x="2245" y="801"/>
                  </a:lnTo>
                  <a:lnTo>
                    <a:pt x="20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4" name="Freeform 30"/>
            <p:cNvSpPr/>
            <p:nvPr/>
          </p:nvSpPr>
          <p:spPr bwMode="auto">
            <a:xfrm>
              <a:off x="6257358" y="3284939"/>
              <a:ext cx="329849" cy="618625"/>
            </a:xfrm>
            <a:custGeom>
              <a:avLst/>
              <a:gdLst>
                <a:gd name="T0" fmla="*/ 0 w 522"/>
                <a:gd name="T1" fmla="*/ 64 h 979"/>
                <a:gd name="T2" fmla="*/ 237 w 522"/>
                <a:gd name="T3" fmla="*/ 979 h 979"/>
                <a:gd name="T4" fmla="*/ 522 w 522"/>
                <a:gd name="T5" fmla="*/ 925 h 979"/>
                <a:gd name="T6" fmla="*/ 278 w 522"/>
                <a:gd name="T7" fmla="*/ 0 h 979"/>
                <a:gd name="T8" fmla="*/ 0 w 522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979">
                  <a:moveTo>
                    <a:pt x="0" y="64"/>
                  </a:moveTo>
                  <a:lnTo>
                    <a:pt x="237" y="979"/>
                  </a:lnTo>
                  <a:lnTo>
                    <a:pt x="522" y="925"/>
                  </a:lnTo>
                  <a:lnTo>
                    <a:pt x="278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5" name="Freeform 31"/>
            <p:cNvSpPr/>
            <p:nvPr/>
          </p:nvSpPr>
          <p:spPr bwMode="auto">
            <a:xfrm>
              <a:off x="6257358" y="3284939"/>
              <a:ext cx="329849" cy="618625"/>
            </a:xfrm>
            <a:custGeom>
              <a:avLst/>
              <a:gdLst>
                <a:gd name="T0" fmla="*/ 0 w 522"/>
                <a:gd name="T1" fmla="*/ 64 h 979"/>
                <a:gd name="T2" fmla="*/ 237 w 522"/>
                <a:gd name="T3" fmla="*/ 979 h 979"/>
                <a:gd name="T4" fmla="*/ 522 w 522"/>
                <a:gd name="T5" fmla="*/ 925 h 979"/>
                <a:gd name="T6" fmla="*/ 278 w 522"/>
                <a:gd name="T7" fmla="*/ 0 h 979"/>
                <a:gd name="T8" fmla="*/ 0 w 522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979">
                  <a:moveTo>
                    <a:pt x="0" y="64"/>
                  </a:moveTo>
                  <a:lnTo>
                    <a:pt x="237" y="979"/>
                  </a:lnTo>
                  <a:lnTo>
                    <a:pt x="522" y="925"/>
                  </a:lnTo>
                  <a:lnTo>
                    <a:pt x="278" y="0"/>
                  </a:lnTo>
                  <a:lnTo>
                    <a:pt x="0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6" name="Freeform 36"/>
            <p:cNvSpPr/>
            <p:nvPr/>
          </p:nvSpPr>
          <p:spPr bwMode="auto">
            <a:xfrm>
              <a:off x="4706056" y="3284939"/>
              <a:ext cx="327954" cy="618625"/>
            </a:xfrm>
            <a:custGeom>
              <a:avLst/>
              <a:gdLst>
                <a:gd name="T0" fmla="*/ 519 w 519"/>
                <a:gd name="T1" fmla="*/ 64 h 979"/>
                <a:gd name="T2" fmla="*/ 284 w 519"/>
                <a:gd name="T3" fmla="*/ 979 h 979"/>
                <a:gd name="T4" fmla="*/ 0 w 519"/>
                <a:gd name="T5" fmla="*/ 925 h 979"/>
                <a:gd name="T6" fmla="*/ 243 w 519"/>
                <a:gd name="T7" fmla="*/ 0 h 979"/>
                <a:gd name="T8" fmla="*/ 519 w 519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979">
                  <a:moveTo>
                    <a:pt x="519" y="64"/>
                  </a:moveTo>
                  <a:lnTo>
                    <a:pt x="284" y="979"/>
                  </a:lnTo>
                  <a:lnTo>
                    <a:pt x="0" y="925"/>
                  </a:lnTo>
                  <a:lnTo>
                    <a:pt x="243" y="0"/>
                  </a:lnTo>
                  <a:lnTo>
                    <a:pt x="519" y="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7" name="Freeform 37"/>
            <p:cNvSpPr/>
            <p:nvPr/>
          </p:nvSpPr>
          <p:spPr bwMode="auto">
            <a:xfrm>
              <a:off x="4706056" y="3284939"/>
              <a:ext cx="327954" cy="618625"/>
            </a:xfrm>
            <a:custGeom>
              <a:avLst/>
              <a:gdLst>
                <a:gd name="T0" fmla="*/ 519 w 519"/>
                <a:gd name="T1" fmla="*/ 64 h 979"/>
                <a:gd name="T2" fmla="*/ 284 w 519"/>
                <a:gd name="T3" fmla="*/ 979 h 979"/>
                <a:gd name="T4" fmla="*/ 0 w 519"/>
                <a:gd name="T5" fmla="*/ 925 h 979"/>
                <a:gd name="T6" fmla="*/ 243 w 519"/>
                <a:gd name="T7" fmla="*/ 0 h 979"/>
                <a:gd name="T8" fmla="*/ 519 w 519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979">
                  <a:moveTo>
                    <a:pt x="519" y="64"/>
                  </a:moveTo>
                  <a:lnTo>
                    <a:pt x="284" y="979"/>
                  </a:lnTo>
                  <a:lnTo>
                    <a:pt x="0" y="925"/>
                  </a:lnTo>
                  <a:lnTo>
                    <a:pt x="243" y="0"/>
                  </a:lnTo>
                  <a:lnTo>
                    <a:pt x="519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8" name="Freeform 42"/>
            <p:cNvSpPr/>
            <p:nvPr/>
          </p:nvSpPr>
          <p:spPr bwMode="auto">
            <a:xfrm>
              <a:off x="4985986" y="3686824"/>
              <a:ext cx="527000" cy="390511"/>
            </a:xfrm>
            <a:custGeom>
              <a:avLst/>
              <a:gdLst>
                <a:gd name="T0" fmla="*/ 149 w 511"/>
                <a:gd name="T1" fmla="*/ 354 h 378"/>
                <a:gd name="T2" fmla="*/ 452 w 511"/>
                <a:gd name="T3" fmla="*/ 183 h 378"/>
                <a:gd name="T4" fmla="*/ 487 w 511"/>
                <a:gd name="T5" fmla="*/ 60 h 378"/>
                <a:gd name="T6" fmla="*/ 486 w 511"/>
                <a:gd name="T7" fmla="*/ 58 h 378"/>
                <a:gd name="T8" fmla="*/ 363 w 511"/>
                <a:gd name="T9" fmla="*/ 24 h 378"/>
                <a:gd name="T10" fmla="*/ 59 w 511"/>
                <a:gd name="T11" fmla="*/ 195 h 378"/>
                <a:gd name="T12" fmla="*/ 25 w 511"/>
                <a:gd name="T13" fmla="*/ 318 h 378"/>
                <a:gd name="T14" fmla="*/ 26 w 511"/>
                <a:gd name="T15" fmla="*/ 320 h 378"/>
                <a:gd name="T16" fmla="*/ 149 w 511"/>
                <a:gd name="T17" fmla="*/ 35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378">
                  <a:moveTo>
                    <a:pt x="149" y="354"/>
                  </a:moveTo>
                  <a:cubicBezTo>
                    <a:pt x="452" y="183"/>
                    <a:pt x="452" y="183"/>
                    <a:pt x="452" y="183"/>
                  </a:cubicBezTo>
                  <a:cubicBezTo>
                    <a:pt x="496" y="159"/>
                    <a:pt x="511" y="103"/>
                    <a:pt x="487" y="60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61" y="15"/>
                    <a:pt x="406" y="0"/>
                    <a:pt x="363" y="24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16" y="219"/>
                    <a:pt x="0" y="275"/>
                    <a:pt x="25" y="318"/>
                  </a:cubicBezTo>
                  <a:cubicBezTo>
                    <a:pt x="26" y="320"/>
                    <a:pt x="26" y="320"/>
                    <a:pt x="26" y="320"/>
                  </a:cubicBezTo>
                  <a:cubicBezTo>
                    <a:pt x="50" y="363"/>
                    <a:pt x="105" y="378"/>
                    <a:pt x="149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9" name="Freeform 43"/>
            <p:cNvSpPr/>
            <p:nvPr/>
          </p:nvSpPr>
          <p:spPr bwMode="auto">
            <a:xfrm>
              <a:off x="5039697" y="3861227"/>
              <a:ext cx="526369" cy="391775"/>
            </a:xfrm>
            <a:custGeom>
              <a:avLst/>
              <a:gdLst>
                <a:gd name="T0" fmla="*/ 148 w 510"/>
                <a:gd name="T1" fmla="*/ 354 h 379"/>
                <a:gd name="T2" fmla="*/ 452 w 510"/>
                <a:gd name="T3" fmla="*/ 183 h 379"/>
                <a:gd name="T4" fmla="*/ 486 w 510"/>
                <a:gd name="T5" fmla="*/ 60 h 379"/>
                <a:gd name="T6" fmla="*/ 485 w 510"/>
                <a:gd name="T7" fmla="*/ 59 h 379"/>
                <a:gd name="T8" fmla="*/ 362 w 510"/>
                <a:gd name="T9" fmla="*/ 25 h 379"/>
                <a:gd name="T10" fmla="*/ 58 w 510"/>
                <a:gd name="T11" fmla="*/ 195 h 379"/>
                <a:gd name="T12" fmla="*/ 24 w 510"/>
                <a:gd name="T13" fmla="*/ 318 h 379"/>
                <a:gd name="T14" fmla="*/ 25 w 510"/>
                <a:gd name="T15" fmla="*/ 320 h 379"/>
                <a:gd name="T16" fmla="*/ 148 w 510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379">
                  <a:moveTo>
                    <a:pt x="148" y="354"/>
                  </a:moveTo>
                  <a:cubicBezTo>
                    <a:pt x="452" y="183"/>
                    <a:pt x="452" y="183"/>
                    <a:pt x="452" y="183"/>
                  </a:cubicBezTo>
                  <a:cubicBezTo>
                    <a:pt x="495" y="159"/>
                    <a:pt x="510" y="104"/>
                    <a:pt x="486" y="60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61" y="15"/>
                    <a:pt x="405" y="0"/>
                    <a:pt x="362" y="25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5" y="220"/>
                    <a:pt x="0" y="275"/>
                    <a:pt x="24" y="318"/>
                  </a:cubicBezTo>
                  <a:cubicBezTo>
                    <a:pt x="25" y="320"/>
                    <a:pt x="25" y="320"/>
                    <a:pt x="25" y="320"/>
                  </a:cubicBezTo>
                  <a:cubicBezTo>
                    <a:pt x="49" y="363"/>
                    <a:pt x="104" y="379"/>
                    <a:pt x="148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0" name="Freeform 44"/>
            <p:cNvSpPr/>
            <p:nvPr/>
          </p:nvSpPr>
          <p:spPr bwMode="auto">
            <a:xfrm>
              <a:off x="5222314" y="3963594"/>
              <a:ext cx="526369" cy="391143"/>
            </a:xfrm>
            <a:custGeom>
              <a:avLst/>
              <a:gdLst>
                <a:gd name="T0" fmla="*/ 148 w 510"/>
                <a:gd name="T1" fmla="*/ 354 h 379"/>
                <a:gd name="T2" fmla="*/ 451 w 510"/>
                <a:gd name="T3" fmla="*/ 183 h 379"/>
                <a:gd name="T4" fmla="*/ 486 w 510"/>
                <a:gd name="T5" fmla="*/ 60 h 379"/>
                <a:gd name="T6" fmla="*/ 485 w 510"/>
                <a:gd name="T7" fmla="*/ 59 h 379"/>
                <a:gd name="T8" fmla="*/ 362 w 510"/>
                <a:gd name="T9" fmla="*/ 24 h 379"/>
                <a:gd name="T10" fmla="*/ 58 w 510"/>
                <a:gd name="T11" fmla="*/ 195 h 379"/>
                <a:gd name="T12" fmla="*/ 24 w 510"/>
                <a:gd name="T13" fmla="*/ 318 h 379"/>
                <a:gd name="T14" fmla="*/ 25 w 510"/>
                <a:gd name="T15" fmla="*/ 320 h 379"/>
                <a:gd name="T16" fmla="*/ 148 w 510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379">
                  <a:moveTo>
                    <a:pt x="148" y="354"/>
                  </a:moveTo>
                  <a:cubicBezTo>
                    <a:pt x="451" y="183"/>
                    <a:pt x="451" y="183"/>
                    <a:pt x="451" y="183"/>
                  </a:cubicBezTo>
                  <a:cubicBezTo>
                    <a:pt x="495" y="159"/>
                    <a:pt x="510" y="104"/>
                    <a:pt x="486" y="60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61" y="15"/>
                    <a:pt x="405" y="0"/>
                    <a:pt x="362" y="24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5" y="220"/>
                    <a:pt x="0" y="275"/>
                    <a:pt x="24" y="318"/>
                  </a:cubicBezTo>
                  <a:cubicBezTo>
                    <a:pt x="25" y="320"/>
                    <a:pt x="25" y="320"/>
                    <a:pt x="25" y="320"/>
                  </a:cubicBezTo>
                  <a:cubicBezTo>
                    <a:pt x="49" y="363"/>
                    <a:pt x="104" y="379"/>
                    <a:pt x="148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1" name="Freeform 45"/>
            <p:cNvSpPr/>
            <p:nvPr/>
          </p:nvSpPr>
          <p:spPr bwMode="auto">
            <a:xfrm>
              <a:off x="5395454" y="4069752"/>
              <a:ext cx="527632" cy="391775"/>
            </a:xfrm>
            <a:custGeom>
              <a:avLst/>
              <a:gdLst>
                <a:gd name="T0" fmla="*/ 149 w 511"/>
                <a:gd name="T1" fmla="*/ 354 h 379"/>
                <a:gd name="T2" fmla="*/ 452 w 511"/>
                <a:gd name="T3" fmla="*/ 184 h 379"/>
                <a:gd name="T4" fmla="*/ 486 w 511"/>
                <a:gd name="T5" fmla="*/ 61 h 379"/>
                <a:gd name="T6" fmla="*/ 486 w 511"/>
                <a:gd name="T7" fmla="*/ 59 h 379"/>
                <a:gd name="T8" fmla="*/ 363 w 511"/>
                <a:gd name="T9" fmla="*/ 25 h 379"/>
                <a:gd name="T10" fmla="*/ 59 w 511"/>
                <a:gd name="T11" fmla="*/ 196 h 379"/>
                <a:gd name="T12" fmla="*/ 25 w 511"/>
                <a:gd name="T13" fmla="*/ 319 h 379"/>
                <a:gd name="T14" fmla="*/ 26 w 511"/>
                <a:gd name="T15" fmla="*/ 320 h 379"/>
                <a:gd name="T16" fmla="*/ 149 w 511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379">
                  <a:moveTo>
                    <a:pt x="149" y="354"/>
                  </a:moveTo>
                  <a:cubicBezTo>
                    <a:pt x="452" y="184"/>
                    <a:pt x="452" y="184"/>
                    <a:pt x="452" y="184"/>
                  </a:cubicBezTo>
                  <a:cubicBezTo>
                    <a:pt x="496" y="159"/>
                    <a:pt x="511" y="104"/>
                    <a:pt x="486" y="61"/>
                  </a:cubicBezTo>
                  <a:cubicBezTo>
                    <a:pt x="486" y="59"/>
                    <a:pt x="486" y="59"/>
                    <a:pt x="486" y="59"/>
                  </a:cubicBezTo>
                  <a:cubicBezTo>
                    <a:pt x="461" y="16"/>
                    <a:pt x="406" y="0"/>
                    <a:pt x="363" y="25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16" y="220"/>
                    <a:pt x="0" y="275"/>
                    <a:pt x="25" y="319"/>
                  </a:cubicBezTo>
                  <a:cubicBezTo>
                    <a:pt x="26" y="320"/>
                    <a:pt x="26" y="320"/>
                    <a:pt x="26" y="320"/>
                  </a:cubicBezTo>
                  <a:cubicBezTo>
                    <a:pt x="50" y="364"/>
                    <a:pt x="105" y="379"/>
                    <a:pt x="149" y="354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2" name="Freeform 46"/>
            <p:cNvSpPr/>
            <p:nvPr/>
          </p:nvSpPr>
          <p:spPr bwMode="auto">
            <a:xfrm>
              <a:off x="5909816" y="3981919"/>
              <a:ext cx="276770" cy="202838"/>
            </a:xfrm>
            <a:custGeom>
              <a:avLst/>
              <a:gdLst>
                <a:gd name="T0" fmla="*/ 438 w 438"/>
                <a:gd name="T1" fmla="*/ 0 h 321"/>
                <a:gd name="T2" fmla="*/ 0 w 438"/>
                <a:gd name="T3" fmla="*/ 321 h 321"/>
                <a:gd name="T4" fmla="*/ 0 w 438"/>
                <a:gd name="T5" fmla="*/ 321 h 321"/>
                <a:gd name="T6" fmla="*/ 438 w 438"/>
                <a:gd name="T7" fmla="*/ 0 h 321"/>
                <a:gd name="T8" fmla="*/ 438 w 438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321">
                  <a:moveTo>
                    <a:pt x="438" y="0"/>
                  </a:moveTo>
                  <a:lnTo>
                    <a:pt x="0" y="321"/>
                  </a:lnTo>
                  <a:lnTo>
                    <a:pt x="0" y="321"/>
                  </a:lnTo>
                  <a:lnTo>
                    <a:pt x="438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3" name="Freeform 47"/>
            <p:cNvSpPr/>
            <p:nvPr/>
          </p:nvSpPr>
          <p:spPr bwMode="auto">
            <a:xfrm>
              <a:off x="5909816" y="3981919"/>
              <a:ext cx="276770" cy="202838"/>
            </a:xfrm>
            <a:custGeom>
              <a:avLst/>
              <a:gdLst>
                <a:gd name="T0" fmla="*/ 438 w 438"/>
                <a:gd name="T1" fmla="*/ 0 h 321"/>
                <a:gd name="T2" fmla="*/ 0 w 438"/>
                <a:gd name="T3" fmla="*/ 321 h 321"/>
                <a:gd name="T4" fmla="*/ 0 w 438"/>
                <a:gd name="T5" fmla="*/ 321 h 321"/>
                <a:gd name="T6" fmla="*/ 438 w 438"/>
                <a:gd name="T7" fmla="*/ 0 h 321"/>
                <a:gd name="T8" fmla="*/ 438 w 438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321">
                  <a:moveTo>
                    <a:pt x="438" y="0"/>
                  </a:moveTo>
                  <a:lnTo>
                    <a:pt x="0" y="321"/>
                  </a:lnTo>
                  <a:lnTo>
                    <a:pt x="0" y="321"/>
                  </a:lnTo>
                  <a:lnTo>
                    <a:pt x="438" y="0"/>
                  </a:lnTo>
                  <a:lnTo>
                    <a:pt x="4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4" name="Freeform 48"/>
            <p:cNvSpPr/>
            <p:nvPr/>
          </p:nvSpPr>
          <p:spPr bwMode="auto">
            <a:xfrm>
              <a:off x="5839676" y="3952220"/>
              <a:ext cx="346910" cy="232537"/>
            </a:xfrm>
            <a:custGeom>
              <a:avLst/>
              <a:gdLst>
                <a:gd name="T0" fmla="*/ 269 w 336"/>
                <a:gd name="T1" fmla="*/ 0 h 225"/>
                <a:gd name="T2" fmla="*/ 203 w 336"/>
                <a:gd name="T3" fmla="*/ 27 h 225"/>
                <a:gd name="T4" fmla="*/ 202 w 336"/>
                <a:gd name="T5" fmla="*/ 29 h 225"/>
                <a:gd name="T6" fmla="*/ 180 w 336"/>
                <a:gd name="T7" fmla="*/ 114 h 225"/>
                <a:gd name="T8" fmla="*/ 152 w 336"/>
                <a:gd name="T9" fmla="*/ 86 h 225"/>
                <a:gd name="T10" fmla="*/ 89 w 336"/>
                <a:gd name="T11" fmla="*/ 61 h 225"/>
                <a:gd name="T12" fmla="*/ 24 w 336"/>
                <a:gd name="T13" fmla="*/ 88 h 225"/>
                <a:gd name="T14" fmla="*/ 23 w 336"/>
                <a:gd name="T15" fmla="*/ 90 h 225"/>
                <a:gd name="T16" fmla="*/ 0 w 336"/>
                <a:gd name="T17" fmla="*/ 130 h 225"/>
                <a:gd name="T18" fmla="*/ 56 w 336"/>
                <a:gd name="T19" fmla="*/ 173 h 225"/>
                <a:gd name="T20" fmla="*/ 56 w 336"/>
                <a:gd name="T21" fmla="*/ 175 h 225"/>
                <a:gd name="T22" fmla="*/ 68 w 336"/>
                <a:gd name="T23" fmla="*/ 225 h 225"/>
                <a:gd name="T24" fmla="*/ 336 w 336"/>
                <a:gd name="T25" fmla="*/ 29 h 225"/>
                <a:gd name="T26" fmla="*/ 331 w 336"/>
                <a:gd name="T27" fmla="*/ 25 h 225"/>
                <a:gd name="T28" fmla="*/ 269 w 336"/>
                <a:gd name="T2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225">
                  <a:moveTo>
                    <a:pt x="269" y="0"/>
                  </a:moveTo>
                  <a:cubicBezTo>
                    <a:pt x="245" y="0"/>
                    <a:pt x="221" y="9"/>
                    <a:pt x="203" y="27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180" y="52"/>
                    <a:pt x="172" y="84"/>
                    <a:pt x="180" y="114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34" y="69"/>
                    <a:pt x="112" y="61"/>
                    <a:pt x="89" y="61"/>
                  </a:cubicBezTo>
                  <a:cubicBezTo>
                    <a:pt x="65" y="61"/>
                    <a:pt x="42" y="70"/>
                    <a:pt x="24" y="88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11" y="101"/>
                    <a:pt x="4" y="115"/>
                    <a:pt x="0" y="130"/>
                  </a:cubicBezTo>
                  <a:cubicBezTo>
                    <a:pt x="23" y="136"/>
                    <a:pt x="43" y="151"/>
                    <a:pt x="56" y="173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65" y="190"/>
                    <a:pt x="69" y="208"/>
                    <a:pt x="68" y="225"/>
                  </a:cubicBezTo>
                  <a:cubicBezTo>
                    <a:pt x="336" y="29"/>
                    <a:pt x="336" y="29"/>
                    <a:pt x="336" y="29"/>
                  </a:cubicBezTo>
                  <a:cubicBezTo>
                    <a:pt x="331" y="25"/>
                    <a:pt x="331" y="25"/>
                    <a:pt x="331" y="25"/>
                  </a:cubicBezTo>
                  <a:cubicBezTo>
                    <a:pt x="314" y="8"/>
                    <a:pt x="291" y="0"/>
                    <a:pt x="269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5" name="Freeform 49"/>
            <p:cNvSpPr>
              <a:spLocks noEditPoints="1"/>
            </p:cNvSpPr>
            <p:nvPr/>
          </p:nvSpPr>
          <p:spPr bwMode="auto">
            <a:xfrm>
              <a:off x="5589445" y="4258689"/>
              <a:ext cx="273611" cy="155446"/>
            </a:xfrm>
            <a:custGeom>
              <a:avLst/>
              <a:gdLst>
                <a:gd name="T0" fmla="*/ 264 w 265"/>
                <a:gd name="T1" fmla="*/ 1 h 150"/>
                <a:gd name="T2" fmla="*/ 0 w 265"/>
                <a:gd name="T3" fmla="*/ 150 h 150"/>
                <a:gd name="T4" fmla="*/ 0 w 265"/>
                <a:gd name="T5" fmla="*/ 150 h 150"/>
                <a:gd name="T6" fmla="*/ 264 w 265"/>
                <a:gd name="T7" fmla="*/ 1 h 150"/>
                <a:gd name="T8" fmla="*/ 264 w 265"/>
                <a:gd name="T9" fmla="*/ 0 h 150"/>
                <a:gd name="T10" fmla="*/ 264 w 265"/>
                <a:gd name="T11" fmla="*/ 1 h 150"/>
                <a:gd name="T12" fmla="*/ 264 w 265"/>
                <a:gd name="T13" fmla="*/ 0 h 150"/>
                <a:gd name="T14" fmla="*/ 265 w 265"/>
                <a:gd name="T15" fmla="*/ 0 h 150"/>
                <a:gd name="T16" fmla="*/ 264 w 265"/>
                <a:gd name="T17" fmla="*/ 0 h 150"/>
                <a:gd name="T18" fmla="*/ 265 w 265"/>
                <a:gd name="T19" fmla="*/ 0 h 150"/>
                <a:gd name="T20" fmla="*/ 265 w 265"/>
                <a:gd name="T21" fmla="*/ 0 h 150"/>
                <a:gd name="T22" fmla="*/ 265 w 265"/>
                <a:gd name="T23" fmla="*/ 0 h 150"/>
                <a:gd name="T24" fmla="*/ 265 w 265"/>
                <a:gd name="T25" fmla="*/ 0 h 150"/>
                <a:gd name="T26" fmla="*/ 265 w 265"/>
                <a:gd name="T27" fmla="*/ 0 h 150"/>
                <a:gd name="T28" fmla="*/ 265 w 265"/>
                <a:gd name="T29" fmla="*/ 0 h 150"/>
                <a:gd name="T30" fmla="*/ 265 w 265"/>
                <a:gd name="T3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5" h="150">
                  <a:moveTo>
                    <a:pt x="264" y="1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64" y="1"/>
                    <a:pt x="264" y="1"/>
                    <a:pt x="264" y="1"/>
                  </a:cubicBezTo>
                  <a:moveTo>
                    <a:pt x="264" y="0"/>
                  </a:moveTo>
                  <a:cubicBezTo>
                    <a:pt x="264" y="1"/>
                    <a:pt x="264" y="1"/>
                    <a:pt x="264" y="1"/>
                  </a:cubicBezTo>
                  <a:cubicBezTo>
                    <a:pt x="264" y="1"/>
                    <a:pt x="264" y="0"/>
                    <a:pt x="264" y="0"/>
                  </a:cubicBezTo>
                  <a:moveTo>
                    <a:pt x="265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4" y="0"/>
                    <a:pt x="264" y="0"/>
                    <a:pt x="265" y="0"/>
                  </a:cubicBezTo>
                  <a:moveTo>
                    <a:pt x="26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26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6" name="Freeform 50"/>
            <p:cNvSpPr/>
            <p:nvPr/>
          </p:nvSpPr>
          <p:spPr bwMode="auto">
            <a:xfrm>
              <a:off x="5561642" y="4086182"/>
              <a:ext cx="348806" cy="327954"/>
            </a:xfrm>
            <a:custGeom>
              <a:avLst/>
              <a:gdLst>
                <a:gd name="T0" fmla="*/ 269 w 338"/>
                <a:gd name="T1" fmla="*/ 0 h 317"/>
                <a:gd name="T2" fmla="*/ 283 w 338"/>
                <a:gd name="T3" fmla="*/ 75 h 317"/>
                <a:gd name="T4" fmla="*/ 269 w 338"/>
                <a:gd name="T5" fmla="*/ 62 h 317"/>
                <a:gd name="T6" fmla="*/ 207 w 338"/>
                <a:gd name="T7" fmla="*/ 37 h 317"/>
                <a:gd name="T8" fmla="*/ 142 w 338"/>
                <a:gd name="T9" fmla="*/ 64 h 317"/>
                <a:gd name="T10" fmla="*/ 140 w 338"/>
                <a:gd name="T11" fmla="*/ 66 h 317"/>
                <a:gd name="T12" fmla="*/ 128 w 338"/>
                <a:gd name="T13" fmla="*/ 175 h 317"/>
                <a:gd name="T14" fmla="*/ 99 w 338"/>
                <a:gd name="T15" fmla="*/ 170 h 317"/>
                <a:gd name="T16" fmla="*/ 34 w 338"/>
                <a:gd name="T17" fmla="*/ 198 h 317"/>
                <a:gd name="T18" fmla="*/ 33 w 338"/>
                <a:gd name="T19" fmla="*/ 199 h 317"/>
                <a:gd name="T20" fmla="*/ 27 w 338"/>
                <a:gd name="T21" fmla="*/ 317 h 317"/>
                <a:gd name="T22" fmla="*/ 291 w 338"/>
                <a:gd name="T23" fmla="*/ 168 h 317"/>
                <a:gd name="T24" fmla="*/ 291 w 338"/>
                <a:gd name="T25" fmla="*/ 168 h 317"/>
                <a:gd name="T26" fmla="*/ 291 w 338"/>
                <a:gd name="T27" fmla="*/ 167 h 317"/>
                <a:gd name="T28" fmla="*/ 291 w 338"/>
                <a:gd name="T29" fmla="*/ 167 h 317"/>
                <a:gd name="T30" fmla="*/ 292 w 338"/>
                <a:gd name="T31" fmla="*/ 167 h 317"/>
                <a:gd name="T32" fmla="*/ 292 w 338"/>
                <a:gd name="T33" fmla="*/ 167 h 317"/>
                <a:gd name="T34" fmla="*/ 292 w 338"/>
                <a:gd name="T35" fmla="*/ 167 h 317"/>
                <a:gd name="T36" fmla="*/ 292 w 338"/>
                <a:gd name="T37" fmla="*/ 167 h 317"/>
                <a:gd name="T38" fmla="*/ 292 w 338"/>
                <a:gd name="T39" fmla="*/ 167 h 317"/>
                <a:gd name="T40" fmla="*/ 337 w 338"/>
                <a:gd name="T41" fmla="*/ 95 h 317"/>
                <a:gd name="T42" fmla="*/ 337 w 338"/>
                <a:gd name="T43" fmla="*/ 95 h 317"/>
                <a:gd name="T44" fmla="*/ 337 w 338"/>
                <a:gd name="T45" fmla="*/ 95 h 317"/>
                <a:gd name="T46" fmla="*/ 325 w 338"/>
                <a:gd name="T47" fmla="*/ 45 h 317"/>
                <a:gd name="T48" fmla="*/ 325 w 338"/>
                <a:gd name="T49" fmla="*/ 43 h 317"/>
                <a:gd name="T50" fmla="*/ 269 w 338"/>
                <a:gd name="T51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8" h="317">
                  <a:moveTo>
                    <a:pt x="269" y="0"/>
                  </a:moveTo>
                  <a:cubicBezTo>
                    <a:pt x="263" y="25"/>
                    <a:pt x="268" y="53"/>
                    <a:pt x="283" y="75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52" y="45"/>
                    <a:pt x="229" y="37"/>
                    <a:pt x="207" y="37"/>
                  </a:cubicBezTo>
                  <a:cubicBezTo>
                    <a:pt x="183" y="37"/>
                    <a:pt x="159" y="46"/>
                    <a:pt x="142" y="64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11" y="96"/>
                    <a:pt x="108" y="141"/>
                    <a:pt x="128" y="175"/>
                  </a:cubicBezTo>
                  <a:cubicBezTo>
                    <a:pt x="119" y="172"/>
                    <a:pt x="109" y="170"/>
                    <a:pt x="99" y="170"/>
                  </a:cubicBezTo>
                  <a:cubicBezTo>
                    <a:pt x="76" y="170"/>
                    <a:pt x="52" y="180"/>
                    <a:pt x="34" y="198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2" y="232"/>
                    <a:pt x="0" y="282"/>
                    <a:pt x="27" y="317"/>
                  </a:cubicBezTo>
                  <a:cubicBezTo>
                    <a:pt x="291" y="168"/>
                    <a:pt x="291" y="168"/>
                    <a:pt x="291" y="168"/>
                  </a:cubicBezTo>
                  <a:cubicBezTo>
                    <a:pt x="291" y="168"/>
                    <a:pt x="291" y="168"/>
                    <a:pt x="291" y="168"/>
                  </a:cubicBezTo>
                  <a:cubicBezTo>
                    <a:pt x="291" y="168"/>
                    <a:pt x="291" y="168"/>
                    <a:pt x="291" y="167"/>
                  </a:cubicBezTo>
                  <a:cubicBezTo>
                    <a:pt x="291" y="167"/>
                    <a:pt x="291" y="167"/>
                    <a:pt x="291" y="167"/>
                  </a:cubicBezTo>
                  <a:cubicBezTo>
                    <a:pt x="291" y="167"/>
                    <a:pt x="291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319" y="151"/>
                    <a:pt x="335" y="124"/>
                    <a:pt x="337" y="95"/>
                  </a:cubicBezTo>
                  <a:cubicBezTo>
                    <a:pt x="337" y="95"/>
                    <a:pt x="337" y="95"/>
                    <a:pt x="337" y="95"/>
                  </a:cubicBezTo>
                  <a:cubicBezTo>
                    <a:pt x="337" y="95"/>
                    <a:pt x="337" y="95"/>
                    <a:pt x="337" y="95"/>
                  </a:cubicBezTo>
                  <a:cubicBezTo>
                    <a:pt x="338" y="78"/>
                    <a:pt x="334" y="60"/>
                    <a:pt x="325" y="45"/>
                  </a:cubicBezTo>
                  <a:cubicBezTo>
                    <a:pt x="325" y="43"/>
                    <a:pt x="325" y="43"/>
                    <a:pt x="325" y="43"/>
                  </a:cubicBezTo>
                  <a:cubicBezTo>
                    <a:pt x="312" y="21"/>
                    <a:pt x="292" y="6"/>
                    <a:pt x="269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7" name="Freeform 51"/>
            <p:cNvSpPr/>
            <p:nvPr/>
          </p:nvSpPr>
          <p:spPr bwMode="auto">
            <a:xfrm>
              <a:off x="6037459" y="3929472"/>
              <a:ext cx="299518" cy="295095"/>
            </a:xfrm>
            <a:custGeom>
              <a:avLst/>
              <a:gdLst>
                <a:gd name="T0" fmla="*/ 126 w 290"/>
                <a:gd name="T1" fmla="*/ 251 h 286"/>
                <a:gd name="T2" fmla="*/ 37 w 290"/>
                <a:gd name="T3" fmla="*/ 166 h 286"/>
                <a:gd name="T4" fmla="*/ 34 w 290"/>
                <a:gd name="T5" fmla="*/ 39 h 286"/>
                <a:gd name="T6" fmla="*/ 35 w 290"/>
                <a:gd name="T7" fmla="*/ 37 h 286"/>
                <a:gd name="T8" fmla="*/ 163 w 290"/>
                <a:gd name="T9" fmla="*/ 35 h 286"/>
                <a:gd name="T10" fmla="*/ 253 w 290"/>
                <a:gd name="T11" fmla="*/ 119 h 286"/>
                <a:gd name="T12" fmla="*/ 255 w 290"/>
                <a:gd name="T13" fmla="*/ 247 h 286"/>
                <a:gd name="T14" fmla="*/ 254 w 290"/>
                <a:gd name="T15" fmla="*/ 248 h 286"/>
                <a:gd name="T16" fmla="*/ 126 w 290"/>
                <a:gd name="T17" fmla="*/ 25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86">
                  <a:moveTo>
                    <a:pt x="126" y="25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4" y="39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70" y="1"/>
                    <a:pt x="127" y="0"/>
                    <a:pt x="163" y="35"/>
                  </a:cubicBezTo>
                  <a:cubicBezTo>
                    <a:pt x="253" y="119"/>
                    <a:pt x="253" y="119"/>
                    <a:pt x="253" y="119"/>
                  </a:cubicBezTo>
                  <a:cubicBezTo>
                    <a:pt x="289" y="154"/>
                    <a:pt x="290" y="211"/>
                    <a:pt x="255" y="247"/>
                  </a:cubicBezTo>
                  <a:cubicBezTo>
                    <a:pt x="254" y="248"/>
                    <a:pt x="254" y="248"/>
                    <a:pt x="254" y="248"/>
                  </a:cubicBezTo>
                  <a:cubicBezTo>
                    <a:pt x="219" y="284"/>
                    <a:pt x="162" y="286"/>
                    <a:pt x="126" y="25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8" name="Freeform 52"/>
            <p:cNvSpPr/>
            <p:nvPr/>
          </p:nvSpPr>
          <p:spPr bwMode="auto">
            <a:xfrm>
              <a:off x="5851682" y="3992661"/>
              <a:ext cx="390511" cy="387984"/>
            </a:xfrm>
            <a:custGeom>
              <a:avLst/>
              <a:gdLst>
                <a:gd name="T0" fmla="*/ 214 w 378"/>
                <a:gd name="T1" fmla="*/ 341 h 376"/>
                <a:gd name="T2" fmla="*/ 37 w 378"/>
                <a:gd name="T3" fmla="*/ 166 h 376"/>
                <a:gd name="T4" fmla="*/ 35 w 378"/>
                <a:gd name="T5" fmla="*/ 39 h 376"/>
                <a:gd name="T6" fmla="*/ 36 w 378"/>
                <a:gd name="T7" fmla="*/ 37 h 376"/>
                <a:gd name="T8" fmla="*/ 164 w 378"/>
                <a:gd name="T9" fmla="*/ 35 h 376"/>
                <a:gd name="T10" fmla="*/ 341 w 378"/>
                <a:gd name="T11" fmla="*/ 210 h 376"/>
                <a:gd name="T12" fmla="*/ 343 w 378"/>
                <a:gd name="T13" fmla="*/ 337 h 376"/>
                <a:gd name="T14" fmla="*/ 342 w 378"/>
                <a:gd name="T15" fmla="*/ 339 h 376"/>
                <a:gd name="T16" fmla="*/ 214 w 378"/>
                <a:gd name="T17" fmla="*/ 34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376">
                  <a:moveTo>
                    <a:pt x="214" y="34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5" y="39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70" y="1"/>
                    <a:pt x="128" y="0"/>
                    <a:pt x="164" y="35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77" y="244"/>
                    <a:pt x="378" y="301"/>
                    <a:pt x="343" y="337"/>
                  </a:cubicBezTo>
                  <a:cubicBezTo>
                    <a:pt x="342" y="339"/>
                    <a:pt x="342" y="339"/>
                    <a:pt x="342" y="339"/>
                  </a:cubicBezTo>
                  <a:cubicBezTo>
                    <a:pt x="308" y="375"/>
                    <a:pt x="250" y="376"/>
                    <a:pt x="214" y="34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9" name="Freeform 53"/>
            <p:cNvSpPr/>
            <p:nvPr/>
          </p:nvSpPr>
          <p:spPr bwMode="auto">
            <a:xfrm>
              <a:off x="5696236" y="4101979"/>
              <a:ext cx="343751" cy="331745"/>
            </a:xfrm>
            <a:custGeom>
              <a:avLst/>
              <a:gdLst>
                <a:gd name="T0" fmla="*/ 170 w 333"/>
                <a:gd name="T1" fmla="*/ 287 h 321"/>
                <a:gd name="T2" fmla="*/ 37 w 333"/>
                <a:gd name="T3" fmla="*/ 166 h 321"/>
                <a:gd name="T4" fmla="*/ 34 w 333"/>
                <a:gd name="T5" fmla="*/ 39 h 321"/>
                <a:gd name="T6" fmla="*/ 36 w 333"/>
                <a:gd name="T7" fmla="*/ 37 h 321"/>
                <a:gd name="T8" fmla="*/ 163 w 333"/>
                <a:gd name="T9" fmla="*/ 35 h 321"/>
                <a:gd name="T10" fmla="*/ 296 w 333"/>
                <a:gd name="T11" fmla="*/ 155 h 321"/>
                <a:gd name="T12" fmla="*/ 298 w 333"/>
                <a:gd name="T13" fmla="*/ 283 h 321"/>
                <a:gd name="T14" fmla="*/ 297 w 333"/>
                <a:gd name="T15" fmla="*/ 284 h 321"/>
                <a:gd name="T16" fmla="*/ 170 w 333"/>
                <a:gd name="T17" fmla="*/ 28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21">
                  <a:moveTo>
                    <a:pt x="170" y="287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4" y="39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70" y="1"/>
                    <a:pt x="127" y="0"/>
                    <a:pt x="163" y="35"/>
                  </a:cubicBezTo>
                  <a:cubicBezTo>
                    <a:pt x="296" y="155"/>
                    <a:pt x="296" y="155"/>
                    <a:pt x="296" y="155"/>
                  </a:cubicBezTo>
                  <a:cubicBezTo>
                    <a:pt x="332" y="190"/>
                    <a:pt x="333" y="247"/>
                    <a:pt x="298" y="283"/>
                  </a:cubicBezTo>
                  <a:cubicBezTo>
                    <a:pt x="297" y="284"/>
                    <a:pt x="297" y="284"/>
                    <a:pt x="297" y="284"/>
                  </a:cubicBezTo>
                  <a:cubicBezTo>
                    <a:pt x="263" y="320"/>
                    <a:pt x="206" y="321"/>
                    <a:pt x="170" y="287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0" name="Freeform 54"/>
            <p:cNvSpPr/>
            <p:nvPr/>
          </p:nvSpPr>
          <p:spPr bwMode="auto">
            <a:xfrm>
              <a:off x="5585654" y="4240364"/>
              <a:ext cx="259077" cy="254022"/>
            </a:xfrm>
            <a:custGeom>
              <a:avLst/>
              <a:gdLst>
                <a:gd name="T0" fmla="*/ 87 w 251"/>
                <a:gd name="T1" fmla="*/ 211 h 246"/>
                <a:gd name="T2" fmla="*/ 37 w 251"/>
                <a:gd name="T3" fmla="*/ 166 h 246"/>
                <a:gd name="T4" fmla="*/ 34 w 251"/>
                <a:gd name="T5" fmla="*/ 38 h 246"/>
                <a:gd name="T6" fmla="*/ 35 w 251"/>
                <a:gd name="T7" fmla="*/ 37 h 246"/>
                <a:gd name="T8" fmla="*/ 163 w 251"/>
                <a:gd name="T9" fmla="*/ 34 h 246"/>
                <a:gd name="T10" fmla="*/ 214 w 251"/>
                <a:gd name="T11" fmla="*/ 79 h 246"/>
                <a:gd name="T12" fmla="*/ 216 w 251"/>
                <a:gd name="T13" fmla="*/ 207 h 246"/>
                <a:gd name="T14" fmla="*/ 215 w 251"/>
                <a:gd name="T15" fmla="*/ 208 h 246"/>
                <a:gd name="T16" fmla="*/ 87 w 251"/>
                <a:gd name="T17" fmla="*/ 21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246">
                  <a:moveTo>
                    <a:pt x="87" y="21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1"/>
                    <a:pt x="0" y="74"/>
                    <a:pt x="34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70" y="1"/>
                    <a:pt x="127" y="0"/>
                    <a:pt x="163" y="34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50" y="114"/>
                    <a:pt x="251" y="171"/>
                    <a:pt x="216" y="207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181" y="244"/>
                    <a:pt x="123" y="246"/>
                    <a:pt x="87" y="21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1" name="Freeform 55"/>
            <p:cNvSpPr/>
            <p:nvPr/>
          </p:nvSpPr>
          <p:spPr bwMode="auto">
            <a:xfrm>
              <a:off x="5171763" y="3382883"/>
              <a:ext cx="756378" cy="415155"/>
            </a:xfrm>
            <a:custGeom>
              <a:avLst/>
              <a:gdLst>
                <a:gd name="T0" fmla="*/ 0 w 733"/>
                <a:gd name="T1" fmla="*/ 22 h 402"/>
                <a:gd name="T2" fmla="*/ 401 w 733"/>
                <a:gd name="T3" fmla="*/ 2 h 402"/>
                <a:gd name="T4" fmla="*/ 536 w 733"/>
                <a:gd name="T5" fmla="*/ 54 h 402"/>
                <a:gd name="T6" fmla="*/ 689 w 733"/>
                <a:gd name="T7" fmla="*/ 205 h 402"/>
                <a:gd name="T8" fmla="*/ 693 w 733"/>
                <a:gd name="T9" fmla="*/ 356 h 402"/>
                <a:gd name="T10" fmla="*/ 691 w 733"/>
                <a:gd name="T11" fmla="*/ 358 h 402"/>
                <a:gd name="T12" fmla="*/ 540 w 733"/>
                <a:gd name="T13" fmla="*/ 361 h 402"/>
                <a:gd name="T14" fmla="*/ 370 w 733"/>
                <a:gd name="T15" fmla="*/ 193 h 402"/>
                <a:gd name="T16" fmla="*/ 13 w 733"/>
                <a:gd name="T17" fmla="*/ 244 h 402"/>
                <a:gd name="T18" fmla="*/ 0 w 733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3" h="402">
                  <a:moveTo>
                    <a:pt x="0" y="22"/>
                  </a:moveTo>
                  <a:cubicBezTo>
                    <a:pt x="401" y="2"/>
                    <a:pt x="401" y="2"/>
                    <a:pt x="401" y="2"/>
                  </a:cubicBezTo>
                  <a:cubicBezTo>
                    <a:pt x="451" y="0"/>
                    <a:pt x="500" y="18"/>
                    <a:pt x="536" y="54"/>
                  </a:cubicBezTo>
                  <a:cubicBezTo>
                    <a:pt x="689" y="205"/>
                    <a:pt x="689" y="205"/>
                    <a:pt x="689" y="205"/>
                  </a:cubicBezTo>
                  <a:cubicBezTo>
                    <a:pt x="732" y="246"/>
                    <a:pt x="733" y="314"/>
                    <a:pt x="693" y="356"/>
                  </a:cubicBezTo>
                  <a:cubicBezTo>
                    <a:pt x="691" y="358"/>
                    <a:pt x="691" y="358"/>
                    <a:pt x="691" y="358"/>
                  </a:cubicBezTo>
                  <a:cubicBezTo>
                    <a:pt x="650" y="401"/>
                    <a:pt x="583" y="402"/>
                    <a:pt x="540" y="361"/>
                  </a:cubicBezTo>
                  <a:cubicBezTo>
                    <a:pt x="370" y="193"/>
                    <a:pt x="370" y="193"/>
                    <a:pt x="370" y="193"/>
                  </a:cubicBezTo>
                  <a:cubicBezTo>
                    <a:pt x="13" y="244"/>
                    <a:pt x="13" y="244"/>
                    <a:pt x="13" y="244"/>
                  </a:cubicBez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2" name="Freeform 56"/>
            <p:cNvSpPr/>
            <p:nvPr/>
          </p:nvSpPr>
          <p:spPr bwMode="auto">
            <a:xfrm>
              <a:off x="5553427" y="3582561"/>
              <a:ext cx="345647" cy="236329"/>
            </a:xfrm>
            <a:custGeom>
              <a:avLst/>
              <a:gdLst>
                <a:gd name="T0" fmla="*/ 0 w 335"/>
                <a:gd name="T1" fmla="*/ 0 h 229"/>
                <a:gd name="T2" fmla="*/ 147 w 335"/>
                <a:gd name="T3" fmla="*/ 189 h 229"/>
                <a:gd name="T4" fmla="*/ 230 w 335"/>
                <a:gd name="T5" fmla="*/ 229 h 229"/>
                <a:gd name="T6" fmla="*/ 297 w 335"/>
                <a:gd name="T7" fmla="*/ 205 h 229"/>
                <a:gd name="T8" fmla="*/ 299 w 335"/>
                <a:gd name="T9" fmla="*/ 204 h 229"/>
                <a:gd name="T10" fmla="*/ 335 w 335"/>
                <a:gd name="T11" fmla="*/ 148 h 229"/>
                <a:gd name="T12" fmla="*/ 323 w 335"/>
                <a:gd name="T13" fmla="*/ 163 h 229"/>
                <a:gd name="T14" fmla="*/ 323 w 335"/>
                <a:gd name="T15" fmla="*/ 163 h 229"/>
                <a:gd name="T16" fmla="*/ 323 w 335"/>
                <a:gd name="T17" fmla="*/ 163 h 229"/>
                <a:gd name="T18" fmla="*/ 321 w 335"/>
                <a:gd name="T19" fmla="*/ 165 h 229"/>
                <a:gd name="T20" fmla="*/ 244 w 335"/>
                <a:gd name="T21" fmla="*/ 198 h 229"/>
                <a:gd name="T22" fmla="*/ 170 w 335"/>
                <a:gd name="T23" fmla="*/ 168 h 229"/>
                <a:gd name="T24" fmla="*/ 0 w 335"/>
                <a:gd name="T2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5" h="229">
                  <a:moveTo>
                    <a:pt x="0" y="0"/>
                  </a:moveTo>
                  <a:cubicBezTo>
                    <a:pt x="147" y="189"/>
                    <a:pt x="147" y="189"/>
                    <a:pt x="147" y="189"/>
                  </a:cubicBezTo>
                  <a:cubicBezTo>
                    <a:pt x="168" y="215"/>
                    <a:pt x="199" y="229"/>
                    <a:pt x="230" y="229"/>
                  </a:cubicBezTo>
                  <a:cubicBezTo>
                    <a:pt x="254" y="229"/>
                    <a:pt x="277" y="221"/>
                    <a:pt x="297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317" y="189"/>
                    <a:pt x="329" y="169"/>
                    <a:pt x="335" y="148"/>
                  </a:cubicBezTo>
                  <a:cubicBezTo>
                    <a:pt x="332" y="153"/>
                    <a:pt x="327" y="158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1" y="165"/>
                    <a:pt x="321" y="165"/>
                    <a:pt x="321" y="165"/>
                  </a:cubicBezTo>
                  <a:cubicBezTo>
                    <a:pt x="300" y="187"/>
                    <a:pt x="272" y="198"/>
                    <a:pt x="244" y="198"/>
                  </a:cubicBezTo>
                  <a:cubicBezTo>
                    <a:pt x="217" y="198"/>
                    <a:pt x="191" y="188"/>
                    <a:pt x="170" y="16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3" name="Freeform 57"/>
            <p:cNvSpPr>
              <a:spLocks noEditPoints="1"/>
            </p:cNvSpPr>
            <p:nvPr/>
          </p:nvSpPr>
          <p:spPr bwMode="auto">
            <a:xfrm>
              <a:off x="5553427" y="3582561"/>
              <a:ext cx="345647" cy="204102"/>
            </a:xfrm>
            <a:custGeom>
              <a:avLst/>
              <a:gdLst>
                <a:gd name="T0" fmla="*/ 335 w 335"/>
                <a:gd name="T1" fmla="*/ 148 h 198"/>
                <a:gd name="T2" fmla="*/ 323 w 335"/>
                <a:gd name="T3" fmla="*/ 163 h 198"/>
                <a:gd name="T4" fmla="*/ 335 w 335"/>
                <a:gd name="T5" fmla="*/ 148 h 198"/>
                <a:gd name="T6" fmla="*/ 335 w 335"/>
                <a:gd name="T7" fmla="*/ 148 h 198"/>
                <a:gd name="T8" fmla="*/ 0 w 335"/>
                <a:gd name="T9" fmla="*/ 0 h 198"/>
                <a:gd name="T10" fmla="*/ 0 w 335"/>
                <a:gd name="T11" fmla="*/ 0 h 198"/>
                <a:gd name="T12" fmla="*/ 170 w 335"/>
                <a:gd name="T13" fmla="*/ 168 h 198"/>
                <a:gd name="T14" fmla="*/ 244 w 335"/>
                <a:gd name="T15" fmla="*/ 198 h 198"/>
                <a:gd name="T16" fmla="*/ 321 w 335"/>
                <a:gd name="T17" fmla="*/ 165 h 198"/>
                <a:gd name="T18" fmla="*/ 323 w 335"/>
                <a:gd name="T19" fmla="*/ 163 h 198"/>
                <a:gd name="T20" fmla="*/ 323 w 335"/>
                <a:gd name="T21" fmla="*/ 163 h 198"/>
                <a:gd name="T22" fmla="*/ 323 w 335"/>
                <a:gd name="T23" fmla="*/ 163 h 198"/>
                <a:gd name="T24" fmla="*/ 321 w 335"/>
                <a:gd name="T25" fmla="*/ 165 h 198"/>
                <a:gd name="T26" fmla="*/ 244 w 335"/>
                <a:gd name="T27" fmla="*/ 198 h 198"/>
                <a:gd name="T28" fmla="*/ 170 w 335"/>
                <a:gd name="T29" fmla="*/ 168 h 198"/>
                <a:gd name="T30" fmla="*/ 0 w 335"/>
                <a:gd name="T3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5" h="198">
                  <a:moveTo>
                    <a:pt x="335" y="148"/>
                  </a:moveTo>
                  <a:cubicBezTo>
                    <a:pt x="332" y="153"/>
                    <a:pt x="327" y="158"/>
                    <a:pt x="323" y="163"/>
                  </a:cubicBezTo>
                  <a:cubicBezTo>
                    <a:pt x="327" y="158"/>
                    <a:pt x="332" y="153"/>
                    <a:pt x="335" y="148"/>
                  </a:cubicBezTo>
                  <a:cubicBezTo>
                    <a:pt x="335" y="148"/>
                    <a:pt x="335" y="148"/>
                    <a:pt x="335" y="14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0" y="168"/>
                    <a:pt x="170" y="168"/>
                    <a:pt x="170" y="168"/>
                  </a:cubicBezTo>
                  <a:cubicBezTo>
                    <a:pt x="191" y="188"/>
                    <a:pt x="217" y="198"/>
                    <a:pt x="244" y="198"/>
                  </a:cubicBezTo>
                  <a:cubicBezTo>
                    <a:pt x="272" y="198"/>
                    <a:pt x="300" y="187"/>
                    <a:pt x="321" y="165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1" y="165"/>
                    <a:pt x="321" y="165"/>
                    <a:pt x="321" y="165"/>
                  </a:cubicBezTo>
                  <a:cubicBezTo>
                    <a:pt x="300" y="187"/>
                    <a:pt x="272" y="198"/>
                    <a:pt x="244" y="198"/>
                  </a:cubicBezTo>
                  <a:cubicBezTo>
                    <a:pt x="217" y="198"/>
                    <a:pt x="191" y="188"/>
                    <a:pt x="170" y="16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C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4" name="Freeform 60"/>
            <p:cNvSpPr/>
            <p:nvPr/>
          </p:nvSpPr>
          <p:spPr bwMode="auto">
            <a:xfrm>
              <a:off x="4900048" y="3380987"/>
              <a:ext cx="120060" cy="470130"/>
            </a:xfrm>
            <a:custGeom>
              <a:avLst/>
              <a:gdLst>
                <a:gd name="T0" fmla="*/ 190 w 190"/>
                <a:gd name="T1" fmla="*/ 0 h 744"/>
                <a:gd name="T2" fmla="*/ 0 w 190"/>
                <a:gd name="T3" fmla="*/ 734 h 744"/>
                <a:gd name="T4" fmla="*/ 82 w 190"/>
                <a:gd name="T5" fmla="*/ 744 h 744"/>
                <a:gd name="T6" fmla="*/ 190 w 190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744">
                  <a:moveTo>
                    <a:pt x="190" y="0"/>
                  </a:moveTo>
                  <a:lnTo>
                    <a:pt x="0" y="734"/>
                  </a:lnTo>
                  <a:lnTo>
                    <a:pt x="82" y="744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E4C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5" name="Freeform 64"/>
            <p:cNvSpPr/>
            <p:nvPr/>
          </p:nvSpPr>
          <p:spPr bwMode="auto">
            <a:xfrm>
              <a:off x="6268732" y="3368349"/>
              <a:ext cx="134594" cy="541534"/>
            </a:xfrm>
            <a:custGeom>
              <a:avLst/>
              <a:gdLst>
                <a:gd name="T0" fmla="*/ 0 w 213"/>
                <a:gd name="T1" fmla="*/ 0 h 857"/>
                <a:gd name="T2" fmla="*/ 76 w 213"/>
                <a:gd name="T3" fmla="*/ 857 h 857"/>
                <a:gd name="T4" fmla="*/ 213 w 213"/>
                <a:gd name="T5" fmla="*/ 819 h 857"/>
                <a:gd name="T6" fmla="*/ 0 w 213"/>
                <a:gd name="T7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857">
                  <a:moveTo>
                    <a:pt x="0" y="0"/>
                  </a:moveTo>
                  <a:lnTo>
                    <a:pt x="76" y="857"/>
                  </a:lnTo>
                  <a:lnTo>
                    <a:pt x="213" y="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6" name="Freeform 32"/>
            <p:cNvSpPr/>
            <p:nvPr/>
          </p:nvSpPr>
          <p:spPr bwMode="auto">
            <a:xfrm>
              <a:off x="6346838" y="1601043"/>
              <a:ext cx="5845162" cy="2362551"/>
            </a:xfrm>
            <a:custGeom>
              <a:avLst/>
              <a:gdLst>
                <a:gd name="T0" fmla="*/ 0 w 2791"/>
                <a:gd name="T1" fmla="*/ 816 h 1851"/>
                <a:gd name="T2" fmla="*/ 250 w 2791"/>
                <a:gd name="T3" fmla="*/ 1851 h 1851"/>
                <a:gd name="T4" fmla="*/ 2791 w 2791"/>
                <a:gd name="T5" fmla="*/ 1365 h 1851"/>
                <a:gd name="T6" fmla="*/ 2791 w 2791"/>
                <a:gd name="T7" fmla="*/ 0 h 1851"/>
                <a:gd name="T8" fmla="*/ 0 w 2791"/>
                <a:gd name="T9" fmla="*/ 816 h 1851"/>
                <a:gd name="connsiteX0" fmla="*/ 0 w 32507"/>
                <a:gd name="connsiteY0" fmla="*/ 14287 h 19879"/>
                <a:gd name="connsiteX1" fmla="*/ 896 w 32507"/>
                <a:gd name="connsiteY1" fmla="*/ 19879 h 19879"/>
                <a:gd name="connsiteX2" fmla="*/ 10000 w 32507"/>
                <a:gd name="connsiteY2" fmla="*/ 17253 h 19879"/>
                <a:gd name="connsiteX3" fmla="*/ 32507 w 32507"/>
                <a:gd name="connsiteY3" fmla="*/ 0 h 19879"/>
                <a:gd name="connsiteX4" fmla="*/ 0 w 32507"/>
                <a:gd name="connsiteY4" fmla="*/ 14287 h 19879"/>
                <a:gd name="connsiteX0-1" fmla="*/ 0 w 33261"/>
                <a:gd name="connsiteY0-2" fmla="*/ 14536 h 20128"/>
                <a:gd name="connsiteX1-3" fmla="*/ 896 w 33261"/>
                <a:gd name="connsiteY1-4" fmla="*/ 20128 h 20128"/>
                <a:gd name="connsiteX2-5" fmla="*/ 10000 w 33261"/>
                <a:gd name="connsiteY2-6" fmla="*/ 17502 h 20128"/>
                <a:gd name="connsiteX3-7" fmla="*/ 33261 w 33261"/>
                <a:gd name="connsiteY3-8" fmla="*/ 0 h 20128"/>
                <a:gd name="connsiteX4-9" fmla="*/ 0 w 33261"/>
                <a:gd name="connsiteY4-10" fmla="*/ 14536 h 20128"/>
                <a:gd name="connsiteX0-11" fmla="*/ 0 w 33261"/>
                <a:gd name="connsiteY0-12" fmla="*/ 14536 h 20128"/>
                <a:gd name="connsiteX1-13" fmla="*/ 896 w 33261"/>
                <a:gd name="connsiteY1-14" fmla="*/ 20128 h 20128"/>
                <a:gd name="connsiteX2-15" fmla="*/ 33119 w 33261"/>
                <a:gd name="connsiteY2-16" fmla="*/ 10715 h 20128"/>
                <a:gd name="connsiteX3-17" fmla="*/ 33261 w 33261"/>
                <a:gd name="connsiteY3-18" fmla="*/ 0 h 20128"/>
                <a:gd name="connsiteX4-19" fmla="*/ 0 w 33261"/>
                <a:gd name="connsiteY4-20" fmla="*/ 14536 h 20128"/>
                <a:gd name="connsiteX0-21" fmla="*/ 0 w 33143"/>
                <a:gd name="connsiteY0-22" fmla="*/ 14607 h 20199"/>
                <a:gd name="connsiteX1-23" fmla="*/ 896 w 33143"/>
                <a:gd name="connsiteY1-24" fmla="*/ 20199 h 20199"/>
                <a:gd name="connsiteX2-25" fmla="*/ 33119 w 33143"/>
                <a:gd name="connsiteY2-26" fmla="*/ 10786 h 20199"/>
                <a:gd name="connsiteX3-27" fmla="*/ 33143 w 33143"/>
                <a:gd name="connsiteY3-28" fmla="*/ 0 h 20199"/>
                <a:gd name="connsiteX4-29" fmla="*/ 0 w 33143"/>
                <a:gd name="connsiteY4-30" fmla="*/ 14607 h 201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143" h="20199">
                  <a:moveTo>
                    <a:pt x="0" y="14607"/>
                  </a:moveTo>
                  <a:lnTo>
                    <a:pt x="896" y="20199"/>
                  </a:lnTo>
                  <a:lnTo>
                    <a:pt x="33119" y="10786"/>
                  </a:lnTo>
                  <a:cubicBezTo>
                    <a:pt x="33166" y="7214"/>
                    <a:pt x="33096" y="3572"/>
                    <a:pt x="33143" y="0"/>
                  </a:cubicBezTo>
                  <a:lnTo>
                    <a:pt x="0" y="1460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7" name="Freeform 38"/>
            <p:cNvSpPr/>
            <p:nvPr/>
          </p:nvSpPr>
          <p:spPr bwMode="auto">
            <a:xfrm>
              <a:off x="-23122" y="1824921"/>
              <a:ext cx="4959188" cy="2110870"/>
            </a:xfrm>
            <a:custGeom>
              <a:avLst/>
              <a:gdLst>
                <a:gd name="T0" fmla="*/ 2803 w 2803"/>
                <a:gd name="T1" fmla="*/ 819 h 1854"/>
                <a:gd name="T2" fmla="*/ 2553 w 2803"/>
                <a:gd name="T3" fmla="*/ 1854 h 1854"/>
                <a:gd name="T4" fmla="*/ 0 w 2803"/>
                <a:gd name="T5" fmla="*/ 1363 h 1854"/>
                <a:gd name="T6" fmla="*/ 0 w 2803"/>
                <a:gd name="T7" fmla="*/ 0 h 1854"/>
                <a:gd name="T8" fmla="*/ 2803 w 2803"/>
                <a:gd name="T9" fmla="*/ 819 h 1854"/>
                <a:gd name="connsiteX0" fmla="*/ 28445 w 28445"/>
                <a:gd name="connsiteY0" fmla="*/ 12577 h 18160"/>
                <a:gd name="connsiteX1" fmla="*/ 27553 w 28445"/>
                <a:gd name="connsiteY1" fmla="*/ 18160 h 18160"/>
                <a:gd name="connsiteX2" fmla="*/ 18445 w 28445"/>
                <a:gd name="connsiteY2" fmla="*/ 15512 h 18160"/>
                <a:gd name="connsiteX3" fmla="*/ 0 w 28445"/>
                <a:gd name="connsiteY3" fmla="*/ 0 h 18160"/>
                <a:gd name="connsiteX4" fmla="*/ 28445 w 28445"/>
                <a:gd name="connsiteY4" fmla="*/ 12577 h 18160"/>
                <a:gd name="connsiteX0-1" fmla="*/ 28445 w 28445"/>
                <a:gd name="connsiteY0-2" fmla="*/ 12577 h 18160"/>
                <a:gd name="connsiteX1-3" fmla="*/ 27553 w 28445"/>
                <a:gd name="connsiteY1-4" fmla="*/ 18160 h 18160"/>
                <a:gd name="connsiteX2-5" fmla="*/ 517 w 28445"/>
                <a:gd name="connsiteY2-6" fmla="*/ 10119 h 18160"/>
                <a:gd name="connsiteX3-7" fmla="*/ 0 w 28445"/>
                <a:gd name="connsiteY3-8" fmla="*/ 0 h 18160"/>
                <a:gd name="connsiteX4-9" fmla="*/ 28445 w 28445"/>
                <a:gd name="connsiteY4-10" fmla="*/ 12577 h 18160"/>
                <a:gd name="connsiteX0-11" fmla="*/ 27999 w 27999"/>
                <a:gd name="connsiteY0-12" fmla="*/ 12435 h 18018"/>
                <a:gd name="connsiteX1-13" fmla="*/ 27107 w 27999"/>
                <a:gd name="connsiteY1-14" fmla="*/ 18018 h 18018"/>
                <a:gd name="connsiteX2-15" fmla="*/ 71 w 27999"/>
                <a:gd name="connsiteY2-16" fmla="*/ 9977 h 18018"/>
                <a:gd name="connsiteX3-17" fmla="*/ 0 w 27999"/>
                <a:gd name="connsiteY3-18" fmla="*/ 0 h 18018"/>
                <a:gd name="connsiteX4-19" fmla="*/ 27999 w 27999"/>
                <a:gd name="connsiteY4-20" fmla="*/ 12435 h 18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999" h="18018">
                  <a:moveTo>
                    <a:pt x="27999" y="12435"/>
                  </a:moveTo>
                  <a:lnTo>
                    <a:pt x="27107" y="18018"/>
                  </a:lnTo>
                  <a:lnTo>
                    <a:pt x="71" y="9977"/>
                  </a:lnTo>
                  <a:cubicBezTo>
                    <a:pt x="-101" y="6604"/>
                    <a:pt x="172" y="3373"/>
                    <a:pt x="0" y="0"/>
                  </a:cubicBezTo>
                  <a:lnTo>
                    <a:pt x="27999" y="1243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8" name="Freeform 33"/>
            <p:cNvSpPr/>
            <p:nvPr/>
          </p:nvSpPr>
          <p:spPr bwMode="auto">
            <a:xfrm>
              <a:off x="6558772" y="3735480"/>
              <a:ext cx="132698" cy="133962"/>
            </a:xfrm>
            <a:custGeom>
              <a:avLst/>
              <a:gdLst>
                <a:gd name="T0" fmla="*/ 128 w 128"/>
                <a:gd name="T1" fmla="*/ 65 h 130"/>
                <a:gd name="T2" fmla="*/ 63 w 128"/>
                <a:gd name="T3" fmla="*/ 130 h 130"/>
                <a:gd name="T4" fmla="*/ 0 w 128"/>
                <a:gd name="T5" fmla="*/ 65 h 130"/>
                <a:gd name="T6" fmla="*/ 67 w 128"/>
                <a:gd name="T7" fmla="*/ 2 h 130"/>
                <a:gd name="T8" fmla="*/ 128 w 128"/>
                <a:gd name="T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30">
                  <a:moveTo>
                    <a:pt x="128" y="65"/>
                  </a:moveTo>
                  <a:cubicBezTo>
                    <a:pt x="128" y="101"/>
                    <a:pt x="99" y="130"/>
                    <a:pt x="63" y="130"/>
                  </a:cubicBezTo>
                  <a:cubicBezTo>
                    <a:pt x="28" y="129"/>
                    <a:pt x="0" y="100"/>
                    <a:pt x="0" y="65"/>
                  </a:cubicBezTo>
                  <a:cubicBezTo>
                    <a:pt x="1" y="29"/>
                    <a:pt x="31" y="0"/>
                    <a:pt x="67" y="2"/>
                  </a:cubicBezTo>
                  <a:cubicBezTo>
                    <a:pt x="100" y="3"/>
                    <a:pt x="127" y="31"/>
                    <a:pt x="128" y="6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9" name="Freeform 34"/>
            <p:cNvSpPr/>
            <p:nvPr/>
          </p:nvSpPr>
          <p:spPr bwMode="auto">
            <a:xfrm>
              <a:off x="6759083" y="3695039"/>
              <a:ext cx="144704" cy="145336"/>
            </a:xfrm>
            <a:custGeom>
              <a:avLst/>
              <a:gdLst>
                <a:gd name="T0" fmla="*/ 133 w 140"/>
                <a:gd name="T1" fmla="*/ 60 h 141"/>
                <a:gd name="T2" fmla="*/ 59 w 140"/>
                <a:gd name="T3" fmla="*/ 133 h 141"/>
                <a:gd name="T4" fmla="*/ 7 w 140"/>
                <a:gd name="T5" fmla="*/ 80 h 141"/>
                <a:gd name="T6" fmla="*/ 82 w 140"/>
                <a:gd name="T7" fmla="*/ 7 h 141"/>
                <a:gd name="T8" fmla="*/ 133 w 140"/>
                <a:gd name="T9" fmla="*/ 6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3" y="60"/>
                  </a:moveTo>
                  <a:cubicBezTo>
                    <a:pt x="140" y="104"/>
                    <a:pt x="102" y="141"/>
                    <a:pt x="59" y="133"/>
                  </a:cubicBezTo>
                  <a:cubicBezTo>
                    <a:pt x="32" y="129"/>
                    <a:pt x="11" y="107"/>
                    <a:pt x="7" y="80"/>
                  </a:cubicBezTo>
                  <a:cubicBezTo>
                    <a:pt x="0" y="36"/>
                    <a:pt x="38" y="0"/>
                    <a:pt x="82" y="7"/>
                  </a:cubicBezTo>
                  <a:cubicBezTo>
                    <a:pt x="108" y="12"/>
                    <a:pt x="129" y="34"/>
                    <a:pt x="133" y="6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0" name="Freeform 35"/>
            <p:cNvSpPr/>
            <p:nvPr/>
          </p:nvSpPr>
          <p:spPr bwMode="auto">
            <a:xfrm>
              <a:off x="6966977" y="3659021"/>
              <a:ext cx="143440" cy="146600"/>
            </a:xfrm>
            <a:custGeom>
              <a:avLst/>
              <a:gdLst>
                <a:gd name="T0" fmla="*/ 133 w 139"/>
                <a:gd name="T1" fmla="*/ 61 h 142"/>
                <a:gd name="T2" fmla="*/ 58 w 139"/>
                <a:gd name="T3" fmla="*/ 134 h 142"/>
                <a:gd name="T4" fmla="*/ 6 w 139"/>
                <a:gd name="T5" fmla="*/ 81 h 142"/>
                <a:gd name="T6" fmla="*/ 81 w 139"/>
                <a:gd name="T7" fmla="*/ 8 h 142"/>
                <a:gd name="T8" fmla="*/ 133 w 139"/>
                <a:gd name="T9" fmla="*/ 6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42">
                  <a:moveTo>
                    <a:pt x="133" y="61"/>
                  </a:moveTo>
                  <a:cubicBezTo>
                    <a:pt x="139" y="105"/>
                    <a:pt x="101" y="142"/>
                    <a:pt x="58" y="134"/>
                  </a:cubicBezTo>
                  <a:cubicBezTo>
                    <a:pt x="31" y="129"/>
                    <a:pt x="10" y="108"/>
                    <a:pt x="6" y="81"/>
                  </a:cubicBezTo>
                  <a:cubicBezTo>
                    <a:pt x="0" y="37"/>
                    <a:pt x="37" y="0"/>
                    <a:pt x="81" y="8"/>
                  </a:cubicBezTo>
                  <a:cubicBezTo>
                    <a:pt x="107" y="13"/>
                    <a:pt x="129" y="34"/>
                    <a:pt x="133" y="6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1" name="Freeform 39"/>
            <p:cNvSpPr/>
            <p:nvPr/>
          </p:nvSpPr>
          <p:spPr bwMode="auto">
            <a:xfrm>
              <a:off x="4630861" y="3735480"/>
              <a:ext cx="132698" cy="133962"/>
            </a:xfrm>
            <a:custGeom>
              <a:avLst/>
              <a:gdLst>
                <a:gd name="T0" fmla="*/ 0 w 129"/>
                <a:gd name="T1" fmla="*/ 65 h 130"/>
                <a:gd name="T2" fmla="*/ 65 w 129"/>
                <a:gd name="T3" fmla="*/ 130 h 130"/>
                <a:gd name="T4" fmla="*/ 128 w 129"/>
                <a:gd name="T5" fmla="*/ 65 h 130"/>
                <a:gd name="T6" fmla="*/ 62 w 129"/>
                <a:gd name="T7" fmla="*/ 2 h 130"/>
                <a:gd name="T8" fmla="*/ 0 w 129"/>
                <a:gd name="T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0">
                  <a:moveTo>
                    <a:pt x="0" y="65"/>
                  </a:moveTo>
                  <a:cubicBezTo>
                    <a:pt x="0" y="101"/>
                    <a:pt x="29" y="130"/>
                    <a:pt x="65" y="130"/>
                  </a:cubicBezTo>
                  <a:cubicBezTo>
                    <a:pt x="101" y="129"/>
                    <a:pt x="129" y="100"/>
                    <a:pt x="128" y="65"/>
                  </a:cubicBezTo>
                  <a:cubicBezTo>
                    <a:pt x="128" y="29"/>
                    <a:pt x="98" y="0"/>
                    <a:pt x="62" y="2"/>
                  </a:cubicBezTo>
                  <a:cubicBezTo>
                    <a:pt x="28" y="3"/>
                    <a:pt x="1" y="31"/>
                    <a:pt x="0" y="6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2" name="Freeform 40"/>
            <p:cNvSpPr/>
            <p:nvPr/>
          </p:nvSpPr>
          <p:spPr bwMode="auto">
            <a:xfrm>
              <a:off x="4417912" y="3695039"/>
              <a:ext cx="144704" cy="145336"/>
            </a:xfrm>
            <a:custGeom>
              <a:avLst/>
              <a:gdLst>
                <a:gd name="T0" fmla="*/ 7 w 140"/>
                <a:gd name="T1" fmla="*/ 60 h 141"/>
                <a:gd name="T2" fmla="*/ 82 w 140"/>
                <a:gd name="T3" fmla="*/ 133 h 141"/>
                <a:gd name="T4" fmla="*/ 133 w 140"/>
                <a:gd name="T5" fmla="*/ 80 h 141"/>
                <a:gd name="T6" fmla="*/ 58 w 140"/>
                <a:gd name="T7" fmla="*/ 7 h 141"/>
                <a:gd name="T8" fmla="*/ 7 w 140"/>
                <a:gd name="T9" fmla="*/ 6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7" y="60"/>
                  </a:moveTo>
                  <a:cubicBezTo>
                    <a:pt x="0" y="104"/>
                    <a:pt x="38" y="141"/>
                    <a:pt x="82" y="133"/>
                  </a:cubicBezTo>
                  <a:cubicBezTo>
                    <a:pt x="108" y="129"/>
                    <a:pt x="129" y="107"/>
                    <a:pt x="133" y="80"/>
                  </a:cubicBezTo>
                  <a:cubicBezTo>
                    <a:pt x="140" y="36"/>
                    <a:pt x="102" y="0"/>
                    <a:pt x="58" y="7"/>
                  </a:cubicBezTo>
                  <a:cubicBezTo>
                    <a:pt x="32" y="12"/>
                    <a:pt x="11" y="34"/>
                    <a:pt x="7" y="6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3" name="Freeform 41"/>
            <p:cNvSpPr/>
            <p:nvPr/>
          </p:nvSpPr>
          <p:spPr bwMode="auto">
            <a:xfrm>
              <a:off x="4211282" y="3659021"/>
              <a:ext cx="144704" cy="146600"/>
            </a:xfrm>
            <a:custGeom>
              <a:avLst/>
              <a:gdLst>
                <a:gd name="T0" fmla="*/ 7 w 140"/>
                <a:gd name="T1" fmla="*/ 61 h 142"/>
                <a:gd name="T2" fmla="*/ 82 w 140"/>
                <a:gd name="T3" fmla="*/ 134 h 142"/>
                <a:gd name="T4" fmla="*/ 133 w 140"/>
                <a:gd name="T5" fmla="*/ 81 h 142"/>
                <a:gd name="T6" fmla="*/ 58 w 140"/>
                <a:gd name="T7" fmla="*/ 8 h 142"/>
                <a:gd name="T8" fmla="*/ 7 w 140"/>
                <a:gd name="T9" fmla="*/ 6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2">
                  <a:moveTo>
                    <a:pt x="7" y="61"/>
                  </a:moveTo>
                  <a:cubicBezTo>
                    <a:pt x="0" y="105"/>
                    <a:pt x="38" y="142"/>
                    <a:pt x="82" y="134"/>
                  </a:cubicBezTo>
                  <a:cubicBezTo>
                    <a:pt x="108" y="129"/>
                    <a:pt x="129" y="108"/>
                    <a:pt x="133" y="81"/>
                  </a:cubicBezTo>
                  <a:cubicBezTo>
                    <a:pt x="140" y="37"/>
                    <a:pt x="102" y="0"/>
                    <a:pt x="58" y="8"/>
                  </a:cubicBezTo>
                  <a:cubicBezTo>
                    <a:pt x="32" y="13"/>
                    <a:pt x="11" y="34"/>
                    <a:pt x="7" y="6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4" name="Group 88"/>
          <p:cNvGrpSpPr/>
          <p:nvPr/>
        </p:nvGrpSpPr>
        <p:grpSpPr>
          <a:xfrm>
            <a:off x="4594386" y="4200974"/>
            <a:ext cx="2015114" cy="1694742"/>
            <a:chOff x="4963869" y="1554810"/>
            <a:chExt cx="2015114" cy="1694742"/>
          </a:xfrm>
        </p:grpSpPr>
        <p:sp>
          <p:nvSpPr>
            <p:cNvPr id="325" name="Freeform 5"/>
            <p:cNvSpPr>
              <a:spLocks noEditPoints="1"/>
            </p:cNvSpPr>
            <p:nvPr/>
          </p:nvSpPr>
          <p:spPr bwMode="auto">
            <a:xfrm>
              <a:off x="4963869" y="2527928"/>
              <a:ext cx="496670" cy="593981"/>
            </a:xfrm>
            <a:custGeom>
              <a:avLst/>
              <a:gdLst>
                <a:gd name="T0" fmla="*/ 688 w 786"/>
                <a:gd name="T1" fmla="*/ 534 h 940"/>
                <a:gd name="T2" fmla="*/ 786 w 786"/>
                <a:gd name="T3" fmla="*/ 507 h 940"/>
                <a:gd name="T4" fmla="*/ 693 w 786"/>
                <a:gd name="T5" fmla="*/ 232 h 940"/>
                <a:gd name="T6" fmla="*/ 610 w 786"/>
                <a:gd name="T7" fmla="*/ 268 h 940"/>
                <a:gd name="T8" fmla="*/ 533 w 786"/>
                <a:gd name="T9" fmla="*/ 0 h 940"/>
                <a:gd name="T10" fmla="*/ 0 w 786"/>
                <a:gd name="T11" fmla="*/ 168 h 940"/>
                <a:gd name="T12" fmla="*/ 224 w 786"/>
                <a:gd name="T13" fmla="*/ 940 h 940"/>
                <a:gd name="T14" fmla="*/ 768 w 786"/>
                <a:gd name="T15" fmla="*/ 809 h 940"/>
                <a:gd name="T16" fmla="*/ 688 w 786"/>
                <a:gd name="T17" fmla="*/ 534 h 940"/>
                <a:gd name="T18" fmla="*/ 669 w 786"/>
                <a:gd name="T19" fmla="*/ 292 h 940"/>
                <a:gd name="T20" fmla="*/ 726 w 786"/>
                <a:gd name="T21" fmla="*/ 485 h 940"/>
                <a:gd name="T22" fmla="*/ 677 w 786"/>
                <a:gd name="T23" fmla="*/ 498 h 940"/>
                <a:gd name="T24" fmla="*/ 621 w 786"/>
                <a:gd name="T25" fmla="*/ 304 h 940"/>
                <a:gd name="T26" fmla="*/ 669 w 786"/>
                <a:gd name="T27" fmla="*/ 292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6" h="940">
                  <a:moveTo>
                    <a:pt x="688" y="534"/>
                  </a:moveTo>
                  <a:lnTo>
                    <a:pt x="786" y="507"/>
                  </a:lnTo>
                  <a:lnTo>
                    <a:pt x="693" y="232"/>
                  </a:lnTo>
                  <a:lnTo>
                    <a:pt x="610" y="268"/>
                  </a:lnTo>
                  <a:lnTo>
                    <a:pt x="533" y="0"/>
                  </a:lnTo>
                  <a:lnTo>
                    <a:pt x="0" y="168"/>
                  </a:lnTo>
                  <a:lnTo>
                    <a:pt x="224" y="940"/>
                  </a:lnTo>
                  <a:lnTo>
                    <a:pt x="768" y="809"/>
                  </a:lnTo>
                  <a:lnTo>
                    <a:pt x="688" y="534"/>
                  </a:lnTo>
                  <a:close/>
                  <a:moveTo>
                    <a:pt x="669" y="292"/>
                  </a:moveTo>
                  <a:lnTo>
                    <a:pt x="726" y="485"/>
                  </a:lnTo>
                  <a:lnTo>
                    <a:pt x="677" y="498"/>
                  </a:lnTo>
                  <a:lnTo>
                    <a:pt x="621" y="304"/>
                  </a:lnTo>
                  <a:lnTo>
                    <a:pt x="669" y="29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6" name="Freeform 6"/>
            <p:cNvSpPr/>
            <p:nvPr/>
          </p:nvSpPr>
          <p:spPr bwMode="auto">
            <a:xfrm>
              <a:off x="5382184" y="2588590"/>
              <a:ext cx="531424" cy="226218"/>
            </a:xfrm>
            <a:custGeom>
              <a:avLst/>
              <a:gdLst>
                <a:gd name="T0" fmla="*/ 2 w 515"/>
                <a:gd name="T1" fmla="*/ 147 h 219"/>
                <a:gd name="T2" fmla="*/ 17 w 515"/>
                <a:gd name="T3" fmla="*/ 153 h 219"/>
                <a:gd name="T4" fmla="*/ 4 w 515"/>
                <a:gd name="T5" fmla="*/ 166 h 219"/>
                <a:gd name="T6" fmla="*/ 24 w 515"/>
                <a:gd name="T7" fmla="*/ 176 h 219"/>
                <a:gd name="T8" fmla="*/ 24 w 515"/>
                <a:gd name="T9" fmla="*/ 176 h 219"/>
                <a:gd name="T10" fmla="*/ 10 w 515"/>
                <a:gd name="T11" fmla="*/ 189 h 219"/>
                <a:gd name="T12" fmla="*/ 29 w 515"/>
                <a:gd name="T13" fmla="*/ 195 h 219"/>
                <a:gd name="T14" fmla="*/ 13 w 515"/>
                <a:gd name="T15" fmla="*/ 211 h 219"/>
                <a:gd name="T16" fmla="*/ 32 w 515"/>
                <a:gd name="T17" fmla="*/ 213 h 219"/>
                <a:gd name="T18" fmla="*/ 515 w 515"/>
                <a:gd name="T19" fmla="*/ 74 h 219"/>
                <a:gd name="T20" fmla="*/ 483 w 515"/>
                <a:gd name="T21" fmla="*/ 0 h 219"/>
                <a:gd name="T22" fmla="*/ 17 w 515"/>
                <a:gd name="T23" fmla="*/ 135 h 219"/>
                <a:gd name="T24" fmla="*/ 2 w 515"/>
                <a:gd name="T25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5" h="219">
                  <a:moveTo>
                    <a:pt x="2" y="147"/>
                  </a:moveTo>
                  <a:cubicBezTo>
                    <a:pt x="3" y="154"/>
                    <a:pt x="12" y="155"/>
                    <a:pt x="17" y="153"/>
                  </a:cubicBezTo>
                  <a:cubicBezTo>
                    <a:pt x="12" y="154"/>
                    <a:pt x="3" y="157"/>
                    <a:pt x="4" y="166"/>
                  </a:cubicBezTo>
                  <a:cubicBezTo>
                    <a:pt x="6" y="176"/>
                    <a:pt x="20" y="176"/>
                    <a:pt x="24" y="176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0" y="177"/>
                    <a:pt x="9" y="180"/>
                    <a:pt x="10" y="189"/>
                  </a:cubicBezTo>
                  <a:cubicBezTo>
                    <a:pt x="12" y="197"/>
                    <a:pt x="24" y="196"/>
                    <a:pt x="29" y="195"/>
                  </a:cubicBezTo>
                  <a:cubicBezTo>
                    <a:pt x="24" y="196"/>
                    <a:pt x="11" y="200"/>
                    <a:pt x="13" y="211"/>
                  </a:cubicBezTo>
                  <a:cubicBezTo>
                    <a:pt x="15" y="219"/>
                    <a:pt x="32" y="213"/>
                    <a:pt x="32" y="213"/>
                  </a:cubicBezTo>
                  <a:cubicBezTo>
                    <a:pt x="350" y="91"/>
                    <a:pt x="515" y="74"/>
                    <a:pt x="515" y="74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145" y="77"/>
                    <a:pt x="49" y="126"/>
                    <a:pt x="17" y="135"/>
                  </a:cubicBezTo>
                  <a:cubicBezTo>
                    <a:pt x="17" y="135"/>
                    <a:pt x="0" y="140"/>
                    <a:pt x="2" y="147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7" name="Freeform 7"/>
            <p:cNvSpPr/>
            <p:nvPr/>
          </p:nvSpPr>
          <p:spPr bwMode="auto">
            <a:xfrm>
              <a:off x="6604269" y="2090657"/>
              <a:ext cx="374714" cy="384192"/>
            </a:xfrm>
            <a:custGeom>
              <a:avLst/>
              <a:gdLst>
                <a:gd name="T0" fmla="*/ 151 w 363"/>
                <a:gd name="T1" fmla="*/ 4 h 372"/>
                <a:gd name="T2" fmla="*/ 147 w 363"/>
                <a:gd name="T3" fmla="*/ 20 h 372"/>
                <a:gd name="T4" fmla="*/ 133 w 363"/>
                <a:gd name="T5" fmla="*/ 9 h 372"/>
                <a:gd name="T6" fmla="*/ 126 w 363"/>
                <a:gd name="T7" fmla="*/ 30 h 372"/>
                <a:gd name="T8" fmla="*/ 126 w 363"/>
                <a:gd name="T9" fmla="*/ 30 h 372"/>
                <a:gd name="T10" fmla="*/ 111 w 363"/>
                <a:gd name="T11" fmla="*/ 18 h 372"/>
                <a:gd name="T12" fmla="*/ 107 w 363"/>
                <a:gd name="T13" fmla="*/ 37 h 372"/>
                <a:gd name="T14" fmla="*/ 89 w 363"/>
                <a:gd name="T15" fmla="*/ 24 h 372"/>
                <a:gd name="T16" fmla="*/ 90 w 363"/>
                <a:gd name="T17" fmla="*/ 43 h 372"/>
                <a:gd name="T18" fmla="*/ 0 w 363"/>
                <a:gd name="T19" fmla="*/ 293 h 372"/>
                <a:gd name="T20" fmla="*/ 16 w 363"/>
                <a:gd name="T21" fmla="*/ 372 h 372"/>
                <a:gd name="T22" fmla="*/ 165 w 363"/>
                <a:gd name="T23" fmla="*/ 17 h 372"/>
                <a:gd name="T24" fmla="*/ 151 w 363"/>
                <a:gd name="T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3" h="372">
                  <a:moveTo>
                    <a:pt x="151" y="4"/>
                  </a:moveTo>
                  <a:cubicBezTo>
                    <a:pt x="144" y="7"/>
                    <a:pt x="146" y="14"/>
                    <a:pt x="147" y="20"/>
                  </a:cubicBezTo>
                  <a:cubicBezTo>
                    <a:pt x="145" y="14"/>
                    <a:pt x="141" y="6"/>
                    <a:pt x="133" y="9"/>
                  </a:cubicBezTo>
                  <a:cubicBezTo>
                    <a:pt x="123" y="12"/>
                    <a:pt x="125" y="25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4" y="26"/>
                    <a:pt x="119" y="15"/>
                    <a:pt x="111" y="18"/>
                  </a:cubicBezTo>
                  <a:cubicBezTo>
                    <a:pt x="103" y="20"/>
                    <a:pt x="106" y="32"/>
                    <a:pt x="107" y="37"/>
                  </a:cubicBezTo>
                  <a:cubicBezTo>
                    <a:pt x="105" y="32"/>
                    <a:pt x="99" y="19"/>
                    <a:pt x="89" y="24"/>
                  </a:cubicBezTo>
                  <a:cubicBezTo>
                    <a:pt x="82" y="27"/>
                    <a:pt x="90" y="43"/>
                    <a:pt x="90" y="43"/>
                  </a:cubicBezTo>
                  <a:cubicBezTo>
                    <a:pt x="257" y="339"/>
                    <a:pt x="0" y="293"/>
                    <a:pt x="0" y="293"/>
                  </a:cubicBezTo>
                  <a:cubicBezTo>
                    <a:pt x="16" y="372"/>
                    <a:pt x="16" y="372"/>
                    <a:pt x="16" y="372"/>
                  </a:cubicBezTo>
                  <a:cubicBezTo>
                    <a:pt x="363" y="364"/>
                    <a:pt x="178" y="47"/>
                    <a:pt x="165" y="17"/>
                  </a:cubicBezTo>
                  <a:cubicBezTo>
                    <a:pt x="165" y="17"/>
                    <a:pt x="158" y="0"/>
                    <a:pt x="151" y="4"/>
                  </a:cubicBezTo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8" name="Freeform 8"/>
            <p:cNvSpPr/>
            <p:nvPr/>
          </p:nvSpPr>
          <p:spPr bwMode="auto">
            <a:xfrm>
              <a:off x="6604269" y="2393335"/>
              <a:ext cx="58134" cy="81514"/>
            </a:xfrm>
            <a:custGeom>
              <a:avLst/>
              <a:gdLst>
                <a:gd name="T0" fmla="*/ 0 w 56"/>
                <a:gd name="T1" fmla="*/ 0 h 79"/>
                <a:gd name="T2" fmla="*/ 16 w 56"/>
                <a:gd name="T3" fmla="*/ 79 h 79"/>
                <a:gd name="T4" fmla="*/ 56 w 56"/>
                <a:gd name="T5" fmla="*/ 76 h 79"/>
                <a:gd name="T6" fmla="*/ 48 w 56"/>
                <a:gd name="T7" fmla="*/ 2 h 79"/>
                <a:gd name="T8" fmla="*/ 0 w 5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9">
                  <a:moveTo>
                    <a:pt x="0" y="0"/>
                  </a:moveTo>
                  <a:cubicBezTo>
                    <a:pt x="16" y="79"/>
                    <a:pt x="16" y="79"/>
                    <a:pt x="16" y="79"/>
                  </a:cubicBezTo>
                  <a:cubicBezTo>
                    <a:pt x="30" y="78"/>
                    <a:pt x="44" y="77"/>
                    <a:pt x="56" y="76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21" y="4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9" name="Freeform 9"/>
            <p:cNvSpPr/>
            <p:nvPr/>
          </p:nvSpPr>
          <p:spPr bwMode="auto">
            <a:xfrm>
              <a:off x="5967319" y="2770576"/>
              <a:ext cx="980701" cy="478976"/>
            </a:xfrm>
            <a:custGeom>
              <a:avLst/>
              <a:gdLst>
                <a:gd name="T0" fmla="*/ 924 w 950"/>
                <a:gd name="T1" fmla="*/ 108 h 464"/>
                <a:gd name="T2" fmla="*/ 829 w 950"/>
                <a:gd name="T3" fmla="*/ 158 h 464"/>
                <a:gd name="T4" fmla="*/ 817 w 950"/>
                <a:gd name="T5" fmla="*/ 29 h 464"/>
                <a:gd name="T6" fmla="*/ 720 w 950"/>
                <a:gd name="T7" fmla="*/ 58 h 464"/>
                <a:gd name="T8" fmla="*/ 89 w 950"/>
                <a:gd name="T9" fmla="*/ 242 h 464"/>
                <a:gd name="T10" fmla="*/ 121 w 950"/>
                <a:gd name="T11" fmla="*/ 343 h 464"/>
                <a:gd name="T12" fmla="*/ 47 w 950"/>
                <a:gd name="T13" fmla="*/ 340 h 464"/>
                <a:gd name="T14" fmla="*/ 58 w 950"/>
                <a:gd name="T15" fmla="*/ 461 h 464"/>
                <a:gd name="T16" fmla="*/ 72 w 950"/>
                <a:gd name="T17" fmla="*/ 383 h 464"/>
                <a:gd name="T18" fmla="*/ 167 w 950"/>
                <a:gd name="T19" fmla="*/ 395 h 464"/>
                <a:gd name="T20" fmla="*/ 161 w 950"/>
                <a:gd name="T21" fmla="*/ 270 h 464"/>
                <a:gd name="T22" fmla="*/ 774 w 950"/>
                <a:gd name="T23" fmla="*/ 84 h 464"/>
                <a:gd name="T24" fmla="*/ 806 w 950"/>
                <a:gd name="T25" fmla="*/ 237 h 464"/>
                <a:gd name="T26" fmla="*/ 924 w 950"/>
                <a:gd name="T27" fmla="*/ 10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0" h="464">
                  <a:moveTo>
                    <a:pt x="924" y="108"/>
                  </a:moveTo>
                  <a:cubicBezTo>
                    <a:pt x="897" y="38"/>
                    <a:pt x="829" y="158"/>
                    <a:pt x="829" y="158"/>
                  </a:cubicBezTo>
                  <a:cubicBezTo>
                    <a:pt x="829" y="158"/>
                    <a:pt x="844" y="60"/>
                    <a:pt x="817" y="29"/>
                  </a:cubicBezTo>
                  <a:cubicBezTo>
                    <a:pt x="791" y="0"/>
                    <a:pt x="735" y="46"/>
                    <a:pt x="720" y="58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121" y="343"/>
                    <a:pt x="121" y="343"/>
                    <a:pt x="121" y="343"/>
                  </a:cubicBezTo>
                  <a:cubicBezTo>
                    <a:pt x="47" y="340"/>
                    <a:pt x="47" y="340"/>
                    <a:pt x="47" y="340"/>
                  </a:cubicBezTo>
                  <a:cubicBezTo>
                    <a:pt x="47" y="340"/>
                    <a:pt x="0" y="457"/>
                    <a:pt x="58" y="461"/>
                  </a:cubicBezTo>
                  <a:cubicBezTo>
                    <a:pt x="116" y="464"/>
                    <a:pt x="72" y="383"/>
                    <a:pt x="72" y="383"/>
                  </a:cubicBezTo>
                  <a:cubicBezTo>
                    <a:pt x="72" y="383"/>
                    <a:pt x="129" y="410"/>
                    <a:pt x="167" y="395"/>
                  </a:cubicBezTo>
                  <a:cubicBezTo>
                    <a:pt x="197" y="384"/>
                    <a:pt x="167" y="297"/>
                    <a:pt x="161" y="270"/>
                  </a:cubicBezTo>
                  <a:cubicBezTo>
                    <a:pt x="580" y="216"/>
                    <a:pt x="768" y="88"/>
                    <a:pt x="774" y="84"/>
                  </a:cubicBezTo>
                  <a:cubicBezTo>
                    <a:pt x="774" y="84"/>
                    <a:pt x="792" y="186"/>
                    <a:pt x="806" y="237"/>
                  </a:cubicBezTo>
                  <a:cubicBezTo>
                    <a:pt x="806" y="237"/>
                    <a:pt x="950" y="178"/>
                    <a:pt x="924" y="10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0" name="Freeform 10"/>
            <p:cNvSpPr/>
            <p:nvPr/>
          </p:nvSpPr>
          <p:spPr bwMode="auto">
            <a:xfrm>
              <a:off x="6605533" y="2393335"/>
              <a:ext cx="126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1" name="Freeform 12"/>
            <p:cNvSpPr/>
            <p:nvPr/>
          </p:nvSpPr>
          <p:spPr bwMode="auto">
            <a:xfrm>
              <a:off x="5784069" y="1592092"/>
              <a:ext cx="819568" cy="996499"/>
            </a:xfrm>
            <a:custGeom>
              <a:avLst/>
              <a:gdLst>
                <a:gd name="T0" fmla="*/ 794 w 794"/>
                <a:gd name="T1" fmla="*/ 771 h 965"/>
                <a:gd name="T2" fmla="*/ 152 w 794"/>
                <a:gd name="T3" fmla="*/ 398 h 965"/>
                <a:gd name="T4" fmla="*/ 94 w 794"/>
                <a:gd name="T5" fmla="*/ 965 h 965"/>
                <a:gd name="T6" fmla="*/ 794 w 794"/>
                <a:gd name="T7" fmla="*/ 771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4" h="965">
                  <a:moveTo>
                    <a:pt x="794" y="771"/>
                  </a:moveTo>
                  <a:cubicBezTo>
                    <a:pt x="794" y="771"/>
                    <a:pt x="679" y="0"/>
                    <a:pt x="152" y="398"/>
                  </a:cubicBezTo>
                  <a:cubicBezTo>
                    <a:pt x="152" y="398"/>
                    <a:pt x="0" y="581"/>
                    <a:pt x="94" y="965"/>
                  </a:cubicBezTo>
                  <a:cubicBezTo>
                    <a:pt x="698" y="934"/>
                    <a:pt x="794" y="771"/>
                    <a:pt x="794" y="77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2" name="Freeform 13"/>
            <p:cNvSpPr/>
            <p:nvPr/>
          </p:nvSpPr>
          <p:spPr bwMode="auto">
            <a:xfrm>
              <a:off x="5473809" y="1554810"/>
              <a:ext cx="1217662" cy="1033780"/>
            </a:xfrm>
            <a:custGeom>
              <a:avLst/>
              <a:gdLst>
                <a:gd name="T0" fmla="*/ 951 w 1179"/>
                <a:gd name="T1" fmla="*/ 33 h 1001"/>
                <a:gd name="T2" fmla="*/ 504 w 1179"/>
                <a:gd name="T3" fmla="*/ 500 h 1001"/>
                <a:gd name="T4" fmla="*/ 502 w 1179"/>
                <a:gd name="T5" fmla="*/ 685 h 1001"/>
                <a:gd name="T6" fmla="*/ 421 w 1179"/>
                <a:gd name="T7" fmla="*/ 710 h 1001"/>
                <a:gd name="T8" fmla="*/ 498 w 1179"/>
                <a:gd name="T9" fmla="*/ 738 h 1001"/>
                <a:gd name="T10" fmla="*/ 394 w 1179"/>
                <a:gd name="T11" fmla="*/ 1001 h 1001"/>
                <a:gd name="T12" fmla="*/ 340 w 1179"/>
                <a:gd name="T13" fmla="*/ 331 h 1001"/>
                <a:gd name="T14" fmla="*/ 479 w 1179"/>
                <a:gd name="T15" fmla="*/ 115 h 1001"/>
                <a:gd name="T16" fmla="*/ 951 w 1179"/>
                <a:gd name="T17" fmla="*/ 33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9" h="1001">
                  <a:moveTo>
                    <a:pt x="951" y="33"/>
                  </a:moveTo>
                  <a:cubicBezTo>
                    <a:pt x="951" y="33"/>
                    <a:pt x="1179" y="438"/>
                    <a:pt x="504" y="500"/>
                  </a:cubicBezTo>
                  <a:cubicBezTo>
                    <a:pt x="502" y="685"/>
                    <a:pt x="502" y="685"/>
                    <a:pt x="502" y="685"/>
                  </a:cubicBezTo>
                  <a:cubicBezTo>
                    <a:pt x="502" y="685"/>
                    <a:pt x="423" y="637"/>
                    <a:pt x="421" y="710"/>
                  </a:cubicBezTo>
                  <a:cubicBezTo>
                    <a:pt x="419" y="783"/>
                    <a:pt x="498" y="738"/>
                    <a:pt x="498" y="738"/>
                  </a:cubicBezTo>
                  <a:cubicBezTo>
                    <a:pt x="498" y="738"/>
                    <a:pt x="468" y="934"/>
                    <a:pt x="394" y="1001"/>
                  </a:cubicBezTo>
                  <a:cubicBezTo>
                    <a:pt x="394" y="1001"/>
                    <a:pt x="0" y="320"/>
                    <a:pt x="340" y="331"/>
                  </a:cubicBezTo>
                  <a:cubicBezTo>
                    <a:pt x="340" y="331"/>
                    <a:pt x="303" y="208"/>
                    <a:pt x="479" y="115"/>
                  </a:cubicBezTo>
                  <a:cubicBezTo>
                    <a:pt x="697" y="0"/>
                    <a:pt x="908" y="240"/>
                    <a:pt x="951" y="3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3" name="Freeform 14"/>
            <p:cNvSpPr/>
            <p:nvPr/>
          </p:nvSpPr>
          <p:spPr bwMode="auto">
            <a:xfrm>
              <a:off x="5880749" y="2388280"/>
              <a:ext cx="830310" cy="631895"/>
            </a:xfrm>
            <a:custGeom>
              <a:avLst/>
              <a:gdLst>
                <a:gd name="T0" fmla="*/ 700 w 804"/>
                <a:gd name="T1" fmla="*/ 0 h 612"/>
                <a:gd name="T2" fmla="*/ 804 w 804"/>
                <a:gd name="T3" fmla="*/ 428 h 612"/>
                <a:gd name="T4" fmla="*/ 173 w 804"/>
                <a:gd name="T5" fmla="*/ 612 h 612"/>
                <a:gd name="T6" fmla="*/ 0 w 804"/>
                <a:gd name="T7" fmla="*/ 194 h 612"/>
                <a:gd name="T8" fmla="*/ 700 w 804"/>
                <a:gd name="T9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4" h="612">
                  <a:moveTo>
                    <a:pt x="700" y="0"/>
                  </a:moveTo>
                  <a:cubicBezTo>
                    <a:pt x="804" y="428"/>
                    <a:pt x="804" y="428"/>
                    <a:pt x="804" y="428"/>
                  </a:cubicBezTo>
                  <a:cubicBezTo>
                    <a:pt x="804" y="428"/>
                    <a:pt x="555" y="554"/>
                    <a:pt x="173" y="612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485" y="140"/>
                    <a:pt x="70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4" name="Freeform 16"/>
            <p:cNvSpPr/>
            <p:nvPr/>
          </p:nvSpPr>
          <p:spPr bwMode="auto">
            <a:xfrm>
              <a:off x="6152464" y="2488751"/>
              <a:ext cx="341855" cy="321003"/>
            </a:xfrm>
            <a:custGeom>
              <a:avLst/>
              <a:gdLst>
                <a:gd name="T0" fmla="*/ 300 w 331"/>
                <a:gd name="T1" fmla="*/ 0 h 311"/>
                <a:gd name="T2" fmla="*/ 322 w 331"/>
                <a:gd name="T3" fmla="*/ 24 h 311"/>
                <a:gd name="T4" fmla="*/ 310 w 331"/>
                <a:gd name="T5" fmla="*/ 61 h 311"/>
                <a:gd name="T6" fmla="*/ 76 w 331"/>
                <a:gd name="T7" fmla="*/ 311 h 311"/>
                <a:gd name="T8" fmla="*/ 0 w 331"/>
                <a:gd name="T9" fmla="*/ 253 h 311"/>
                <a:gd name="T10" fmla="*/ 60 w 331"/>
                <a:gd name="T11" fmla="*/ 186 h 311"/>
                <a:gd name="T12" fmla="*/ 270 w 331"/>
                <a:gd name="T13" fmla="*/ 75 h 311"/>
                <a:gd name="T14" fmla="*/ 237 w 331"/>
                <a:gd name="T15" fmla="*/ 48 h 311"/>
                <a:gd name="T16" fmla="*/ 244 w 331"/>
                <a:gd name="T17" fmla="*/ 22 h 311"/>
                <a:gd name="T18" fmla="*/ 300 w 331"/>
                <a:gd name="T1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1" h="311">
                  <a:moveTo>
                    <a:pt x="300" y="0"/>
                  </a:moveTo>
                  <a:cubicBezTo>
                    <a:pt x="322" y="24"/>
                    <a:pt x="322" y="24"/>
                    <a:pt x="322" y="24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31" y="257"/>
                    <a:pt x="76" y="311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275" y="190"/>
                    <a:pt x="270" y="75"/>
                    <a:pt x="270" y="75"/>
                  </a:cubicBezTo>
                  <a:cubicBezTo>
                    <a:pt x="237" y="48"/>
                    <a:pt x="237" y="48"/>
                    <a:pt x="237" y="48"/>
                  </a:cubicBezTo>
                  <a:cubicBezTo>
                    <a:pt x="244" y="22"/>
                    <a:pt x="244" y="22"/>
                    <a:pt x="244" y="22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5" name="Freeform 17"/>
            <p:cNvSpPr/>
            <p:nvPr/>
          </p:nvSpPr>
          <p:spPr bwMode="auto">
            <a:xfrm>
              <a:off x="5397349" y="2746564"/>
              <a:ext cx="2528" cy="126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6" name="Freeform 18"/>
            <p:cNvSpPr/>
            <p:nvPr/>
          </p:nvSpPr>
          <p:spPr bwMode="auto">
            <a:xfrm>
              <a:off x="5828302" y="2588590"/>
              <a:ext cx="85306" cy="87202"/>
            </a:xfrm>
            <a:custGeom>
              <a:avLst/>
              <a:gdLst>
                <a:gd name="T0" fmla="*/ 51 w 83"/>
                <a:gd name="T1" fmla="*/ 0 h 84"/>
                <a:gd name="T2" fmla="*/ 0 w 83"/>
                <a:gd name="T3" fmla="*/ 12 h 84"/>
                <a:gd name="T4" fmla="*/ 25 w 83"/>
                <a:gd name="T5" fmla="*/ 84 h 84"/>
                <a:gd name="T6" fmla="*/ 83 w 83"/>
                <a:gd name="T7" fmla="*/ 74 h 84"/>
                <a:gd name="T8" fmla="*/ 51 w 83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4">
                  <a:moveTo>
                    <a:pt x="51" y="0"/>
                  </a:moveTo>
                  <a:cubicBezTo>
                    <a:pt x="34" y="4"/>
                    <a:pt x="17" y="8"/>
                    <a:pt x="0" y="12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64" y="76"/>
                    <a:pt x="83" y="74"/>
                    <a:pt x="83" y="74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7" name="Freeform 19"/>
            <p:cNvSpPr/>
            <p:nvPr/>
          </p:nvSpPr>
          <p:spPr bwMode="auto">
            <a:xfrm>
              <a:off x="6247248" y="2266324"/>
              <a:ext cx="245807" cy="157974"/>
            </a:xfrm>
            <a:custGeom>
              <a:avLst/>
              <a:gdLst>
                <a:gd name="T0" fmla="*/ 0 w 238"/>
                <a:gd name="T1" fmla="*/ 65 h 153"/>
                <a:gd name="T2" fmla="*/ 137 w 238"/>
                <a:gd name="T3" fmla="*/ 125 h 153"/>
                <a:gd name="T4" fmla="*/ 199 w 238"/>
                <a:gd name="T5" fmla="*/ 0 h 153"/>
                <a:gd name="T6" fmla="*/ 0 w 238"/>
                <a:gd name="T7" fmla="*/ 6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53">
                  <a:moveTo>
                    <a:pt x="0" y="65"/>
                  </a:moveTo>
                  <a:cubicBezTo>
                    <a:pt x="12" y="99"/>
                    <a:pt x="39" y="153"/>
                    <a:pt x="137" y="125"/>
                  </a:cubicBezTo>
                  <a:cubicBezTo>
                    <a:pt x="238" y="96"/>
                    <a:pt x="199" y="0"/>
                    <a:pt x="199" y="0"/>
                  </a:cubicBezTo>
                  <a:cubicBezTo>
                    <a:pt x="199" y="0"/>
                    <a:pt x="85" y="3"/>
                    <a:pt x="0" y="65"/>
                  </a:cubicBez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8" name="Freeform 20"/>
            <p:cNvSpPr/>
            <p:nvPr/>
          </p:nvSpPr>
          <p:spPr bwMode="auto">
            <a:xfrm>
              <a:off x="6137930" y="2189233"/>
              <a:ext cx="54343" cy="94784"/>
            </a:xfrm>
            <a:custGeom>
              <a:avLst/>
              <a:gdLst>
                <a:gd name="T0" fmla="*/ 46 w 53"/>
                <a:gd name="T1" fmla="*/ 40 h 92"/>
                <a:gd name="T2" fmla="*/ 40 w 53"/>
                <a:gd name="T3" fmla="*/ 89 h 92"/>
                <a:gd name="T4" fmla="*/ 8 w 53"/>
                <a:gd name="T5" fmla="*/ 52 h 92"/>
                <a:gd name="T6" fmla="*/ 13 w 53"/>
                <a:gd name="T7" fmla="*/ 3 h 92"/>
                <a:gd name="T8" fmla="*/ 46 w 53"/>
                <a:gd name="T9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2">
                  <a:moveTo>
                    <a:pt x="46" y="40"/>
                  </a:moveTo>
                  <a:cubicBezTo>
                    <a:pt x="53" y="64"/>
                    <a:pt x="50" y="86"/>
                    <a:pt x="40" y="89"/>
                  </a:cubicBezTo>
                  <a:cubicBezTo>
                    <a:pt x="30" y="92"/>
                    <a:pt x="15" y="76"/>
                    <a:pt x="8" y="52"/>
                  </a:cubicBezTo>
                  <a:cubicBezTo>
                    <a:pt x="0" y="28"/>
                    <a:pt x="3" y="6"/>
                    <a:pt x="13" y="3"/>
                  </a:cubicBezTo>
                  <a:cubicBezTo>
                    <a:pt x="24" y="0"/>
                    <a:pt x="38" y="16"/>
                    <a:pt x="46" y="4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9" name="Freeform 21"/>
            <p:cNvSpPr/>
            <p:nvPr/>
          </p:nvSpPr>
          <p:spPr bwMode="auto">
            <a:xfrm>
              <a:off x="6427970" y="2098240"/>
              <a:ext cx="54975" cy="96048"/>
            </a:xfrm>
            <a:custGeom>
              <a:avLst/>
              <a:gdLst>
                <a:gd name="T0" fmla="*/ 45 w 53"/>
                <a:gd name="T1" fmla="*/ 41 h 93"/>
                <a:gd name="T2" fmla="*/ 40 w 53"/>
                <a:gd name="T3" fmla="*/ 90 h 93"/>
                <a:gd name="T4" fmla="*/ 8 w 53"/>
                <a:gd name="T5" fmla="*/ 53 h 93"/>
                <a:gd name="T6" fmla="*/ 13 w 53"/>
                <a:gd name="T7" fmla="*/ 4 h 93"/>
                <a:gd name="T8" fmla="*/ 45 w 53"/>
                <a:gd name="T9" fmla="*/ 4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3">
                  <a:moveTo>
                    <a:pt x="45" y="41"/>
                  </a:moveTo>
                  <a:cubicBezTo>
                    <a:pt x="53" y="65"/>
                    <a:pt x="50" y="87"/>
                    <a:pt x="40" y="90"/>
                  </a:cubicBezTo>
                  <a:cubicBezTo>
                    <a:pt x="29" y="93"/>
                    <a:pt x="15" y="76"/>
                    <a:pt x="8" y="53"/>
                  </a:cubicBezTo>
                  <a:cubicBezTo>
                    <a:pt x="0" y="29"/>
                    <a:pt x="3" y="7"/>
                    <a:pt x="13" y="4"/>
                  </a:cubicBezTo>
                  <a:cubicBezTo>
                    <a:pt x="24" y="0"/>
                    <a:pt x="38" y="17"/>
                    <a:pt x="45" y="4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本题考查“比较级+比较级”的用法，rich的比较级为richer，故本题正确答案为are getting/becoming richer and richer。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本题考查带连字符的数字作定语的用法，故本题正确答案为eight-year-old boy。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+ 比较级 , the + 比较级 越……，越……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ask sb. to do sth. 告诉某人做某事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 eight-year-old boy 一位八岁的男孩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find it + adj. to do sth. 发现做某事怎样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 测 题 四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458" y="808297"/>
            <a:ext cx="11651411" cy="59134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难度系数：★★★ 建议时长：8 分钟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We should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(花费至少一个半小时) reading English every day.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It is the second time that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(我参观故宫).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 You are late for class. __________________________________________ (你昨晚不应该熬夜).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 __________________________  (对于我们来说有必要) to master a foreign language.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 My father _________________________(过去经常喝酒), but now he has given it up.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7330" y="1527810"/>
            <a:ext cx="9424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 at least one and a half hours/one hour and a half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581736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5420995" y="2555875"/>
            <a:ext cx="6431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have vi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sited the Forbidden City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8737341" y="21128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2615306" y="307794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4562475" y="3503930"/>
            <a:ext cx="8900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You shouldn’t have stayed up last night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862330" y="4366895"/>
            <a:ext cx="3969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is necessary for us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15565" y="5365115"/>
            <a:ext cx="427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used to drink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hlinkClick r:id="rId4" action="ppaction://hlinksldjump"/>
          </p:cNvPr>
          <p:cNvSpPr txBox="1"/>
          <p:nvPr/>
        </p:nvSpPr>
        <p:spPr>
          <a:xfrm>
            <a:off x="3598286" y="402614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3598286" y="50103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3243321" y="599274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6" grpId="0"/>
      <p:bldP spid="7" grpId="0"/>
      <p:bldP spid="7" grpId="1"/>
      <p:bldP spid="8" grpId="0" bldLvl="0" animBg="1"/>
      <p:bldP spid="11" grpId="0" bldLvl="0" animBg="1"/>
      <p:bldP spid="1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5" y="189781"/>
            <a:ext cx="11223849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本题考查spend some time (in) doing sth.的用法。其中in可以省去。此外，“一个半小时”的英文表达为one and a half hours或one hour and a half，根据句意可知本题正确答案为spend at least one and a half hours/one hour and a half。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本题考查现在完成时的固定句型“it is the first/second/third time that从句”的用法。在这个句型中that从句里要用现在完成时，故本题正确答案为I have visited the Forbidden City。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106644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本题考查shouldn’t+have+p.p.（本不应该做，实际却做了）的用法。根据句意可知本题正确答案为You shouldn’t have stayed up last night。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本题考查it作形式主语的用法。It is necessary for sb. to do sth.（对于某人来说，做某事是有必要的），根据句意可知本题正确答案为It is necessary for us。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本题考查used to do sth.（过去常常做某事）的用法，故本题正确答案为used to drink。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spend some time (in) doing sth. 花费多少时间做某事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shouldn’t have done 本不应该做，实际上却做了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used to do sth. 过去常常做某事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It is necessary for sb. to do sth. 对某人来说，做某事是有必要的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61270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414"/>
          <p:cNvGrpSpPr>
            <a:grpSpLocks noChangeAspect="1"/>
          </p:cNvGrpSpPr>
          <p:nvPr/>
        </p:nvGrpSpPr>
        <p:grpSpPr bwMode="auto">
          <a:xfrm>
            <a:off x="10255446" y="1599439"/>
            <a:ext cx="1773485" cy="3154094"/>
            <a:chOff x="3008" y="145"/>
            <a:chExt cx="1597" cy="4032"/>
          </a:xfrm>
        </p:grpSpPr>
        <p:sp>
          <p:nvSpPr>
            <p:cNvPr id="95" name="Freeform 415"/>
            <p:cNvSpPr/>
            <p:nvPr/>
          </p:nvSpPr>
          <p:spPr bwMode="auto">
            <a:xfrm>
              <a:off x="3152" y="1859"/>
              <a:ext cx="1427" cy="2318"/>
            </a:xfrm>
            <a:custGeom>
              <a:avLst/>
              <a:gdLst>
                <a:gd name="T0" fmla="*/ 871 w 871"/>
                <a:gd name="T1" fmla="*/ 1386 h 1418"/>
                <a:gd name="T2" fmla="*/ 840 w 871"/>
                <a:gd name="T3" fmla="*/ 1418 h 1418"/>
                <a:gd name="T4" fmla="*/ 31 w 871"/>
                <a:gd name="T5" fmla="*/ 1418 h 1418"/>
                <a:gd name="T6" fmla="*/ 0 w 871"/>
                <a:gd name="T7" fmla="*/ 1386 h 1418"/>
                <a:gd name="T8" fmla="*/ 0 w 871"/>
                <a:gd name="T9" fmla="*/ 32 h 1418"/>
                <a:gd name="T10" fmla="*/ 31 w 871"/>
                <a:gd name="T11" fmla="*/ 0 h 1418"/>
                <a:gd name="T12" fmla="*/ 840 w 871"/>
                <a:gd name="T13" fmla="*/ 0 h 1418"/>
                <a:gd name="T14" fmla="*/ 871 w 871"/>
                <a:gd name="T15" fmla="*/ 32 h 1418"/>
                <a:gd name="T16" fmla="*/ 871 w 871"/>
                <a:gd name="T17" fmla="*/ 1386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1" h="1418">
                  <a:moveTo>
                    <a:pt x="871" y="1386"/>
                  </a:moveTo>
                  <a:cubicBezTo>
                    <a:pt x="871" y="1404"/>
                    <a:pt x="857" y="1418"/>
                    <a:pt x="840" y="1418"/>
                  </a:cubicBezTo>
                  <a:cubicBezTo>
                    <a:pt x="31" y="1418"/>
                    <a:pt x="31" y="1418"/>
                    <a:pt x="31" y="1418"/>
                  </a:cubicBezTo>
                  <a:cubicBezTo>
                    <a:pt x="14" y="1418"/>
                    <a:pt x="0" y="1404"/>
                    <a:pt x="0" y="13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57" y="0"/>
                    <a:pt x="871" y="14"/>
                    <a:pt x="871" y="32"/>
                  </a:cubicBezTo>
                  <a:cubicBezTo>
                    <a:pt x="871" y="1386"/>
                    <a:pt x="871" y="1386"/>
                    <a:pt x="871" y="1386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416"/>
            <p:cNvSpPr/>
            <p:nvPr/>
          </p:nvSpPr>
          <p:spPr bwMode="auto">
            <a:xfrm>
              <a:off x="3241" y="1979"/>
              <a:ext cx="1249" cy="1933"/>
            </a:xfrm>
            <a:custGeom>
              <a:avLst/>
              <a:gdLst>
                <a:gd name="T0" fmla="*/ 0 w 1249"/>
                <a:gd name="T1" fmla="*/ 1933 h 1933"/>
                <a:gd name="T2" fmla="*/ 1247 w 1249"/>
                <a:gd name="T3" fmla="*/ 1933 h 1933"/>
                <a:gd name="T4" fmla="*/ 1249 w 1249"/>
                <a:gd name="T5" fmla="*/ 1 h 1933"/>
                <a:gd name="T6" fmla="*/ 1 w 1249"/>
                <a:gd name="T7" fmla="*/ 0 h 1933"/>
                <a:gd name="T8" fmla="*/ 0 w 1249"/>
                <a:gd name="T9" fmla="*/ 1933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9" h="1933">
                  <a:moveTo>
                    <a:pt x="0" y="1933"/>
                  </a:moveTo>
                  <a:lnTo>
                    <a:pt x="1247" y="1933"/>
                  </a:lnTo>
                  <a:lnTo>
                    <a:pt x="1249" y="1"/>
                  </a:lnTo>
                  <a:lnTo>
                    <a:pt x="1" y="0"/>
                  </a:lnTo>
                  <a:lnTo>
                    <a:pt x="0" y="193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417"/>
            <p:cNvSpPr/>
            <p:nvPr/>
          </p:nvSpPr>
          <p:spPr bwMode="auto">
            <a:xfrm>
              <a:off x="3241" y="1979"/>
              <a:ext cx="1249" cy="1933"/>
            </a:xfrm>
            <a:custGeom>
              <a:avLst/>
              <a:gdLst>
                <a:gd name="T0" fmla="*/ 0 w 1249"/>
                <a:gd name="T1" fmla="*/ 1933 h 1933"/>
                <a:gd name="T2" fmla="*/ 1247 w 1249"/>
                <a:gd name="T3" fmla="*/ 1933 h 1933"/>
                <a:gd name="T4" fmla="*/ 1249 w 1249"/>
                <a:gd name="T5" fmla="*/ 1 h 1933"/>
                <a:gd name="T6" fmla="*/ 1 w 1249"/>
                <a:gd name="T7" fmla="*/ 0 h 1933"/>
                <a:gd name="T8" fmla="*/ 0 w 1249"/>
                <a:gd name="T9" fmla="*/ 1933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9" h="1933">
                  <a:moveTo>
                    <a:pt x="0" y="1933"/>
                  </a:moveTo>
                  <a:lnTo>
                    <a:pt x="1247" y="1933"/>
                  </a:lnTo>
                  <a:lnTo>
                    <a:pt x="1249" y="1"/>
                  </a:lnTo>
                  <a:lnTo>
                    <a:pt x="1" y="0"/>
                  </a:lnTo>
                  <a:lnTo>
                    <a:pt x="0" y="19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418"/>
            <p:cNvSpPr/>
            <p:nvPr/>
          </p:nvSpPr>
          <p:spPr bwMode="auto">
            <a:xfrm>
              <a:off x="3262" y="2013"/>
              <a:ext cx="1205" cy="1865"/>
            </a:xfrm>
            <a:custGeom>
              <a:avLst/>
              <a:gdLst>
                <a:gd name="T0" fmla="*/ 0 w 1205"/>
                <a:gd name="T1" fmla="*/ 1863 h 1865"/>
                <a:gd name="T2" fmla="*/ 1204 w 1205"/>
                <a:gd name="T3" fmla="*/ 1865 h 1865"/>
                <a:gd name="T4" fmla="*/ 1205 w 1205"/>
                <a:gd name="T5" fmla="*/ 2 h 1865"/>
                <a:gd name="T6" fmla="*/ 3 w 1205"/>
                <a:gd name="T7" fmla="*/ 0 h 1865"/>
                <a:gd name="T8" fmla="*/ 0 w 1205"/>
                <a:gd name="T9" fmla="*/ 1863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1865">
                  <a:moveTo>
                    <a:pt x="0" y="1863"/>
                  </a:moveTo>
                  <a:lnTo>
                    <a:pt x="1204" y="1865"/>
                  </a:lnTo>
                  <a:lnTo>
                    <a:pt x="1205" y="2"/>
                  </a:lnTo>
                  <a:lnTo>
                    <a:pt x="3" y="0"/>
                  </a:lnTo>
                  <a:lnTo>
                    <a:pt x="0" y="186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Freeform 419"/>
            <p:cNvSpPr/>
            <p:nvPr/>
          </p:nvSpPr>
          <p:spPr bwMode="auto">
            <a:xfrm>
              <a:off x="3262" y="2013"/>
              <a:ext cx="1205" cy="1865"/>
            </a:xfrm>
            <a:custGeom>
              <a:avLst/>
              <a:gdLst>
                <a:gd name="T0" fmla="*/ 0 w 1205"/>
                <a:gd name="T1" fmla="*/ 1863 h 1865"/>
                <a:gd name="T2" fmla="*/ 1204 w 1205"/>
                <a:gd name="T3" fmla="*/ 1865 h 1865"/>
                <a:gd name="T4" fmla="*/ 1205 w 1205"/>
                <a:gd name="T5" fmla="*/ 2 h 1865"/>
                <a:gd name="T6" fmla="*/ 3 w 1205"/>
                <a:gd name="T7" fmla="*/ 0 h 1865"/>
                <a:gd name="T8" fmla="*/ 0 w 1205"/>
                <a:gd name="T9" fmla="*/ 1863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1865">
                  <a:moveTo>
                    <a:pt x="0" y="1863"/>
                  </a:moveTo>
                  <a:lnTo>
                    <a:pt x="1204" y="1865"/>
                  </a:lnTo>
                  <a:lnTo>
                    <a:pt x="1205" y="2"/>
                  </a:lnTo>
                  <a:lnTo>
                    <a:pt x="3" y="0"/>
                  </a:lnTo>
                  <a:lnTo>
                    <a:pt x="0" y="18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420"/>
            <p:cNvSpPr/>
            <p:nvPr/>
          </p:nvSpPr>
          <p:spPr bwMode="auto">
            <a:xfrm>
              <a:off x="3801" y="3946"/>
              <a:ext cx="150" cy="152"/>
            </a:xfrm>
            <a:custGeom>
              <a:avLst/>
              <a:gdLst>
                <a:gd name="T0" fmla="*/ 0 w 92"/>
                <a:gd name="T1" fmla="*/ 47 h 93"/>
                <a:gd name="T2" fmla="*/ 46 w 92"/>
                <a:gd name="T3" fmla="*/ 93 h 93"/>
                <a:gd name="T4" fmla="*/ 92 w 92"/>
                <a:gd name="T5" fmla="*/ 47 h 93"/>
                <a:gd name="T6" fmla="*/ 46 w 92"/>
                <a:gd name="T7" fmla="*/ 0 h 93"/>
                <a:gd name="T8" fmla="*/ 0 w 92"/>
                <a:gd name="T9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0" y="47"/>
                  </a:moveTo>
                  <a:cubicBezTo>
                    <a:pt x="0" y="72"/>
                    <a:pt x="20" y="93"/>
                    <a:pt x="46" y="93"/>
                  </a:cubicBezTo>
                  <a:cubicBezTo>
                    <a:pt x="71" y="93"/>
                    <a:pt x="92" y="72"/>
                    <a:pt x="92" y="47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0" y="0"/>
                    <a:pt x="0" y="21"/>
                    <a:pt x="0" y="4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421"/>
            <p:cNvSpPr>
              <a:spLocks noEditPoints="1"/>
            </p:cNvSpPr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0 w 126"/>
                <a:gd name="T1" fmla="*/ 1863 h 1863"/>
                <a:gd name="T2" fmla="*/ 0 w 126"/>
                <a:gd name="T3" fmla="*/ 1863 h 1863"/>
                <a:gd name="T4" fmla="*/ 124 w 126"/>
                <a:gd name="T5" fmla="*/ 1863 h 1863"/>
                <a:gd name="T6" fmla="*/ 0 w 126"/>
                <a:gd name="T7" fmla="*/ 1863 h 1863"/>
                <a:gd name="T8" fmla="*/ 3 w 126"/>
                <a:gd name="T9" fmla="*/ 0 h 1863"/>
                <a:gd name="T10" fmla="*/ 3 w 126"/>
                <a:gd name="T11" fmla="*/ 0 h 1863"/>
                <a:gd name="T12" fmla="*/ 126 w 126"/>
                <a:gd name="T13" fmla="*/ 0 h 1863"/>
                <a:gd name="T14" fmla="*/ 126 w 126"/>
                <a:gd name="T15" fmla="*/ 0 h 1863"/>
                <a:gd name="T16" fmla="*/ 3 w 126"/>
                <a:gd name="T1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863">
                  <a:moveTo>
                    <a:pt x="0" y="1863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0" y="1863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422"/>
            <p:cNvSpPr>
              <a:spLocks noEditPoints="1"/>
            </p:cNvSpPr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0 w 126"/>
                <a:gd name="T1" fmla="*/ 1863 h 1863"/>
                <a:gd name="T2" fmla="*/ 0 w 126"/>
                <a:gd name="T3" fmla="*/ 1863 h 1863"/>
                <a:gd name="T4" fmla="*/ 124 w 126"/>
                <a:gd name="T5" fmla="*/ 1863 h 1863"/>
                <a:gd name="T6" fmla="*/ 0 w 126"/>
                <a:gd name="T7" fmla="*/ 1863 h 1863"/>
                <a:gd name="T8" fmla="*/ 3 w 126"/>
                <a:gd name="T9" fmla="*/ 0 h 1863"/>
                <a:gd name="T10" fmla="*/ 3 w 126"/>
                <a:gd name="T11" fmla="*/ 0 h 1863"/>
                <a:gd name="T12" fmla="*/ 126 w 126"/>
                <a:gd name="T13" fmla="*/ 0 h 1863"/>
                <a:gd name="T14" fmla="*/ 126 w 126"/>
                <a:gd name="T15" fmla="*/ 0 h 1863"/>
                <a:gd name="T16" fmla="*/ 3 w 126"/>
                <a:gd name="T1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863">
                  <a:moveTo>
                    <a:pt x="0" y="1863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0" y="1863"/>
                  </a:lnTo>
                  <a:moveTo>
                    <a:pt x="3" y="0"/>
                  </a:moveTo>
                  <a:lnTo>
                    <a:pt x="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423"/>
            <p:cNvSpPr/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3 w 126"/>
                <a:gd name="T1" fmla="*/ 0 h 1863"/>
                <a:gd name="T2" fmla="*/ 0 w 126"/>
                <a:gd name="T3" fmla="*/ 1863 h 1863"/>
                <a:gd name="T4" fmla="*/ 124 w 126"/>
                <a:gd name="T5" fmla="*/ 1863 h 1863"/>
                <a:gd name="T6" fmla="*/ 126 w 126"/>
                <a:gd name="T7" fmla="*/ 0 h 1863"/>
                <a:gd name="T8" fmla="*/ 3 w 126"/>
                <a:gd name="T9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863">
                  <a:moveTo>
                    <a:pt x="3" y="0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12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Freeform 424"/>
            <p:cNvSpPr/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3 w 126"/>
                <a:gd name="T1" fmla="*/ 0 h 1863"/>
                <a:gd name="T2" fmla="*/ 0 w 126"/>
                <a:gd name="T3" fmla="*/ 1863 h 1863"/>
                <a:gd name="T4" fmla="*/ 124 w 126"/>
                <a:gd name="T5" fmla="*/ 1863 h 1863"/>
                <a:gd name="T6" fmla="*/ 126 w 126"/>
                <a:gd name="T7" fmla="*/ 0 h 1863"/>
                <a:gd name="T8" fmla="*/ 3 w 126"/>
                <a:gd name="T9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863">
                  <a:moveTo>
                    <a:pt x="3" y="0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126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Freeform 425"/>
            <p:cNvSpPr>
              <a:spLocks noEditPoints="1"/>
            </p:cNvSpPr>
            <p:nvPr/>
          </p:nvSpPr>
          <p:spPr bwMode="auto">
            <a:xfrm>
              <a:off x="4130" y="2013"/>
              <a:ext cx="47" cy="1865"/>
            </a:xfrm>
            <a:custGeom>
              <a:avLst/>
              <a:gdLst>
                <a:gd name="T0" fmla="*/ 15 w 47"/>
                <a:gd name="T1" fmla="*/ 1865 h 1865"/>
                <a:gd name="T2" fmla="*/ 46 w 47"/>
                <a:gd name="T3" fmla="*/ 1865 h 1865"/>
                <a:gd name="T4" fmla="*/ 15 w 47"/>
                <a:gd name="T5" fmla="*/ 1865 h 1865"/>
                <a:gd name="T6" fmla="*/ 0 w 47"/>
                <a:gd name="T7" fmla="*/ 0 h 1865"/>
                <a:gd name="T8" fmla="*/ 0 w 47"/>
                <a:gd name="T9" fmla="*/ 2 h 1865"/>
                <a:gd name="T10" fmla="*/ 47 w 47"/>
                <a:gd name="T11" fmla="*/ 2 h 1865"/>
                <a:gd name="T12" fmla="*/ 47 w 47"/>
                <a:gd name="T13" fmla="*/ 2 h 1865"/>
                <a:gd name="T14" fmla="*/ 0 w 47"/>
                <a:gd name="T15" fmla="*/ 0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865">
                  <a:moveTo>
                    <a:pt x="15" y="1865"/>
                  </a:moveTo>
                  <a:lnTo>
                    <a:pt x="46" y="1865"/>
                  </a:lnTo>
                  <a:lnTo>
                    <a:pt x="15" y="1865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Freeform 426"/>
            <p:cNvSpPr>
              <a:spLocks noEditPoints="1"/>
            </p:cNvSpPr>
            <p:nvPr/>
          </p:nvSpPr>
          <p:spPr bwMode="auto">
            <a:xfrm>
              <a:off x="4130" y="2013"/>
              <a:ext cx="47" cy="1865"/>
            </a:xfrm>
            <a:custGeom>
              <a:avLst/>
              <a:gdLst>
                <a:gd name="T0" fmla="*/ 15 w 47"/>
                <a:gd name="T1" fmla="*/ 1865 h 1865"/>
                <a:gd name="T2" fmla="*/ 46 w 47"/>
                <a:gd name="T3" fmla="*/ 1865 h 1865"/>
                <a:gd name="T4" fmla="*/ 15 w 47"/>
                <a:gd name="T5" fmla="*/ 1865 h 1865"/>
                <a:gd name="T6" fmla="*/ 0 w 47"/>
                <a:gd name="T7" fmla="*/ 0 h 1865"/>
                <a:gd name="T8" fmla="*/ 0 w 47"/>
                <a:gd name="T9" fmla="*/ 2 h 1865"/>
                <a:gd name="T10" fmla="*/ 47 w 47"/>
                <a:gd name="T11" fmla="*/ 2 h 1865"/>
                <a:gd name="T12" fmla="*/ 47 w 47"/>
                <a:gd name="T13" fmla="*/ 2 h 1865"/>
                <a:gd name="T14" fmla="*/ 0 w 47"/>
                <a:gd name="T15" fmla="*/ 0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865">
                  <a:moveTo>
                    <a:pt x="15" y="1865"/>
                  </a:moveTo>
                  <a:lnTo>
                    <a:pt x="46" y="1865"/>
                  </a:lnTo>
                  <a:lnTo>
                    <a:pt x="15" y="1865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427"/>
            <p:cNvSpPr/>
            <p:nvPr/>
          </p:nvSpPr>
          <p:spPr bwMode="auto">
            <a:xfrm>
              <a:off x="4128" y="2015"/>
              <a:ext cx="49" cy="1863"/>
            </a:xfrm>
            <a:custGeom>
              <a:avLst/>
              <a:gdLst>
                <a:gd name="T0" fmla="*/ 2 w 49"/>
                <a:gd name="T1" fmla="*/ 0 h 1863"/>
                <a:gd name="T2" fmla="*/ 0 w 49"/>
                <a:gd name="T3" fmla="*/ 1863 h 1863"/>
                <a:gd name="T4" fmla="*/ 17 w 49"/>
                <a:gd name="T5" fmla="*/ 1863 h 1863"/>
                <a:gd name="T6" fmla="*/ 48 w 49"/>
                <a:gd name="T7" fmla="*/ 1863 h 1863"/>
                <a:gd name="T8" fmla="*/ 49 w 49"/>
                <a:gd name="T9" fmla="*/ 0 h 1863"/>
                <a:gd name="T10" fmla="*/ 2 w 49"/>
                <a:gd name="T11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863">
                  <a:moveTo>
                    <a:pt x="2" y="0"/>
                  </a:moveTo>
                  <a:lnTo>
                    <a:pt x="0" y="1863"/>
                  </a:lnTo>
                  <a:lnTo>
                    <a:pt x="17" y="1863"/>
                  </a:lnTo>
                  <a:lnTo>
                    <a:pt x="48" y="1863"/>
                  </a:lnTo>
                  <a:lnTo>
                    <a:pt x="49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428"/>
            <p:cNvSpPr/>
            <p:nvPr/>
          </p:nvSpPr>
          <p:spPr bwMode="auto">
            <a:xfrm>
              <a:off x="4128" y="2015"/>
              <a:ext cx="49" cy="1863"/>
            </a:xfrm>
            <a:custGeom>
              <a:avLst/>
              <a:gdLst>
                <a:gd name="T0" fmla="*/ 2 w 49"/>
                <a:gd name="T1" fmla="*/ 0 h 1863"/>
                <a:gd name="T2" fmla="*/ 0 w 49"/>
                <a:gd name="T3" fmla="*/ 1863 h 1863"/>
                <a:gd name="T4" fmla="*/ 17 w 49"/>
                <a:gd name="T5" fmla="*/ 1863 h 1863"/>
                <a:gd name="T6" fmla="*/ 48 w 49"/>
                <a:gd name="T7" fmla="*/ 1863 h 1863"/>
                <a:gd name="T8" fmla="*/ 49 w 49"/>
                <a:gd name="T9" fmla="*/ 0 h 1863"/>
                <a:gd name="T10" fmla="*/ 2 w 49"/>
                <a:gd name="T11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863">
                  <a:moveTo>
                    <a:pt x="2" y="0"/>
                  </a:moveTo>
                  <a:lnTo>
                    <a:pt x="0" y="1863"/>
                  </a:lnTo>
                  <a:lnTo>
                    <a:pt x="17" y="1863"/>
                  </a:lnTo>
                  <a:lnTo>
                    <a:pt x="48" y="1863"/>
                  </a:lnTo>
                  <a:lnTo>
                    <a:pt x="49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429"/>
            <p:cNvSpPr/>
            <p:nvPr/>
          </p:nvSpPr>
          <p:spPr bwMode="auto">
            <a:xfrm>
              <a:off x="3814" y="3961"/>
              <a:ext cx="124" cy="124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75 h 76"/>
                <a:gd name="T4" fmla="*/ 76 w 76"/>
                <a:gd name="T5" fmla="*/ 38 h 76"/>
                <a:gd name="T6" fmla="*/ 38 w 76"/>
                <a:gd name="T7" fmla="*/ 0 h 76"/>
                <a:gd name="T8" fmla="*/ 0 w 76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59"/>
                    <a:pt x="17" y="75"/>
                    <a:pt x="38" y="75"/>
                  </a:cubicBezTo>
                  <a:cubicBezTo>
                    <a:pt x="59" y="76"/>
                    <a:pt x="76" y="59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430"/>
            <p:cNvSpPr/>
            <p:nvPr/>
          </p:nvSpPr>
          <p:spPr bwMode="auto">
            <a:xfrm>
              <a:off x="3648" y="1913"/>
              <a:ext cx="433" cy="25"/>
            </a:xfrm>
            <a:custGeom>
              <a:avLst/>
              <a:gdLst>
                <a:gd name="T0" fmla="*/ 264 w 264"/>
                <a:gd name="T1" fmla="*/ 8 h 15"/>
                <a:gd name="T2" fmla="*/ 257 w 264"/>
                <a:gd name="T3" fmla="*/ 15 h 15"/>
                <a:gd name="T4" fmla="*/ 8 w 264"/>
                <a:gd name="T5" fmla="*/ 15 h 15"/>
                <a:gd name="T6" fmla="*/ 0 w 264"/>
                <a:gd name="T7" fmla="*/ 8 h 15"/>
                <a:gd name="T8" fmla="*/ 8 w 264"/>
                <a:gd name="T9" fmla="*/ 0 h 15"/>
                <a:gd name="T10" fmla="*/ 257 w 264"/>
                <a:gd name="T11" fmla="*/ 0 h 15"/>
                <a:gd name="T12" fmla="*/ 264 w 264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5">
                  <a:moveTo>
                    <a:pt x="264" y="8"/>
                  </a:moveTo>
                  <a:cubicBezTo>
                    <a:pt x="264" y="12"/>
                    <a:pt x="261" y="15"/>
                    <a:pt x="25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61" y="0"/>
                    <a:pt x="264" y="4"/>
                    <a:pt x="264" y="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Freeform 431"/>
            <p:cNvSpPr/>
            <p:nvPr/>
          </p:nvSpPr>
          <p:spPr bwMode="auto">
            <a:xfrm>
              <a:off x="3008" y="3476"/>
              <a:ext cx="629" cy="402"/>
            </a:xfrm>
            <a:custGeom>
              <a:avLst/>
              <a:gdLst>
                <a:gd name="T0" fmla="*/ 384 w 384"/>
                <a:gd name="T1" fmla="*/ 246 h 246"/>
                <a:gd name="T2" fmla="*/ 204 w 384"/>
                <a:gd name="T3" fmla="*/ 66 h 246"/>
                <a:gd name="T4" fmla="*/ 155 w 384"/>
                <a:gd name="T5" fmla="*/ 246 h 246"/>
                <a:gd name="T6" fmla="*/ 384 w 384"/>
                <a:gd name="T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246">
                  <a:moveTo>
                    <a:pt x="384" y="246"/>
                  </a:moveTo>
                  <a:cubicBezTo>
                    <a:pt x="204" y="66"/>
                    <a:pt x="204" y="66"/>
                    <a:pt x="204" y="66"/>
                  </a:cubicBezTo>
                  <a:cubicBezTo>
                    <a:pt x="46" y="0"/>
                    <a:pt x="0" y="234"/>
                    <a:pt x="155" y="246"/>
                  </a:cubicBezTo>
                  <a:lnTo>
                    <a:pt x="384" y="2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Freeform 432"/>
            <p:cNvSpPr/>
            <p:nvPr/>
          </p:nvSpPr>
          <p:spPr bwMode="auto">
            <a:xfrm>
              <a:off x="4079" y="3386"/>
              <a:ext cx="526" cy="519"/>
            </a:xfrm>
            <a:custGeom>
              <a:avLst/>
              <a:gdLst>
                <a:gd name="T0" fmla="*/ 237 w 321"/>
                <a:gd name="T1" fmla="*/ 301 h 318"/>
                <a:gd name="T2" fmla="*/ 236 w 321"/>
                <a:gd name="T3" fmla="*/ 187 h 318"/>
                <a:gd name="T4" fmla="*/ 295 w 321"/>
                <a:gd name="T5" fmla="*/ 71 h 318"/>
                <a:gd name="T6" fmla="*/ 156 w 321"/>
                <a:gd name="T7" fmla="*/ 44 h 318"/>
                <a:gd name="T8" fmla="*/ 0 w 321"/>
                <a:gd name="T9" fmla="*/ 301 h 318"/>
                <a:gd name="T10" fmla="*/ 237 w 321"/>
                <a:gd name="T11" fmla="*/ 30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318">
                  <a:moveTo>
                    <a:pt x="237" y="301"/>
                  </a:moveTo>
                  <a:cubicBezTo>
                    <a:pt x="294" y="318"/>
                    <a:pt x="308" y="212"/>
                    <a:pt x="236" y="187"/>
                  </a:cubicBezTo>
                  <a:cubicBezTo>
                    <a:pt x="281" y="173"/>
                    <a:pt x="321" y="129"/>
                    <a:pt x="295" y="71"/>
                  </a:cubicBezTo>
                  <a:cubicBezTo>
                    <a:pt x="264" y="0"/>
                    <a:pt x="202" y="33"/>
                    <a:pt x="156" y="44"/>
                  </a:cubicBezTo>
                  <a:cubicBezTo>
                    <a:pt x="0" y="301"/>
                    <a:pt x="0" y="301"/>
                    <a:pt x="0" y="301"/>
                  </a:cubicBezTo>
                  <a:lnTo>
                    <a:pt x="237" y="3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Freeform 433"/>
            <p:cNvSpPr/>
            <p:nvPr/>
          </p:nvSpPr>
          <p:spPr bwMode="auto">
            <a:xfrm>
              <a:off x="3791" y="3521"/>
              <a:ext cx="612" cy="357"/>
            </a:xfrm>
            <a:custGeom>
              <a:avLst/>
              <a:gdLst>
                <a:gd name="T0" fmla="*/ 254 w 374"/>
                <a:gd name="T1" fmla="*/ 218 h 218"/>
                <a:gd name="T2" fmla="*/ 237 w 374"/>
                <a:gd name="T3" fmla="*/ 182 h 218"/>
                <a:gd name="T4" fmla="*/ 349 w 374"/>
                <a:gd name="T5" fmla="*/ 163 h 218"/>
                <a:gd name="T6" fmla="*/ 317 w 374"/>
                <a:gd name="T7" fmla="*/ 46 h 218"/>
                <a:gd name="T8" fmla="*/ 117 w 374"/>
                <a:gd name="T9" fmla="*/ 7 h 218"/>
                <a:gd name="T10" fmla="*/ 0 w 374"/>
                <a:gd name="T11" fmla="*/ 218 h 218"/>
                <a:gd name="T12" fmla="*/ 254 w 374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4" h="218">
                  <a:moveTo>
                    <a:pt x="254" y="218"/>
                  </a:moveTo>
                  <a:cubicBezTo>
                    <a:pt x="250" y="205"/>
                    <a:pt x="244" y="192"/>
                    <a:pt x="237" y="182"/>
                  </a:cubicBezTo>
                  <a:cubicBezTo>
                    <a:pt x="268" y="204"/>
                    <a:pt x="328" y="198"/>
                    <a:pt x="349" y="163"/>
                  </a:cubicBezTo>
                  <a:cubicBezTo>
                    <a:pt x="374" y="123"/>
                    <a:pt x="345" y="72"/>
                    <a:pt x="317" y="46"/>
                  </a:cubicBezTo>
                  <a:cubicBezTo>
                    <a:pt x="317" y="46"/>
                    <a:pt x="165" y="0"/>
                    <a:pt x="117" y="7"/>
                  </a:cubicBezTo>
                  <a:cubicBezTo>
                    <a:pt x="69" y="13"/>
                    <a:pt x="1" y="134"/>
                    <a:pt x="0" y="218"/>
                  </a:cubicBezTo>
                  <a:lnTo>
                    <a:pt x="254" y="2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34"/>
            <p:cNvSpPr/>
            <p:nvPr/>
          </p:nvSpPr>
          <p:spPr bwMode="auto">
            <a:xfrm>
              <a:off x="3519" y="2748"/>
              <a:ext cx="907" cy="1071"/>
            </a:xfrm>
            <a:custGeom>
              <a:avLst/>
              <a:gdLst>
                <a:gd name="T0" fmla="*/ 20 w 554"/>
                <a:gd name="T1" fmla="*/ 218 h 655"/>
                <a:gd name="T2" fmla="*/ 128 w 554"/>
                <a:gd name="T3" fmla="*/ 166 h 655"/>
                <a:gd name="T4" fmla="*/ 136 w 554"/>
                <a:gd name="T5" fmla="*/ 40 h 655"/>
                <a:gd name="T6" fmla="*/ 230 w 554"/>
                <a:gd name="T7" fmla="*/ 37 h 655"/>
                <a:gd name="T8" fmla="*/ 230 w 554"/>
                <a:gd name="T9" fmla="*/ 26 h 655"/>
                <a:gd name="T10" fmla="*/ 333 w 554"/>
                <a:gd name="T11" fmla="*/ 81 h 655"/>
                <a:gd name="T12" fmla="*/ 305 w 554"/>
                <a:gd name="T13" fmla="*/ 166 h 655"/>
                <a:gd name="T14" fmla="*/ 442 w 554"/>
                <a:gd name="T15" fmla="*/ 312 h 655"/>
                <a:gd name="T16" fmla="*/ 538 w 554"/>
                <a:gd name="T17" fmla="*/ 374 h 655"/>
                <a:gd name="T18" fmla="*/ 512 w 554"/>
                <a:gd name="T19" fmla="*/ 524 h 655"/>
                <a:gd name="T20" fmla="*/ 345 w 554"/>
                <a:gd name="T21" fmla="*/ 510 h 655"/>
                <a:gd name="T22" fmla="*/ 163 w 554"/>
                <a:gd name="T23" fmla="*/ 486 h 655"/>
                <a:gd name="T24" fmla="*/ 43 w 554"/>
                <a:gd name="T25" fmla="*/ 445 h 655"/>
                <a:gd name="T26" fmla="*/ 95 w 554"/>
                <a:gd name="T27" fmla="*/ 338 h 655"/>
                <a:gd name="T28" fmla="*/ 20 w 554"/>
                <a:gd name="T29" fmla="*/ 218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4" h="655">
                  <a:moveTo>
                    <a:pt x="20" y="218"/>
                  </a:moveTo>
                  <a:cubicBezTo>
                    <a:pt x="38" y="157"/>
                    <a:pt x="91" y="150"/>
                    <a:pt x="128" y="166"/>
                  </a:cubicBezTo>
                  <a:cubicBezTo>
                    <a:pt x="90" y="141"/>
                    <a:pt x="102" y="66"/>
                    <a:pt x="136" y="40"/>
                  </a:cubicBezTo>
                  <a:cubicBezTo>
                    <a:pt x="164" y="19"/>
                    <a:pt x="204" y="27"/>
                    <a:pt x="230" y="37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61" y="0"/>
                    <a:pt x="325" y="48"/>
                    <a:pt x="333" y="81"/>
                  </a:cubicBezTo>
                  <a:cubicBezTo>
                    <a:pt x="342" y="113"/>
                    <a:pt x="325" y="146"/>
                    <a:pt x="305" y="166"/>
                  </a:cubicBezTo>
                  <a:cubicBezTo>
                    <a:pt x="414" y="87"/>
                    <a:pt x="516" y="210"/>
                    <a:pt x="442" y="312"/>
                  </a:cubicBezTo>
                  <a:cubicBezTo>
                    <a:pt x="478" y="294"/>
                    <a:pt x="527" y="338"/>
                    <a:pt x="538" y="374"/>
                  </a:cubicBezTo>
                  <a:cubicBezTo>
                    <a:pt x="554" y="423"/>
                    <a:pt x="547" y="486"/>
                    <a:pt x="512" y="524"/>
                  </a:cubicBezTo>
                  <a:cubicBezTo>
                    <a:pt x="470" y="569"/>
                    <a:pt x="380" y="574"/>
                    <a:pt x="345" y="510"/>
                  </a:cubicBezTo>
                  <a:cubicBezTo>
                    <a:pt x="333" y="655"/>
                    <a:pt x="115" y="610"/>
                    <a:pt x="163" y="486"/>
                  </a:cubicBezTo>
                  <a:cubicBezTo>
                    <a:pt x="107" y="532"/>
                    <a:pt x="59" y="491"/>
                    <a:pt x="43" y="445"/>
                  </a:cubicBezTo>
                  <a:cubicBezTo>
                    <a:pt x="27" y="402"/>
                    <a:pt x="50" y="339"/>
                    <a:pt x="95" y="338"/>
                  </a:cubicBezTo>
                  <a:cubicBezTo>
                    <a:pt x="38" y="329"/>
                    <a:pt x="0" y="284"/>
                    <a:pt x="20" y="2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35"/>
            <p:cNvSpPr/>
            <p:nvPr/>
          </p:nvSpPr>
          <p:spPr bwMode="auto">
            <a:xfrm>
              <a:off x="3201" y="3165"/>
              <a:ext cx="934" cy="750"/>
            </a:xfrm>
            <a:custGeom>
              <a:avLst/>
              <a:gdLst>
                <a:gd name="T0" fmla="*/ 112 w 570"/>
                <a:gd name="T1" fmla="*/ 379 h 459"/>
                <a:gd name="T2" fmla="*/ 84 w 570"/>
                <a:gd name="T3" fmla="*/ 436 h 459"/>
                <a:gd name="T4" fmla="*/ 416 w 570"/>
                <a:gd name="T5" fmla="*/ 436 h 459"/>
                <a:gd name="T6" fmla="*/ 405 w 570"/>
                <a:gd name="T7" fmla="*/ 384 h 459"/>
                <a:gd name="T8" fmla="*/ 522 w 570"/>
                <a:gd name="T9" fmla="*/ 288 h 459"/>
                <a:gd name="T10" fmla="*/ 302 w 570"/>
                <a:gd name="T11" fmla="*/ 56 h 459"/>
                <a:gd name="T12" fmla="*/ 168 w 570"/>
                <a:gd name="T13" fmla="*/ 25 h 459"/>
                <a:gd name="T14" fmla="*/ 147 w 570"/>
                <a:gd name="T15" fmla="*/ 181 h 459"/>
                <a:gd name="T16" fmla="*/ 15 w 570"/>
                <a:gd name="T17" fmla="*/ 250 h 459"/>
                <a:gd name="T18" fmla="*/ 112 w 570"/>
                <a:gd name="T19" fmla="*/ 37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0" h="459">
                  <a:moveTo>
                    <a:pt x="112" y="379"/>
                  </a:moveTo>
                  <a:cubicBezTo>
                    <a:pt x="94" y="398"/>
                    <a:pt x="86" y="418"/>
                    <a:pt x="84" y="436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416" y="420"/>
                    <a:pt x="413" y="403"/>
                    <a:pt x="405" y="384"/>
                  </a:cubicBezTo>
                  <a:cubicBezTo>
                    <a:pt x="454" y="459"/>
                    <a:pt x="570" y="390"/>
                    <a:pt x="522" y="288"/>
                  </a:cubicBezTo>
                  <a:cubicBezTo>
                    <a:pt x="518" y="289"/>
                    <a:pt x="302" y="56"/>
                    <a:pt x="302" y="56"/>
                  </a:cubicBezTo>
                  <a:cubicBezTo>
                    <a:pt x="278" y="17"/>
                    <a:pt x="207" y="0"/>
                    <a:pt x="168" y="25"/>
                  </a:cubicBezTo>
                  <a:cubicBezTo>
                    <a:pt x="120" y="55"/>
                    <a:pt x="129" y="135"/>
                    <a:pt x="147" y="181"/>
                  </a:cubicBezTo>
                  <a:cubicBezTo>
                    <a:pt x="91" y="145"/>
                    <a:pt x="28" y="189"/>
                    <a:pt x="15" y="250"/>
                  </a:cubicBezTo>
                  <a:cubicBezTo>
                    <a:pt x="0" y="319"/>
                    <a:pt x="52" y="376"/>
                    <a:pt x="112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436"/>
            <p:cNvSpPr/>
            <p:nvPr/>
          </p:nvSpPr>
          <p:spPr bwMode="auto">
            <a:xfrm>
              <a:off x="3519" y="3007"/>
              <a:ext cx="907" cy="812"/>
            </a:xfrm>
            <a:custGeom>
              <a:avLst/>
              <a:gdLst>
                <a:gd name="T0" fmla="*/ 538 w 554"/>
                <a:gd name="T1" fmla="*/ 216 h 497"/>
                <a:gd name="T2" fmla="*/ 512 w 554"/>
                <a:gd name="T3" fmla="*/ 366 h 497"/>
                <a:gd name="T4" fmla="*/ 345 w 554"/>
                <a:gd name="T5" fmla="*/ 352 h 497"/>
                <a:gd name="T6" fmla="*/ 163 w 554"/>
                <a:gd name="T7" fmla="*/ 328 h 497"/>
                <a:gd name="T8" fmla="*/ 43 w 554"/>
                <a:gd name="T9" fmla="*/ 287 h 497"/>
                <a:gd name="T10" fmla="*/ 95 w 554"/>
                <a:gd name="T11" fmla="*/ 180 h 497"/>
                <a:gd name="T12" fmla="*/ 20 w 554"/>
                <a:gd name="T13" fmla="*/ 60 h 497"/>
                <a:gd name="T14" fmla="*/ 92 w 554"/>
                <a:gd name="T15" fmla="*/ 0 h 497"/>
                <a:gd name="T16" fmla="*/ 172 w 554"/>
                <a:gd name="T17" fmla="*/ 135 h 497"/>
                <a:gd name="T18" fmla="*/ 223 w 554"/>
                <a:gd name="T19" fmla="*/ 211 h 497"/>
                <a:gd name="T20" fmla="*/ 270 w 554"/>
                <a:gd name="T21" fmla="*/ 366 h 497"/>
                <a:gd name="T22" fmla="*/ 366 w 554"/>
                <a:gd name="T23" fmla="*/ 244 h 497"/>
                <a:gd name="T24" fmla="*/ 475 w 554"/>
                <a:gd name="T25" fmla="*/ 327 h 497"/>
                <a:gd name="T26" fmla="*/ 443 w 554"/>
                <a:gd name="T27" fmla="*/ 154 h 497"/>
                <a:gd name="T28" fmla="*/ 449 w 554"/>
                <a:gd name="T29" fmla="*/ 151 h 497"/>
                <a:gd name="T30" fmla="*/ 538 w 554"/>
                <a:gd name="T31" fmla="*/ 21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4" h="497">
                  <a:moveTo>
                    <a:pt x="538" y="216"/>
                  </a:moveTo>
                  <a:cubicBezTo>
                    <a:pt x="554" y="265"/>
                    <a:pt x="547" y="328"/>
                    <a:pt x="512" y="366"/>
                  </a:cubicBezTo>
                  <a:cubicBezTo>
                    <a:pt x="470" y="411"/>
                    <a:pt x="380" y="416"/>
                    <a:pt x="345" y="352"/>
                  </a:cubicBezTo>
                  <a:cubicBezTo>
                    <a:pt x="333" y="497"/>
                    <a:pt x="115" y="452"/>
                    <a:pt x="163" y="328"/>
                  </a:cubicBezTo>
                  <a:cubicBezTo>
                    <a:pt x="107" y="374"/>
                    <a:pt x="59" y="333"/>
                    <a:pt x="43" y="287"/>
                  </a:cubicBezTo>
                  <a:cubicBezTo>
                    <a:pt x="27" y="244"/>
                    <a:pt x="50" y="181"/>
                    <a:pt x="95" y="180"/>
                  </a:cubicBezTo>
                  <a:cubicBezTo>
                    <a:pt x="38" y="171"/>
                    <a:pt x="0" y="126"/>
                    <a:pt x="20" y="60"/>
                  </a:cubicBezTo>
                  <a:cubicBezTo>
                    <a:pt x="33" y="17"/>
                    <a:pt x="63" y="1"/>
                    <a:pt x="92" y="0"/>
                  </a:cubicBezTo>
                  <a:cubicBezTo>
                    <a:pt x="77" y="59"/>
                    <a:pt x="104" y="143"/>
                    <a:pt x="172" y="135"/>
                  </a:cubicBezTo>
                  <a:cubicBezTo>
                    <a:pt x="101" y="160"/>
                    <a:pt x="179" y="231"/>
                    <a:pt x="223" y="211"/>
                  </a:cubicBezTo>
                  <a:cubicBezTo>
                    <a:pt x="187" y="254"/>
                    <a:pt x="178" y="352"/>
                    <a:pt x="270" y="366"/>
                  </a:cubicBezTo>
                  <a:cubicBezTo>
                    <a:pt x="330" y="375"/>
                    <a:pt x="359" y="290"/>
                    <a:pt x="366" y="244"/>
                  </a:cubicBezTo>
                  <a:cubicBezTo>
                    <a:pt x="367" y="313"/>
                    <a:pt x="427" y="361"/>
                    <a:pt x="475" y="327"/>
                  </a:cubicBezTo>
                  <a:cubicBezTo>
                    <a:pt x="535" y="285"/>
                    <a:pt x="549" y="187"/>
                    <a:pt x="443" y="154"/>
                  </a:cubicBezTo>
                  <a:cubicBezTo>
                    <a:pt x="449" y="151"/>
                    <a:pt x="449" y="151"/>
                    <a:pt x="449" y="151"/>
                  </a:cubicBezTo>
                  <a:cubicBezTo>
                    <a:pt x="485" y="142"/>
                    <a:pt x="528" y="183"/>
                    <a:pt x="538" y="2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437"/>
            <p:cNvSpPr/>
            <p:nvPr/>
          </p:nvSpPr>
          <p:spPr bwMode="auto">
            <a:xfrm>
              <a:off x="3594" y="3757"/>
              <a:ext cx="92" cy="121"/>
            </a:xfrm>
            <a:custGeom>
              <a:avLst/>
              <a:gdLst>
                <a:gd name="T0" fmla="*/ 0 w 56"/>
                <a:gd name="T1" fmla="*/ 74 h 74"/>
                <a:gd name="T2" fmla="*/ 53 w 56"/>
                <a:gd name="T3" fmla="*/ 74 h 74"/>
                <a:gd name="T4" fmla="*/ 56 w 56"/>
                <a:gd name="T5" fmla="*/ 0 h 74"/>
                <a:gd name="T6" fmla="*/ 0 w 56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74">
                  <a:moveTo>
                    <a:pt x="0" y="74"/>
                  </a:moveTo>
                  <a:cubicBezTo>
                    <a:pt x="53" y="74"/>
                    <a:pt x="53" y="74"/>
                    <a:pt x="53" y="74"/>
                  </a:cubicBezTo>
                  <a:cubicBezTo>
                    <a:pt x="48" y="55"/>
                    <a:pt x="48" y="30"/>
                    <a:pt x="56" y="0"/>
                  </a:cubicBezTo>
                  <a:cubicBezTo>
                    <a:pt x="38" y="24"/>
                    <a:pt x="19" y="53"/>
                    <a:pt x="0" y="74"/>
                  </a:cubicBezTo>
                  <a:close/>
                </a:path>
              </a:pathLst>
            </a:custGeom>
            <a:solidFill>
              <a:srgbClr val="E0E3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Freeform 438"/>
            <p:cNvSpPr/>
            <p:nvPr/>
          </p:nvSpPr>
          <p:spPr bwMode="auto">
            <a:xfrm>
              <a:off x="3190" y="3381"/>
              <a:ext cx="290" cy="497"/>
            </a:xfrm>
            <a:custGeom>
              <a:avLst/>
              <a:gdLst>
                <a:gd name="T0" fmla="*/ 122 w 177"/>
                <a:gd name="T1" fmla="*/ 245 h 304"/>
                <a:gd name="T2" fmla="*/ 91 w 177"/>
                <a:gd name="T3" fmla="*/ 304 h 304"/>
                <a:gd name="T4" fmla="*/ 139 w 177"/>
                <a:gd name="T5" fmla="*/ 304 h 304"/>
                <a:gd name="T6" fmla="*/ 177 w 177"/>
                <a:gd name="T7" fmla="*/ 216 h 304"/>
                <a:gd name="T8" fmla="*/ 77 w 177"/>
                <a:gd name="T9" fmla="*/ 125 h 304"/>
                <a:gd name="T10" fmla="*/ 168 w 177"/>
                <a:gd name="T11" fmla="*/ 40 h 304"/>
                <a:gd name="T12" fmla="*/ 158 w 177"/>
                <a:gd name="T13" fmla="*/ 29 h 304"/>
                <a:gd name="T14" fmla="*/ 161 w 177"/>
                <a:gd name="T15" fmla="*/ 37 h 304"/>
                <a:gd name="T16" fmla="*/ 16 w 177"/>
                <a:gd name="T17" fmla="*/ 111 h 304"/>
                <a:gd name="T18" fmla="*/ 122 w 177"/>
                <a:gd name="T19" fmla="*/ 2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304">
                  <a:moveTo>
                    <a:pt x="122" y="245"/>
                  </a:moveTo>
                  <a:cubicBezTo>
                    <a:pt x="103" y="265"/>
                    <a:pt x="93" y="285"/>
                    <a:pt x="91" y="304"/>
                  </a:cubicBezTo>
                  <a:cubicBezTo>
                    <a:pt x="139" y="304"/>
                    <a:pt x="139" y="304"/>
                    <a:pt x="139" y="304"/>
                  </a:cubicBezTo>
                  <a:cubicBezTo>
                    <a:pt x="119" y="273"/>
                    <a:pt x="141" y="239"/>
                    <a:pt x="177" y="216"/>
                  </a:cubicBezTo>
                  <a:cubicBezTo>
                    <a:pt x="128" y="213"/>
                    <a:pt x="78" y="180"/>
                    <a:pt x="77" y="125"/>
                  </a:cubicBezTo>
                  <a:cubicBezTo>
                    <a:pt x="75" y="73"/>
                    <a:pt x="125" y="47"/>
                    <a:pt x="168" y="40"/>
                  </a:cubicBezTo>
                  <a:cubicBezTo>
                    <a:pt x="165" y="36"/>
                    <a:pt x="161" y="33"/>
                    <a:pt x="158" y="29"/>
                  </a:cubicBezTo>
                  <a:cubicBezTo>
                    <a:pt x="159" y="32"/>
                    <a:pt x="160" y="35"/>
                    <a:pt x="161" y="37"/>
                  </a:cubicBezTo>
                  <a:cubicBezTo>
                    <a:pt x="99" y="0"/>
                    <a:pt x="31" y="46"/>
                    <a:pt x="16" y="111"/>
                  </a:cubicBezTo>
                  <a:cubicBezTo>
                    <a:pt x="0" y="182"/>
                    <a:pt x="56" y="242"/>
                    <a:pt x="122" y="24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Rectangle 439"/>
            <p:cNvSpPr>
              <a:spLocks noChangeArrowheads="1"/>
            </p:cNvSpPr>
            <p:nvPr/>
          </p:nvSpPr>
          <p:spPr bwMode="auto">
            <a:xfrm>
              <a:off x="3773" y="2015"/>
              <a:ext cx="190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Freeform 440"/>
            <p:cNvSpPr/>
            <p:nvPr/>
          </p:nvSpPr>
          <p:spPr bwMode="auto">
            <a:xfrm>
              <a:off x="3694" y="1237"/>
              <a:ext cx="770" cy="704"/>
            </a:xfrm>
            <a:custGeom>
              <a:avLst/>
              <a:gdLst>
                <a:gd name="T0" fmla="*/ 242 w 470"/>
                <a:gd name="T1" fmla="*/ 64 h 431"/>
                <a:gd name="T2" fmla="*/ 364 w 470"/>
                <a:gd name="T3" fmla="*/ 431 h 431"/>
                <a:gd name="T4" fmla="*/ 178 w 470"/>
                <a:gd name="T5" fmla="*/ 312 h 431"/>
                <a:gd name="T6" fmla="*/ 242 w 470"/>
                <a:gd name="T7" fmla="*/ 6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31">
                  <a:moveTo>
                    <a:pt x="242" y="64"/>
                  </a:moveTo>
                  <a:cubicBezTo>
                    <a:pt x="242" y="64"/>
                    <a:pt x="470" y="0"/>
                    <a:pt x="364" y="431"/>
                  </a:cubicBezTo>
                  <a:cubicBezTo>
                    <a:pt x="364" y="431"/>
                    <a:pt x="355" y="312"/>
                    <a:pt x="178" y="312"/>
                  </a:cubicBezTo>
                  <a:cubicBezTo>
                    <a:pt x="0" y="312"/>
                    <a:pt x="242" y="64"/>
                    <a:pt x="242" y="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Freeform 441"/>
            <p:cNvSpPr/>
            <p:nvPr/>
          </p:nvSpPr>
          <p:spPr bwMode="auto">
            <a:xfrm>
              <a:off x="3267" y="1237"/>
              <a:ext cx="769" cy="704"/>
            </a:xfrm>
            <a:custGeom>
              <a:avLst/>
              <a:gdLst>
                <a:gd name="T0" fmla="*/ 228 w 470"/>
                <a:gd name="T1" fmla="*/ 64 h 431"/>
                <a:gd name="T2" fmla="*/ 106 w 470"/>
                <a:gd name="T3" fmla="*/ 431 h 431"/>
                <a:gd name="T4" fmla="*/ 292 w 470"/>
                <a:gd name="T5" fmla="*/ 312 h 431"/>
                <a:gd name="T6" fmla="*/ 228 w 470"/>
                <a:gd name="T7" fmla="*/ 6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31">
                  <a:moveTo>
                    <a:pt x="228" y="64"/>
                  </a:moveTo>
                  <a:cubicBezTo>
                    <a:pt x="228" y="64"/>
                    <a:pt x="0" y="0"/>
                    <a:pt x="106" y="431"/>
                  </a:cubicBezTo>
                  <a:cubicBezTo>
                    <a:pt x="106" y="431"/>
                    <a:pt x="114" y="312"/>
                    <a:pt x="292" y="312"/>
                  </a:cubicBezTo>
                  <a:cubicBezTo>
                    <a:pt x="470" y="312"/>
                    <a:pt x="228" y="64"/>
                    <a:pt x="228" y="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Freeform 442"/>
            <p:cNvSpPr/>
            <p:nvPr/>
          </p:nvSpPr>
          <p:spPr bwMode="auto">
            <a:xfrm>
              <a:off x="3638" y="1876"/>
              <a:ext cx="461" cy="400"/>
            </a:xfrm>
            <a:custGeom>
              <a:avLst/>
              <a:gdLst>
                <a:gd name="T0" fmla="*/ 141 w 281"/>
                <a:gd name="T1" fmla="*/ 244 h 245"/>
                <a:gd name="T2" fmla="*/ 193 w 281"/>
                <a:gd name="T3" fmla="*/ 0 h 245"/>
                <a:gd name="T4" fmla="*/ 141 w 281"/>
                <a:gd name="T5" fmla="*/ 0 h 245"/>
                <a:gd name="T6" fmla="*/ 140 w 281"/>
                <a:gd name="T7" fmla="*/ 0 h 245"/>
                <a:gd name="T8" fmla="*/ 88 w 281"/>
                <a:gd name="T9" fmla="*/ 0 h 245"/>
                <a:gd name="T10" fmla="*/ 140 w 281"/>
                <a:gd name="T11" fmla="*/ 244 h 245"/>
                <a:gd name="T12" fmla="*/ 140 w 281"/>
                <a:gd name="T13" fmla="*/ 245 h 245"/>
                <a:gd name="T14" fmla="*/ 141 w 281"/>
                <a:gd name="T15" fmla="*/ 244 h 245"/>
                <a:gd name="T16" fmla="*/ 141 w 281"/>
                <a:gd name="T17" fmla="*/ 245 h 245"/>
                <a:gd name="T18" fmla="*/ 141 w 281"/>
                <a:gd name="T19" fmla="*/ 24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245">
                  <a:moveTo>
                    <a:pt x="141" y="244"/>
                  </a:moveTo>
                  <a:cubicBezTo>
                    <a:pt x="281" y="74"/>
                    <a:pt x="193" y="0"/>
                    <a:pt x="19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0" y="74"/>
                    <a:pt x="140" y="244"/>
                  </a:cubicBezTo>
                  <a:cubicBezTo>
                    <a:pt x="140" y="245"/>
                    <a:pt x="140" y="245"/>
                    <a:pt x="140" y="245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5"/>
                    <a:pt x="141" y="245"/>
                    <a:pt x="141" y="245"/>
                  </a:cubicBezTo>
                  <a:lnTo>
                    <a:pt x="141" y="2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Freeform 443"/>
            <p:cNvSpPr/>
            <p:nvPr/>
          </p:nvSpPr>
          <p:spPr bwMode="auto">
            <a:xfrm>
              <a:off x="3693" y="1876"/>
              <a:ext cx="352" cy="307"/>
            </a:xfrm>
            <a:custGeom>
              <a:avLst/>
              <a:gdLst>
                <a:gd name="T0" fmla="*/ 108 w 215"/>
                <a:gd name="T1" fmla="*/ 187 h 188"/>
                <a:gd name="T2" fmla="*/ 148 w 215"/>
                <a:gd name="T3" fmla="*/ 0 h 188"/>
                <a:gd name="T4" fmla="*/ 108 w 215"/>
                <a:gd name="T5" fmla="*/ 0 h 188"/>
                <a:gd name="T6" fmla="*/ 107 w 215"/>
                <a:gd name="T7" fmla="*/ 0 h 188"/>
                <a:gd name="T8" fmla="*/ 68 w 215"/>
                <a:gd name="T9" fmla="*/ 0 h 188"/>
                <a:gd name="T10" fmla="*/ 107 w 215"/>
                <a:gd name="T11" fmla="*/ 187 h 188"/>
                <a:gd name="T12" fmla="*/ 107 w 215"/>
                <a:gd name="T13" fmla="*/ 188 h 188"/>
                <a:gd name="T14" fmla="*/ 108 w 215"/>
                <a:gd name="T15" fmla="*/ 187 h 188"/>
                <a:gd name="T16" fmla="*/ 108 w 215"/>
                <a:gd name="T17" fmla="*/ 188 h 188"/>
                <a:gd name="T18" fmla="*/ 108 w 215"/>
                <a:gd name="T19" fmla="*/ 18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8">
                  <a:moveTo>
                    <a:pt x="108" y="187"/>
                  </a:moveTo>
                  <a:cubicBezTo>
                    <a:pt x="215" y="57"/>
                    <a:pt x="148" y="0"/>
                    <a:pt x="14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0" y="57"/>
                    <a:pt x="107" y="187"/>
                  </a:cubicBezTo>
                  <a:cubicBezTo>
                    <a:pt x="107" y="188"/>
                    <a:pt x="107" y="188"/>
                    <a:pt x="107" y="188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8" y="188"/>
                    <a:pt x="108" y="188"/>
                    <a:pt x="108" y="188"/>
                  </a:cubicBezTo>
                  <a:lnTo>
                    <a:pt x="108" y="18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Freeform 444"/>
            <p:cNvSpPr/>
            <p:nvPr/>
          </p:nvSpPr>
          <p:spPr bwMode="auto">
            <a:xfrm>
              <a:off x="3745" y="1876"/>
              <a:ext cx="247" cy="215"/>
            </a:xfrm>
            <a:custGeom>
              <a:avLst/>
              <a:gdLst>
                <a:gd name="T0" fmla="*/ 76 w 151"/>
                <a:gd name="T1" fmla="*/ 131 h 132"/>
                <a:gd name="T2" fmla="*/ 104 w 151"/>
                <a:gd name="T3" fmla="*/ 0 h 132"/>
                <a:gd name="T4" fmla="*/ 76 w 151"/>
                <a:gd name="T5" fmla="*/ 0 h 132"/>
                <a:gd name="T6" fmla="*/ 75 w 151"/>
                <a:gd name="T7" fmla="*/ 0 h 132"/>
                <a:gd name="T8" fmla="*/ 47 w 151"/>
                <a:gd name="T9" fmla="*/ 0 h 132"/>
                <a:gd name="T10" fmla="*/ 75 w 151"/>
                <a:gd name="T11" fmla="*/ 131 h 132"/>
                <a:gd name="T12" fmla="*/ 75 w 151"/>
                <a:gd name="T13" fmla="*/ 132 h 132"/>
                <a:gd name="T14" fmla="*/ 76 w 151"/>
                <a:gd name="T15" fmla="*/ 131 h 132"/>
                <a:gd name="T16" fmla="*/ 76 w 151"/>
                <a:gd name="T17" fmla="*/ 132 h 132"/>
                <a:gd name="T18" fmla="*/ 76 w 151"/>
                <a:gd name="T19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32">
                  <a:moveTo>
                    <a:pt x="76" y="131"/>
                  </a:moveTo>
                  <a:cubicBezTo>
                    <a:pt x="151" y="40"/>
                    <a:pt x="104" y="0"/>
                    <a:pt x="104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0" y="40"/>
                    <a:pt x="75" y="131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6" y="132"/>
                    <a:pt x="76" y="132"/>
                    <a:pt x="76" y="132"/>
                  </a:cubicBezTo>
                  <a:lnTo>
                    <a:pt x="76" y="1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Freeform 445"/>
            <p:cNvSpPr/>
            <p:nvPr/>
          </p:nvSpPr>
          <p:spPr bwMode="auto">
            <a:xfrm>
              <a:off x="3724" y="1632"/>
              <a:ext cx="283" cy="271"/>
            </a:xfrm>
            <a:custGeom>
              <a:avLst/>
              <a:gdLst>
                <a:gd name="T0" fmla="*/ 283 w 283"/>
                <a:gd name="T1" fmla="*/ 271 h 271"/>
                <a:gd name="T2" fmla="*/ 0 w 283"/>
                <a:gd name="T3" fmla="*/ 271 h 271"/>
                <a:gd name="T4" fmla="*/ 44 w 283"/>
                <a:gd name="T5" fmla="*/ 0 h 271"/>
                <a:gd name="T6" fmla="*/ 239 w 283"/>
                <a:gd name="T7" fmla="*/ 0 h 271"/>
                <a:gd name="T8" fmla="*/ 283 w 283"/>
                <a:gd name="T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71">
                  <a:moveTo>
                    <a:pt x="283" y="271"/>
                  </a:moveTo>
                  <a:lnTo>
                    <a:pt x="0" y="271"/>
                  </a:lnTo>
                  <a:lnTo>
                    <a:pt x="44" y="0"/>
                  </a:lnTo>
                  <a:lnTo>
                    <a:pt x="239" y="0"/>
                  </a:lnTo>
                  <a:lnTo>
                    <a:pt x="283" y="27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Freeform 446"/>
            <p:cNvSpPr/>
            <p:nvPr/>
          </p:nvSpPr>
          <p:spPr bwMode="auto">
            <a:xfrm>
              <a:off x="3607" y="145"/>
              <a:ext cx="516" cy="1623"/>
            </a:xfrm>
            <a:custGeom>
              <a:avLst/>
              <a:gdLst>
                <a:gd name="T0" fmla="*/ 262 w 315"/>
                <a:gd name="T1" fmla="*/ 993 h 993"/>
                <a:gd name="T2" fmla="*/ 315 w 315"/>
                <a:gd name="T3" fmla="*/ 568 h 993"/>
                <a:gd name="T4" fmla="*/ 157 w 315"/>
                <a:gd name="T5" fmla="*/ 0 h 993"/>
                <a:gd name="T6" fmla="*/ 0 w 315"/>
                <a:gd name="T7" fmla="*/ 568 h 993"/>
                <a:gd name="T8" fmla="*/ 53 w 315"/>
                <a:gd name="T9" fmla="*/ 993 h 993"/>
                <a:gd name="T10" fmla="*/ 262 w 315"/>
                <a:gd name="T11" fmla="*/ 993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5" h="993">
                  <a:moveTo>
                    <a:pt x="262" y="993"/>
                  </a:moveTo>
                  <a:cubicBezTo>
                    <a:pt x="294" y="889"/>
                    <a:pt x="315" y="737"/>
                    <a:pt x="315" y="568"/>
                  </a:cubicBezTo>
                  <a:cubicBezTo>
                    <a:pt x="315" y="254"/>
                    <a:pt x="157" y="0"/>
                    <a:pt x="157" y="0"/>
                  </a:cubicBezTo>
                  <a:cubicBezTo>
                    <a:pt x="157" y="0"/>
                    <a:pt x="0" y="254"/>
                    <a:pt x="0" y="568"/>
                  </a:cubicBezTo>
                  <a:cubicBezTo>
                    <a:pt x="0" y="737"/>
                    <a:pt x="21" y="889"/>
                    <a:pt x="53" y="993"/>
                  </a:cubicBezTo>
                  <a:cubicBezTo>
                    <a:pt x="262" y="993"/>
                    <a:pt x="262" y="993"/>
                    <a:pt x="262" y="99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Freeform 447"/>
            <p:cNvSpPr/>
            <p:nvPr/>
          </p:nvSpPr>
          <p:spPr bwMode="auto">
            <a:xfrm>
              <a:off x="3724" y="145"/>
              <a:ext cx="283" cy="306"/>
            </a:xfrm>
            <a:custGeom>
              <a:avLst/>
              <a:gdLst>
                <a:gd name="T0" fmla="*/ 173 w 173"/>
                <a:gd name="T1" fmla="*/ 187 h 187"/>
                <a:gd name="T2" fmla="*/ 86 w 173"/>
                <a:gd name="T3" fmla="*/ 0 h 187"/>
                <a:gd name="T4" fmla="*/ 0 w 173"/>
                <a:gd name="T5" fmla="*/ 187 h 187"/>
                <a:gd name="T6" fmla="*/ 173 w 173"/>
                <a:gd name="T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87">
                  <a:moveTo>
                    <a:pt x="173" y="187"/>
                  </a:moveTo>
                  <a:cubicBezTo>
                    <a:pt x="131" y="72"/>
                    <a:pt x="86" y="0"/>
                    <a:pt x="86" y="0"/>
                  </a:cubicBezTo>
                  <a:cubicBezTo>
                    <a:pt x="86" y="0"/>
                    <a:pt x="42" y="72"/>
                    <a:pt x="0" y="187"/>
                  </a:cubicBezTo>
                  <a:cubicBezTo>
                    <a:pt x="173" y="187"/>
                    <a:pt x="173" y="187"/>
                    <a:pt x="173" y="18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Freeform 448"/>
            <p:cNvSpPr/>
            <p:nvPr/>
          </p:nvSpPr>
          <p:spPr bwMode="auto">
            <a:xfrm>
              <a:off x="3738" y="145"/>
              <a:ext cx="253" cy="265"/>
            </a:xfrm>
            <a:custGeom>
              <a:avLst/>
              <a:gdLst>
                <a:gd name="T0" fmla="*/ 154 w 154"/>
                <a:gd name="T1" fmla="*/ 162 h 162"/>
                <a:gd name="T2" fmla="*/ 77 w 154"/>
                <a:gd name="T3" fmla="*/ 0 h 162"/>
                <a:gd name="T4" fmla="*/ 0 w 154"/>
                <a:gd name="T5" fmla="*/ 162 h 162"/>
                <a:gd name="T6" fmla="*/ 154 w 154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62">
                  <a:moveTo>
                    <a:pt x="154" y="162"/>
                  </a:moveTo>
                  <a:cubicBezTo>
                    <a:pt x="115" y="62"/>
                    <a:pt x="77" y="0"/>
                    <a:pt x="77" y="0"/>
                  </a:cubicBezTo>
                  <a:cubicBezTo>
                    <a:pt x="77" y="0"/>
                    <a:pt x="39" y="62"/>
                    <a:pt x="0" y="162"/>
                  </a:cubicBezTo>
                  <a:cubicBezTo>
                    <a:pt x="154" y="162"/>
                    <a:pt x="154" y="162"/>
                    <a:pt x="154" y="16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Rectangle 449"/>
            <p:cNvSpPr>
              <a:spLocks noChangeArrowheads="1"/>
            </p:cNvSpPr>
            <p:nvPr/>
          </p:nvSpPr>
          <p:spPr bwMode="auto">
            <a:xfrm>
              <a:off x="3712" y="1895"/>
              <a:ext cx="306" cy="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9" name="Oval 450"/>
            <p:cNvSpPr>
              <a:spLocks noChangeArrowheads="1"/>
            </p:cNvSpPr>
            <p:nvPr/>
          </p:nvSpPr>
          <p:spPr bwMode="auto">
            <a:xfrm>
              <a:off x="3737" y="795"/>
              <a:ext cx="257" cy="2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0" name="Oval 451"/>
            <p:cNvSpPr>
              <a:spLocks noChangeArrowheads="1"/>
            </p:cNvSpPr>
            <p:nvPr/>
          </p:nvSpPr>
          <p:spPr bwMode="auto">
            <a:xfrm>
              <a:off x="3778" y="836"/>
              <a:ext cx="175" cy="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1" name="Freeform 452"/>
            <p:cNvSpPr/>
            <p:nvPr/>
          </p:nvSpPr>
          <p:spPr bwMode="auto">
            <a:xfrm>
              <a:off x="3920" y="250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2" name="Freeform 453"/>
            <p:cNvSpPr/>
            <p:nvPr/>
          </p:nvSpPr>
          <p:spPr bwMode="auto">
            <a:xfrm>
              <a:off x="3922" y="250"/>
              <a:ext cx="1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1 w 1"/>
                <a:gd name="T5" fmla="*/ 3 h 3"/>
                <a:gd name="T6" fmla="*/ 1 w 1"/>
                <a:gd name="T7" fmla="*/ 3 h 3"/>
                <a:gd name="T8" fmla="*/ 0 w 1"/>
                <a:gd name="T9" fmla="*/ 1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3" name="Freeform 454"/>
            <p:cNvSpPr/>
            <p:nvPr/>
          </p:nvSpPr>
          <p:spPr bwMode="auto">
            <a:xfrm>
              <a:off x="3922" y="251"/>
              <a:ext cx="1" cy="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4" name="Freeform 455"/>
            <p:cNvSpPr/>
            <p:nvPr/>
          </p:nvSpPr>
          <p:spPr bwMode="auto">
            <a:xfrm>
              <a:off x="3923" y="255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5" name="Freeform 456"/>
            <p:cNvSpPr/>
            <p:nvPr/>
          </p:nvSpPr>
          <p:spPr bwMode="auto">
            <a:xfrm>
              <a:off x="3892" y="192"/>
              <a:ext cx="5" cy="10"/>
            </a:xfrm>
            <a:custGeom>
              <a:avLst/>
              <a:gdLst>
                <a:gd name="T0" fmla="*/ 0 w 3"/>
                <a:gd name="T1" fmla="*/ 0 h 6"/>
                <a:gd name="T2" fmla="*/ 1 w 3"/>
                <a:gd name="T3" fmla="*/ 3 h 6"/>
                <a:gd name="T4" fmla="*/ 3 w 3"/>
                <a:gd name="T5" fmla="*/ 6 h 6"/>
                <a:gd name="T6" fmla="*/ 0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6" name="Freeform 457"/>
            <p:cNvSpPr/>
            <p:nvPr/>
          </p:nvSpPr>
          <p:spPr bwMode="auto">
            <a:xfrm>
              <a:off x="3894" y="197"/>
              <a:ext cx="8" cy="13"/>
            </a:xfrm>
            <a:custGeom>
              <a:avLst/>
              <a:gdLst>
                <a:gd name="T0" fmla="*/ 0 w 5"/>
                <a:gd name="T1" fmla="*/ 0 h 8"/>
                <a:gd name="T2" fmla="*/ 1 w 5"/>
                <a:gd name="T3" fmla="*/ 2 h 8"/>
                <a:gd name="T4" fmla="*/ 5 w 5"/>
                <a:gd name="T5" fmla="*/ 8 h 8"/>
                <a:gd name="T6" fmla="*/ 2 w 5"/>
                <a:gd name="T7" fmla="*/ 3 h 8"/>
                <a:gd name="T8" fmla="*/ 0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4"/>
                    <a:pt x="4" y="6"/>
                    <a:pt x="5" y="8"/>
                  </a:cubicBezTo>
                  <a:cubicBezTo>
                    <a:pt x="4" y="7"/>
                    <a:pt x="3" y="5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7" name="Freeform 458"/>
            <p:cNvSpPr/>
            <p:nvPr/>
          </p:nvSpPr>
          <p:spPr bwMode="auto">
            <a:xfrm>
              <a:off x="3896" y="201"/>
              <a:ext cx="13" cy="24"/>
            </a:xfrm>
            <a:custGeom>
              <a:avLst/>
              <a:gdLst>
                <a:gd name="T0" fmla="*/ 0 w 8"/>
                <a:gd name="T1" fmla="*/ 0 h 15"/>
                <a:gd name="T2" fmla="*/ 2 w 8"/>
                <a:gd name="T3" fmla="*/ 4 h 15"/>
                <a:gd name="T4" fmla="*/ 8 w 8"/>
                <a:gd name="T5" fmla="*/ 15 h 15"/>
                <a:gd name="T6" fmla="*/ 8 w 8"/>
                <a:gd name="T7" fmla="*/ 15 h 15"/>
                <a:gd name="T8" fmla="*/ 8 w 8"/>
                <a:gd name="T9" fmla="*/ 15 h 15"/>
                <a:gd name="T10" fmla="*/ 8 w 8"/>
                <a:gd name="T11" fmla="*/ 15 h 15"/>
                <a:gd name="T12" fmla="*/ 8 w 8"/>
                <a:gd name="T13" fmla="*/ 15 h 15"/>
                <a:gd name="T14" fmla="*/ 4 w 8"/>
                <a:gd name="T15" fmla="*/ 6 h 15"/>
                <a:gd name="T16" fmla="*/ 0 w 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1" y="1"/>
                    <a:pt x="2" y="3"/>
                    <a:pt x="2" y="4"/>
                  </a:cubicBezTo>
                  <a:cubicBezTo>
                    <a:pt x="4" y="7"/>
                    <a:pt x="6" y="11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2"/>
                    <a:pt x="5" y="9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8" name="Freeform 459"/>
            <p:cNvSpPr/>
            <p:nvPr/>
          </p:nvSpPr>
          <p:spPr bwMode="auto">
            <a:xfrm>
              <a:off x="3899" y="207"/>
              <a:ext cx="10" cy="18"/>
            </a:xfrm>
            <a:custGeom>
              <a:avLst/>
              <a:gdLst>
                <a:gd name="T0" fmla="*/ 0 w 6"/>
                <a:gd name="T1" fmla="*/ 0 h 11"/>
                <a:gd name="T2" fmla="*/ 3 w 6"/>
                <a:gd name="T3" fmla="*/ 6 h 11"/>
                <a:gd name="T4" fmla="*/ 6 w 6"/>
                <a:gd name="T5" fmla="*/ 11 h 11"/>
                <a:gd name="T6" fmla="*/ 3 w 6"/>
                <a:gd name="T7" fmla="*/ 6 h 11"/>
                <a:gd name="T8" fmla="*/ 3 w 6"/>
                <a:gd name="T9" fmla="*/ 6 h 11"/>
                <a:gd name="T10" fmla="*/ 6 w 6"/>
                <a:gd name="T11" fmla="*/ 11 h 11"/>
                <a:gd name="T12" fmla="*/ 6 w 6"/>
                <a:gd name="T13" fmla="*/ 11 h 11"/>
                <a:gd name="T14" fmla="*/ 0 w 6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7"/>
                    <a:pt x="5" y="9"/>
                    <a:pt x="6" y="11"/>
                  </a:cubicBezTo>
                  <a:cubicBezTo>
                    <a:pt x="5" y="9"/>
                    <a:pt x="4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5" y="9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7"/>
                    <a:pt x="2" y="3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9" name="Freeform 460"/>
            <p:cNvSpPr/>
            <p:nvPr/>
          </p:nvSpPr>
          <p:spPr bwMode="auto">
            <a:xfrm>
              <a:off x="3910" y="230"/>
              <a:ext cx="10" cy="18"/>
            </a:xfrm>
            <a:custGeom>
              <a:avLst/>
              <a:gdLst>
                <a:gd name="T0" fmla="*/ 0 w 6"/>
                <a:gd name="T1" fmla="*/ 0 h 11"/>
                <a:gd name="T2" fmla="*/ 1 w 6"/>
                <a:gd name="T3" fmla="*/ 0 h 11"/>
                <a:gd name="T4" fmla="*/ 4 w 6"/>
                <a:gd name="T5" fmla="*/ 6 h 11"/>
                <a:gd name="T6" fmla="*/ 5 w 6"/>
                <a:gd name="T7" fmla="*/ 8 h 11"/>
                <a:gd name="T8" fmla="*/ 4 w 6"/>
                <a:gd name="T9" fmla="*/ 7 h 11"/>
                <a:gd name="T10" fmla="*/ 4 w 6"/>
                <a:gd name="T11" fmla="*/ 7 h 11"/>
                <a:gd name="T12" fmla="*/ 5 w 6"/>
                <a:gd name="T13" fmla="*/ 8 h 11"/>
                <a:gd name="T14" fmla="*/ 5 w 6"/>
                <a:gd name="T15" fmla="*/ 9 h 11"/>
                <a:gd name="T16" fmla="*/ 5 w 6"/>
                <a:gd name="T17" fmla="*/ 9 h 11"/>
                <a:gd name="T18" fmla="*/ 5 w 6"/>
                <a:gd name="T19" fmla="*/ 9 h 11"/>
                <a:gd name="T20" fmla="*/ 5 w 6"/>
                <a:gd name="T21" fmla="*/ 9 h 11"/>
                <a:gd name="T22" fmla="*/ 5 w 6"/>
                <a:gd name="T23" fmla="*/ 9 h 11"/>
                <a:gd name="T24" fmla="*/ 6 w 6"/>
                <a:gd name="T25" fmla="*/ 11 h 11"/>
                <a:gd name="T26" fmla="*/ 0 w 6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3" y="4"/>
                    <a:pt x="4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6" y="10"/>
                    <a:pt x="6" y="11"/>
                  </a:cubicBezTo>
                  <a:cubicBezTo>
                    <a:pt x="4" y="7"/>
                    <a:pt x="2" y="3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0" name="Freeform 461"/>
            <p:cNvSpPr/>
            <p:nvPr/>
          </p:nvSpPr>
          <p:spPr bwMode="auto">
            <a:xfrm>
              <a:off x="3912" y="230"/>
              <a:ext cx="5" cy="11"/>
            </a:xfrm>
            <a:custGeom>
              <a:avLst/>
              <a:gdLst>
                <a:gd name="T0" fmla="*/ 0 w 3"/>
                <a:gd name="T1" fmla="*/ 0 h 7"/>
                <a:gd name="T2" fmla="*/ 1 w 3"/>
                <a:gd name="T3" fmla="*/ 2 h 7"/>
                <a:gd name="T4" fmla="*/ 1 w 3"/>
                <a:gd name="T5" fmla="*/ 2 h 7"/>
                <a:gd name="T6" fmla="*/ 1 w 3"/>
                <a:gd name="T7" fmla="*/ 2 h 7"/>
                <a:gd name="T8" fmla="*/ 1 w 3"/>
                <a:gd name="T9" fmla="*/ 3 h 7"/>
                <a:gd name="T10" fmla="*/ 3 w 3"/>
                <a:gd name="T11" fmla="*/ 7 h 7"/>
                <a:gd name="T12" fmla="*/ 3 w 3"/>
                <a:gd name="T13" fmla="*/ 7 h 7"/>
                <a:gd name="T14" fmla="*/ 1 w 3"/>
                <a:gd name="T15" fmla="*/ 3 h 7"/>
                <a:gd name="T16" fmla="*/ 3 w 3"/>
                <a:gd name="T17" fmla="*/ 6 h 7"/>
                <a:gd name="T18" fmla="*/ 0 w 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5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4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1" name="Oval 462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2" name="Oval 463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3" name="Oval 464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4" name="Freeform 465"/>
            <p:cNvSpPr/>
            <p:nvPr/>
          </p:nvSpPr>
          <p:spPr bwMode="auto">
            <a:xfrm>
              <a:off x="3866" y="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5" name="Freeform 466"/>
            <p:cNvSpPr/>
            <p:nvPr/>
          </p:nvSpPr>
          <p:spPr bwMode="auto">
            <a:xfrm>
              <a:off x="3858" y="150"/>
              <a:ext cx="5" cy="6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6" name="Freeform 467"/>
            <p:cNvSpPr/>
            <p:nvPr/>
          </p:nvSpPr>
          <p:spPr bwMode="auto">
            <a:xfrm>
              <a:off x="3932" y="2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7" name="Freeform 468"/>
            <p:cNvSpPr/>
            <p:nvPr/>
          </p:nvSpPr>
          <p:spPr bwMode="auto">
            <a:xfrm>
              <a:off x="3932" y="273"/>
              <a:ext cx="3" cy="6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1 h 4"/>
                <a:gd name="T4" fmla="*/ 2 w 2"/>
                <a:gd name="T5" fmla="*/ 4 h 4"/>
                <a:gd name="T6" fmla="*/ 1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8" name="Freeform 469"/>
            <p:cNvSpPr/>
            <p:nvPr/>
          </p:nvSpPr>
          <p:spPr bwMode="auto">
            <a:xfrm>
              <a:off x="3933" y="274"/>
              <a:ext cx="2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1 h 3"/>
                <a:gd name="T10" fmla="*/ 1 w 1"/>
                <a:gd name="T11" fmla="*/ 2 h 3"/>
                <a:gd name="T12" fmla="*/ 1 w 1"/>
                <a:gd name="T13" fmla="*/ 2 h 3"/>
                <a:gd name="T14" fmla="*/ 0 w 1"/>
                <a:gd name="T15" fmla="*/ 1 h 3"/>
                <a:gd name="T16" fmla="*/ 1 w 1"/>
                <a:gd name="T17" fmla="*/ 2 h 3"/>
                <a:gd name="T18" fmla="*/ 1 w 1"/>
                <a:gd name="T19" fmla="*/ 3 h 3"/>
                <a:gd name="T20" fmla="*/ 1 w 1"/>
                <a:gd name="T21" fmla="*/ 3 h 3"/>
                <a:gd name="T22" fmla="*/ 0 w 1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9" name="Freeform 470"/>
            <p:cNvSpPr/>
            <p:nvPr/>
          </p:nvSpPr>
          <p:spPr bwMode="auto">
            <a:xfrm>
              <a:off x="3868" y="14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0" name="Oval 471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1" name="Oval 472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2" name="Freeform 473"/>
            <p:cNvSpPr/>
            <p:nvPr/>
          </p:nvSpPr>
          <p:spPr bwMode="auto">
            <a:xfrm>
              <a:off x="3868" y="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3" name="Oval 474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4" name="Freeform 475"/>
            <p:cNvSpPr>
              <a:spLocks noEditPoints="1"/>
            </p:cNvSpPr>
            <p:nvPr/>
          </p:nvSpPr>
          <p:spPr bwMode="auto">
            <a:xfrm>
              <a:off x="3869" y="152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  <a:gd name="T7" fmla="*/ 1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5" name="Freeform 476"/>
            <p:cNvSpPr>
              <a:spLocks noEditPoints="1"/>
            </p:cNvSpPr>
            <p:nvPr/>
          </p:nvSpPr>
          <p:spPr bwMode="auto">
            <a:xfrm>
              <a:off x="3878" y="168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6" name="Freeform 477"/>
            <p:cNvSpPr/>
            <p:nvPr/>
          </p:nvSpPr>
          <p:spPr bwMode="auto">
            <a:xfrm>
              <a:off x="3879" y="170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7" name="Freeform 478"/>
            <p:cNvSpPr/>
            <p:nvPr/>
          </p:nvSpPr>
          <p:spPr bwMode="auto">
            <a:xfrm>
              <a:off x="3879" y="170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8" name="Freeform 479"/>
            <p:cNvSpPr/>
            <p:nvPr/>
          </p:nvSpPr>
          <p:spPr bwMode="auto">
            <a:xfrm>
              <a:off x="3927" y="261"/>
              <a:ext cx="3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9" name="Freeform 480"/>
            <p:cNvSpPr/>
            <p:nvPr/>
          </p:nvSpPr>
          <p:spPr bwMode="auto">
            <a:xfrm>
              <a:off x="3927" y="261"/>
              <a:ext cx="5" cy="10"/>
            </a:xfrm>
            <a:custGeom>
              <a:avLst/>
              <a:gdLst>
                <a:gd name="T0" fmla="*/ 0 w 3"/>
                <a:gd name="T1" fmla="*/ 0 h 6"/>
                <a:gd name="T2" fmla="*/ 1 w 3"/>
                <a:gd name="T3" fmla="*/ 1 h 6"/>
                <a:gd name="T4" fmla="*/ 1 w 3"/>
                <a:gd name="T5" fmla="*/ 3 h 6"/>
                <a:gd name="T6" fmla="*/ 2 w 3"/>
                <a:gd name="T7" fmla="*/ 5 h 6"/>
                <a:gd name="T8" fmla="*/ 3 w 3"/>
                <a:gd name="T9" fmla="*/ 6 h 6"/>
                <a:gd name="T10" fmla="*/ 2 w 3"/>
                <a:gd name="T11" fmla="*/ 4 h 6"/>
                <a:gd name="T12" fmla="*/ 0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0" name="Freeform 481"/>
            <p:cNvSpPr/>
            <p:nvPr/>
          </p:nvSpPr>
          <p:spPr bwMode="auto">
            <a:xfrm>
              <a:off x="3928" y="263"/>
              <a:ext cx="2" cy="6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1 h 4"/>
                <a:gd name="T4" fmla="*/ 0 w 1"/>
                <a:gd name="T5" fmla="*/ 1 h 4"/>
                <a:gd name="T6" fmla="*/ 0 w 1"/>
                <a:gd name="T7" fmla="*/ 1 h 4"/>
                <a:gd name="T8" fmla="*/ 0 w 1"/>
                <a:gd name="T9" fmla="*/ 2 h 4"/>
                <a:gd name="T10" fmla="*/ 1 w 1"/>
                <a:gd name="T11" fmla="*/ 4 h 4"/>
                <a:gd name="T12" fmla="*/ 1 w 1"/>
                <a:gd name="T13" fmla="*/ 4 h 4"/>
                <a:gd name="T14" fmla="*/ 0 w 1"/>
                <a:gd name="T15" fmla="*/ 2 h 4"/>
                <a:gd name="T16" fmla="*/ 0 w 1"/>
                <a:gd name="T17" fmla="*/ 2 h 4"/>
                <a:gd name="T18" fmla="*/ 0 w 1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3" name="Freeform 482"/>
            <p:cNvSpPr/>
            <p:nvPr/>
          </p:nvSpPr>
          <p:spPr bwMode="auto">
            <a:xfrm>
              <a:off x="3881" y="173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4" name="Freeform 483"/>
            <p:cNvSpPr/>
            <p:nvPr/>
          </p:nvSpPr>
          <p:spPr bwMode="auto">
            <a:xfrm>
              <a:off x="3881" y="173"/>
              <a:ext cx="3" cy="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1 w 2"/>
                <a:gd name="T7" fmla="*/ 2 h 3"/>
                <a:gd name="T8" fmla="*/ 0 w 2"/>
                <a:gd name="T9" fmla="*/ 1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5" name="Freeform 484"/>
            <p:cNvSpPr/>
            <p:nvPr/>
          </p:nvSpPr>
          <p:spPr bwMode="auto">
            <a:xfrm>
              <a:off x="3881" y="173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1 h 3"/>
                <a:gd name="T4" fmla="*/ 1 w 2"/>
                <a:gd name="T5" fmla="*/ 1 h 3"/>
                <a:gd name="T6" fmla="*/ 1 w 2"/>
                <a:gd name="T7" fmla="*/ 2 h 3"/>
                <a:gd name="T8" fmla="*/ 2 w 2"/>
                <a:gd name="T9" fmla="*/ 3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6" name="Freeform 485"/>
            <p:cNvSpPr>
              <a:spLocks noEditPoints="1"/>
            </p:cNvSpPr>
            <p:nvPr/>
          </p:nvSpPr>
          <p:spPr bwMode="auto">
            <a:xfrm>
              <a:off x="3881" y="173"/>
              <a:ext cx="2" cy="3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w 1"/>
                <a:gd name="T11" fmla="*/ 0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7" name="Freeform 486"/>
            <p:cNvSpPr/>
            <p:nvPr/>
          </p:nvSpPr>
          <p:spPr bwMode="auto">
            <a:xfrm>
              <a:off x="3873" y="15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8" name="Freeform 487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9" name="Freeform 488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0" name="Freeform 489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1" name="Freeform 490"/>
            <p:cNvSpPr/>
            <p:nvPr/>
          </p:nvSpPr>
          <p:spPr bwMode="auto">
            <a:xfrm>
              <a:off x="3873" y="160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2" name="Freeform 491"/>
            <p:cNvSpPr/>
            <p:nvPr/>
          </p:nvSpPr>
          <p:spPr bwMode="auto">
            <a:xfrm>
              <a:off x="3871" y="1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3" name="Freeform 492"/>
            <p:cNvSpPr>
              <a:spLocks noEditPoints="1"/>
            </p:cNvSpPr>
            <p:nvPr/>
          </p:nvSpPr>
          <p:spPr bwMode="auto">
            <a:xfrm>
              <a:off x="3871" y="155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4" name="Freeform 493"/>
            <p:cNvSpPr/>
            <p:nvPr/>
          </p:nvSpPr>
          <p:spPr bwMode="auto">
            <a:xfrm>
              <a:off x="3871" y="155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5" name="Freeform 494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6" name="Freeform 495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7" name="Freeform 496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8" name="Freeform 497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9" name="Freeform 498"/>
            <p:cNvSpPr/>
            <p:nvPr/>
          </p:nvSpPr>
          <p:spPr bwMode="auto">
            <a:xfrm>
              <a:off x="3974" y="369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0" name="Freeform 499"/>
            <p:cNvSpPr/>
            <p:nvPr/>
          </p:nvSpPr>
          <p:spPr bwMode="auto">
            <a:xfrm>
              <a:off x="3974" y="369"/>
              <a:ext cx="5" cy="11"/>
            </a:xfrm>
            <a:custGeom>
              <a:avLst/>
              <a:gdLst>
                <a:gd name="T0" fmla="*/ 0 w 3"/>
                <a:gd name="T1" fmla="*/ 0 h 7"/>
                <a:gd name="T2" fmla="*/ 1 w 3"/>
                <a:gd name="T3" fmla="*/ 2 h 7"/>
                <a:gd name="T4" fmla="*/ 3 w 3"/>
                <a:gd name="T5" fmla="*/ 7 h 7"/>
                <a:gd name="T6" fmla="*/ 1 w 3"/>
                <a:gd name="T7" fmla="*/ 1 h 7"/>
                <a:gd name="T8" fmla="*/ 0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3"/>
                    <a:pt x="2" y="5"/>
                    <a:pt x="3" y="7"/>
                  </a:cubicBezTo>
                  <a:cubicBezTo>
                    <a:pt x="2" y="5"/>
                    <a:pt x="1" y="3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1" name="Freeform 500"/>
            <p:cNvSpPr/>
            <p:nvPr/>
          </p:nvSpPr>
          <p:spPr bwMode="auto">
            <a:xfrm>
              <a:off x="3976" y="372"/>
              <a:ext cx="5" cy="10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1 h 6"/>
                <a:gd name="T4" fmla="*/ 2 w 3"/>
                <a:gd name="T5" fmla="*/ 6 h 6"/>
                <a:gd name="T6" fmla="*/ 3 w 3"/>
                <a:gd name="T7" fmla="*/ 6 h 6"/>
                <a:gd name="T8" fmla="*/ 2 w 3"/>
                <a:gd name="T9" fmla="*/ 5 h 6"/>
                <a:gd name="T10" fmla="*/ 0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2" y="4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3"/>
                    <a:pt x="1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2" name="Freeform 501"/>
            <p:cNvSpPr/>
            <p:nvPr/>
          </p:nvSpPr>
          <p:spPr bwMode="auto">
            <a:xfrm>
              <a:off x="3976" y="374"/>
              <a:ext cx="3" cy="8"/>
            </a:xfrm>
            <a:custGeom>
              <a:avLst/>
              <a:gdLst>
                <a:gd name="T0" fmla="*/ 0 w 2"/>
                <a:gd name="T1" fmla="*/ 0 h 5"/>
                <a:gd name="T2" fmla="*/ 1 w 2"/>
                <a:gd name="T3" fmla="*/ 1 h 5"/>
                <a:gd name="T4" fmla="*/ 2 w 2"/>
                <a:gd name="T5" fmla="*/ 3 h 5"/>
                <a:gd name="T6" fmla="*/ 1 w 2"/>
                <a:gd name="T7" fmla="*/ 1 h 5"/>
                <a:gd name="T8" fmla="*/ 1 w 2"/>
                <a:gd name="T9" fmla="*/ 1 h 5"/>
                <a:gd name="T10" fmla="*/ 2 w 2"/>
                <a:gd name="T11" fmla="*/ 3 h 5"/>
                <a:gd name="T12" fmla="*/ 2 w 2"/>
                <a:gd name="T13" fmla="*/ 4 h 5"/>
                <a:gd name="T14" fmla="*/ 2 w 2"/>
                <a:gd name="T15" fmla="*/ 4 h 5"/>
                <a:gd name="T16" fmla="*/ 2 w 2"/>
                <a:gd name="T17" fmla="*/ 4 h 5"/>
                <a:gd name="T18" fmla="*/ 2 w 2"/>
                <a:gd name="T19" fmla="*/ 5 h 5"/>
                <a:gd name="T20" fmla="*/ 0 w 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3" name="Freeform 502"/>
            <p:cNvSpPr/>
            <p:nvPr/>
          </p:nvSpPr>
          <p:spPr bwMode="auto">
            <a:xfrm>
              <a:off x="3876" y="163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4" name="Freeform 503"/>
            <p:cNvSpPr/>
            <p:nvPr/>
          </p:nvSpPr>
          <p:spPr bwMode="auto">
            <a:xfrm>
              <a:off x="3876" y="16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5" name="Freeform 504"/>
            <p:cNvSpPr/>
            <p:nvPr/>
          </p:nvSpPr>
          <p:spPr bwMode="auto">
            <a:xfrm>
              <a:off x="3876" y="163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6" name="Freeform 505"/>
            <p:cNvSpPr/>
            <p:nvPr/>
          </p:nvSpPr>
          <p:spPr bwMode="auto">
            <a:xfrm>
              <a:off x="3876" y="163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0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2 h 2"/>
                <a:gd name="T20" fmla="*/ 0 w 1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7" name="Freeform 506"/>
            <p:cNvSpPr/>
            <p:nvPr/>
          </p:nvSpPr>
          <p:spPr bwMode="auto">
            <a:xfrm>
              <a:off x="3886" y="183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8" name="Freeform 507"/>
            <p:cNvSpPr/>
            <p:nvPr/>
          </p:nvSpPr>
          <p:spPr bwMode="auto">
            <a:xfrm>
              <a:off x="3886" y="18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9" name="Freeform 508"/>
            <p:cNvSpPr/>
            <p:nvPr/>
          </p:nvSpPr>
          <p:spPr bwMode="auto">
            <a:xfrm>
              <a:off x="3887" y="183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0" name="Freeform 509"/>
            <p:cNvSpPr/>
            <p:nvPr/>
          </p:nvSpPr>
          <p:spPr bwMode="auto">
            <a:xfrm>
              <a:off x="3864" y="145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1" name="Freeform 510"/>
            <p:cNvSpPr/>
            <p:nvPr/>
          </p:nvSpPr>
          <p:spPr bwMode="auto">
            <a:xfrm>
              <a:off x="3864" y="145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2" name="Freeform 511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3" name="Freeform 512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4" name="Freeform 513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5" name="Freeform 514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6" name="Freeform 515"/>
            <p:cNvSpPr/>
            <p:nvPr/>
          </p:nvSpPr>
          <p:spPr bwMode="auto">
            <a:xfrm>
              <a:off x="3919" y="2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7" name="Freeform 516"/>
            <p:cNvSpPr/>
            <p:nvPr/>
          </p:nvSpPr>
          <p:spPr bwMode="auto">
            <a:xfrm>
              <a:off x="3919" y="246"/>
              <a:ext cx="4" cy="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3 w 3"/>
                <a:gd name="T5" fmla="*/ 4 h 4"/>
                <a:gd name="T6" fmla="*/ 2 w 3"/>
                <a:gd name="T7" fmla="*/ 3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8" name="Freeform 517"/>
            <p:cNvSpPr/>
            <p:nvPr/>
          </p:nvSpPr>
          <p:spPr bwMode="auto">
            <a:xfrm>
              <a:off x="3920" y="2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9" name="Freeform 518"/>
            <p:cNvSpPr/>
            <p:nvPr/>
          </p:nvSpPr>
          <p:spPr bwMode="auto">
            <a:xfrm>
              <a:off x="3919" y="245"/>
              <a:ext cx="3" cy="6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0 w 2"/>
                <a:gd name="T5" fmla="*/ 1 h 4"/>
                <a:gd name="T6" fmla="*/ 2 w 2"/>
                <a:gd name="T7" fmla="*/ 4 h 4"/>
                <a:gd name="T8" fmla="*/ 2 w 2"/>
                <a:gd name="T9" fmla="*/ 3 h 4"/>
                <a:gd name="T10" fmla="*/ 1 w 2"/>
                <a:gd name="T11" fmla="*/ 2 h 4"/>
                <a:gd name="T12" fmla="*/ 1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0" name="Oval 519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1" name="Oval 520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2" name="Oval 521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3" name="Freeform 522"/>
            <p:cNvSpPr/>
            <p:nvPr/>
          </p:nvSpPr>
          <p:spPr bwMode="auto">
            <a:xfrm>
              <a:off x="3866" y="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4" name="Freeform 523"/>
            <p:cNvSpPr/>
            <p:nvPr/>
          </p:nvSpPr>
          <p:spPr bwMode="auto">
            <a:xfrm>
              <a:off x="3917" y="24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5" name="Freeform 524"/>
            <p:cNvSpPr/>
            <p:nvPr/>
          </p:nvSpPr>
          <p:spPr bwMode="auto">
            <a:xfrm>
              <a:off x="3914" y="235"/>
              <a:ext cx="3" cy="6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6" name="Freeform 525"/>
            <p:cNvSpPr/>
            <p:nvPr/>
          </p:nvSpPr>
          <p:spPr bwMode="auto">
            <a:xfrm>
              <a:off x="3933" y="276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7" name="Freeform 526"/>
            <p:cNvSpPr/>
            <p:nvPr/>
          </p:nvSpPr>
          <p:spPr bwMode="auto">
            <a:xfrm>
              <a:off x="3935" y="2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8" name="Freeform 527"/>
            <p:cNvSpPr/>
            <p:nvPr/>
          </p:nvSpPr>
          <p:spPr bwMode="auto">
            <a:xfrm>
              <a:off x="3943" y="2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9" name="Freeform 528"/>
            <p:cNvSpPr>
              <a:spLocks noEditPoints="1"/>
            </p:cNvSpPr>
            <p:nvPr/>
          </p:nvSpPr>
          <p:spPr bwMode="auto">
            <a:xfrm>
              <a:off x="3941" y="294"/>
              <a:ext cx="5" cy="10"/>
            </a:xfrm>
            <a:custGeom>
              <a:avLst/>
              <a:gdLst>
                <a:gd name="T0" fmla="*/ 2 w 3"/>
                <a:gd name="T1" fmla="*/ 3 h 6"/>
                <a:gd name="T2" fmla="*/ 3 w 3"/>
                <a:gd name="T3" fmla="*/ 6 h 6"/>
                <a:gd name="T4" fmla="*/ 2 w 3"/>
                <a:gd name="T5" fmla="*/ 3 h 6"/>
                <a:gd name="T6" fmla="*/ 0 w 3"/>
                <a:gd name="T7" fmla="*/ 0 h 6"/>
                <a:gd name="T8" fmla="*/ 1 w 3"/>
                <a:gd name="T9" fmla="*/ 2 h 6"/>
                <a:gd name="T10" fmla="*/ 1 w 3"/>
                <a:gd name="T11" fmla="*/ 1 h 6"/>
                <a:gd name="T12" fmla="*/ 1 w 3"/>
                <a:gd name="T13" fmla="*/ 1 h 6"/>
                <a:gd name="T14" fmla="*/ 0 w 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3"/>
                  </a:moveTo>
                  <a:cubicBezTo>
                    <a:pt x="2" y="4"/>
                    <a:pt x="2" y="5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0" name="Freeform 529"/>
            <p:cNvSpPr/>
            <p:nvPr/>
          </p:nvSpPr>
          <p:spPr bwMode="auto">
            <a:xfrm>
              <a:off x="3938" y="286"/>
              <a:ext cx="10" cy="21"/>
            </a:xfrm>
            <a:custGeom>
              <a:avLst/>
              <a:gdLst>
                <a:gd name="T0" fmla="*/ 0 w 6"/>
                <a:gd name="T1" fmla="*/ 0 h 13"/>
                <a:gd name="T2" fmla="*/ 6 w 6"/>
                <a:gd name="T3" fmla="*/ 13 h 13"/>
                <a:gd name="T4" fmla="*/ 5 w 6"/>
                <a:gd name="T5" fmla="*/ 11 h 13"/>
                <a:gd name="T6" fmla="*/ 4 w 6"/>
                <a:gd name="T7" fmla="*/ 8 h 13"/>
                <a:gd name="T8" fmla="*/ 4 w 6"/>
                <a:gd name="T9" fmla="*/ 8 h 13"/>
                <a:gd name="T10" fmla="*/ 3 w 6"/>
                <a:gd name="T11" fmla="*/ 7 h 13"/>
                <a:gd name="T12" fmla="*/ 2 w 6"/>
                <a:gd name="T13" fmla="*/ 5 h 13"/>
                <a:gd name="T14" fmla="*/ 0 w 6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0" y="0"/>
                  </a:moveTo>
                  <a:cubicBezTo>
                    <a:pt x="2" y="4"/>
                    <a:pt x="4" y="9"/>
                    <a:pt x="6" y="13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1" name="Freeform 530"/>
            <p:cNvSpPr/>
            <p:nvPr/>
          </p:nvSpPr>
          <p:spPr bwMode="auto">
            <a:xfrm>
              <a:off x="3950" y="312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2" name="Freeform 531"/>
            <p:cNvSpPr/>
            <p:nvPr/>
          </p:nvSpPr>
          <p:spPr bwMode="auto">
            <a:xfrm>
              <a:off x="3950" y="310"/>
              <a:ext cx="5" cy="13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8 h 8"/>
                <a:gd name="T4" fmla="*/ 3 w 3"/>
                <a:gd name="T5" fmla="*/ 8 h 8"/>
                <a:gd name="T6" fmla="*/ 1 w 3"/>
                <a:gd name="T7" fmla="*/ 2 h 8"/>
                <a:gd name="T8" fmla="*/ 0 w 3"/>
                <a:gd name="T9" fmla="*/ 1 h 8"/>
                <a:gd name="T10" fmla="*/ 0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1" y="2"/>
                    <a:pt x="2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2" y="4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3" name="Freeform 532"/>
            <p:cNvSpPr/>
            <p:nvPr/>
          </p:nvSpPr>
          <p:spPr bwMode="auto">
            <a:xfrm>
              <a:off x="3956" y="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4" name="Freeform 533"/>
            <p:cNvSpPr/>
            <p:nvPr/>
          </p:nvSpPr>
          <p:spPr bwMode="auto">
            <a:xfrm>
              <a:off x="3956" y="325"/>
              <a:ext cx="10" cy="23"/>
            </a:xfrm>
            <a:custGeom>
              <a:avLst/>
              <a:gdLst>
                <a:gd name="T0" fmla="*/ 0 w 6"/>
                <a:gd name="T1" fmla="*/ 0 h 14"/>
                <a:gd name="T2" fmla="*/ 6 w 6"/>
                <a:gd name="T3" fmla="*/ 14 h 14"/>
                <a:gd name="T4" fmla="*/ 4 w 6"/>
                <a:gd name="T5" fmla="*/ 9 h 14"/>
                <a:gd name="T6" fmla="*/ 3 w 6"/>
                <a:gd name="T7" fmla="*/ 7 h 14"/>
                <a:gd name="T8" fmla="*/ 0 w 6"/>
                <a:gd name="T9" fmla="*/ 0 h 14"/>
                <a:gd name="T10" fmla="*/ 0 w 6"/>
                <a:gd name="T11" fmla="*/ 0 h 14"/>
                <a:gd name="T12" fmla="*/ 0 w 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2" y="4"/>
                    <a:pt x="4" y="9"/>
                    <a:pt x="6" y="14"/>
                  </a:cubicBezTo>
                  <a:cubicBezTo>
                    <a:pt x="5" y="12"/>
                    <a:pt x="4" y="11"/>
                    <a:pt x="4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2" y="5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5" name="Freeform 534"/>
            <p:cNvSpPr>
              <a:spLocks noEditPoints="1"/>
            </p:cNvSpPr>
            <p:nvPr/>
          </p:nvSpPr>
          <p:spPr bwMode="auto">
            <a:xfrm>
              <a:off x="3968" y="354"/>
              <a:ext cx="6" cy="15"/>
            </a:xfrm>
            <a:custGeom>
              <a:avLst/>
              <a:gdLst>
                <a:gd name="T0" fmla="*/ 4 w 4"/>
                <a:gd name="T1" fmla="*/ 9 h 9"/>
                <a:gd name="T2" fmla="*/ 4 w 4"/>
                <a:gd name="T3" fmla="*/ 9 h 9"/>
                <a:gd name="T4" fmla="*/ 4 w 4"/>
                <a:gd name="T5" fmla="*/ 9 h 9"/>
                <a:gd name="T6" fmla="*/ 4 w 4"/>
                <a:gd name="T7" fmla="*/ 9 h 9"/>
                <a:gd name="T8" fmla="*/ 4 w 4"/>
                <a:gd name="T9" fmla="*/ 9 h 9"/>
                <a:gd name="T10" fmla="*/ 0 w 4"/>
                <a:gd name="T11" fmla="*/ 0 h 9"/>
                <a:gd name="T12" fmla="*/ 1 w 4"/>
                <a:gd name="T13" fmla="*/ 0 h 9"/>
                <a:gd name="T14" fmla="*/ 0 w 4"/>
                <a:gd name="T15" fmla="*/ 0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6" name="Freeform 535"/>
            <p:cNvSpPr>
              <a:spLocks noEditPoints="1"/>
            </p:cNvSpPr>
            <p:nvPr/>
          </p:nvSpPr>
          <p:spPr bwMode="auto">
            <a:xfrm>
              <a:off x="3968" y="353"/>
              <a:ext cx="8" cy="19"/>
            </a:xfrm>
            <a:custGeom>
              <a:avLst/>
              <a:gdLst>
                <a:gd name="T0" fmla="*/ 4 w 5"/>
                <a:gd name="T1" fmla="*/ 9 h 12"/>
                <a:gd name="T2" fmla="*/ 5 w 5"/>
                <a:gd name="T3" fmla="*/ 12 h 12"/>
                <a:gd name="T4" fmla="*/ 4 w 5"/>
                <a:gd name="T5" fmla="*/ 10 h 12"/>
                <a:gd name="T6" fmla="*/ 4 w 5"/>
                <a:gd name="T7" fmla="*/ 10 h 12"/>
                <a:gd name="T8" fmla="*/ 4 w 5"/>
                <a:gd name="T9" fmla="*/ 9 h 12"/>
                <a:gd name="T10" fmla="*/ 0 w 5"/>
                <a:gd name="T11" fmla="*/ 0 h 12"/>
                <a:gd name="T12" fmla="*/ 2 w 5"/>
                <a:gd name="T13" fmla="*/ 4 h 12"/>
                <a:gd name="T14" fmla="*/ 1 w 5"/>
                <a:gd name="T15" fmla="*/ 1 h 12"/>
                <a:gd name="T16" fmla="*/ 0 w 5"/>
                <a:gd name="T17" fmla="*/ 1 h 12"/>
                <a:gd name="T18" fmla="*/ 0 w 5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2">
                  <a:moveTo>
                    <a:pt x="4" y="9"/>
                  </a:moveTo>
                  <a:cubicBezTo>
                    <a:pt x="4" y="10"/>
                    <a:pt x="5" y="11"/>
                    <a:pt x="5" y="12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7" name="Freeform 536"/>
            <p:cNvSpPr/>
            <p:nvPr/>
          </p:nvSpPr>
          <p:spPr bwMode="auto">
            <a:xfrm>
              <a:off x="3968" y="353"/>
              <a:ext cx="8" cy="21"/>
            </a:xfrm>
            <a:custGeom>
              <a:avLst/>
              <a:gdLst>
                <a:gd name="T0" fmla="*/ 0 w 5"/>
                <a:gd name="T1" fmla="*/ 0 h 13"/>
                <a:gd name="T2" fmla="*/ 5 w 5"/>
                <a:gd name="T3" fmla="*/ 13 h 13"/>
                <a:gd name="T4" fmla="*/ 5 w 5"/>
                <a:gd name="T5" fmla="*/ 12 h 13"/>
                <a:gd name="T6" fmla="*/ 4 w 5"/>
                <a:gd name="T7" fmla="*/ 9 h 13"/>
                <a:gd name="T8" fmla="*/ 4 w 5"/>
                <a:gd name="T9" fmla="*/ 9 h 13"/>
                <a:gd name="T10" fmla="*/ 2 w 5"/>
                <a:gd name="T11" fmla="*/ 4 h 13"/>
                <a:gd name="T12" fmla="*/ 0 w 5"/>
                <a:gd name="T13" fmla="*/ 0 h 13"/>
                <a:gd name="T14" fmla="*/ 0 w 5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2" y="4"/>
                    <a:pt x="4" y="8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8" name="Freeform 537"/>
            <p:cNvSpPr>
              <a:spLocks noEditPoints="1"/>
            </p:cNvSpPr>
            <p:nvPr/>
          </p:nvSpPr>
          <p:spPr bwMode="auto">
            <a:xfrm>
              <a:off x="3935" y="277"/>
              <a:ext cx="44" cy="102"/>
            </a:xfrm>
            <a:custGeom>
              <a:avLst/>
              <a:gdLst>
                <a:gd name="T0" fmla="*/ 26 w 27"/>
                <a:gd name="T1" fmla="*/ 60 h 62"/>
                <a:gd name="T2" fmla="*/ 27 w 27"/>
                <a:gd name="T3" fmla="*/ 62 h 62"/>
                <a:gd name="T4" fmla="*/ 26 w 27"/>
                <a:gd name="T5" fmla="*/ 60 h 62"/>
                <a:gd name="T6" fmla="*/ 0 w 27"/>
                <a:gd name="T7" fmla="*/ 0 h 62"/>
                <a:gd name="T8" fmla="*/ 0 w 27"/>
                <a:gd name="T9" fmla="*/ 0 h 62"/>
                <a:gd name="T10" fmla="*/ 26 w 27"/>
                <a:gd name="T11" fmla="*/ 60 h 62"/>
                <a:gd name="T12" fmla="*/ 26 w 27"/>
                <a:gd name="T13" fmla="*/ 60 h 62"/>
                <a:gd name="T14" fmla="*/ 25 w 27"/>
                <a:gd name="T15" fmla="*/ 59 h 62"/>
                <a:gd name="T16" fmla="*/ 20 w 27"/>
                <a:gd name="T17" fmla="*/ 46 h 62"/>
                <a:gd name="T18" fmla="*/ 20 w 27"/>
                <a:gd name="T19" fmla="*/ 45 h 62"/>
                <a:gd name="T20" fmla="*/ 19 w 27"/>
                <a:gd name="T21" fmla="*/ 43 h 62"/>
                <a:gd name="T22" fmla="*/ 13 w 27"/>
                <a:gd name="T23" fmla="*/ 29 h 62"/>
                <a:gd name="T24" fmla="*/ 12 w 27"/>
                <a:gd name="T25" fmla="*/ 28 h 62"/>
                <a:gd name="T26" fmla="*/ 9 w 27"/>
                <a:gd name="T27" fmla="*/ 20 h 62"/>
                <a:gd name="T28" fmla="*/ 9 w 27"/>
                <a:gd name="T29" fmla="*/ 19 h 62"/>
                <a:gd name="T30" fmla="*/ 8 w 27"/>
                <a:gd name="T31" fmla="*/ 18 h 62"/>
                <a:gd name="T32" fmla="*/ 2 w 27"/>
                <a:gd name="T33" fmla="*/ 5 h 62"/>
                <a:gd name="T34" fmla="*/ 2 w 27"/>
                <a:gd name="T35" fmla="*/ 5 h 62"/>
                <a:gd name="T36" fmla="*/ 1 w 27"/>
                <a:gd name="T37" fmla="*/ 4 h 62"/>
                <a:gd name="T38" fmla="*/ 1 w 27"/>
                <a:gd name="T39" fmla="*/ 3 h 62"/>
                <a:gd name="T40" fmla="*/ 0 w 27"/>
                <a:gd name="T41" fmla="*/ 2 h 62"/>
                <a:gd name="T42" fmla="*/ 0 w 27"/>
                <a:gd name="T43" fmla="*/ 1 h 62"/>
                <a:gd name="T44" fmla="*/ 0 w 27"/>
                <a:gd name="T4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62">
                  <a:moveTo>
                    <a:pt x="26" y="60"/>
                  </a:moveTo>
                  <a:cubicBezTo>
                    <a:pt x="26" y="61"/>
                    <a:pt x="26" y="61"/>
                    <a:pt x="27" y="62"/>
                  </a:cubicBezTo>
                  <a:cubicBezTo>
                    <a:pt x="26" y="61"/>
                    <a:pt x="26" y="61"/>
                    <a:pt x="26" y="6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17" y="38"/>
                    <a:pt x="26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6" y="59"/>
                    <a:pt x="25" y="59"/>
                  </a:cubicBezTo>
                  <a:cubicBezTo>
                    <a:pt x="24" y="54"/>
                    <a:pt x="22" y="50"/>
                    <a:pt x="20" y="46"/>
                  </a:cubicBezTo>
                  <a:cubicBezTo>
                    <a:pt x="20" y="46"/>
                    <a:pt x="20" y="46"/>
                    <a:pt x="20" y="45"/>
                  </a:cubicBezTo>
                  <a:cubicBezTo>
                    <a:pt x="20" y="45"/>
                    <a:pt x="19" y="44"/>
                    <a:pt x="19" y="43"/>
                  </a:cubicBezTo>
                  <a:cubicBezTo>
                    <a:pt x="17" y="38"/>
                    <a:pt x="15" y="33"/>
                    <a:pt x="13" y="29"/>
                  </a:cubicBezTo>
                  <a:cubicBezTo>
                    <a:pt x="13" y="29"/>
                    <a:pt x="12" y="28"/>
                    <a:pt x="12" y="28"/>
                  </a:cubicBezTo>
                  <a:cubicBezTo>
                    <a:pt x="11" y="25"/>
                    <a:pt x="10" y="22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6" y="14"/>
                    <a:pt x="4" y="9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9" name="Freeform 538"/>
            <p:cNvSpPr/>
            <p:nvPr/>
          </p:nvSpPr>
          <p:spPr bwMode="auto">
            <a:xfrm>
              <a:off x="3981" y="384"/>
              <a:ext cx="1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0" name="Freeform 539"/>
            <p:cNvSpPr>
              <a:spLocks noEditPoints="1"/>
            </p:cNvSpPr>
            <p:nvPr/>
          </p:nvSpPr>
          <p:spPr bwMode="auto">
            <a:xfrm>
              <a:off x="3979" y="382"/>
              <a:ext cx="3" cy="7"/>
            </a:xfrm>
            <a:custGeom>
              <a:avLst/>
              <a:gdLst>
                <a:gd name="T0" fmla="*/ 1 w 2"/>
                <a:gd name="T1" fmla="*/ 1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1 w 2"/>
                <a:gd name="T9" fmla="*/ 1 h 4"/>
                <a:gd name="T10" fmla="*/ 0 w 2"/>
                <a:gd name="T11" fmla="*/ 0 h 4"/>
                <a:gd name="T12" fmla="*/ 1 w 2"/>
                <a:gd name="T13" fmla="*/ 1 h 4"/>
                <a:gd name="T14" fmla="*/ 1 w 2"/>
                <a:gd name="T15" fmla="*/ 0 h 4"/>
                <a:gd name="T16" fmla="*/ 0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1" name="Freeform 540"/>
            <p:cNvSpPr/>
            <p:nvPr/>
          </p:nvSpPr>
          <p:spPr bwMode="auto">
            <a:xfrm>
              <a:off x="3979" y="380"/>
              <a:ext cx="5" cy="12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0 h 7"/>
                <a:gd name="T4" fmla="*/ 3 w 3"/>
                <a:gd name="T5" fmla="*/ 7 h 7"/>
                <a:gd name="T6" fmla="*/ 2 w 3"/>
                <a:gd name="T7" fmla="*/ 5 h 7"/>
                <a:gd name="T8" fmla="*/ 1 w 3"/>
                <a:gd name="T9" fmla="*/ 2 h 7"/>
                <a:gd name="T10" fmla="*/ 1 w 3"/>
                <a:gd name="T11" fmla="*/ 2 h 7"/>
                <a:gd name="T12" fmla="*/ 1 w 3"/>
                <a:gd name="T13" fmla="*/ 2 h 7"/>
                <a:gd name="T14" fmla="*/ 0 w 3"/>
                <a:gd name="T15" fmla="*/ 1 h 7"/>
                <a:gd name="T16" fmla="*/ 0 w 3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7"/>
                  </a:cubicBezTo>
                  <a:cubicBezTo>
                    <a:pt x="3" y="7"/>
                    <a:pt x="3" y="6"/>
                    <a:pt x="2" y="5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2" name="Oval 541"/>
            <p:cNvSpPr>
              <a:spLocks noChangeArrowheads="1"/>
            </p:cNvSpPr>
            <p:nvPr/>
          </p:nvSpPr>
          <p:spPr bwMode="auto">
            <a:xfrm>
              <a:off x="3927" y="261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3" name="Freeform 542"/>
            <p:cNvSpPr/>
            <p:nvPr/>
          </p:nvSpPr>
          <p:spPr bwMode="auto">
            <a:xfrm>
              <a:off x="3923" y="255"/>
              <a:ext cx="5" cy="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1 h 5"/>
                <a:gd name="T8" fmla="*/ 3 w 3"/>
                <a:gd name="T9" fmla="*/ 5 h 5"/>
                <a:gd name="T10" fmla="*/ 2 w 3"/>
                <a:gd name="T11" fmla="*/ 4 h 5"/>
                <a:gd name="T12" fmla="*/ 2 w 3"/>
                <a:gd name="T13" fmla="*/ 4 h 5"/>
                <a:gd name="T14" fmla="*/ 2 w 3"/>
                <a:gd name="T15" fmla="*/ 3 h 5"/>
                <a:gd name="T16" fmla="*/ 0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4" name="Freeform 543"/>
            <p:cNvSpPr/>
            <p:nvPr/>
          </p:nvSpPr>
          <p:spPr bwMode="auto">
            <a:xfrm>
              <a:off x="3925" y="256"/>
              <a:ext cx="3" cy="8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5 h 5"/>
                <a:gd name="T4" fmla="*/ 2 w 2"/>
                <a:gd name="T5" fmla="*/ 5 h 5"/>
                <a:gd name="T6" fmla="*/ 2 w 2"/>
                <a:gd name="T7" fmla="*/ 4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2"/>
                    <a:pt x="1" y="3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3"/>
                    <a:pt x="0" y="2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5" name="Freeform 544"/>
            <p:cNvSpPr/>
            <p:nvPr/>
          </p:nvSpPr>
          <p:spPr bwMode="auto">
            <a:xfrm>
              <a:off x="3986" y="395"/>
              <a:ext cx="5" cy="13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8 h 8"/>
                <a:gd name="T4" fmla="*/ 0 w 3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1" y="3"/>
                    <a:pt x="2" y="5"/>
                    <a:pt x="3" y="8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6" name="Freeform 545"/>
            <p:cNvSpPr/>
            <p:nvPr/>
          </p:nvSpPr>
          <p:spPr bwMode="auto">
            <a:xfrm>
              <a:off x="3928" y="266"/>
              <a:ext cx="2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7" name="Freeform 546"/>
            <p:cNvSpPr>
              <a:spLocks noEditPoints="1"/>
            </p:cNvSpPr>
            <p:nvPr/>
          </p:nvSpPr>
          <p:spPr bwMode="auto">
            <a:xfrm>
              <a:off x="3928" y="266"/>
              <a:ext cx="5" cy="10"/>
            </a:xfrm>
            <a:custGeom>
              <a:avLst/>
              <a:gdLst>
                <a:gd name="T0" fmla="*/ 1 w 3"/>
                <a:gd name="T1" fmla="*/ 2 h 6"/>
                <a:gd name="T2" fmla="*/ 3 w 3"/>
                <a:gd name="T3" fmla="*/ 6 h 6"/>
                <a:gd name="T4" fmla="*/ 3 w 3"/>
                <a:gd name="T5" fmla="*/ 6 h 6"/>
                <a:gd name="T6" fmla="*/ 3 w 3"/>
                <a:gd name="T7" fmla="*/ 5 h 6"/>
                <a:gd name="T8" fmla="*/ 1 w 3"/>
                <a:gd name="T9" fmla="*/ 2 h 6"/>
                <a:gd name="T10" fmla="*/ 0 w 3"/>
                <a:gd name="T11" fmla="*/ 0 h 6"/>
                <a:gd name="T12" fmla="*/ 1 w 3"/>
                <a:gd name="T13" fmla="*/ 2 h 6"/>
                <a:gd name="T14" fmla="*/ 0 w 3"/>
                <a:gd name="T15" fmla="*/ 0 h 6"/>
                <a:gd name="T16" fmla="*/ 0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1" y="2"/>
                  </a:moveTo>
                  <a:cubicBezTo>
                    <a:pt x="2" y="3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4"/>
                    <a:pt x="2" y="3"/>
                    <a:pt x="1" y="2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8" name="Oval 547"/>
            <p:cNvSpPr>
              <a:spLocks noChangeArrowheads="1"/>
            </p:cNvSpPr>
            <p:nvPr/>
          </p:nvSpPr>
          <p:spPr bwMode="auto">
            <a:xfrm>
              <a:off x="3932" y="273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9" name="Freeform 548"/>
            <p:cNvSpPr/>
            <p:nvPr/>
          </p:nvSpPr>
          <p:spPr bwMode="auto">
            <a:xfrm>
              <a:off x="3930" y="269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1 w 2"/>
                <a:gd name="T9" fmla="*/ 2 h 3"/>
                <a:gd name="T10" fmla="*/ 1 w 2"/>
                <a:gd name="T11" fmla="*/ 2 h 3"/>
                <a:gd name="T12" fmla="*/ 1 w 2"/>
                <a:gd name="T13" fmla="*/ 1 h 3"/>
                <a:gd name="T14" fmla="*/ 1 w 2"/>
                <a:gd name="T15" fmla="*/ 1 h 3"/>
                <a:gd name="T16" fmla="*/ 0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0" name="Freeform 549"/>
            <p:cNvSpPr/>
            <p:nvPr/>
          </p:nvSpPr>
          <p:spPr bwMode="auto">
            <a:xfrm>
              <a:off x="3874" y="16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1" name="Freeform 550"/>
            <p:cNvSpPr/>
            <p:nvPr/>
          </p:nvSpPr>
          <p:spPr bwMode="auto">
            <a:xfrm>
              <a:off x="3874" y="16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2" name="Freeform 551"/>
            <p:cNvSpPr/>
            <p:nvPr/>
          </p:nvSpPr>
          <p:spPr bwMode="auto">
            <a:xfrm>
              <a:off x="3874" y="160"/>
              <a:ext cx="2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3" name="Freeform 552"/>
            <p:cNvSpPr/>
            <p:nvPr/>
          </p:nvSpPr>
          <p:spPr bwMode="auto">
            <a:xfrm>
              <a:off x="3874" y="16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4" name="Freeform 553"/>
            <p:cNvSpPr/>
            <p:nvPr/>
          </p:nvSpPr>
          <p:spPr bwMode="auto">
            <a:xfrm>
              <a:off x="3873" y="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5" name="Freeform 554"/>
            <p:cNvSpPr/>
            <p:nvPr/>
          </p:nvSpPr>
          <p:spPr bwMode="auto">
            <a:xfrm>
              <a:off x="3873" y="15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6" name="Freeform 555"/>
            <p:cNvSpPr/>
            <p:nvPr/>
          </p:nvSpPr>
          <p:spPr bwMode="auto">
            <a:xfrm>
              <a:off x="3873" y="15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7" name="Freeform 556"/>
            <p:cNvSpPr/>
            <p:nvPr/>
          </p:nvSpPr>
          <p:spPr bwMode="auto">
            <a:xfrm>
              <a:off x="3871" y="156"/>
              <a:ext cx="2" cy="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1 w 1"/>
                <a:gd name="T9" fmla="*/ 1 h 2"/>
                <a:gd name="T10" fmla="*/ 1 w 1"/>
                <a:gd name="T11" fmla="*/ 0 h 2"/>
                <a:gd name="T12" fmla="*/ 0 w 1"/>
                <a:gd name="T13" fmla="*/ 0 h 2"/>
                <a:gd name="T14" fmla="*/ 0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8" name="Freeform 557"/>
            <p:cNvSpPr/>
            <p:nvPr/>
          </p:nvSpPr>
          <p:spPr bwMode="auto">
            <a:xfrm>
              <a:off x="3876" y="165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9" name="Freeform 558"/>
            <p:cNvSpPr/>
            <p:nvPr/>
          </p:nvSpPr>
          <p:spPr bwMode="auto">
            <a:xfrm>
              <a:off x="3878" y="16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0" name="Freeform 559"/>
            <p:cNvSpPr/>
            <p:nvPr/>
          </p:nvSpPr>
          <p:spPr bwMode="auto">
            <a:xfrm>
              <a:off x="3878" y="16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1" name="Freeform 560"/>
            <p:cNvSpPr/>
            <p:nvPr/>
          </p:nvSpPr>
          <p:spPr bwMode="auto">
            <a:xfrm>
              <a:off x="3878" y="166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2" name="Freeform 561"/>
            <p:cNvSpPr/>
            <p:nvPr/>
          </p:nvSpPr>
          <p:spPr bwMode="auto">
            <a:xfrm>
              <a:off x="3878" y="1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3" name="Freeform 562"/>
            <p:cNvSpPr>
              <a:spLocks noEditPoints="1"/>
            </p:cNvSpPr>
            <p:nvPr/>
          </p:nvSpPr>
          <p:spPr bwMode="auto">
            <a:xfrm>
              <a:off x="3879" y="170"/>
              <a:ext cx="2" cy="4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1 w 1"/>
                <a:gd name="T5" fmla="*/ 3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0 h 3"/>
                <a:gd name="T12" fmla="*/ 0 w 1"/>
                <a:gd name="T13" fmla="*/ 1 h 3"/>
                <a:gd name="T14" fmla="*/ 0 w 1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4" name="Freeform 563"/>
            <p:cNvSpPr>
              <a:spLocks noEditPoints="1"/>
            </p:cNvSpPr>
            <p:nvPr/>
          </p:nvSpPr>
          <p:spPr bwMode="auto">
            <a:xfrm>
              <a:off x="3879" y="170"/>
              <a:ext cx="2" cy="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  <a:gd name="T12" fmla="*/ 0 w 1"/>
                <a:gd name="T13" fmla="*/ 0 h 2"/>
                <a:gd name="T14" fmla="*/ 1 w 1"/>
                <a:gd name="T15" fmla="*/ 1 h 2"/>
                <a:gd name="T16" fmla="*/ 0 w 1"/>
                <a:gd name="T17" fmla="*/ 1 h 2"/>
                <a:gd name="T18" fmla="*/ 0 w 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5" name="Freeform 564"/>
            <p:cNvSpPr/>
            <p:nvPr/>
          </p:nvSpPr>
          <p:spPr bwMode="auto">
            <a:xfrm>
              <a:off x="3879" y="17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6" name="Freeform 565"/>
            <p:cNvSpPr/>
            <p:nvPr/>
          </p:nvSpPr>
          <p:spPr bwMode="auto">
            <a:xfrm>
              <a:off x="3879" y="17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7" name="Freeform 566"/>
            <p:cNvSpPr/>
            <p:nvPr/>
          </p:nvSpPr>
          <p:spPr bwMode="auto">
            <a:xfrm>
              <a:off x="3881" y="174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8" name="Freeform 567"/>
            <p:cNvSpPr/>
            <p:nvPr/>
          </p:nvSpPr>
          <p:spPr bwMode="auto">
            <a:xfrm>
              <a:off x="3881" y="174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9" name="Freeform 568"/>
            <p:cNvSpPr/>
            <p:nvPr/>
          </p:nvSpPr>
          <p:spPr bwMode="auto">
            <a:xfrm>
              <a:off x="3883" y="176"/>
              <a:ext cx="3" cy="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2" y="3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0" name="Freeform 569"/>
            <p:cNvSpPr>
              <a:spLocks noEditPoints="1"/>
            </p:cNvSpPr>
            <p:nvPr/>
          </p:nvSpPr>
          <p:spPr bwMode="auto">
            <a:xfrm>
              <a:off x="3883" y="176"/>
              <a:ext cx="4" cy="8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4 h 5"/>
                <a:gd name="T4" fmla="*/ 3 w 3"/>
                <a:gd name="T5" fmla="*/ 5 h 5"/>
                <a:gd name="T6" fmla="*/ 2 w 3"/>
                <a:gd name="T7" fmla="*/ 4 h 5"/>
                <a:gd name="T8" fmla="*/ 0 w 3"/>
                <a:gd name="T9" fmla="*/ 0 h 5"/>
                <a:gd name="T10" fmla="*/ 0 w 3"/>
                <a:gd name="T11" fmla="*/ 0 h 5"/>
                <a:gd name="T12" fmla="*/ 1 w 3"/>
                <a:gd name="T13" fmla="*/ 1 h 5"/>
                <a:gd name="T14" fmla="*/ 2 w 3"/>
                <a:gd name="T15" fmla="*/ 4 h 5"/>
                <a:gd name="T16" fmla="*/ 2 w 3"/>
                <a:gd name="T17" fmla="*/ 4 h 5"/>
                <a:gd name="T18" fmla="*/ 2 w 3"/>
                <a:gd name="T19" fmla="*/ 4 h 5"/>
                <a:gd name="T20" fmla="*/ 2 w 3"/>
                <a:gd name="T21" fmla="*/ 4 h 5"/>
                <a:gd name="T22" fmla="*/ 0 w 3"/>
                <a:gd name="T23" fmla="*/ 0 h 5"/>
                <a:gd name="T24" fmla="*/ 0 w 3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1" name="Freeform 570"/>
            <p:cNvSpPr/>
            <p:nvPr/>
          </p:nvSpPr>
          <p:spPr bwMode="auto">
            <a:xfrm>
              <a:off x="3887" y="183"/>
              <a:ext cx="0" cy="3"/>
            </a:xfrm>
            <a:custGeom>
              <a:avLst/>
              <a:gdLst>
                <a:gd name="T0" fmla="*/ 0 h 2"/>
                <a:gd name="T1" fmla="*/ 1 h 2"/>
                <a:gd name="T2" fmla="*/ 1 h 2"/>
                <a:gd name="T3" fmla="*/ 2 h 2"/>
                <a:gd name="T4" fmla="*/ 1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2" name="Freeform 571"/>
            <p:cNvSpPr/>
            <p:nvPr/>
          </p:nvSpPr>
          <p:spPr bwMode="auto">
            <a:xfrm>
              <a:off x="3887" y="1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3" name="Freeform 572"/>
            <p:cNvSpPr/>
            <p:nvPr/>
          </p:nvSpPr>
          <p:spPr bwMode="auto">
            <a:xfrm>
              <a:off x="3892" y="192"/>
              <a:ext cx="2" cy="5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  <a:gd name="T6" fmla="*/ 0 w 1"/>
                <a:gd name="T7" fmla="*/ 0 h 3"/>
                <a:gd name="T8" fmla="*/ 0 w 1"/>
                <a:gd name="T9" fmla="*/ 0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4" name="Freeform 573"/>
            <p:cNvSpPr>
              <a:spLocks noEditPoints="1"/>
            </p:cNvSpPr>
            <p:nvPr/>
          </p:nvSpPr>
          <p:spPr bwMode="auto">
            <a:xfrm>
              <a:off x="3887" y="186"/>
              <a:ext cx="9" cy="15"/>
            </a:xfrm>
            <a:custGeom>
              <a:avLst/>
              <a:gdLst>
                <a:gd name="T0" fmla="*/ 2 w 5"/>
                <a:gd name="T1" fmla="*/ 3 h 9"/>
                <a:gd name="T2" fmla="*/ 5 w 5"/>
                <a:gd name="T3" fmla="*/ 9 h 9"/>
                <a:gd name="T4" fmla="*/ 4 w 5"/>
                <a:gd name="T5" fmla="*/ 7 h 9"/>
                <a:gd name="T6" fmla="*/ 3 w 5"/>
                <a:gd name="T7" fmla="*/ 4 h 9"/>
                <a:gd name="T8" fmla="*/ 2 w 5"/>
                <a:gd name="T9" fmla="*/ 3 h 9"/>
                <a:gd name="T10" fmla="*/ 0 w 5"/>
                <a:gd name="T11" fmla="*/ 0 h 9"/>
                <a:gd name="T12" fmla="*/ 1 w 5"/>
                <a:gd name="T13" fmla="*/ 1 h 9"/>
                <a:gd name="T14" fmla="*/ 0 w 5"/>
                <a:gd name="T15" fmla="*/ 0 h 9"/>
                <a:gd name="T16" fmla="*/ 0 w 5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2" y="3"/>
                  </a:moveTo>
                  <a:cubicBezTo>
                    <a:pt x="3" y="5"/>
                    <a:pt x="4" y="7"/>
                    <a:pt x="5" y="9"/>
                  </a:cubicBezTo>
                  <a:cubicBezTo>
                    <a:pt x="5" y="9"/>
                    <a:pt x="5" y="8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5" name="Freeform 574"/>
            <p:cNvSpPr/>
            <p:nvPr/>
          </p:nvSpPr>
          <p:spPr bwMode="auto">
            <a:xfrm>
              <a:off x="3887" y="186"/>
              <a:ext cx="12" cy="21"/>
            </a:xfrm>
            <a:custGeom>
              <a:avLst/>
              <a:gdLst>
                <a:gd name="T0" fmla="*/ 0 w 7"/>
                <a:gd name="T1" fmla="*/ 0 h 13"/>
                <a:gd name="T2" fmla="*/ 4 w 7"/>
                <a:gd name="T3" fmla="*/ 7 h 13"/>
                <a:gd name="T4" fmla="*/ 7 w 7"/>
                <a:gd name="T5" fmla="*/ 13 h 13"/>
                <a:gd name="T6" fmla="*/ 5 w 7"/>
                <a:gd name="T7" fmla="*/ 9 h 13"/>
                <a:gd name="T8" fmla="*/ 2 w 7"/>
                <a:gd name="T9" fmla="*/ 3 h 13"/>
                <a:gd name="T10" fmla="*/ 1 w 7"/>
                <a:gd name="T11" fmla="*/ 1 h 13"/>
                <a:gd name="T12" fmla="*/ 0 w 7"/>
                <a:gd name="T13" fmla="*/ 0 h 13"/>
                <a:gd name="T14" fmla="*/ 0 w 7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cubicBezTo>
                    <a:pt x="2" y="2"/>
                    <a:pt x="3" y="5"/>
                    <a:pt x="4" y="7"/>
                  </a:cubicBezTo>
                  <a:cubicBezTo>
                    <a:pt x="5" y="9"/>
                    <a:pt x="6" y="11"/>
                    <a:pt x="7" y="13"/>
                  </a:cubicBezTo>
                  <a:cubicBezTo>
                    <a:pt x="7" y="12"/>
                    <a:pt x="6" y="10"/>
                    <a:pt x="5" y="9"/>
                  </a:cubicBezTo>
                  <a:cubicBezTo>
                    <a:pt x="4" y="7"/>
                    <a:pt x="3" y="5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6" name="Freeform 575"/>
            <p:cNvSpPr>
              <a:spLocks noEditPoints="1"/>
            </p:cNvSpPr>
            <p:nvPr/>
          </p:nvSpPr>
          <p:spPr bwMode="auto">
            <a:xfrm>
              <a:off x="3894" y="197"/>
              <a:ext cx="15" cy="28"/>
            </a:xfrm>
            <a:custGeom>
              <a:avLst/>
              <a:gdLst>
                <a:gd name="T0" fmla="*/ 6 w 9"/>
                <a:gd name="T1" fmla="*/ 12 h 17"/>
                <a:gd name="T2" fmla="*/ 9 w 9"/>
                <a:gd name="T3" fmla="*/ 17 h 17"/>
                <a:gd name="T4" fmla="*/ 6 w 9"/>
                <a:gd name="T5" fmla="*/ 12 h 17"/>
                <a:gd name="T6" fmla="*/ 0 w 9"/>
                <a:gd name="T7" fmla="*/ 0 h 17"/>
                <a:gd name="T8" fmla="*/ 6 w 9"/>
                <a:gd name="T9" fmla="*/ 12 h 17"/>
                <a:gd name="T10" fmla="*/ 6 w 9"/>
                <a:gd name="T11" fmla="*/ 12 h 17"/>
                <a:gd name="T12" fmla="*/ 3 w 9"/>
                <a:gd name="T13" fmla="*/ 6 h 17"/>
                <a:gd name="T14" fmla="*/ 0 w 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6" y="12"/>
                  </a:moveTo>
                  <a:cubicBezTo>
                    <a:pt x="7" y="13"/>
                    <a:pt x="8" y="15"/>
                    <a:pt x="9" y="17"/>
                  </a:cubicBezTo>
                  <a:cubicBezTo>
                    <a:pt x="8" y="15"/>
                    <a:pt x="7" y="13"/>
                    <a:pt x="6" y="12"/>
                  </a:cubicBezTo>
                  <a:moveTo>
                    <a:pt x="0" y="0"/>
                  </a:moveTo>
                  <a:cubicBezTo>
                    <a:pt x="2" y="4"/>
                    <a:pt x="4" y="8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0"/>
                    <a:pt x="4" y="8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7" name="Freeform 576"/>
            <p:cNvSpPr/>
            <p:nvPr/>
          </p:nvSpPr>
          <p:spPr bwMode="auto">
            <a:xfrm>
              <a:off x="3868" y="150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8" name="Freeform 577"/>
            <p:cNvSpPr/>
            <p:nvPr/>
          </p:nvSpPr>
          <p:spPr bwMode="auto">
            <a:xfrm>
              <a:off x="3909" y="227"/>
              <a:ext cx="5" cy="6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3 w 3"/>
                <a:gd name="T5" fmla="*/ 4 h 4"/>
                <a:gd name="T6" fmla="*/ 2 w 3"/>
                <a:gd name="T7" fmla="*/ 2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9" name="Freeform 578"/>
            <p:cNvSpPr/>
            <p:nvPr/>
          </p:nvSpPr>
          <p:spPr bwMode="auto">
            <a:xfrm>
              <a:off x="3909" y="225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1 w 2"/>
                <a:gd name="T9" fmla="*/ 3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0" name="Freeform 579"/>
            <p:cNvSpPr/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1" name="Freeform 580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  <a:gd name="T12" fmla="*/ 0 w 1"/>
                <a:gd name="T13" fmla="*/ 0 h 1"/>
                <a:gd name="T14" fmla="*/ 1 w 1"/>
                <a:gd name="T15" fmla="*/ 1 h 1"/>
                <a:gd name="T16" fmla="*/ 1 w 1"/>
                <a:gd name="T17" fmla="*/ 1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2" name="Freeform 581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0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3" name="Freeform 582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1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4" name="Oval 583"/>
            <p:cNvSpPr>
              <a:spLocks noChangeArrowheads="1"/>
            </p:cNvSpPr>
            <p:nvPr/>
          </p:nvSpPr>
          <p:spPr bwMode="auto">
            <a:xfrm>
              <a:off x="3827" y="1296"/>
              <a:ext cx="83" cy="6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3" name="左箭头 72">
            <a:hlinkClick r:id="rId1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8988" y="254097"/>
            <a:ext cx="110850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近5年广东高职高考英语试题完成句子考情分析如下：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" y="1116330"/>
            <a:ext cx="12214860" cy="4625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3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3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  测 题 五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458595"/>
            <a:ext cx="11721465" cy="35674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_________________________ (从飞机上看), the buildings in the city look like bird cages.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 ______________________________(站在雨里), I couldn’t help thinking of my father.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When Lisa came to Britain, she had to _________________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 (习惯于吃西餐) every day.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 Every means is used to ______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(阻止河流和湖泊被污染).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 Our dormitory is too dirty. It ____________________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(需要打扫一下).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73215" y="3369310"/>
            <a:ext cx="6656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be/get used to eating western food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4316350" y="4320504"/>
            <a:ext cx="8616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prevent rivers and lakes from being polluted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2168781" y="1871345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2391101" y="5645837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1810" y="5090160"/>
            <a:ext cx="6824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needs cleaning或needs to be cleaned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hlinkClick r:id="rId4" action="ppaction://hlinksldjump"/>
          </p:cNvPr>
          <p:cNvSpPr txBox="1"/>
          <p:nvPr/>
        </p:nvSpPr>
        <p:spPr>
          <a:xfrm>
            <a:off x="3824870" y="4759598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2215" y="561975"/>
            <a:ext cx="5181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难度系数：★★★ 建议时长：8 分钟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TextBox 22"/>
          <p:cNvSpPr txBox="1"/>
          <p:nvPr/>
        </p:nvSpPr>
        <p:spPr>
          <a:xfrm>
            <a:off x="588010" y="1349375"/>
            <a:ext cx="4589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Seen from the plane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871220" y="2198370"/>
            <a:ext cx="4495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Standing in the rain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1677301" y="272064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4384306" y="395063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5" grpId="1"/>
      <p:bldP spid="7" grpId="0" bldLvl="0" animBg="1"/>
      <p:bldP spid="8" grpId="0"/>
      <p:bldP spid="11" grpId="0"/>
      <p:bldP spid="12" grpId="0" bldLvl="0" animBg="1"/>
      <p:bldP spid="13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本题考查过去分词作状语的用法。过去分词作状语时，动词与主语构成被动关系，此句中的主语the buildings与动词see构成了被动关系，故本题正确答案为Seen from the plane。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 本题考查现在分词作状语的用法。现在分词作状语时，动词与主语构成主动关系，此句中的主语I与stand构成了主动关系，故本题正确答案为Standing in the rain。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本题考查固定搭配be/get used to doing（习惯于做某事）的用法。had to是情态动词have to（不得不）的过去式，情态动词后跟动词原形，故本题正确答案为be/get used to eating western food。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261516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本题考查固定搭配prevent … from doing …（阻止……做……）的用法。此句中的water与pollute之间构成了被动关系，故doing要用被动式being done。此外，be used to do sth.（被用来做某事），故本题正确答案为prevent rivers and lakes from being polluted。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本题考查sth. needs doing主动形式表被动意义的用法。根据句意可知本题正确答案为needs cleaning或needs to be cleaned。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can’t help doing sth. 情不自禁做某事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be/get used to doing sth. 习惯于做某事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prevent/stop ... from doing ... 阻止……做……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need/require doing ... = need/require to be done 需要做……（主动语态表示被动语态）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9015" y="614680"/>
            <a:ext cx="493522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六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190" y="1473200"/>
            <a:ext cx="11691620" cy="2992755"/>
          </a:xfrm>
        </p:spPr>
        <p:txBody>
          <a:bodyPr>
            <a:normAutofit fontScale="25000" lnSpcReduction="20000"/>
          </a:bodyPr>
          <a:lstStyle/>
          <a:p>
            <a:pPr marL="0" indent="0" algn="r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en-US" sz="9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sz="9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建议时长：10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We had hardly got to the airport ___________________</a:t>
            </a:r>
            <a:r>
              <a:rPr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 (飞机就起飞了).</a:t>
            </a:r>
            <a:endParaRPr sz="1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Last night, we didn’t leave the classroom ____________________ (直到十点钟).</a:t>
            </a:r>
            <a:endParaRPr sz="1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This is the most handsome man ____________________ (我们见过的).</a:t>
            </a:r>
            <a:endParaRPr lang="zh-CN" altLang="en-US" sz="1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________________________________________ (我一见到我的好朋友), I will share the good news with him.</a:t>
            </a:r>
            <a:endParaRPr lang="zh-CN" altLang="en-US" sz="1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____________________________________________ (不管这项任务有多么困难), we should finish it in time.</a:t>
            </a:r>
            <a:endParaRPr lang="zh-CN" altLang="en-US" sz="1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1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74840" y="1933575"/>
            <a:ext cx="3979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the plane took off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649725" y="635642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8558530" y="2677795"/>
            <a:ext cx="3703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 ten o’clock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1837709" y="2351903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2493664" y="318162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02685" y="207010"/>
            <a:ext cx="4388485" cy="6451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（二）从句部分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6646545" y="3454774"/>
            <a:ext cx="4182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have seen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1207487" y="4242370"/>
            <a:ext cx="6187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soon as I meet my good friend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6794" y="5009515"/>
            <a:ext cx="7108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matter how/However difficult the task is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1116701" y="393708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5991879" y="46501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5896927" y="56553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6" grpId="0"/>
      <p:bldP spid="7" grpId="0"/>
      <p:bldP spid="8" grpId="0"/>
      <p:bldP spid="8" grpId="1"/>
      <p:bldP spid="11" grpId="0" bldLvl="0" animBg="1"/>
      <p:bldP spid="12" grpId="0" bldLvl="0" animBg="1"/>
      <p:bldP spid="13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本题考查“hardly+过去完成时+when+一般过去时”句型。这个句型的意思是“一……就……”，take off意为“（飞机）起飞”，根据句意可知本题正确答案为when the plane took off。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5" y="189781"/>
            <a:ext cx="11560062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本题考查until的用法。until用在肯定句中时意思是“直到……”，指动作一直持续到……，而用在否定句中的意思是“直到……才……”，故本题正确答案为until ten o’clock。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414"/>
          <p:cNvGrpSpPr>
            <a:grpSpLocks noChangeAspect="1"/>
          </p:cNvGrpSpPr>
          <p:nvPr/>
        </p:nvGrpSpPr>
        <p:grpSpPr bwMode="auto">
          <a:xfrm>
            <a:off x="9654736" y="1678814"/>
            <a:ext cx="1773485" cy="3154094"/>
            <a:chOff x="3008" y="145"/>
            <a:chExt cx="1597" cy="4032"/>
          </a:xfrm>
        </p:grpSpPr>
        <p:sp>
          <p:nvSpPr>
            <p:cNvPr id="95" name="Freeform 415"/>
            <p:cNvSpPr/>
            <p:nvPr/>
          </p:nvSpPr>
          <p:spPr bwMode="auto">
            <a:xfrm>
              <a:off x="3152" y="1859"/>
              <a:ext cx="1427" cy="2318"/>
            </a:xfrm>
            <a:custGeom>
              <a:avLst/>
              <a:gdLst>
                <a:gd name="T0" fmla="*/ 871 w 871"/>
                <a:gd name="T1" fmla="*/ 1386 h 1418"/>
                <a:gd name="T2" fmla="*/ 840 w 871"/>
                <a:gd name="T3" fmla="*/ 1418 h 1418"/>
                <a:gd name="T4" fmla="*/ 31 w 871"/>
                <a:gd name="T5" fmla="*/ 1418 h 1418"/>
                <a:gd name="T6" fmla="*/ 0 w 871"/>
                <a:gd name="T7" fmla="*/ 1386 h 1418"/>
                <a:gd name="T8" fmla="*/ 0 w 871"/>
                <a:gd name="T9" fmla="*/ 32 h 1418"/>
                <a:gd name="T10" fmla="*/ 31 w 871"/>
                <a:gd name="T11" fmla="*/ 0 h 1418"/>
                <a:gd name="T12" fmla="*/ 840 w 871"/>
                <a:gd name="T13" fmla="*/ 0 h 1418"/>
                <a:gd name="T14" fmla="*/ 871 w 871"/>
                <a:gd name="T15" fmla="*/ 32 h 1418"/>
                <a:gd name="T16" fmla="*/ 871 w 871"/>
                <a:gd name="T17" fmla="*/ 1386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1" h="1418">
                  <a:moveTo>
                    <a:pt x="871" y="1386"/>
                  </a:moveTo>
                  <a:cubicBezTo>
                    <a:pt x="871" y="1404"/>
                    <a:pt x="857" y="1418"/>
                    <a:pt x="840" y="1418"/>
                  </a:cubicBezTo>
                  <a:cubicBezTo>
                    <a:pt x="31" y="1418"/>
                    <a:pt x="31" y="1418"/>
                    <a:pt x="31" y="1418"/>
                  </a:cubicBezTo>
                  <a:cubicBezTo>
                    <a:pt x="14" y="1418"/>
                    <a:pt x="0" y="1404"/>
                    <a:pt x="0" y="13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57" y="0"/>
                    <a:pt x="871" y="14"/>
                    <a:pt x="871" y="32"/>
                  </a:cubicBezTo>
                  <a:cubicBezTo>
                    <a:pt x="871" y="1386"/>
                    <a:pt x="871" y="1386"/>
                    <a:pt x="871" y="1386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416"/>
            <p:cNvSpPr/>
            <p:nvPr/>
          </p:nvSpPr>
          <p:spPr bwMode="auto">
            <a:xfrm>
              <a:off x="3241" y="1979"/>
              <a:ext cx="1249" cy="1933"/>
            </a:xfrm>
            <a:custGeom>
              <a:avLst/>
              <a:gdLst>
                <a:gd name="T0" fmla="*/ 0 w 1249"/>
                <a:gd name="T1" fmla="*/ 1933 h 1933"/>
                <a:gd name="T2" fmla="*/ 1247 w 1249"/>
                <a:gd name="T3" fmla="*/ 1933 h 1933"/>
                <a:gd name="T4" fmla="*/ 1249 w 1249"/>
                <a:gd name="T5" fmla="*/ 1 h 1933"/>
                <a:gd name="T6" fmla="*/ 1 w 1249"/>
                <a:gd name="T7" fmla="*/ 0 h 1933"/>
                <a:gd name="T8" fmla="*/ 0 w 1249"/>
                <a:gd name="T9" fmla="*/ 1933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9" h="1933">
                  <a:moveTo>
                    <a:pt x="0" y="1933"/>
                  </a:moveTo>
                  <a:lnTo>
                    <a:pt x="1247" y="1933"/>
                  </a:lnTo>
                  <a:lnTo>
                    <a:pt x="1249" y="1"/>
                  </a:lnTo>
                  <a:lnTo>
                    <a:pt x="1" y="0"/>
                  </a:lnTo>
                  <a:lnTo>
                    <a:pt x="0" y="193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417"/>
            <p:cNvSpPr/>
            <p:nvPr/>
          </p:nvSpPr>
          <p:spPr bwMode="auto">
            <a:xfrm>
              <a:off x="3241" y="1979"/>
              <a:ext cx="1249" cy="1933"/>
            </a:xfrm>
            <a:custGeom>
              <a:avLst/>
              <a:gdLst>
                <a:gd name="T0" fmla="*/ 0 w 1249"/>
                <a:gd name="T1" fmla="*/ 1933 h 1933"/>
                <a:gd name="T2" fmla="*/ 1247 w 1249"/>
                <a:gd name="T3" fmla="*/ 1933 h 1933"/>
                <a:gd name="T4" fmla="*/ 1249 w 1249"/>
                <a:gd name="T5" fmla="*/ 1 h 1933"/>
                <a:gd name="T6" fmla="*/ 1 w 1249"/>
                <a:gd name="T7" fmla="*/ 0 h 1933"/>
                <a:gd name="T8" fmla="*/ 0 w 1249"/>
                <a:gd name="T9" fmla="*/ 1933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9" h="1933">
                  <a:moveTo>
                    <a:pt x="0" y="1933"/>
                  </a:moveTo>
                  <a:lnTo>
                    <a:pt x="1247" y="1933"/>
                  </a:lnTo>
                  <a:lnTo>
                    <a:pt x="1249" y="1"/>
                  </a:lnTo>
                  <a:lnTo>
                    <a:pt x="1" y="0"/>
                  </a:lnTo>
                  <a:lnTo>
                    <a:pt x="0" y="19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418"/>
            <p:cNvSpPr/>
            <p:nvPr/>
          </p:nvSpPr>
          <p:spPr bwMode="auto">
            <a:xfrm>
              <a:off x="3262" y="2013"/>
              <a:ext cx="1205" cy="1865"/>
            </a:xfrm>
            <a:custGeom>
              <a:avLst/>
              <a:gdLst>
                <a:gd name="T0" fmla="*/ 0 w 1205"/>
                <a:gd name="T1" fmla="*/ 1863 h 1865"/>
                <a:gd name="T2" fmla="*/ 1204 w 1205"/>
                <a:gd name="T3" fmla="*/ 1865 h 1865"/>
                <a:gd name="T4" fmla="*/ 1205 w 1205"/>
                <a:gd name="T5" fmla="*/ 2 h 1865"/>
                <a:gd name="T6" fmla="*/ 3 w 1205"/>
                <a:gd name="T7" fmla="*/ 0 h 1865"/>
                <a:gd name="T8" fmla="*/ 0 w 1205"/>
                <a:gd name="T9" fmla="*/ 1863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1865">
                  <a:moveTo>
                    <a:pt x="0" y="1863"/>
                  </a:moveTo>
                  <a:lnTo>
                    <a:pt x="1204" y="1865"/>
                  </a:lnTo>
                  <a:lnTo>
                    <a:pt x="1205" y="2"/>
                  </a:lnTo>
                  <a:lnTo>
                    <a:pt x="3" y="0"/>
                  </a:lnTo>
                  <a:lnTo>
                    <a:pt x="0" y="186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Freeform 419"/>
            <p:cNvSpPr/>
            <p:nvPr/>
          </p:nvSpPr>
          <p:spPr bwMode="auto">
            <a:xfrm>
              <a:off x="3262" y="2013"/>
              <a:ext cx="1205" cy="1865"/>
            </a:xfrm>
            <a:custGeom>
              <a:avLst/>
              <a:gdLst>
                <a:gd name="T0" fmla="*/ 0 w 1205"/>
                <a:gd name="T1" fmla="*/ 1863 h 1865"/>
                <a:gd name="T2" fmla="*/ 1204 w 1205"/>
                <a:gd name="T3" fmla="*/ 1865 h 1865"/>
                <a:gd name="T4" fmla="*/ 1205 w 1205"/>
                <a:gd name="T5" fmla="*/ 2 h 1865"/>
                <a:gd name="T6" fmla="*/ 3 w 1205"/>
                <a:gd name="T7" fmla="*/ 0 h 1865"/>
                <a:gd name="T8" fmla="*/ 0 w 1205"/>
                <a:gd name="T9" fmla="*/ 1863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1865">
                  <a:moveTo>
                    <a:pt x="0" y="1863"/>
                  </a:moveTo>
                  <a:lnTo>
                    <a:pt x="1204" y="1865"/>
                  </a:lnTo>
                  <a:lnTo>
                    <a:pt x="1205" y="2"/>
                  </a:lnTo>
                  <a:lnTo>
                    <a:pt x="3" y="0"/>
                  </a:lnTo>
                  <a:lnTo>
                    <a:pt x="0" y="18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420"/>
            <p:cNvSpPr/>
            <p:nvPr/>
          </p:nvSpPr>
          <p:spPr bwMode="auto">
            <a:xfrm>
              <a:off x="3801" y="3946"/>
              <a:ext cx="150" cy="152"/>
            </a:xfrm>
            <a:custGeom>
              <a:avLst/>
              <a:gdLst>
                <a:gd name="T0" fmla="*/ 0 w 92"/>
                <a:gd name="T1" fmla="*/ 47 h 93"/>
                <a:gd name="T2" fmla="*/ 46 w 92"/>
                <a:gd name="T3" fmla="*/ 93 h 93"/>
                <a:gd name="T4" fmla="*/ 92 w 92"/>
                <a:gd name="T5" fmla="*/ 47 h 93"/>
                <a:gd name="T6" fmla="*/ 46 w 92"/>
                <a:gd name="T7" fmla="*/ 0 h 93"/>
                <a:gd name="T8" fmla="*/ 0 w 92"/>
                <a:gd name="T9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0" y="47"/>
                  </a:moveTo>
                  <a:cubicBezTo>
                    <a:pt x="0" y="72"/>
                    <a:pt x="20" y="93"/>
                    <a:pt x="46" y="93"/>
                  </a:cubicBezTo>
                  <a:cubicBezTo>
                    <a:pt x="71" y="93"/>
                    <a:pt x="92" y="72"/>
                    <a:pt x="92" y="47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0" y="0"/>
                    <a:pt x="0" y="21"/>
                    <a:pt x="0" y="4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421"/>
            <p:cNvSpPr>
              <a:spLocks noEditPoints="1"/>
            </p:cNvSpPr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0 w 126"/>
                <a:gd name="T1" fmla="*/ 1863 h 1863"/>
                <a:gd name="T2" fmla="*/ 0 w 126"/>
                <a:gd name="T3" fmla="*/ 1863 h 1863"/>
                <a:gd name="T4" fmla="*/ 124 w 126"/>
                <a:gd name="T5" fmla="*/ 1863 h 1863"/>
                <a:gd name="T6" fmla="*/ 0 w 126"/>
                <a:gd name="T7" fmla="*/ 1863 h 1863"/>
                <a:gd name="T8" fmla="*/ 3 w 126"/>
                <a:gd name="T9" fmla="*/ 0 h 1863"/>
                <a:gd name="T10" fmla="*/ 3 w 126"/>
                <a:gd name="T11" fmla="*/ 0 h 1863"/>
                <a:gd name="T12" fmla="*/ 126 w 126"/>
                <a:gd name="T13" fmla="*/ 0 h 1863"/>
                <a:gd name="T14" fmla="*/ 126 w 126"/>
                <a:gd name="T15" fmla="*/ 0 h 1863"/>
                <a:gd name="T16" fmla="*/ 3 w 126"/>
                <a:gd name="T1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863">
                  <a:moveTo>
                    <a:pt x="0" y="1863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0" y="1863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422"/>
            <p:cNvSpPr>
              <a:spLocks noEditPoints="1"/>
            </p:cNvSpPr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0 w 126"/>
                <a:gd name="T1" fmla="*/ 1863 h 1863"/>
                <a:gd name="T2" fmla="*/ 0 w 126"/>
                <a:gd name="T3" fmla="*/ 1863 h 1863"/>
                <a:gd name="T4" fmla="*/ 124 w 126"/>
                <a:gd name="T5" fmla="*/ 1863 h 1863"/>
                <a:gd name="T6" fmla="*/ 0 w 126"/>
                <a:gd name="T7" fmla="*/ 1863 h 1863"/>
                <a:gd name="T8" fmla="*/ 3 w 126"/>
                <a:gd name="T9" fmla="*/ 0 h 1863"/>
                <a:gd name="T10" fmla="*/ 3 w 126"/>
                <a:gd name="T11" fmla="*/ 0 h 1863"/>
                <a:gd name="T12" fmla="*/ 126 w 126"/>
                <a:gd name="T13" fmla="*/ 0 h 1863"/>
                <a:gd name="T14" fmla="*/ 126 w 126"/>
                <a:gd name="T15" fmla="*/ 0 h 1863"/>
                <a:gd name="T16" fmla="*/ 3 w 126"/>
                <a:gd name="T1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863">
                  <a:moveTo>
                    <a:pt x="0" y="1863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0" y="1863"/>
                  </a:lnTo>
                  <a:moveTo>
                    <a:pt x="3" y="0"/>
                  </a:moveTo>
                  <a:lnTo>
                    <a:pt x="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423"/>
            <p:cNvSpPr/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3 w 126"/>
                <a:gd name="T1" fmla="*/ 0 h 1863"/>
                <a:gd name="T2" fmla="*/ 0 w 126"/>
                <a:gd name="T3" fmla="*/ 1863 h 1863"/>
                <a:gd name="T4" fmla="*/ 124 w 126"/>
                <a:gd name="T5" fmla="*/ 1863 h 1863"/>
                <a:gd name="T6" fmla="*/ 126 w 126"/>
                <a:gd name="T7" fmla="*/ 0 h 1863"/>
                <a:gd name="T8" fmla="*/ 3 w 126"/>
                <a:gd name="T9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863">
                  <a:moveTo>
                    <a:pt x="3" y="0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12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Freeform 424"/>
            <p:cNvSpPr/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3 w 126"/>
                <a:gd name="T1" fmla="*/ 0 h 1863"/>
                <a:gd name="T2" fmla="*/ 0 w 126"/>
                <a:gd name="T3" fmla="*/ 1863 h 1863"/>
                <a:gd name="T4" fmla="*/ 124 w 126"/>
                <a:gd name="T5" fmla="*/ 1863 h 1863"/>
                <a:gd name="T6" fmla="*/ 126 w 126"/>
                <a:gd name="T7" fmla="*/ 0 h 1863"/>
                <a:gd name="T8" fmla="*/ 3 w 126"/>
                <a:gd name="T9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863">
                  <a:moveTo>
                    <a:pt x="3" y="0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126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Freeform 425"/>
            <p:cNvSpPr>
              <a:spLocks noEditPoints="1"/>
            </p:cNvSpPr>
            <p:nvPr/>
          </p:nvSpPr>
          <p:spPr bwMode="auto">
            <a:xfrm>
              <a:off x="4130" y="2013"/>
              <a:ext cx="47" cy="1865"/>
            </a:xfrm>
            <a:custGeom>
              <a:avLst/>
              <a:gdLst>
                <a:gd name="T0" fmla="*/ 15 w 47"/>
                <a:gd name="T1" fmla="*/ 1865 h 1865"/>
                <a:gd name="T2" fmla="*/ 46 w 47"/>
                <a:gd name="T3" fmla="*/ 1865 h 1865"/>
                <a:gd name="T4" fmla="*/ 15 w 47"/>
                <a:gd name="T5" fmla="*/ 1865 h 1865"/>
                <a:gd name="T6" fmla="*/ 0 w 47"/>
                <a:gd name="T7" fmla="*/ 0 h 1865"/>
                <a:gd name="T8" fmla="*/ 0 w 47"/>
                <a:gd name="T9" fmla="*/ 2 h 1865"/>
                <a:gd name="T10" fmla="*/ 47 w 47"/>
                <a:gd name="T11" fmla="*/ 2 h 1865"/>
                <a:gd name="T12" fmla="*/ 47 w 47"/>
                <a:gd name="T13" fmla="*/ 2 h 1865"/>
                <a:gd name="T14" fmla="*/ 0 w 47"/>
                <a:gd name="T15" fmla="*/ 0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865">
                  <a:moveTo>
                    <a:pt x="15" y="1865"/>
                  </a:moveTo>
                  <a:lnTo>
                    <a:pt x="46" y="1865"/>
                  </a:lnTo>
                  <a:lnTo>
                    <a:pt x="15" y="1865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Freeform 426"/>
            <p:cNvSpPr>
              <a:spLocks noEditPoints="1"/>
            </p:cNvSpPr>
            <p:nvPr/>
          </p:nvSpPr>
          <p:spPr bwMode="auto">
            <a:xfrm>
              <a:off x="4130" y="2013"/>
              <a:ext cx="47" cy="1865"/>
            </a:xfrm>
            <a:custGeom>
              <a:avLst/>
              <a:gdLst>
                <a:gd name="T0" fmla="*/ 15 w 47"/>
                <a:gd name="T1" fmla="*/ 1865 h 1865"/>
                <a:gd name="T2" fmla="*/ 46 w 47"/>
                <a:gd name="T3" fmla="*/ 1865 h 1865"/>
                <a:gd name="T4" fmla="*/ 15 w 47"/>
                <a:gd name="T5" fmla="*/ 1865 h 1865"/>
                <a:gd name="T6" fmla="*/ 0 w 47"/>
                <a:gd name="T7" fmla="*/ 0 h 1865"/>
                <a:gd name="T8" fmla="*/ 0 w 47"/>
                <a:gd name="T9" fmla="*/ 2 h 1865"/>
                <a:gd name="T10" fmla="*/ 47 w 47"/>
                <a:gd name="T11" fmla="*/ 2 h 1865"/>
                <a:gd name="T12" fmla="*/ 47 w 47"/>
                <a:gd name="T13" fmla="*/ 2 h 1865"/>
                <a:gd name="T14" fmla="*/ 0 w 47"/>
                <a:gd name="T15" fmla="*/ 0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865">
                  <a:moveTo>
                    <a:pt x="15" y="1865"/>
                  </a:moveTo>
                  <a:lnTo>
                    <a:pt x="46" y="1865"/>
                  </a:lnTo>
                  <a:lnTo>
                    <a:pt x="15" y="1865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427"/>
            <p:cNvSpPr/>
            <p:nvPr/>
          </p:nvSpPr>
          <p:spPr bwMode="auto">
            <a:xfrm>
              <a:off x="4128" y="2015"/>
              <a:ext cx="49" cy="1863"/>
            </a:xfrm>
            <a:custGeom>
              <a:avLst/>
              <a:gdLst>
                <a:gd name="T0" fmla="*/ 2 w 49"/>
                <a:gd name="T1" fmla="*/ 0 h 1863"/>
                <a:gd name="T2" fmla="*/ 0 w 49"/>
                <a:gd name="T3" fmla="*/ 1863 h 1863"/>
                <a:gd name="T4" fmla="*/ 17 w 49"/>
                <a:gd name="T5" fmla="*/ 1863 h 1863"/>
                <a:gd name="T6" fmla="*/ 48 w 49"/>
                <a:gd name="T7" fmla="*/ 1863 h 1863"/>
                <a:gd name="T8" fmla="*/ 49 w 49"/>
                <a:gd name="T9" fmla="*/ 0 h 1863"/>
                <a:gd name="T10" fmla="*/ 2 w 49"/>
                <a:gd name="T11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863">
                  <a:moveTo>
                    <a:pt x="2" y="0"/>
                  </a:moveTo>
                  <a:lnTo>
                    <a:pt x="0" y="1863"/>
                  </a:lnTo>
                  <a:lnTo>
                    <a:pt x="17" y="1863"/>
                  </a:lnTo>
                  <a:lnTo>
                    <a:pt x="48" y="1863"/>
                  </a:lnTo>
                  <a:lnTo>
                    <a:pt x="49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428"/>
            <p:cNvSpPr/>
            <p:nvPr/>
          </p:nvSpPr>
          <p:spPr bwMode="auto">
            <a:xfrm>
              <a:off x="4128" y="2015"/>
              <a:ext cx="49" cy="1863"/>
            </a:xfrm>
            <a:custGeom>
              <a:avLst/>
              <a:gdLst>
                <a:gd name="T0" fmla="*/ 2 w 49"/>
                <a:gd name="T1" fmla="*/ 0 h 1863"/>
                <a:gd name="T2" fmla="*/ 0 w 49"/>
                <a:gd name="T3" fmla="*/ 1863 h 1863"/>
                <a:gd name="T4" fmla="*/ 17 w 49"/>
                <a:gd name="T5" fmla="*/ 1863 h 1863"/>
                <a:gd name="T6" fmla="*/ 48 w 49"/>
                <a:gd name="T7" fmla="*/ 1863 h 1863"/>
                <a:gd name="T8" fmla="*/ 49 w 49"/>
                <a:gd name="T9" fmla="*/ 0 h 1863"/>
                <a:gd name="T10" fmla="*/ 2 w 49"/>
                <a:gd name="T11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863">
                  <a:moveTo>
                    <a:pt x="2" y="0"/>
                  </a:moveTo>
                  <a:lnTo>
                    <a:pt x="0" y="1863"/>
                  </a:lnTo>
                  <a:lnTo>
                    <a:pt x="17" y="1863"/>
                  </a:lnTo>
                  <a:lnTo>
                    <a:pt x="48" y="1863"/>
                  </a:lnTo>
                  <a:lnTo>
                    <a:pt x="49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429"/>
            <p:cNvSpPr/>
            <p:nvPr/>
          </p:nvSpPr>
          <p:spPr bwMode="auto">
            <a:xfrm>
              <a:off x="3814" y="3961"/>
              <a:ext cx="124" cy="124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75 h 76"/>
                <a:gd name="T4" fmla="*/ 76 w 76"/>
                <a:gd name="T5" fmla="*/ 38 h 76"/>
                <a:gd name="T6" fmla="*/ 38 w 76"/>
                <a:gd name="T7" fmla="*/ 0 h 76"/>
                <a:gd name="T8" fmla="*/ 0 w 76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59"/>
                    <a:pt x="17" y="75"/>
                    <a:pt x="38" y="75"/>
                  </a:cubicBezTo>
                  <a:cubicBezTo>
                    <a:pt x="59" y="76"/>
                    <a:pt x="76" y="59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430"/>
            <p:cNvSpPr/>
            <p:nvPr/>
          </p:nvSpPr>
          <p:spPr bwMode="auto">
            <a:xfrm>
              <a:off x="3648" y="1913"/>
              <a:ext cx="433" cy="25"/>
            </a:xfrm>
            <a:custGeom>
              <a:avLst/>
              <a:gdLst>
                <a:gd name="T0" fmla="*/ 264 w 264"/>
                <a:gd name="T1" fmla="*/ 8 h 15"/>
                <a:gd name="T2" fmla="*/ 257 w 264"/>
                <a:gd name="T3" fmla="*/ 15 h 15"/>
                <a:gd name="T4" fmla="*/ 8 w 264"/>
                <a:gd name="T5" fmla="*/ 15 h 15"/>
                <a:gd name="T6" fmla="*/ 0 w 264"/>
                <a:gd name="T7" fmla="*/ 8 h 15"/>
                <a:gd name="T8" fmla="*/ 8 w 264"/>
                <a:gd name="T9" fmla="*/ 0 h 15"/>
                <a:gd name="T10" fmla="*/ 257 w 264"/>
                <a:gd name="T11" fmla="*/ 0 h 15"/>
                <a:gd name="T12" fmla="*/ 264 w 264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5">
                  <a:moveTo>
                    <a:pt x="264" y="8"/>
                  </a:moveTo>
                  <a:cubicBezTo>
                    <a:pt x="264" y="12"/>
                    <a:pt x="261" y="15"/>
                    <a:pt x="25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61" y="0"/>
                    <a:pt x="264" y="4"/>
                    <a:pt x="264" y="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Freeform 431"/>
            <p:cNvSpPr/>
            <p:nvPr/>
          </p:nvSpPr>
          <p:spPr bwMode="auto">
            <a:xfrm>
              <a:off x="3008" y="3476"/>
              <a:ext cx="629" cy="402"/>
            </a:xfrm>
            <a:custGeom>
              <a:avLst/>
              <a:gdLst>
                <a:gd name="T0" fmla="*/ 384 w 384"/>
                <a:gd name="T1" fmla="*/ 246 h 246"/>
                <a:gd name="T2" fmla="*/ 204 w 384"/>
                <a:gd name="T3" fmla="*/ 66 h 246"/>
                <a:gd name="T4" fmla="*/ 155 w 384"/>
                <a:gd name="T5" fmla="*/ 246 h 246"/>
                <a:gd name="T6" fmla="*/ 384 w 384"/>
                <a:gd name="T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246">
                  <a:moveTo>
                    <a:pt x="384" y="246"/>
                  </a:moveTo>
                  <a:cubicBezTo>
                    <a:pt x="204" y="66"/>
                    <a:pt x="204" y="66"/>
                    <a:pt x="204" y="66"/>
                  </a:cubicBezTo>
                  <a:cubicBezTo>
                    <a:pt x="46" y="0"/>
                    <a:pt x="0" y="234"/>
                    <a:pt x="155" y="246"/>
                  </a:cubicBezTo>
                  <a:lnTo>
                    <a:pt x="384" y="2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Freeform 432"/>
            <p:cNvSpPr/>
            <p:nvPr/>
          </p:nvSpPr>
          <p:spPr bwMode="auto">
            <a:xfrm>
              <a:off x="4079" y="3386"/>
              <a:ext cx="526" cy="519"/>
            </a:xfrm>
            <a:custGeom>
              <a:avLst/>
              <a:gdLst>
                <a:gd name="T0" fmla="*/ 237 w 321"/>
                <a:gd name="T1" fmla="*/ 301 h 318"/>
                <a:gd name="T2" fmla="*/ 236 w 321"/>
                <a:gd name="T3" fmla="*/ 187 h 318"/>
                <a:gd name="T4" fmla="*/ 295 w 321"/>
                <a:gd name="T5" fmla="*/ 71 h 318"/>
                <a:gd name="T6" fmla="*/ 156 w 321"/>
                <a:gd name="T7" fmla="*/ 44 h 318"/>
                <a:gd name="T8" fmla="*/ 0 w 321"/>
                <a:gd name="T9" fmla="*/ 301 h 318"/>
                <a:gd name="T10" fmla="*/ 237 w 321"/>
                <a:gd name="T11" fmla="*/ 30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318">
                  <a:moveTo>
                    <a:pt x="237" y="301"/>
                  </a:moveTo>
                  <a:cubicBezTo>
                    <a:pt x="294" y="318"/>
                    <a:pt x="308" y="212"/>
                    <a:pt x="236" y="187"/>
                  </a:cubicBezTo>
                  <a:cubicBezTo>
                    <a:pt x="281" y="173"/>
                    <a:pt x="321" y="129"/>
                    <a:pt x="295" y="71"/>
                  </a:cubicBezTo>
                  <a:cubicBezTo>
                    <a:pt x="264" y="0"/>
                    <a:pt x="202" y="33"/>
                    <a:pt x="156" y="44"/>
                  </a:cubicBezTo>
                  <a:cubicBezTo>
                    <a:pt x="0" y="301"/>
                    <a:pt x="0" y="301"/>
                    <a:pt x="0" y="301"/>
                  </a:cubicBezTo>
                  <a:lnTo>
                    <a:pt x="237" y="3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Freeform 433"/>
            <p:cNvSpPr/>
            <p:nvPr/>
          </p:nvSpPr>
          <p:spPr bwMode="auto">
            <a:xfrm>
              <a:off x="3791" y="3521"/>
              <a:ext cx="612" cy="357"/>
            </a:xfrm>
            <a:custGeom>
              <a:avLst/>
              <a:gdLst>
                <a:gd name="T0" fmla="*/ 254 w 374"/>
                <a:gd name="T1" fmla="*/ 218 h 218"/>
                <a:gd name="T2" fmla="*/ 237 w 374"/>
                <a:gd name="T3" fmla="*/ 182 h 218"/>
                <a:gd name="T4" fmla="*/ 349 w 374"/>
                <a:gd name="T5" fmla="*/ 163 h 218"/>
                <a:gd name="T6" fmla="*/ 317 w 374"/>
                <a:gd name="T7" fmla="*/ 46 h 218"/>
                <a:gd name="T8" fmla="*/ 117 w 374"/>
                <a:gd name="T9" fmla="*/ 7 h 218"/>
                <a:gd name="T10" fmla="*/ 0 w 374"/>
                <a:gd name="T11" fmla="*/ 218 h 218"/>
                <a:gd name="T12" fmla="*/ 254 w 374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4" h="218">
                  <a:moveTo>
                    <a:pt x="254" y="218"/>
                  </a:moveTo>
                  <a:cubicBezTo>
                    <a:pt x="250" y="205"/>
                    <a:pt x="244" y="192"/>
                    <a:pt x="237" y="182"/>
                  </a:cubicBezTo>
                  <a:cubicBezTo>
                    <a:pt x="268" y="204"/>
                    <a:pt x="328" y="198"/>
                    <a:pt x="349" y="163"/>
                  </a:cubicBezTo>
                  <a:cubicBezTo>
                    <a:pt x="374" y="123"/>
                    <a:pt x="345" y="72"/>
                    <a:pt x="317" y="46"/>
                  </a:cubicBezTo>
                  <a:cubicBezTo>
                    <a:pt x="317" y="46"/>
                    <a:pt x="165" y="0"/>
                    <a:pt x="117" y="7"/>
                  </a:cubicBezTo>
                  <a:cubicBezTo>
                    <a:pt x="69" y="13"/>
                    <a:pt x="1" y="134"/>
                    <a:pt x="0" y="218"/>
                  </a:cubicBezTo>
                  <a:lnTo>
                    <a:pt x="254" y="2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34"/>
            <p:cNvSpPr/>
            <p:nvPr/>
          </p:nvSpPr>
          <p:spPr bwMode="auto">
            <a:xfrm>
              <a:off x="3519" y="2748"/>
              <a:ext cx="907" cy="1071"/>
            </a:xfrm>
            <a:custGeom>
              <a:avLst/>
              <a:gdLst>
                <a:gd name="T0" fmla="*/ 20 w 554"/>
                <a:gd name="T1" fmla="*/ 218 h 655"/>
                <a:gd name="T2" fmla="*/ 128 w 554"/>
                <a:gd name="T3" fmla="*/ 166 h 655"/>
                <a:gd name="T4" fmla="*/ 136 w 554"/>
                <a:gd name="T5" fmla="*/ 40 h 655"/>
                <a:gd name="T6" fmla="*/ 230 w 554"/>
                <a:gd name="T7" fmla="*/ 37 h 655"/>
                <a:gd name="T8" fmla="*/ 230 w 554"/>
                <a:gd name="T9" fmla="*/ 26 h 655"/>
                <a:gd name="T10" fmla="*/ 333 w 554"/>
                <a:gd name="T11" fmla="*/ 81 h 655"/>
                <a:gd name="T12" fmla="*/ 305 w 554"/>
                <a:gd name="T13" fmla="*/ 166 h 655"/>
                <a:gd name="T14" fmla="*/ 442 w 554"/>
                <a:gd name="T15" fmla="*/ 312 h 655"/>
                <a:gd name="T16" fmla="*/ 538 w 554"/>
                <a:gd name="T17" fmla="*/ 374 h 655"/>
                <a:gd name="T18" fmla="*/ 512 w 554"/>
                <a:gd name="T19" fmla="*/ 524 h 655"/>
                <a:gd name="T20" fmla="*/ 345 w 554"/>
                <a:gd name="T21" fmla="*/ 510 h 655"/>
                <a:gd name="T22" fmla="*/ 163 w 554"/>
                <a:gd name="T23" fmla="*/ 486 h 655"/>
                <a:gd name="T24" fmla="*/ 43 w 554"/>
                <a:gd name="T25" fmla="*/ 445 h 655"/>
                <a:gd name="T26" fmla="*/ 95 w 554"/>
                <a:gd name="T27" fmla="*/ 338 h 655"/>
                <a:gd name="T28" fmla="*/ 20 w 554"/>
                <a:gd name="T29" fmla="*/ 218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4" h="655">
                  <a:moveTo>
                    <a:pt x="20" y="218"/>
                  </a:moveTo>
                  <a:cubicBezTo>
                    <a:pt x="38" y="157"/>
                    <a:pt x="91" y="150"/>
                    <a:pt x="128" y="166"/>
                  </a:cubicBezTo>
                  <a:cubicBezTo>
                    <a:pt x="90" y="141"/>
                    <a:pt x="102" y="66"/>
                    <a:pt x="136" y="40"/>
                  </a:cubicBezTo>
                  <a:cubicBezTo>
                    <a:pt x="164" y="19"/>
                    <a:pt x="204" y="27"/>
                    <a:pt x="230" y="37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61" y="0"/>
                    <a:pt x="325" y="48"/>
                    <a:pt x="333" y="81"/>
                  </a:cubicBezTo>
                  <a:cubicBezTo>
                    <a:pt x="342" y="113"/>
                    <a:pt x="325" y="146"/>
                    <a:pt x="305" y="166"/>
                  </a:cubicBezTo>
                  <a:cubicBezTo>
                    <a:pt x="414" y="87"/>
                    <a:pt x="516" y="210"/>
                    <a:pt x="442" y="312"/>
                  </a:cubicBezTo>
                  <a:cubicBezTo>
                    <a:pt x="478" y="294"/>
                    <a:pt x="527" y="338"/>
                    <a:pt x="538" y="374"/>
                  </a:cubicBezTo>
                  <a:cubicBezTo>
                    <a:pt x="554" y="423"/>
                    <a:pt x="547" y="486"/>
                    <a:pt x="512" y="524"/>
                  </a:cubicBezTo>
                  <a:cubicBezTo>
                    <a:pt x="470" y="569"/>
                    <a:pt x="380" y="574"/>
                    <a:pt x="345" y="510"/>
                  </a:cubicBezTo>
                  <a:cubicBezTo>
                    <a:pt x="333" y="655"/>
                    <a:pt x="115" y="610"/>
                    <a:pt x="163" y="486"/>
                  </a:cubicBezTo>
                  <a:cubicBezTo>
                    <a:pt x="107" y="532"/>
                    <a:pt x="59" y="491"/>
                    <a:pt x="43" y="445"/>
                  </a:cubicBezTo>
                  <a:cubicBezTo>
                    <a:pt x="27" y="402"/>
                    <a:pt x="50" y="339"/>
                    <a:pt x="95" y="338"/>
                  </a:cubicBezTo>
                  <a:cubicBezTo>
                    <a:pt x="38" y="329"/>
                    <a:pt x="0" y="284"/>
                    <a:pt x="20" y="2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35"/>
            <p:cNvSpPr/>
            <p:nvPr/>
          </p:nvSpPr>
          <p:spPr bwMode="auto">
            <a:xfrm>
              <a:off x="3201" y="3165"/>
              <a:ext cx="934" cy="750"/>
            </a:xfrm>
            <a:custGeom>
              <a:avLst/>
              <a:gdLst>
                <a:gd name="T0" fmla="*/ 112 w 570"/>
                <a:gd name="T1" fmla="*/ 379 h 459"/>
                <a:gd name="T2" fmla="*/ 84 w 570"/>
                <a:gd name="T3" fmla="*/ 436 h 459"/>
                <a:gd name="T4" fmla="*/ 416 w 570"/>
                <a:gd name="T5" fmla="*/ 436 h 459"/>
                <a:gd name="T6" fmla="*/ 405 w 570"/>
                <a:gd name="T7" fmla="*/ 384 h 459"/>
                <a:gd name="T8" fmla="*/ 522 w 570"/>
                <a:gd name="T9" fmla="*/ 288 h 459"/>
                <a:gd name="T10" fmla="*/ 302 w 570"/>
                <a:gd name="T11" fmla="*/ 56 h 459"/>
                <a:gd name="T12" fmla="*/ 168 w 570"/>
                <a:gd name="T13" fmla="*/ 25 h 459"/>
                <a:gd name="T14" fmla="*/ 147 w 570"/>
                <a:gd name="T15" fmla="*/ 181 h 459"/>
                <a:gd name="T16" fmla="*/ 15 w 570"/>
                <a:gd name="T17" fmla="*/ 250 h 459"/>
                <a:gd name="T18" fmla="*/ 112 w 570"/>
                <a:gd name="T19" fmla="*/ 37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0" h="459">
                  <a:moveTo>
                    <a:pt x="112" y="379"/>
                  </a:moveTo>
                  <a:cubicBezTo>
                    <a:pt x="94" y="398"/>
                    <a:pt x="86" y="418"/>
                    <a:pt x="84" y="436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416" y="420"/>
                    <a:pt x="413" y="403"/>
                    <a:pt x="405" y="384"/>
                  </a:cubicBezTo>
                  <a:cubicBezTo>
                    <a:pt x="454" y="459"/>
                    <a:pt x="570" y="390"/>
                    <a:pt x="522" y="288"/>
                  </a:cubicBezTo>
                  <a:cubicBezTo>
                    <a:pt x="518" y="289"/>
                    <a:pt x="302" y="56"/>
                    <a:pt x="302" y="56"/>
                  </a:cubicBezTo>
                  <a:cubicBezTo>
                    <a:pt x="278" y="17"/>
                    <a:pt x="207" y="0"/>
                    <a:pt x="168" y="25"/>
                  </a:cubicBezTo>
                  <a:cubicBezTo>
                    <a:pt x="120" y="55"/>
                    <a:pt x="129" y="135"/>
                    <a:pt x="147" y="181"/>
                  </a:cubicBezTo>
                  <a:cubicBezTo>
                    <a:pt x="91" y="145"/>
                    <a:pt x="28" y="189"/>
                    <a:pt x="15" y="250"/>
                  </a:cubicBezTo>
                  <a:cubicBezTo>
                    <a:pt x="0" y="319"/>
                    <a:pt x="52" y="376"/>
                    <a:pt x="112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436"/>
            <p:cNvSpPr/>
            <p:nvPr/>
          </p:nvSpPr>
          <p:spPr bwMode="auto">
            <a:xfrm>
              <a:off x="3519" y="3007"/>
              <a:ext cx="907" cy="812"/>
            </a:xfrm>
            <a:custGeom>
              <a:avLst/>
              <a:gdLst>
                <a:gd name="T0" fmla="*/ 538 w 554"/>
                <a:gd name="T1" fmla="*/ 216 h 497"/>
                <a:gd name="T2" fmla="*/ 512 w 554"/>
                <a:gd name="T3" fmla="*/ 366 h 497"/>
                <a:gd name="T4" fmla="*/ 345 w 554"/>
                <a:gd name="T5" fmla="*/ 352 h 497"/>
                <a:gd name="T6" fmla="*/ 163 w 554"/>
                <a:gd name="T7" fmla="*/ 328 h 497"/>
                <a:gd name="T8" fmla="*/ 43 w 554"/>
                <a:gd name="T9" fmla="*/ 287 h 497"/>
                <a:gd name="T10" fmla="*/ 95 w 554"/>
                <a:gd name="T11" fmla="*/ 180 h 497"/>
                <a:gd name="T12" fmla="*/ 20 w 554"/>
                <a:gd name="T13" fmla="*/ 60 h 497"/>
                <a:gd name="T14" fmla="*/ 92 w 554"/>
                <a:gd name="T15" fmla="*/ 0 h 497"/>
                <a:gd name="T16" fmla="*/ 172 w 554"/>
                <a:gd name="T17" fmla="*/ 135 h 497"/>
                <a:gd name="T18" fmla="*/ 223 w 554"/>
                <a:gd name="T19" fmla="*/ 211 h 497"/>
                <a:gd name="T20" fmla="*/ 270 w 554"/>
                <a:gd name="T21" fmla="*/ 366 h 497"/>
                <a:gd name="T22" fmla="*/ 366 w 554"/>
                <a:gd name="T23" fmla="*/ 244 h 497"/>
                <a:gd name="T24" fmla="*/ 475 w 554"/>
                <a:gd name="T25" fmla="*/ 327 h 497"/>
                <a:gd name="T26" fmla="*/ 443 w 554"/>
                <a:gd name="T27" fmla="*/ 154 h 497"/>
                <a:gd name="T28" fmla="*/ 449 w 554"/>
                <a:gd name="T29" fmla="*/ 151 h 497"/>
                <a:gd name="T30" fmla="*/ 538 w 554"/>
                <a:gd name="T31" fmla="*/ 21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4" h="497">
                  <a:moveTo>
                    <a:pt x="538" y="216"/>
                  </a:moveTo>
                  <a:cubicBezTo>
                    <a:pt x="554" y="265"/>
                    <a:pt x="547" y="328"/>
                    <a:pt x="512" y="366"/>
                  </a:cubicBezTo>
                  <a:cubicBezTo>
                    <a:pt x="470" y="411"/>
                    <a:pt x="380" y="416"/>
                    <a:pt x="345" y="352"/>
                  </a:cubicBezTo>
                  <a:cubicBezTo>
                    <a:pt x="333" y="497"/>
                    <a:pt x="115" y="452"/>
                    <a:pt x="163" y="328"/>
                  </a:cubicBezTo>
                  <a:cubicBezTo>
                    <a:pt x="107" y="374"/>
                    <a:pt x="59" y="333"/>
                    <a:pt x="43" y="287"/>
                  </a:cubicBezTo>
                  <a:cubicBezTo>
                    <a:pt x="27" y="244"/>
                    <a:pt x="50" y="181"/>
                    <a:pt x="95" y="180"/>
                  </a:cubicBezTo>
                  <a:cubicBezTo>
                    <a:pt x="38" y="171"/>
                    <a:pt x="0" y="126"/>
                    <a:pt x="20" y="60"/>
                  </a:cubicBezTo>
                  <a:cubicBezTo>
                    <a:pt x="33" y="17"/>
                    <a:pt x="63" y="1"/>
                    <a:pt x="92" y="0"/>
                  </a:cubicBezTo>
                  <a:cubicBezTo>
                    <a:pt x="77" y="59"/>
                    <a:pt x="104" y="143"/>
                    <a:pt x="172" y="135"/>
                  </a:cubicBezTo>
                  <a:cubicBezTo>
                    <a:pt x="101" y="160"/>
                    <a:pt x="179" y="231"/>
                    <a:pt x="223" y="211"/>
                  </a:cubicBezTo>
                  <a:cubicBezTo>
                    <a:pt x="187" y="254"/>
                    <a:pt x="178" y="352"/>
                    <a:pt x="270" y="366"/>
                  </a:cubicBezTo>
                  <a:cubicBezTo>
                    <a:pt x="330" y="375"/>
                    <a:pt x="359" y="290"/>
                    <a:pt x="366" y="244"/>
                  </a:cubicBezTo>
                  <a:cubicBezTo>
                    <a:pt x="367" y="313"/>
                    <a:pt x="427" y="361"/>
                    <a:pt x="475" y="327"/>
                  </a:cubicBezTo>
                  <a:cubicBezTo>
                    <a:pt x="535" y="285"/>
                    <a:pt x="549" y="187"/>
                    <a:pt x="443" y="154"/>
                  </a:cubicBezTo>
                  <a:cubicBezTo>
                    <a:pt x="449" y="151"/>
                    <a:pt x="449" y="151"/>
                    <a:pt x="449" y="151"/>
                  </a:cubicBezTo>
                  <a:cubicBezTo>
                    <a:pt x="485" y="142"/>
                    <a:pt x="528" y="183"/>
                    <a:pt x="538" y="2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437"/>
            <p:cNvSpPr/>
            <p:nvPr/>
          </p:nvSpPr>
          <p:spPr bwMode="auto">
            <a:xfrm>
              <a:off x="3594" y="3757"/>
              <a:ext cx="92" cy="121"/>
            </a:xfrm>
            <a:custGeom>
              <a:avLst/>
              <a:gdLst>
                <a:gd name="T0" fmla="*/ 0 w 56"/>
                <a:gd name="T1" fmla="*/ 74 h 74"/>
                <a:gd name="T2" fmla="*/ 53 w 56"/>
                <a:gd name="T3" fmla="*/ 74 h 74"/>
                <a:gd name="T4" fmla="*/ 56 w 56"/>
                <a:gd name="T5" fmla="*/ 0 h 74"/>
                <a:gd name="T6" fmla="*/ 0 w 56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74">
                  <a:moveTo>
                    <a:pt x="0" y="74"/>
                  </a:moveTo>
                  <a:cubicBezTo>
                    <a:pt x="53" y="74"/>
                    <a:pt x="53" y="74"/>
                    <a:pt x="53" y="74"/>
                  </a:cubicBezTo>
                  <a:cubicBezTo>
                    <a:pt x="48" y="55"/>
                    <a:pt x="48" y="30"/>
                    <a:pt x="56" y="0"/>
                  </a:cubicBezTo>
                  <a:cubicBezTo>
                    <a:pt x="38" y="24"/>
                    <a:pt x="19" y="53"/>
                    <a:pt x="0" y="74"/>
                  </a:cubicBezTo>
                  <a:close/>
                </a:path>
              </a:pathLst>
            </a:custGeom>
            <a:solidFill>
              <a:srgbClr val="E0E3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Freeform 438"/>
            <p:cNvSpPr/>
            <p:nvPr/>
          </p:nvSpPr>
          <p:spPr bwMode="auto">
            <a:xfrm>
              <a:off x="3190" y="3381"/>
              <a:ext cx="290" cy="497"/>
            </a:xfrm>
            <a:custGeom>
              <a:avLst/>
              <a:gdLst>
                <a:gd name="T0" fmla="*/ 122 w 177"/>
                <a:gd name="T1" fmla="*/ 245 h 304"/>
                <a:gd name="T2" fmla="*/ 91 w 177"/>
                <a:gd name="T3" fmla="*/ 304 h 304"/>
                <a:gd name="T4" fmla="*/ 139 w 177"/>
                <a:gd name="T5" fmla="*/ 304 h 304"/>
                <a:gd name="T6" fmla="*/ 177 w 177"/>
                <a:gd name="T7" fmla="*/ 216 h 304"/>
                <a:gd name="T8" fmla="*/ 77 w 177"/>
                <a:gd name="T9" fmla="*/ 125 h 304"/>
                <a:gd name="T10" fmla="*/ 168 w 177"/>
                <a:gd name="T11" fmla="*/ 40 h 304"/>
                <a:gd name="T12" fmla="*/ 158 w 177"/>
                <a:gd name="T13" fmla="*/ 29 h 304"/>
                <a:gd name="T14" fmla="*/ 161 w 177"/>
                <a:gd name="T15" fmla="*/ 37 h 304"/>
                <a:gd name="T16" fmla="*/ 16 w 177"/>
                <a:gd name="T17" fmla="*/ 111 h 304"/>
                <a:gd name="T18" fmla="*/ 122 w 177"/>
                <a:gd name="T19" fmla="*/ 2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304">
                  <a:moveTo>
                    <a:pt x="122" y="245"/>
                  </a:moveTo>
                  <a:cubicBezTo>
                    <a:pt x="103" y="265"/>
                    <a:pt x="93" y="285"/>
                    <a:pt x="91" y="304"/>
                  </a:cubicBezTo>
                  <a:cubicBezTo>
                    <a:pt x="139" y="304"/>
                    <a:pt x="139" y="304"/>
                    <a:pt x="139" y="304"/>
                  </a:cubicBezTo>
                  <a:cubicBezTo>
                    <a:pt x="119" y="273"/>
                    <a:pt x="141" y="239"/>
                    <a:pt x="177" y="216"/>
                  </a:cubicBezTo>
                  <a:cubicBezTo>
                    <a:pt x="128" y="213"/>
                    <a:pt x="78" y="180"/>
                    <a:pt x="77" y="125"/>
                  </a:cubicBezTo>
                  <a:cubicBezTo>
                    <a:pt x="75" y="73"/>
                    <a:pt x="125" y="47"/>
                    <a:pt x="168" y="40"/>
                  </a:cubicBezTo>
                  <a:cubicBezTo>
                    <a:pt x="165" y="36"/>
                    <a:pt x="161" y="33"/>
                    <a:pt x="158" y="29"/>
                  </a:cubicBezTo>
                  <a:cubicBezTo>
                    <a:pt x="159" y="32"/>
                    <a:pt x="160" y="35"/>
                    <a:pt x="161" y="37"/>
                  </a:cubicBezTo>
                  <a:cubicBezTo>
                    <a:pt x="99" y="0"/>
                    <a:pt x="31" y="46"/>
                    <a:pt x="16" y="111"/>
                  </a:cubicBezTo>
                  <a:cubicBezTo>
                    <a:pt x="0" y="182"/>
                    <a:pt x="56" y="242"/>
                    <a:pt x="122" y="24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Rectangle 439"/>
            <p:cNvSpPr>
              <a:spLocks noChangeArrowheads="1"/>
            </p:cNvSpPr>
            <p:nvPr/>
          </p:nvSpPr>
          <p:spPr bwMode="auto">
            <a:xfrm>
              <a:off x="3773" y="2015"/>
              <a:ext cx="190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Freeform 440"/>
            <p:cNvSpPr/>
            <p:nvPr/>
          </p:nvSpPr>
          <p:spPr bwMode="auto">
            <a:xfrm>
              <a:off x="3694" y="1237"/>
              <a:ext cx="770" cy="704"/>
            </a:xfrm>
            <a:custGeom>
              <a:avLst/>
              <a:gdLst>
                <a:gd name="T0" fmla="*/ 242 w 470"/>
                <a:gd name="T1" fmla="*/ 64 h 431"/>
                <a:gd name="T2" fmla="*/ 364 w 470"/>
                <a:gd name="T3" fmla="*/ 431 h 431"/>
                <a:gd name="T4" fmla="*/ 178 w 470"/>
                <a:gd name="T5" fmla="*/ 312 h 431"/>
                <a:gd name="T6" fmla="*/ 242 w 470"/>
                <a:gd name="T7" fmla="*/ 6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31">
                  <a:moveTo>
                    <a:pt x="242" y="64"/>
                  </a:moveTo>
                  <a:cubicBezTo>
                    <a:pt x="242" y="64"/>
                    <a:pt x="470" y="0"/>
                    <a:pt x="364" y="431"/>
                  </a:cubicBezTo>
                  <a:cubicBezTo>
                    <a:pt x="364" y="431"/>
                    <a:pt x="355" y="312"/>
                    <a:pt x="178" y="312"/>
                  </a:cubicBezTo>
                  <a:cubicBezTo>
                    <a:pt x="0" y="312"/>
                    <a:pt x="242" y="64"/>
                    <a:pt x="242" y="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Freeform 441"/>
            <p:cNvSpPr/>
            <p:nvPr/>
          </p:nvSpPr>
          <p:spPr bwMode="auto">
            <a:xfrm>
              <a:off x="3267" y="1237"/>
              <a:ext cx="769" cy="704"/>
            </a:xfrm>
            <a:custGeom>
              <a:avLst/>
              <a:gdLst>
                <a:gd name="T0" fmla="*/ 228 w 470"/>
                <a:gd name="T1" fmla="*/ 64 h 431"/>
                <a:gd name="T2" fmla="*/ 106 w 470"/>
                <a:gd name="T3" fmla="*/ 431 h 431"/>
                <a:gd name="T4" fmla="*/ 292 w 470"/>
                <a:gd name="T5" fmla="*/ 312 h 431"/>
                <a:gd name="T6" fmla="*/ 228 w 470"/>
                <a:gd name="T7" fmla="*/ 6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31">
                  <a:moveTo>
                    <a:pt x="228" y="64"/>
                  </a:moveTo>
                  <a:cubicBezTo>
                    <a:pt x="228" y="64"/>
                    <a:pt x="0" y="0"/>
                    <a:pt x="106" y="431"/>
                  </a:cubicBezTo>
                  <a:cubicBezTo>
                    <a:pt x="106" y="431"/>
                    <a:pt x="114" y="312"/>
                    <a:pt x="292" y="312"/>
                  </a:cubicBezTo>
                  <a:cubicBezTo>
                    <a:pt x="470" y="312"/>
                    <a:pt x="228" y="64"/>
                    <a:pt x="228" y="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Freeform 442"/>
            <p:cNvSpPr/>
            <p:nvPr/>
          </p:nvSpPr>
          <p:spPr bwMode="auto">
            <a:xfrm>
              <a:off x="3638" y="1876"/>
              <a:ext cx="461" cy="400"/>
            </a:xfrm>
            <a:custGeom>
              <a:avLst/>
              <a:gdLst>
                <a:gd name="T0" fmla="*/ 141 w 281"/>
                <a:gd name="T1" fmla="*/ 244 h 245"/>
                <a:gd name="T2" fmla="*/ 193 w 281"/>
                <a:gd name="T3" fmla="*/ 0 h 245"/>
                <a:gd name="T4" fmla="*/ 141 w 281"/>
                <a:gd name="T5" fmla="*/ 0 h 245"/>
                <a:gd name="T6" fmla="*/ 140 w 281"/>
                <a:gd name="T7" fmla="*/ 0 h 245"/>
                <a:gd name="T8" fmla="*/ 88 w 281"/>
                <a:gd name="T9" fmla="*/ 0 h 245"/>
                <a:gd name="T10" fmla="*/ 140 w 281"/>
                <a:gd name="T11" fmla="*/ 244 h 245"/>
                <a:gd name="T12" fmla="*/ 140 w 281"/>
                <a:gd name="T13" fmla="*/ 245 h 245"/>
                <a:gd name="T14" fmla="*/ 141 w 281"/>
                <a:gd name="T15" fmla="*/ 244 h 245"/>
                <a:gd name="T16" fmla="*/ 141 w 281"/>
                <a:gd name="T17" fmla="*/ 245 h 245"/>
                <a:gd name="T18" fmla="*/ 141 w 281"/>
                <a:gd name="T19" fmla="*/ 24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245">
                  <a:moveTo>
                    <a:pt x="141" y="244"/>
                  </a:moveTo>
                  <a:cubicBezTo>
                    <a:pt x="281" y="74"/>
                    <a:pt x="193" y="0"/>
                    <a:pt x="19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0" y="74"/>
                    <a:pt x="140" y="244"/>
                  </a:cubicBezTo>
                  <a:cubicBezTo>
                    <a:pt x="140" y="245"/>
                    <a:pt x="140" y="245"/>
                    <a:pt x="140" y="245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5"/>
                    <a:pt x="141" y="245"/>
                    <a:pt x="141" y="245"/>
                  </a:cubicBezTo>
                  <a:lnTo>
                    <a:pt x="141" y="2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Freeform 443"/>
            <p:cNvSpPr/>
            <p:nvPr/>
          </p:nvSpPr>
          <p:spPr bwMode="auto">
            <a:xfrm>
              <a:off x="3693" y="1876"/>
              <a:ext cx="352" cy="307"/>
            </a:xfrm>
            <a:custGeom>
              <a:avLst/>
              <a:gdLst>
                <a:gd name="T0" fmla="*/ 108 w 215"/>
                <a:gd name="T1" fmla="*/ 187 h 188"/>
                <a:gd name="T2" fmla="*/ 148 w 215"/>
                <a:gd name="T3" fmla="*/ 0 h 188"/>
                <a:gd name="T4" fmla="*/ 108 w 215"/>
                <a:gd name="T5" fmla="*/ 0 h 188"/>
                <a:gd name="T6" fmla="*/ 107 w 215"/>
                <a:gd name="T7" fmla="*/ 0 h 188"/>
                <a:gd name="T8" fmla="*/ 68 w 215"/>
                <a:gd name="T9" fmla="*/ 0 h 188"/>
                <a:gd name="T10" fmla="*/ 107 w 215"/>
                <a:gd name="T11" fmla="*/ 187 h 188"/>
                <a:gd name="T12" fmla="*/ 107 w 215"/>
                <a:gd name="T13" fmla="*/ 188 h 188"/>
                <a:gd name="T14" fmla="*/ 108 w 215"/>
                <a:gd name="T15" fmla="*/ 187 h 188"/>
                <a:gd name="T16" fmla="*/ 108 w 215"/>
                <a:gd name="T17" fmla="*/ 188 h 188"/>
                <a:gd name="T18" fmla="*/ 108 w 215"/>
                <a:gd name="T19" fmla="*/ 18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8">
                  <a:moveTo>
                    <a:pt x="108" y="187"/>
                  </a:moveTo>
                  <a:cubicBezTo>
                    <a:pt x="215" y="57"/>
                    <a:pt x="148" y="0"/>
                    <a:pt x="14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0" y="57"/>
                    <a:pt x="107" y="187"/>
                  </a:cubicBezTo>
                  <a:cubicBezTo>
                    <a:pt x="107" y="188"/>
                    <a:pt x="107" y="188"/>
                    <a:pt x="107" y="188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8" y="188"/>
                    <a:pt x="108" y="188"/>
                    <a:pt x="108" y="188"/>
                  </a:cubicBezTo>
                  <a:lnTo>
                    <a:pt x="108" y="18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Freeform 444"/>
            <p:cNvSpPr/>
            <p:nvPr/>
          </p:nvSpPr>
          <p:spPr bwMode="auto">
            <a:xfrm>
              <a:off x="3745" y="1876"/>
              <a:ext cx="247" cy="215"/>
            </a:xfrm>
            <a:custGeom>
              <a:avLst/>
              <a:gdLst>
                <a:gd name="T0" fmla="*/ 76 w 151"/>
                <a:gd name="T1" fmla="*/ 131 h 132"/>
                <a:gd name="T2" fmla="*/ 104 w 151"/>
                <a:gd name="T3" fmla="*/ 0 h 132"/>
                <a:gd name="T4" fmla="*/ 76 w 151"/>
                <a:gd name="T5" fmla="*/ 0 h 132"/>
                <a:gd name="T6" fmla="*/ 75 w 151"/>
                <a:gd name="T7" fmla="*/ 0 h 132"/>
                <a:gd name="T8" fmla="*/ 47 w 151"/>
                <a:gd name="T9" fmla="*/ 0 h 132"/>
                <a:gd name="T10" fmla="*/ 75 w 151"/>
                <a:gd name="T11" fmla="*/ 131 h 132"/>
                <a:gd name="T12" fmla="*/ 75 w 151"/>
                <a:gd name="T13" fmla="*/ 132 h 132"/>
                <a:gd name="T14" fmla="*/ 76 w 151"/>
                <a:gd name="T15" fmla="*/ 131 h 132"/>
                <a:gd name="T16" fmla="*/ 76 w 151"/>
                <a:gd name="T17" fmla="*/ 132 h 132"/>
                <a:gd name="T18" fmla="*/ 76 w 151"/>
                <a:gd name="T19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32">
                  <a:moveTo>
                    <a:pt x="76" y="131"/>
                  </a:moveTo>
                  <a:cubicBezTo>
                    <a:pt x="151" y="40"/>
                    <a:pt x="104" y="0"/>
                    <a:pt x="104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0" y="40"/>
                    <a:pt x="75" y="131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6" y="132"/>
                    <a:pt x="76" y="132"/>
                    <a:pt x="76" y="132"/>
                  </a:cubicBezTo>
                  <a:lnTo>
                    <a:pt x="76" y="1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Freeform 445"/>
            <p:cNvSpPr/>
            <p:nvPr/>
          </p:nvSpPr>
          <p:spPr bwMode="auto">
            <a:xfrm>
              <a:off x="3724" y="1632"/>
              <a:ext cx="283" cy="271"/>
            </a:xfrm>
            <a:custGeom>
              <a:avLst/>
              <a:gdLst>
                <a:gd name="T0" fmla="*/ 283 w 283"/>
                <a:gd name="T1" fmla="*/ 271 h 271"/>
                <a:gd name="T2" fmla="*/ 0 w 283"/>
                <a:gd name="T3" fmla="*/ 271 h 271"/>
                <a:gd name="T4" fmla="*/ 44 w 283"/>
                <a:gd name="T5" fmla="*/ 0 h 271"/>
                <a:gd name="T6" fmla="*/ 239 w 283"/>
                <a:gd name="T7" fmla="*/ 0 h 271"/>
                <a:gd name="T8" fmla="*/ 283 w 283"/>
                <a:gd name="T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71">
                  <a:moveTo>
                    <a:pt x="283" y="271"/>
                  </a:moveTo>
                  <a:lnTo>
                    <a:pt x="0" y="271"/>
                  </a:lnTo>
                  <a:lnTo>
                    <a:pt x="44" y="0"/>
                  </a:lnTo>
                  <a:lnTo>
                    <a:pt x="239" y="0"/>
                  </a:lnTo>
                  <a:lnTo>
                    <a:pt x="283" y="27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Freeform 446"/>
            <p:cNvSpPr/>
            <p:nvPr/>
          </p:nvSpPr>
          <p:spPr bwMode="auto">
            <a:xfrm>
              <a:off x="3607" y="145"/>
              <a:ext cx="516" cy="1623"/>
            </a:xfrm>
            <a:custGeom>
              <a:avLst/>
              <a:gdLst>
                <a:gd name="T0" fmla="*/ 262 w 315"/>
                <a:gd name="T1" fmla="*/ 993 h 993"/>
                <a:gd name="T2" fmla="*/ 315 w 315"/>
                <a:gd name="T3" fmla="*/ 568 h 993"/>
                <a:gd name="T4" fmla="*/ 157 w 315"/>
                <a:gd name="T5" fmla="*/ 0 h 993"/>
                <a:gd name="T6" fmla="*/ 0 w 315"/>
                <a:gd name="T7" fmla="*/ 568 h 993"/>
                <a:gd name="T8" fmla="*/ 53 w 315"/>
                <a:gd name="T9" fmla="*/ 993 h 993"/>
                <a:gd name="T10" fmla="*/ 262 w 315"/>
                <a:gd name="T11" fmla="*/ 993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5" h="993">
                  <a:moveTo>
                    <a:pt x="262" y="993"/>
                  </a:moveTo>
                  <a:cubicBezTo>
                    <a:pt x="294" y="889"/>
                    <a:pt x="315" y="737"/>
                    <a:pt x="315" y="568"/>
                  </a:cubicBezTo>
                  <a:cubicBezTo>
                    <a:pt x="315" y="254"/>
                    <a:pt x="157" y="0"/>
                    <a:pt x="157" y="0"/>
                  </a:cubicBezTo>
                  <a:cubicBezTo>
                    <a:pt x="157" y="0"/>
                    <a:pt x="0" y="254"/>
                    <a:pt x="0" y="568"/>
                  </a:cubicBezTo>
                  <a:cubicBezTo>
                    <a:pt x="0" y="737"/>
                    <a:pt x="21" y="889"/>
                    <a:pt x="53" y="993"/>
                  </a:cubicBezTo>
                  <a:cubicBezTo>
                    <a:pt x="262" y="993"/>
                    <a:pt x="262" y="993"/>
                    <a:pt x="262" y="99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Freeform 447"/>
            <p:cNvSpPr/>
            <p:nvPr/>
          </p:nvSpPr>
          <p:spPr bwMode="auto">
            <a:xfrm>
              <a:off x="3724" y="145"/>
              <a:ext cx="283" cy="306"/>
            </a:xfrm>
            <a:custGeom>
              <a:avLst/>
              <a:gdLst>
                <a:gd name="T0" fmla="*/ 173 w 173"/>
                <a:gd name="T1" fmla="*/ 187 h 187"/>
                <a:gd name="T2" fmla="*/ 86 w 173"/>
                <a:gd name="T3" fmla="*/ 0 h 187"/>
                <a:gd name="T4" fmla="*/ 0 w 173"/>
                <a:gd name="T5" fmla="*/ 187 h 187"/>
                <a:gd name="T6" fmla="*/ 173 w 173"/>
                <a:gd name="T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87">
                  <a:moveTo>
                    <a:pt x="173" y="187"/>
                  </a:moveTo>
                  <a:cubicBezTo>
                    <a:pt x="131" y="72"/>
                    <a:pt x="86" y="0"/>
                    <a:pt x="86" y="0"/>
                  </a:cubicBezTo>
                  <a:cubicBezTo>
                    <a:pt x="86" y="0"/>
                    <a:pt x="42" y="72"/>
                    <a:pt x="0" y="187"/>
                  </a:cubicBezTo>
                  <a:cubicBezTo>
                    <a:pt x="173" y="187"/>
                    <a:pt x="173" y="187"/>
                    <a:pt x="173" y="18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Freeform 448"/>
            <p:cNvSpPr/>
            <p:nvPr/>
          </p:nvSpPr>
          <p:spPr bwMode="auto">
            <a:xfrm>
              <a:off x="3738" y="145"/>
              <a:ext cx="253" cy="265"/>
            </a:xfrm>
            <a:custGeom>
              <a:avLst/>
              <a:gdLst>
                <a:gd name="T0" fmla="*/ 154 w 154"/>
                <a:gd name="T1" fmla="*/ 162 h 162"/>
                <a:gd name="T2" fmla="*/ 77 w 154"/>
                <a:gd name="T3" fmla="*/ 0 h 162"/>
                <a:gd name="T4" fmla="*/ 0 w 154"/>
                <a:gd name="T5" fmla="*/ 162 h 162"/>
                <a:gd name="T6" fmla="*/ 154 w 154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62">
                  <a:moveTo>
                    <a:pt x="154" y="162"/>
                  </a:moveTo>
                  <a:cubicBezTo>
                    <a:pt x="115" y="62"/>
                    <a:pt x="77" y="0"/>
                    <a:pt x="77" y="0"/>
                  </a:cubicBezTo>
                  <a:cubicBezTo>
                    <a:pt x="77" y="0"/>
                    <a:pt x="39" y="62"/>
                    <a:pt x="0" y="162"/>
                  </a:cubicBezTo>
                  <a:cubicBezTo>
                    <a:pt x="154" y="162"/>
                    <a:pt x="154" y="162"/>
                    <a:pt x="154" y="16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Rectangle 449"/>
            <p:cNvSpPr>
              <a:spLocks noChangeArrowheads="1"/>
            </p:cNvSpPr>
            <p:nvPr/>
          </p:nvSpPr>
          <p:spPr bwMode="auto">
            <a:xfrm>
              <a:off x="3712" y="1895"/>
              <a:ext cx="306" cy="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9" name="Oval 450"/>
            <p:cNvSpPr>
              <a:spLocks noChangeArrowheads="1"/>
            </p:cNvSpPr>
            <p:nvPr/>
          </p:nvSpPr>
          <p:spPr bwMode="auto">
            <a:xfrm>
              <a:off x="3737" y="795"/>
              <a:ext cx="257" cy="2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0" name="Oval 451"/>
            <p:cNvSpPr>
              <a:spLocks noChangeArrowheads="1"/>
            </p:cNvSpPr>
            <p:nvPr/>
          </p:nvSpPr>
          <p:spPr bwMode="auto">
            <a:xfrm>
              <a:off x="3778" y="836"/>
              <a:ext cx="175" cy="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1" name="Freeform 452"/>
            <p:cNvSpPr/>
            <p:nvPr/>
          </p:nvSpPr>
          <p:spPr bwMode="auto">
            <a:xfrm>
              <a:off x="3920" y="250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2" name="Freeform 453"/>
            <p:cNvSpPr/>
            <p:nvPr/>
          </p:nvSpPr>
          <p:spPr bwMode="auto">
            <a:xfrm>
              <a:off x="3922" y="250"/>
              <a:ext cx="1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1 w 1"/>
                <a:gd name="T5" fmla="*/ 3 h 3"/>
                <a:gd name="T6" fmla="*/ 1 w 1"/>
                <a:gd name="T7" fmla="*/ 3 h 3"/>
                <a:gd name="T8" fmla="*/ 0 w 1"/>
                <a:gd name="T9" fmla="*/ 1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3" name="Freeform 454"/>
            <p:cNvSpPr/>
            <p:nvPr/>
          </p:nvSpPr>
          <p:spPr bwMode="auto">
            <a:xfrm>
              <a:off x="3922" y="251"/>
              <a:ext cx="1" cy="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4" name="Freeform 455"/>
            <p:cNvSpPr/>
            <p:nvPr/>
          </p:nvSpPr>
          <p:spPr bwMode="auto">
            <a:xfrm>
              <a:off x="3923" y="255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5" name="Freeform 456"/>
            <p:cNvSpPr/>
            <p:nvPr/>
          </p:nvSpPr>
          <p:spPr bwMode="auto">
            <a:xfrm>
              <a:off x="3892" y="192"/>
              <a:ext cx="5" cy="10"/>
            </a:xfrm>
            <a:custGeom>
              <a:avLst/>
              <a:gdLst>
                <a:gd name="T0" fmla="*/ 0 w 3"/>
                <a:gd name="T1" fmla="*/ 0 h 6"/>
                <a:gd name="T2" fmla="*/ 1 w 3"/>
                <a:gd name="T3" fmla="*/ 3 h 6"/>
                <a:gd name="T4" fmla="*/ 3 w 3"/>
                <a:gd name="T5" fmla="*/ 6 h 6"/>
                <a:gd name="T6" fmla="*/ 0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6" name="Freeform 457"/>
            <p:cNvSpPr/>
            <p:nvPr/>
          </p:nvSpPr>
          <p:spPr bwMode="auto">
            <a:xfrm>
              <a:off x="3894" y="197"/>
              <a:ext cx="8" cy="13"/>
            </a:xfrm>
            <a:custGeom>
              <a:avLst/>
              <a:gdLst>
                <a:gd name="T0" fmla="*/ 0 w 5"/>
                <a:gd name="T1" fmla="*/ 0 h 8"/>
                <a:gd name="T2" fmla="*/ 1 w 5"/>
                <a:gd name="T3" fmla="*/ 2 h 8"/>
                <a:gd name="T4" fmla="*/ 5 w 5"/>
                <a:gd name="T5" fmla="*/ 8 h 8"/>
                <a:gd name="T6" fmla="*/ 2 w 5"/>
                <a:gd name="T7" fmla="*/ 3 h 8"/>
                <a:gd name="T8" fmla="*/ 0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4"/>
                    <a:pt x="4" y="6"/>
                    <a:pt x="5" y="8"/>
                  </a:cubicBezTo>
                  <a:cubicBezTo>
                    <a:pt x="4" y="7"/>
                    <a:pt x="3" y="5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7" name="Freeform 458"/>
            <p:cNvSpPr/>
            <p:nvPr/>
          </p:nvSpPr>
          <p:spPr bwMode="auto">
            <a:xfrm>
              <a:off x="3896" y="201"/>
              <a:ext cx="13" cy="24"/>
            </a:xfrm>
            <a:custGeom>
              <a:avLst/>
              <a:gdLst>
                <a:gd name="T0" fmla="*/ 0 w 8"/>
                <a:gd name="T1" fmla="*/ 0 h 15"/>
                <a:gd name="T2" fmla="*/ 2 w 8"/>
                <a:gd name="T3" fmla="*/ 4 h 15"/>
                <a:gd name="T4" fmla="*/ 8 w 8"/>
                <a:gd name="T5" fmla="*/ 15 h 15"/>
                <a:gd name="T6" fmla="*/ 8 w 8"/>
                <a:gd name="T7" fmla="*/ 15 h 15"/>
                <a:gd name="T8" fmla="*/ 8 w 8"/>
                <a:gd name="T9" fmla="*/ 15 h 15"/>
                <a:gd name="T10" fmla="*/ 8 w 8"/>
                <a:gd name="T11" fmla="*/ 15 h 15"/>
                <a:gd name="T12" fmla="*/ 8 w 8"/>
                <a:gd name="T13" fmla="*/ 15 h 15"/>
                <a:gd name="T14" fmla="*/ 4 w 8"/>
                <a:gd name="T15" fmla="*/ 6 h 15"/>
                <a:gd name="T16" fmla="*/ 0 w 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1" y="1"/>
                    <a:pt x="2" y="3"/>
                    <a:pt x="2" y="4"/>
                  </a:cubicBezTo>
                  <a:cubicBezTo>
                    <a:pt x="4" y="7"/>
                    <a:pt x="6" y="11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2"/>
                    <a:pt x="5" y="9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8" name="Freeform 459"/>
            <p:cNvSpPr/>
            <p:nvPr/>
          </p:nvSpPr>
          <p:spPr bwMode="auto">
            <a:xfrm>
              <a:off x="3899" y="207"/>
              <a:ext cx="10" cy="18"/>
            </a:xfrm>
            <a:custGeom>
              <a:avLst/>
              <a:gdLst>
                <a:gd name="T0" fmla="*/ 0 w 6"/>
                <a:gd name="T1" fmla="*/ 0 h 11"/>
                <a:gd name="T2" fmla="*/ 3 w 6"/>
                <a:gd name="T3" fmla="*/ 6 h 11"/>
                <a:gd name="T4" fmla="*/ 6 w 6"/>
                <a:gd name="T5" fmla="*/ 11 h 11"/>
                <a:gd name="T6" fmla="*/ 3 w 6"/>
                <a:gd name="T7" fmla="*/ 6 h 11"/>
                <a:gd name="T8" fmla="*/ 3 w 6"/>
                <a:gd name="T9" fmla="*/ 6 h 11"/>
                <a:gd name="T10" fmla="*/ 6 w 6"/>
                <a:gd name="T11" fmla="*/ 11 h 11"/>
                <a:gd name="T12" fmla="*/ 6 w 6"/>
                <a:gd name="T13" fmla="*/ 11 h 11"/>
                <a:gd name="T14" fmla="*/ 0 w 6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7"/>
                    <a:pt x="5" y="9"/>
                    <a:pt x="6" y="11"/>
                  </a:cubicBezTo>
                  <a:cubicBezTo>
                    <a:pt x="5" y="9"/>
                    <a:pt x="4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5" y="9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7"/>
                    <a:pt x="2" y="3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9" name="Freeform 460"/>
            <p:cNvSpPr/>
            <p:nvPr/>
          </p:nvSpPr>
          <p:spPr bwMode="auto">
            <a:xfrm>
              <a:off x="3910" y="230"/>
              <a:ext cx="10" cy="18"/>
            </a:xfrm>
            <a:custGeom>
              <a:avLst/>
              <a:gdLst>
                <a:gd name="T0" fmla="*/ 0 w 6"/>
                <a:gd name="T1" fmla="*/ 0 h 11"/>
                <a:gd name="T2" fmla="*/ 1 w 6"/>
                <a:gd name="T3" fmla="*/ 0 h 11"/>
                <a:gd name="T4" fmla="*/ 4 w 6"/>
                <a:gd name="T5" fmla="*/ 6 h 11"/>
                <a:gd name="T6" fmla="*/ 5 w 6"/>
                <a:gd name="T7" fmla="*/ 8 h 11"/>
                <a:gd name="T8" fmla="*/ 4 w 6"/>
                <a:gd name="T9" fmla="*/ 7 h 11"/>
                <a:gd name="T10" fmla="*/ 4 w 6"/>
                <a:gd name="T11" fmla="*/ 7 h 11"/>
                <a:gd name="T12" fmla="*/ 5 w 6"/>
                <a:gd name="T13" fmla="*/ 8 h 11"/>
                <a:gd name="T14" fmla="*/ 5 w 6"/>
                <a:gd name="T15" fmla="*/ 9 h 11"/>
                <a:gd name="T16" fmla="*/ 5 w 6"/>
                <a:gd name="T17" fmla="*/ 9 h 11"/>
                <a:gd name="T18" fmla="*/ 5 w 6"/>
                <a:gd name="T19" fmla="*/ 9 h 11"/>
                <a:gd name="T20" fmla="*/ 5 w 6"/>
                <a:gd name="T21" fmla="*/ 9 h 11"/>
                <a:gd name="T22" fmla="*/ 5 w 6"/>
                <a:gd name="T23" fmla="*/ 9 h 11"/>
                <a:gd name="T24" fmla="*/ 6 w 6"/>
                <a:gd name="T25" fmla="*/ 11 h 11"/>
                <a:gd name="T26" fmla="*/ 0 w 6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3" y="4"/>
                    <a:pt x="4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6" y="10"/>
                    <a:pt x="6" y="11"/>
                  </a:cubicBezTo>
                  <a:cubicBezTo>
                    <a:pt x="4" y="7"/>
                    <a:pt x="2" y="3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0" name="Freeform 461"/>
            <p:cNvSpPr/>
            <p:nvPr/>
          </p:nvSpPr>
          <p:spPr bwMode="auto">
            <a:xfrm>
              <a:off x="3912" y="230"/>
              <a:ext cx="5" cy="11"/>
            </a:xfrm>
            <a:custGeom>
              <a:avLst/>
              <a:gdLst>
                <a:gd name="T0" fmla="*/ 0 w 3"/>
                <a:gd name="T1" fmla="*/ 0 h 7"/>
                <a:gd name="T2" fmla="*/ 1 w 3"/>
                <a:gd name="T3" fmla="*/ 2 h 7"/>
                <a:gd name="T4" fmla="*/ 1 w 3"/>
                <a:gd name="T5" fmla="*/ 2 h 7"/>
                <a:gd name="T6" fmla="*/ 1 w 3"/>
                <a:gd name="T7" fmla="*/ 2 h 7"/>
                <a:gd name="T8" fmla="*/ 1 w 3"/>
                <a:gd name="T9" fmla="*/ 3 h 7"/>
                <a:gd name="T10" fmla="*/ 3 w 3"/>
                <a:gd name="T11" fmla="*/ 7 h 7"/>
                <a:gd name="T12" fmla="*/ 3 w 3"/>
                <a:gd name="T13" fmla="*/ 7 h 7"/>
                <a:gd name="T14" fmla="*/ 1 w 3"/>
                <a:gd name="T15" fmla="*/ 3 h 7"/>
                <a:gd name="T16" fmla="*/ 3 w 3"/>
                <a:gd name="T17" fmla="*/ 6 h 7"/>
                <a:gd name="T18" fmla="*/ 0 w 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5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4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1" name="Oval 462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2" name="Oval 463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3" name="Oval 464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4" name="Freeform 465"/>
            <p:cNvSpPr/>
            <p:nvPr/>
          </p:nvSpPr>
          <p:spPr bwMode="auto">
            <a:xfrm>
              <a:off x="3866" y="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5" name="Freeform 466"/>
            <p:cNvSpPr/>
            <p:nvPr/>
          </p:nvSpPr>
          <p:spPr bwMode="auto">
            <a:xfrm>
              <a:off x="3858" y="150"/>
              <a:ext cx="5" cy="6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6" name="Freeform 467"/>
            <p:cNvSpPr/>
            <p:nvPr/>
          </p:nvSpPr>
          <p:spPr bwMode="auto">
            <a:xfrm>
              <a:off x="3932" y="2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7" name="Freeform 468"/>
            <p:cNvSpPr/>
            <p:nvPr/>
          </p:nvSpPr>
          <p:spPr bwMode="auto">
            <a:xfrm>
              <a:off x="3932" y="273"/>
              <a:ext cx="3" cy="6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1 h 4"/>
                <a:gd name="T4" fmla="*/ 2 w 2"/>
                <a:gd name="T5" fmla="*/ 4 h 4"/>
                <a:gd name="T6" fmla="*/ 1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8" name="Freeform 469"/>
            <p:cNvSpPr/>
            <p:nvPr/>
          </p:nvSpPr>
          <p:spPr bwMode="auto">
            <a:xfrm>
              <a:off x="3933" y="274"/>
              <a:ext cx="2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1 h 3"/>
                <a:gd name="T10" fmla="*/ 1 w 1"/>
                <a:gd name="T11" fmla="*/ 2 h 3"/>
                <a:gd name="T12" fmla="*/ 1 w 1"/>
                <a:gd name="T13" fmla="*/ 2 h 3"/>
                <a:gd name="T14" fmla="*/ 0 w 1"/>
                <a:gd name="T15" fmla="*/ 1 h 3"/>
                <a:gd name="T16" fmla="*/ 1 w 1"/>
                <a:gd name="T17" fmla="*/ 2 h 3"/>
                <a:gd name="T18" fmla="*/ 1 w 1"/>
                <a:gd name="T19" fmla="*/ 3 h 3"/>
                <a:gd name="T20" fmla="*/ 1 w 1"/>
                <a:gd name="T21" fmla="*/ 3 h 3"/>
                <a:gd name="T22" fmla="*/ 0 w 1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9" name="Freeform 470"/>
            <p:cNvSpPr/>
            <p:nvPr/>
          </p:nvSpPr>
          <p:spPr bwMode="auto">
            <a:xfrm>
              <a:off x="3868" y="14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0" name="Oval 471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1" name="Oval 472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2" name="Freeform 473"/>
            <p:cNvSpPr/>
            <p:nvPr/>
          </p:nvSpPr>
          <p:spPr bwMode="auto">
            <a:xfrm>
              <a:off x="3868" y="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3" name="Oval 474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4" name="Freeform 475"/>
            <p:cNvSpPr>
              <a:spLocks noEditPoints="1"/>
            </p:cNvSpPr>
            <p:nvPr/>
          </p:nvSpPr>
          <p:spPr bwMode="auto">
            <a:xfrm>
              <a:off x="3869" y="152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  <a:gd name="T7" fmla="*/ 1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5" name="Freeform 476"/>
            <p:cNvSpPr>
              <a:spLocks noEditPoints="1"/>
            </p:cNvSpPr>
            <p:nvPr/>
          </p:nvSpPr>
          <p:spPr bwMode="auto">
            <a:xfrm>
              <a:off x="3878" y="168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6" name="Freeform 477"/>
            <p:cNvSpPr/>
            <p:nvPr/>
          </p:nvSpPr>
          <p:spPr bwMode="auto">
            <a:xfrm>
              <a:off x="3879" y="170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7" name="Freeform 478"/>
            <p:cNvSpPr/>
            <p:nvPr/>
          </p:nvSpPr>
          <p:spPr bwMode="auto">
            <a:xfrm>
              <a:off x="3879" y="170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8" name="Freeform 479"/>
            <p:cNvSpPr/>
            <p:nvPr/>
          </p:nvSpPr>
          <p:spPr bwMode="auto">
            <a:xfrm>
              <a:off x="3927" y="261"/>
              <a:ext cx="3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9" name="Freeform 480"/>
            <p:cNvSpPr/>
            <p:nvPr/>
          </p:nvSpPr>
          <p:spPr bwMode="auto">
            <a:xfrm>
              <a:off x="3927" y="261"/>
              <a:ext cx="5" cy="10"/>
            </a:xfrm>
            <a:custGeom>
              <a:avLst/>
              <a:gdLst>
                <a:gd name="T0" fmla="*/ 0 w 3"/>
                <a:gd name="T1" fmla="*/ 0 h 6"/>
                <a:gd name="T2" fmla="*/ 1 w 3"/>
                <a:gd name="T3" fmla="*/ 1 h 6"/>
                <a:gd name="T4" fmla="*/ 1 w 3"/>
                <a:gd name="T5" fmla="*/ 3 h 6"/>
                <a:gd name="T6" fmla="*/ 2 w 3"/>
                <a:gd name="T7" fmla="*/ 5 h 6"/>
                <a:gd name="T8" fmla="*/ 3 w 3"/>
                <a:gd name="T9" fmla="*/ 6 h 6"/>
                <a:gd name="T10" fmla="*/ 2 w 3"/>
                <a:gd name="T11" fmla="*/ 4 h 6"/>
                <a:gd name="T12" fmla="*/ 0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0" name="Freeform 481"/>
            <p:cNvSpPr/>
            <p:nvPr/>
          </p:nvSpPr>
          <p:spPr bwMode="auto">
            <a:xfrm>
              <a:off x="3928" y="263"/>
              <a:ext cx="2" cy="6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1 h 4"/>
                <a:gd name="T4" fmla="*/ 0 w 1"/>
                <a:gd name="T5" fmla="*/ 1 h 4"/>
                <a:gd name="T6" fmla="*/ 0 w 1"/>
                <a:gd name="T7" fmla="*/ 1 h 4"/>
                <a:gd name="T8" fmla="*/ 0 w 1"/>
                <a:gd name="T9" fmla="*/ 2 h 4"/>
                <a:gd name="T10" fmla="*/ 1 w 1"/>
                <a:gd name="T11" fmla="*/ 4 h 4"/>
                <a:gd name="T12" fmla="*/ 1 w 1"/>
                <a:gd name="T13" fmla="*/ 4 h 4"/>
                <a:gd name="T14" fmla="*/ 0 w 1"/>
                <a:gd name="T15" fmla="*/ 2 h 4"/>
                <a:gd name="T16" fmla="*/ 0 w 1"/>
                <a:gd name="T17" fmla="*/ 2 h 4"/>
                <a:gd name="T18" fmla="*/ 0 w 1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3" name="Freeform 482"/>
            <p:cNvSpPr/>
            <p:nvPr/>
          </p:nvSpPr>
          <p:spPr bwMode="auto">
            <a:xfrm>
              <a:off x="3881" y="173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4" name="Freeform 483"/>
            <p:cNvSpPr/>
            <p:nvPr/>
          </p:nvSpPr>
          <p:spPr bwMode="auto">
            <a:xfrm>
              <a:off x="3881" y="173"/>
              <a:ext cx="3" cy="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1 w 2"/>
                <a:gd name="T7" fmla="*/ 2 h 3"/>
                <a:gd name="T8" fmla="*/ 0 w 2"/>
                <a:gd name="T9" fmla="*/ 1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5" name="Freeform 484"/>
            <p:cNvSpPr/>
            <p:nvPr/>
          </p:nvSpPr>
          <p:spPr bwMode="auto">
            <a:xfrm>
              <a:off x="3881" y="173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1 h 3"/>
                <a:gd name="T4" fmla="*/ 1 w 2"/>
                <a:gd name="T5" fmla="*/ 1 h 3"/>
                <a:gd name="T6" fmla="*/ 1 w 2"/>
                <a:gd name="T7" fmla="*/ 2 h 3"/>
                <a:gd name="T8" fmla="*/ 2 w 2"/>
                <a:gd name="T9" fmla="*/ 3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6" name="Freeform 485"/>
            <p:cNvSpPr>
              <a:spLocks noEditPoints="1"/>
            </p:cNvSpPr>
            <p:nvPr/>
          </p:nvSpPr>
          <p:spPr bwMode="auto">
            <a:xfrm>
              <a:off x="3881" y="173"/>
              <a:ext cx="2" cy="3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w 1"/>
                <a:gd name="T11" fmla="*/ 0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7" name="Freeform 486"/>
            <p:cNvSpPr/>
            <p:nvPr/>
          </p:nvSpPr>
          <p:spPr bwMode="auto">
            <a:xfrm>
              <a:off x="3873" y="15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8" name="Freeform 487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9" name="Freeform 488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0" name="Freeform 489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1" name="Freeform 490"/>
            <p:cNvSpPr/>
            <p:nvPr/>
          </p:nvSpPr>
          <p:spPr bwMode="auto">
            <a:xfrm>
              <a:off x="3873" y="160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2" name="Freeform 491"/>
            <p:cNvSpPr/>
            <p:nvPr/>
          </p:nvSpPr>
          <p:spPr bwMode="auto">
            <a:xfrm>
              <a:off x="3871" y="1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3" name="Freeform 492"/>
            <p:cNvSpPr>
              <a:spLocks noEditPoints="1"/>
            </p:cNvSpPr>
            <p:nvPr/>
          </p:nvSpPr>
          <p:spPr bwMode="auto">
            <a:xfrm>
              <a:off x="3871" y="155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4" name="Freeform 493"/>
            <p:cNvSpPr/>
            <p:nvPr/>
          </p:nvSpPr>
          <p:spPr bwMode="auto">
            <a:xfrm>
              <a:off x="3871" y="155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5" name="Freeform 494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6" name="Freeform 495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7" name="Freeform 496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8" name="Freeform 497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9" name="Freeform 498"/>
            <p:cNvSpPr/>
            <p:nvPr/>
          </p:nvSpPr>
          <p:spPr bwMode="auto">
            <a:xfrm>
              <a:off x="3974" y="369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0" name="Freeform 499"/>
            <p:cNvSpPr/>
            <p:nvPr/>
          </p:nvSpPr>
          <p:spPr bwMode="auto">
            <a:xfrm>
              <a:off x="3974" y="369"/>
              <a:ext cx="5" cy="11"/>
            </a:xfrm>
            <a:custGeom>
              <a:avLst/>
              <a:gdLst>
                <a:gd name="T0" fmla="*/ 0 w 3"/>
                <a:gd name="T1" fmla="*/ 0 h 7"/>
                <a:gd name="T2" fmla="*/ 1 w 3"/>
                <a:gd name="T3" fmla="*/ 2 h 7"/>
                <a:gd name="T4" fmla="*/ 3 w 3"/>
                <a:gd name="T5" fmla="*/ 7 h 7"/>
                <a:gd name="T6" fmla="*/ 1 w 3"/>
                <a:gd name="T7" fmla="*/ 1 h 7"/>
                <a:gd name="T8" fmla="*/ 0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3"/>
                    <a:pt x="2" y="5"/>
                    <a:pt x="3" y="7"/>
                  </a:cubicBezTo>
                  <a:cubicBezTo>
                    <a:pt x="2" y="5"/>
                    <a:pt x="1" y="3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1" name="Freeform 500"/>
            <p:cNvSpPr/>
            <p:nvPr/>
          </p:nvSpPr>
          <p:spPr bwMode="auto">
            <a:xfrm>
              <a:off x="3976" y="372"/>
              <a:ext cx="5" cy="10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1 h 6"/>
                <a:gd name="T4" fmla="*/ 2 w 3"/>
                <a:gd name="T5" fmla="*/ 6 h 6"/>
                <a:gd name="T6" fmla="*/ 3 w 3"/>
                <a:gd name="T7" fmla="*/ 6 h 6"/>
                <a:gd name="T8" fmla="*/ 2 w 3"/>
                <a:gd name="T9" fmla="*/ 5 h 6"/>
                <a:gd name="T10" fmla="*/ 0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2" y="4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3"/>
                    <a:pt x="1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2" name="Freeform 501"/>
            <p:cNvSpPr/>
            <p:nvPr/>
          </p:nvSpPr>
          <p:spPr bwMode="auto">
            <a:xfrm>
              <a:off x="3976" y="374"/>
              <a:ext cx="3" cy="8"/>
            </a:xfrm>
            <a:custGeom>
              <a:avLst/>
              <a:gdLst>
                <a:gd name="T0" fmla="*/ 0 w 2"/>
                <a:gd name="T1" fmla="*/ 0 h 5"/>
                <a:gd name="T2" fmla="*/ 1 w 2"/>
                <a:gd name="T3" fmla="*/ 1 h 5"/>
                <a:gd name="T4" fmla="*/ 2 w 2"/>
                <a:gd name="T5" fmla="*/ 3 h 5"/>
                <a:gd name="T6" fmla="*/ 1 w 2"/>
                <a:gd name="T7" fmla="*/ 1 h 5"/>
                <a:gd name="T8" fmla="*/ 1 w 2"/>
                <a:gd name="T9" fmla="*/ 1 h 5"/>
                <a:gd name="T10" fmla="*/ 2 w 2"/>
                <a:gd name="T11" fmla="*/ 3 h 5"/>
                <a:gd name="T12" fmla="*/ 2 w 2"/>
                <a:gd name="T13" fmla="*/ 4 h 5"/>
                <a:gd name="T14" fmla="*/ 2 w 2"/>
                <a:gd name="T15" fmla="*/ 4 h 5"/>
                <a:gd name="T16" fmla="*/ 2 w 2"/>
                <a:gd name="T17" fmla="*/ 4 h 5"/>
                <a:gd name="T18" fmla="*/ 2 w 2"/>
                <a:gd name="T19" fmla="*/ 5 h 5"/>
                <a:gd name="T20" fmla="*/ 0 w 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3" name="Freeform 502"/>
            <p:cNvSpPr/>
            <p:nvPr/>
          </p:nvSpPr>
          <p:spPr bwMode="auto">
            <a:xfrm>
              <a:off x="3876" y="163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4" name="Freeform 503"/>
            <p:cNvSpPr/>
            <p:nvPr/>
          </p:nvSpPr>
          <p:spPr bwMode="auto">
            <a:xfrm>
              <a:off x="3876" y="16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5" name="Freeform 504"/>
            <p:cNvSpPr/>
            <p:nvPr/>
          </p:nvSpPr>
          <p:spPr bwMode="auto">
            <a:xfrm>
              <a:off x="3876" y="163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6" name="Freeform 505"/>
            <p:cNvSpPr/>
            <p:nvPr/>
          </p:nvSpPr>
          <p:spPr bwMode="auto">
            <a:xfrm>
              <a:off x="3876" y="163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0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2 h 2"/>
                <a:gd name="T20" fmla="*/ 0 w 1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7" name="Freeform 506"/>
            <p:cNvSpPr/>
            <p:nvPr/>
          </p:nvSpPr>
          <p:spPr bwMode="auto">
            <a:xfrm>
              <a:off x="3886" y="183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8" name="Freeform 507"/>
            <p:cNvSpPr/>
            <p:nvPr/>
          </p:nvSpPr>
          <p:spPr bwMode="auto">
            <a:xfrm>
              <a:off x="3886" y="18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9" name="Freeform 508"/>
            <p:cNvSpPr/>
            <p:nvPr/>
          </p:nvSpPr>
          <p:spPr bwMode="auto">
            <a:xfrm>
              <a:off x="3887" y="183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0" name="Freeform 509"/>
            <p:cNvSpPr/>
            <p:nvPr/>
          </p:nvSpPr>
          <p:spPr bwMode="auto">
            <a:xfrm>
              <a:off x="3864" y="145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1" name="Freeform 510"/>
            <p:cNvSpPr/>
            <p:nvPr/>
          </p:nvSpPr>
          <p:spPr bwMode="auto">
            <a:xfrm>
              <a:off x="3864" y="145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2" name="Freeform 511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3" name="Freeform 512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4" name="Freeform 513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5" name="Freeform 514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6" name="Freeform 515"/>
            <p:cNvSpPr/>
            <p:nvPr/>
          </p:nvSpPr>
          <p:spPr bwMode="auto">
            <a:xfrm>
              <a:off x="3919" y="2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7" name="Freeform 516"/>
            <p:cNvSpPr/>
            <p:nvPr/>
          </p:nvSpPr>
          <p:spPr bwMode="auto">
            <a:xfrm>
              <a:off x="3919" y="246"/>
              <a:ext cx="4" cy="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3 w 3"/>
                <a:gd name="T5" fmla="*/ 4 h 4"/>
                <a:gd name="T6" fmla="*/ 2 w 3"/>
                <a:gd name="T7" fmla="*/ 3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8" name="Freeform 517"/>
            <p:cNvSpPr/>
            <p:nvPr/>
          </p:nvSpPr>
          <p:spPr bwMode="auto">
            <a:xfrm>
              <a:off x="3920" y="2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9" name="Freeform 518"/>
            <p:cNvSpPr/>
            <p:nvPr/>
          </p:nvSpPr>
          <p:spPr bwMode="auto">
            <a:xfrm>
              <a:off x="3919" y="245"/>
              <a:ext cx="3" cy="6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0 w 2"/>
                <a:gd name="T5" fmla="*/ 1 h 4"/>
                <a:gd name="T6" fmla="*/ 2 w 2"/>
                <a:gd name="T7" fmla="*/ 4 h 4"/>
                <a:gd name="T8" fmla="*/ 2 w 2"/>
                <a:gd name="T9" fmla="*/ 3 h 4"/>
                <a:gd name="T10" fmla="*/ 1 w 2"/>
                <a:gd name="T11" fmla="*/ 2 h 4"/>
                <a:gd name="T12" fmla="*/ 1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0" name="Oval 519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1" name="Oval 520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2" name="Oval 521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3" name="Freeform 522"/>
            <p:cNvSpPr/>
            <p:nvPr/>
          </p:nvSpPr>
          <p:spPr bwMode="auto">
            <a:xfrm>
              <a:off x="3866" y="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4" name="Freeform 523"/>
            <p:cNvSpPr/>
            <p:nvPr/>
          </p:nvSpPr>
          <p:spPr bwMode="auto">
            <a:xfrm>
              <a:off x="3917" y="24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5" name="Freeform 524"/>
            <p:cNvSpPr/>
            <p:nvPr/>
          </p:nvSpPr>
          <p:spPr bwMode="auto">
            <a:xfrm>
              <a:off x="3914" y="235"/>
              <a:ext cx="3" cy="6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6" name="Freeform 525"/>
            <p:cNvSpPr/>
            <p:nvPr/>
          </p:nvSpPr>
          <p:spPr bwMode="auto">
            <a:xfrm>
              <a:off x="3933" y="276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7" name="Freeform 526"/>
            <p:cNvSpPr/>
            <p:nvPr/>
          </p:nvSpPr>
          <p:spPr bwMode="auto">
            <a:xfrm>
              <a:off x="3935" y="2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8" name="Freeform 527"/>
            <p:cNvSpPr/>
            <p:nvPr/>
          </p:nvSpPr>
          <p:spPr bwMode="auto">
            <a:xfrm>
              <a:off x="3943" y="2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9" name="Freeform 528"/>
            <p:cNvSpPr>
              <a:spLocks noEditPoints="1"/>
            </p:cNvSpPr>
            <p:nvPr/>
          </p:nvSpPr>
          <p:spPr bwMode="auto">
            <a:xfrm>
              <a:off x="3941" y="294"/>
              <a:ext cx="5" cy="10"/>
            </a:xfrm>
            <a:custGeom>
              <a:avLst/>
              <a:gdLst>
                <a:gd name="T0" fmla="*/ 2 w 3"/>
                <a:gd name="T1" fmla="*/ 3 h 6"/>
                <a:gd name="T2" fmla="*/ 3 w 3"/>
                <a:gd name="T3" fmla="*/ 6 h 6"/>
                <a:gd name="T4" fmla="*/ 2 w 3"/>
                <a:gd name="T5" fmla="*/ 3 h 6"/>
                <a:gd name="T6" fmla="*/ 0 w 3"/>
                <a:gd name="T7" fmla="*/ 0 h 6"/>
                <a:gd name="T8" fmla="*/ 1 w 3"/>
                <a:gd name="T9" fmla="*/ 2 h 6"/>
                <a:gd name="T10" fmla="*/ 1 w 3"/>
                <a:gd name="T11" fmla="*/ 1 h 6"/>
                <a:gd name="T12" fmla="*/ 1 w 3"/>
                <a:gd name="T13" fmla="*/ 1 h 6"/>
                <a:gd name="T14" fmla="*/ 0 w 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3"/>
                  </a:moveTo>
                  <a:cubicBezTo>
                    <a:pt x="2" y="4"/>
                    <a:pt x="2" y="5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0" name="Freeform 529"/>
            <p:cNvSpPr/>
            <p:nvPr/>
          </p:nvSpPr>
          <p:spPr bwMode="auto">
            <a:xfrm>
              <a:off x="3938" y="286"/>
              <a:ext cx="10" cy="21"/>
            </a:xfrm>
            <a:custGeom>
              <a:avLst/>
              <a:gdLst>
                <a:gd name="T0" fmla="*/ 0 w 6"/>
                <a:gd name="T1" fmla="*/ 0 h 13"/>
                <a:gd name="T2" fmla="*/ 6 w 6"/>
                <a:gd name="T3" fmla="*/ 13 h 13"/>
                <a:gd name="T4" fmla="*/ 5 w 6"/>
                <a:gd name="T5" fmla="*/ 11 h 13"/>
                <a:gd name="T6" fmla="*/ 4 w 6"/>
                <a:gd name="T7" fmla="*/ 8 h 13"/>
                <a:gd name="T8" fmla="*/ 4 w 6"/>
                <a:gd name="T9" fmla="*/ 8 h 13"/>
                <a:gd name="T10" fmla="*/ 3 w 6"/>
                <a:gd name="T11" fmla="*/ 7 h 13"/>
                <a:gd name="T12" fmla="*/ 2 w 6"/>
                <a:gd name="T13" fmla="*/ 5 h 13"/>
                <a:gd name="T14" fmla="*/ 0 w 6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0" y="0"/>
                  </a:moveTo>
                  <a:cubicBezTo>
                    <a:pt x="2" y="4"/>
                    <a:pt x="4" y="9"/>
                    <a:pt x="6" y="13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1" name="Freeform 530"/>
            <p:cNvSpPr/>
            <p:nvPr/>
          </p:nvSpPr>
          <p:spPr bwMode="auto">
            <a:xfrm>
              <a:off x="3950" y="312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2" name="Freeform 531"/>
            <p:cNvSpPr/>
            <p:nvPr/>
          </p:nvSpPr>
          <p:spPr bwMode="auto">
            <a:xfrm>
              <a:off x="3950" y="310"/>
              <a:ext cx="5" cy="13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8 h 8"/>
                <a:gd name="T4" fmla="*/ 3 w 3"/>
                <a:gd name="T5" fmla="*/ 8 h 8"/>
                <a:gd name="T6" fmla="*/ 1 w 3"/>
                <a:gd name="T7" fmla="*/ 2 h 8"/>
                <a:gd name="T8" fmla="*/ 0 w 3"/>
                <a:gd name="T9" fmla="*/ 1 h 8"/>
                <a:gd name="T10" fmla="*/ 0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1" y="2"/>
                    <a:pt x="2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2" y="4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3" name="Freeform 532"/>
            <p:cNvSpPr/>
            <p:nvPr/>
          </p:nvSpPr>
          <p:spPr bwMode="auto">
            <a:xfrm>
              <a:off x="3956" y="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4" name="Freeform 533"/>
            <p:cNvSpPr/>
            <p:nvPr/>
          </p:nvSpPr>
          <p:spPr bwMode="auto">
            <a:xfrm>
              <a:off x="3956" y="325"/>
              <a:ext cx="10" cy="23"/>
            </a:xfrm>
            <a:custGeom>
              <a:avLst/>
              <a:gdLst>
                <a:gd name="T0" fmla="*/ 0 w 6"/>
                <a:gd name="T1" fmla="*/ 0 h 14"/>
                <a:gd name="T2" fmla="*/ 6 w 6"/>
                <a:gd name="T3" fmla="*/ 14 h 14"/>
                <a:gd name="T4" fmla="*/ 4 w 6"/>
                <a:gd name="T5" fmla="*/ 9 h 14"/>
                <a:gd name="T6" fmla="*/ 3 w 6"/>
                <a:gd name="T7" fmla="*/ 7 h 14"/>
                <a:gd name="T8" fmla="*/ 0 w 6"/>
                <a:gd name="T9" fmla="*/ 0 h 14"/>
                <a:gd name="T10" fmla="*/ 0 w 6"/>
                <a:gd name="T11" fmla="*/ 0 h 14"/>
                <a:gd name="T12" fmla="*/ 0 w 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2" y="4"/>
                    <a:pt x="4" y="9"/>
                    <a:pt x="6" y="14"/>
                  </a:cubicBezTo>
                  <a:cubicBezTo>
                    <a:pt x="5" y="12"/>
                    <a:pt x="4" y="11"/>
                    <a:pt x="4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2" y="5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5" name="Freeform 534"/>
            <p:cNvSpPr>
              <a:spLocks noEditPoints="1"/>
            </p:cNvSpPr>
            <p:nvPr/>
          </p:nvSpPr>
          <p:spPr bwMode="auto">
            <a:xfrm>
              <a:off x="3968" y="354"/>
              <a:ext cx="6" cy="15"/>
            </a:xfrm>
            <a:custGeom>
              <a:avLst/>
              <a:gdLst>
                <a:gd name="T0" fmla="*/ 4 w 4"/>
                <a:gd name="T1" fmla="*/ 9 h 9"/>
                <a:gd name="T2" fmla="*/ 4 w 4"/>
                <a:gd name="T3" fmla="*/ 9 h 9"/>
                <a:gd name="T4" fmla="*/ 4 w 4"/>
                <a:gd name="T5" fmla="*/ 9 h 9"/>
                <a:gd name="T6" fmla="*/ 4 w 4"/>
                <a:gd name="T7" fmla="*/ 9 h 9"/>
                <a:gd name="T8" fmla="*/ 4 w 4"/>
                <a:gd name="T9" fmla="*/ 9 h 9"/>
                <a:gd name="T10" fmla="*/ 0 w 4"/>
                <a:gd name="T11" fmla="*/ 0 h 9"/>
                <a:gd name="T12" fmla="*/ 1 w 4"/>
                <a:gd name="T13" fmla="*/ 0 h 9"/>
                <a:gd name="T14" fmla="*/ 0 w 4"/>
                <a:gd name="T15" fmla="*/ 0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6" name="Freeform 535"/>
            <p:cNvSpPr>
              <a:spLocks noEditPoints="1"/>
            </p:cNvSpPr>
            <p:nvPr/>
          </p:nvSpPr>
          <p:spPr bwMode="auto">
            <a:xfrm>
              <a:off x="3968" y="353"/>
              <a:ext cx="8" cy="19"/>
            </a:xfrm>
            <a:custGeom>
              <a:avLst/>
              <a:gdLst>
                <a:gd name="T0" fmla="*/ 4 w 5"/>
                <a:gd name="T1" fmla="*/ 9 h 12"/>
                <a:gd name="T2" fmla="*/ 5 w 5"/>
                <a:gd name="T3" fmla="*/ 12 h 12"/>
                <a:gd name="T4" fmla="*/ 4 w 5"/>
                <a:gd name="T5" fmla="*/ 10 h 12"/>
                <a:gd name="T6" fmla="*/ 4 w 5"/>
                <a:gd name="T7" fmla="*/ 10 h 12"/>
                <a:gd name="T8" fmla="*/ 4 w 5"/>
                <a:gd name="T9" fmla="*/ 9 h 12"/>
                <a:gd name="T10" fmla="*/ 0 w 5"/>
                <a:gd name="T11" fmla="*/ 0 h 12"/>
                <a:gd name="T12" fmla="*/ 2 w 5"/>
                <a:gd name="T13" fmla="*/ 4 h 12"/>
                <a:gd name="T14" fmla="*/ 1 w 5"/>
                <a:gd name="T15" fmla="*/ 1 h 12"/>
                <a:gd name="T16" fmla="*/ 0 w 5"/>
                <a:gd name="T17" fmla="*/ 1 h 12"/>
                <a:gd name="T18" fmla="*/ 0 w 5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2">
                  <a:moveTo>
                    <a:pt x="4" y="9"/>
                  </a:moveTo>
                  <a:cubicBezTo>
                    <a:pt x="4" y="10"/>
                    <a:pt x="5" y="11"/>
                    <a:pt x="5" y="12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7" name="Freeform 536"/>
            <p:cNvSpPr/>
            <p:nvPr/>
          </p:nvSpPr>
          <p:spPr bwMode="auto">
            <a:xfrm>
              <a:off x="3968" y="353"/>
              <a:ext cx="8" cy="21"/>
            </a:xfrm>
            <a:custGeom>
              <a:avLst/>
              <a:gdLst>
                <a:gd name="T0" fmla="*/ 0 w 5"/>
                <a:gd name="T1" fmla="*/ 0 h 13"/>
                <a:gd name="T2" fmla="*/ 5 w 5"/>
                <a:gd name="T3" fmla="*/ 13 h 13"/>
                <a:gd name="T4" fmla="*/ 5 w 5"/>
                <a:gd name="T5" fmla="*/ 12 h 13"/>
                <a:gd name="T6" fmla="*/ 4 w 5"/>
                <a:gd name="T7" fmla="*/ 9 h 13"/>
                <a:gd name="T8" fmla="*/ 4 w 5"/>
                <a:gd name="T9" fmla="*/ 9 h 13"/>
                <a:gd name="T10" fmla="*/ 2 w 5"/>
                <a:gd name="T11" fmla="*/ 4 h 13"/>
                <a:gd name="T12" fmla="*/ 0 w 5"/>
                <a:gd name="T13" fmla="*/ 0 h 13"/>
                <a:gd name="T14" fmla="*/ 0 w 5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2" y="4"/>
                    <a:pt x="4" y="8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8" name="Freeform 537"/>
            <p:cNvSpPr>
              <a:spLocks noEditPoints="1"/>
            </p:cNvSpPr>
            <p:nvPr/>
          </p:nvSpPr>
          <p:spPr bwMode="auto">
            <a:xfrm>
              <a:off x="3935" y="277"/>
              <a:ext cx="44" cy="102"/>
            </a:xfrm>
            <a:custGeom>
              <a:avLst/>
              <a:gdLst>
                <a:gd name="T0" fmla="*/ 26 w 27"/>
                <a:gd name="T1" fmla="*/ 60 h 62"/>
                <a:gd name="T2" fmla="*/ 27 w 27"/>
                <a:gd name="T3" fmla="*/ 62 h 62"/>
                <a:gd name="T4" fmla="*/ 26 w 27"/>
                <a:gd name="T5" fmla="*/ 60 h 62"/>
                <a:gd name="T6" fmla="*/ 0 w 27"/>
                <a:gd name="T7" fmla="*/ 0 h 62"/>
                <a:gd name="T8" fmla="*/ 0 w 27"/>
                <a:gd name="T9" fmla="*/ 0 h 62"/>
                <a:gd name="T10" fmla="*/ 26 w 27"/>
                <a:gd name="T11" fmla="*/ 60 h 62"/>
                <a:gd name="T12" fmla="*/ 26 w 27"/>
                <a:gd name="T13" fmla="*/ 60 h 62"/>
                <a:gd name="T14" fmla="*/ 25 w 27"/>
                <a:gd name="T15" fmla="*/ 59 h 62"/>
                <a:gd name="T16" fmla="*/ 20 w 27"/>
                <a:gd name="T17" fmla="*/ 46 h 62"/>
                <a:gd name="T18" fmla="*/ 20 w 27"/>
                <a:gd name="T19" fmla="*/ 45 h 62"/>
                <a:gd name="T20" fmla="*/ 19 w 27"/>
                <a:gd name="T21" fmla="*/ 43 h 62"/>
                <a:gd name="T22" fmla="*/ 13 w 27"/>
                <a:gd name="T23" fmla="*/ 29 h 62"/>
                <a:gd name="T24" fmla="*/ 12 w 27"/>
                <a:gd name="T25" fmla="*/ 28 h 62"/>
                <a:gd name="T26" fmla="*/ 9 w 27"/>
                <a:gd name="T27" fmla="*/ 20 h 62"/>
                <a:gd name="T28" fmla="*/ 9 w 27"/>
                <a:gd name="T29" fmla="*/ 19 h 62"/>
                <a:gd name="T30" fmla="*/ 8 w 27"/>
                <a:gd name="T31" fmla="*/ 18 h 62"/>
                <a:gd name="T32" fmla="*/ 2 w 27"/>
                <a:gd name="T33" fmla="*/ 5 h 62"/>
                <a:gd name="T34" fmla="*/ 2 w 27"/>
                <a:gd name="T35" fmla="*/ 5 h 62"/>
                <a:gd name="T36" fmla="*/ 1 w 27"/>
                <a:gd name="T37" fmla="*/ 4 h 62"/>
                <a:gd name="T38" fmla="*/ 1 w 27"/>
                <a:gd name="T39" fmla="*/ 3 h 62"/>
                <a:gd name="T40" fmla="*/ 0 w 27"/>
                <a:gd name="T41" fmla="*/ 2 h 62"/>
                <a:gd name="T42" fmla="*/ 0 w 27"/>
                <a:gd name="T43" fmla="*/ 1 h 62"/>
                <a:gd name="T44" fmla="*/ 0 w 27"/>
                <a:gd name="T4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62">
                  <a:moveTo>
                    <a:pt x="26" y="60"/>
                  </a:moveTo>
                  <a:cubicBezTo>
                    <a:pt x="26" y="61"/>
                    <a:pt x="26" y="61"/>
                    <a:pt x="27" y="62"/>
                  </a:cubicBezTo>
                  <a:cubicBezTo>
                    <a:pt x="26" y="61"/>
                    <a:pt x="26" y="61"/>
                    <a:pt x="26" y="6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17" y="38"/>
                    <a:pt x="26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6" y="59"/>
                    <a:pt x="25" y="59"/>
                  </a:cubicBezTo>
                  <a:cubicBezTo>
                    <a:pt x="24" y="54"/>
                    <a:pt x="22" y="50"/>
                    <a:pt x="20" y="46"/>
                  </a:cubicBezTo>
                  <a:cubicBezTo>
                    <a:pt x="20" y="46"/>
                    <a:pt x="20" y="46"/>
                    <a:pt x="20" y="45"/>
                  </a:cubicBezTo>
                  <a:cubicBezTo>
                    <a:pt x="20" y="45"/>
                    <a:pt x="19" y="44"/>
                    <a:pt x="19" y="43"/>
                  </a:cubicBezTo>
                  <a:cubicBezTo>
                    <a:pt x="17" y="38"/>
                    <a:pt x="15" y="33"/>
                    <a:pt x="13" y="29"/>
                  </a:cubicBezTo>
                  <a:cubicBezTo>
                    <a:pt x="13" y="29"/>
                    <a:pt x="12" y="28"/>
                    <a:pt x="12" y="28"/>
                  </a:cubicBezTo>
                  <a:cubicBezTo>
                    <a:pt x="11" y="25"/>
                    <a:pt x="10" y="22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6" y="14"/>
                    <a:pt x="4" y="9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9" name="Freeform 538"/>
            <p:cNvSpPr/>
            <p:nvPr/>
          </p:nvSpPr>
          <p:spPr bwMode="auto">
            <a:xfrm>
              <a:off x="3981" y="384"/>
              <a:ext cx="1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0" name="Freeform 539"/>
            <p:cNvSpPr>
              <a:spLocks noEditPoints="1"/>
            </p:cNvSpPr>
            <p:nvPr/>
          </p:nvSpPr>
          <p:spPr bwMode="auto">
            <a:xfrm>
              <a:off x="3979" y="382"/>
              <a:ext cx="3" cy="7"/>
            </a:xfrm>
            <a:custGeom>
              <a:avLst/>
              <a:gdLst>
                <a:gd name="T0" fmla="*/ 1 w 2"/>
                <a:gd name="T1" fmla="*/ 1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1 w 2"/>
                <a:gd name="T9" fmla="*/ 1 h 4"/>
                <a:gd name="T10" fmla="*/ 0 w 2"/>
                <a:gd name="T11" fmla="*/ 0 h 4"/>
                <a:gd name="T12" fmla="*/ 1 w 2"/>
                <a:gd name="T13" fmla="*/ 1 h 4"/>
                <a:gd name="T14" fmla="*/ 1 w 2"/>
                <a:gd name="T15" fmla="*/ 0 h 4"/>
                <a:gd name="T16" fmla="*/ 0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1" name="Freeform 540"/>
            <p:cNvSpPr/>
            <p:nvPr/>
          </p:nvSpPr>
          <p:spPr bwMode="auto">
            <a:xfrm>
              <a:off x="3979" y="380"/>
              <a:ext cx="5" cy="12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0 h 7"/>
                <a:gd name="T4" fmla="*/ 3 w 3"/>
                <a:gd name="T5" fmla="*/ 7 h 7"/>
                <a:gd name="T6" fmla="*/ 2 w 3"/>
                <a:gd name="T7" fmla="*/ 5 h 7"/>
                <a:gd name="T8" fmla="*/ 1 w 3"/>
                <a:gd name="T9" fmla="*/ 2 h 7"/>
                <a:gd name="T10" fmla="*/ 1 w 3"/>
                <a:gd name="T11" fmla="*/ 2 h 7"/>
                <a:gd name="T12" fmla="*/ 1 w 3"/>
                <a:gd name="T13" fmla="*/ 2 h 7"/>
                <a:gd name="T14" fmla="*/ 0 w 3"/>
                <a:gd name="T15" fmla="*/ 1 h 7"/>
                <a:gd name="T16" fmla="*/ 0 w 3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7"/>
                  </a:cubicBezTo>
                  <a:cubicBezTo>
                    <a:pt x="3" y="7"/>
                    <a:pt x="3" y="6"/>
                    <a:pt x="2" y="5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2" name="Oval 541"/>
            <p:cNvSpPr>
              <a:spLocks noChangeArrowheads="1"/>
            </p:cNvSpPr>
            <p:nvPr/>
          </p:nvSpPr>
          <p:spPr bwMode="auto">
            <a:xfrm>
              <a:off x="3927" y="261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3" name="Freeform 542"/>
            <p:cNvSpPr/>
            <p:nvPr/>
          </p:nvSpPr>
          <p:spPr bwMode="auto">
            <a:xfrm>
              <a:off x="3923" y="255"/>
              <a:ext cx="5" cy="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1 h 5"/>
                <a:gd name="T8" fmla="*/ 3 w 3"/>
                <a:gd name="T9" fmla="*/ 5 h 5"/>
                <a:gd name="T10" fmla="*/ 2 w 3"/>
                <a:gd name="T11" fmla="*/ 4 h 5"/>
                <a:gd name="T12" fmla="*/ 2 w 3"/>
                <a:gd name="T13" fmla="*/ 4 h 5"/>
                <a:gd name="T14" fmla="*/ 2 w 3"/>
                <a:gd name="T15" fmla="*/ 3 h 5"/>
                <a:gd name="T16" fmla="*/ 0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4" name="Freeform 543"/>
            <p:cNvSpPr/>
            <p:nvPr/>
          </p:nvSpPr>
          <p:spPr bwMode="auto">
            <a:xfrm>
              <a:off x="3925" y="256"/>
              <a:ext cx="3" cy="8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5 h 5"/>
                <a:gd name="T4" fmla="*/ 2 w 2"/>
                <a:gd name="T5" fmla="*/ 5 h 5"/>
                <a:gd name="T6" fmla="*/ 2 w 2"/>
                <a:gd name="T7" fmla="*/ 4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2"/>
                    <a:pt x="1" y="3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3"/>
                    <a:pt x="0" y="2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5" name="Freeform 544"/>
            <p:cNvSpPr/>
            <p:nvPr/>
          </p:nvSpPr>
          <p:spPr bwMode="auto">
            <a:xfrm>
              <a:off x="3986" y="395"/>
              <a:ext cx="5" cy="13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8 h 8"/>
                <a:gd name="T4" fmla="*/ 0 w 3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1" y="3"/>
                    <a:pt x="2" y="5"/>
                    <a:pt x="3" y="8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6" name="Freeform 545"/>
            <p:cNvSpPr/>
            <p:nvPr/>
          </p:nvSpPr>
          <p:spPr bwMode="auto">
            <a:xfrm>
              <a:off x="3928" y="266"/>
              <a:ext cx="2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7" name="Freeform 546"/>
            <p:cNvSpPr>
              <a:spLocks noEditPoints="1"/>
            </p:cNvSpPr>
            <p:nvPr/>
          </p:nvSpPr>
          <p:spPr bwMode="auto">
            <a:xfrm>
              <a:off x="3928" y="266"/>
              <a:ext cx="5" cy="10"/>
            </a:xfrm>
            <a:custGeom>
              <a:avLst/>
              <a:gdLst>
                <a:gd name="T0" fmla="*/ 1 w 3"/>
                <a:gd name="T1" fmla="*/ 2 h 6"/>
                <a:gd name="T2" fmla="*/ 3 w 3"/>
                <a:gd name="T3" fmla="*/ 6 h 6"/>
                <a:gd name="T4" fmla="*/ 3 w 3"/>
                <a:gd name="T5" fmla="*/ 6 h 6"/>
                <a:gd name="T6" fmla="*/ 3 w 3"/>
                <a:gd name="T7" fmla="*/ 5 h 6"/>
                <a:gd name="T8" fmla="*/ 1 w 3"/>
                <a:gd name="T9" fmla="*/ 2 h 6"/>
                <a:gd name="T10" fmla="*/ 0 w 3"/>
                <a:gd name="T11" fmla="*/ 0 h 6"/>
                <a:gd name="T12" fmla="*/ 1 w 3"/>
                <a:gd name="T13" fmla="*/ 2 h 6"/>
                <a:gd name="T14" fmla="*/ 0 w 3"/>
                <a:gd name="T15" fmla="*/ 0 h 6"/>
                <a:gd name="T16" fmla="*/ 0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1" y="2"/>
                  </a:moveTo>
                  <a:cubicBezTo>
                    <a:pt x="2" y="3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4"/>
                    <a:pt x="2" y="3"/>
                    <a:pt x="1" y="2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8" name="Oval 547"/>
            <p:cNvSpPr>
              <a:spLocks noChangeArrowheads="1"/>
            </p:cNvSpPr>
            <p:nvPr/>
          </p:nvSpPr>
          <p:spPr bwMode="auto">
            <a:xfrm>
              <a:off x="3932" y="273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9" name="Freeform 548"/>
            <p:cNvSpPr/>
            <p:nvPr/>
          </p:nvSpPr>
          <p:spPr bwMode="auto">
            <a:xfrm>
              <a:off x="3930" y="269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1 w 2"/>
                <a:gd name="T9" fmla="*/ 2 h 3"/>
                <a:gd name="T10" fmla="*/ 1 w 2"/>
                <a:gd name="T11" fmla="*/ 2 h 3"/>
                <a:gd name="T12" fmla="*/ 1 w 2"/>
                <a:gd name="T13" fmla="*/ 1 h 3"/>
                <a:gd name="T14" fmla="*/ 1 w 2"/>
                <a:gd name="T15" fmla="*/ 1 h 3"/>
                <a:gd name="T16" fmla="*/ 0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0" name="Freeform 549"/>
            <p:cNvSpPr/>
            <p:nvPr/>
          </p:nvSpPr>
          <p:spPr bwMode="auto">
            <a:xfrm>
              <a:off x="3874" y="16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1" name="Freeform 550"/>
            <p:cNvSpPr/>
            <p:nvPr/>
          </p:nvSpPr>
          <p:spPr bwMode="auto">
            <a:xfrm>
              <a:off x="3874" y="16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2" name="Freeform 551"/>
            <p:cNvSpPr/>
            <p:nvPr/>
          </p:nvSpPr>
          <p:spPr bwMode="auto">
            <a:xfrm>
              <a:off x="3874" y="160"/>
              <a:ext cx="2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3" name="Freeform 552"/>
            <p:cNvSpPr/>
            <p:nvPr/>
          </p:nvSpPr>
          <p:spPr bwMode="auto">
            <a:xfrm>
              <a:off x="3874" y="16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4" name="Freeform 553"/>
            <p:cNvSpPr/>
            <p:nvPr/>
          </p:nvSpPr>
          <p:spPr bwMode="auto">
            <a:xfrm>
              <a:off x="3873" y="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5" name="Freeform 554"/>
            <p:cNvSpPr/>
            <p:nvPr/>
          </p:nvSpPr>
          <p:spPr bwMode="auto">
            <a:xfrm>
              <a:off x="3873" y="15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6" name="Freeform 555"/>
            <p:cNvSpPr/>
            <p:nvPr/>
          </p:nvSpPr>
          <p:spPr bwMode="auto">
            <a:xfrm>
              <a:off x="3873" y="15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7" name="Freeform 556"/>
            <p:cNvSpPr/>
            <p:nvPr/>
          </p:nvSpPr>
          <p:spPr bwMode="auto">
            <a:xfrm>
              <a:off x="3871" y="156"/>
              <a:ext cx="2" cy="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1 w 1"/>
                <a:gd name="T9" fmla="*/ 1 h 2"/>
                <a:gd name="T10" fmla="*/ 1 w 1"/>
                <a:gd name="T11" fmla="*/ 0 h 2"/>
                <a:gd name="T12" fmla="*/ 0 w 1"/>
                <a:gd name="T13" fmla="*/ 0 h 2"/>
                <a:gd name="T14" fmla="*/ 0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8" name="Freeform 557"/>
            <p:cNvSpPr/>
            <p:nvPr/>
          </p:nvSpPr>
          <p:spPr bwMode="auto">
            <a:xfrm>
              <a:off x="3876" y="165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9" name="Freeform 558"/>
            <p:cNvSpPr/>
            <p:nvPr/>
          </p:nvSpPr>
          <p:spPr bwMode="auto">
            <a:xfrm>
              <a:off x="3878" y="16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0" name="Freeform 559"/>
            <p:cNvSpPr/>
            <p:nvPr/>
          </p:nvSpPr>
          <p:spPr bwMode="auto">
            <a:xfrm>
              <a:off x="3878" y="16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1" name="Freeform 560"/>
            <p:cNvSpPr/>
            <p:nvPr/>
          </p:nvSpPr>
          <p:spPr bwMode="auto">
            <a:xfrm>
              <a:off x="3878" y="166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2" name="Freeform 561"/>
            <p:cNvSpPr/>
            <p:nvPr/>
          </p:nvSpPr>
          <p:spPr bwMode="auto">
            <a:xfrm>
              <a:off x="3878" y="1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3" name="Freeform 562"/>
            <p:cNvSpPr>
              <a:spLocks noEditPoints="1"/>
            </p:cNvSpPr>
            <p:nvPr/>
          </p:nvSpPr>
          <p:spPr bwMode="auto">
            <a:xfrm>
              <a:off x="3879" y="170"/>
              <a:ext cx="2" cy="4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1 w 1"/>
                <a:gd name="T5" fmla="*/ 3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0 h 3"/>
                <a:gd name="T12" fmla="*/ 0 w 1"/>
                <a:gd name="T13" fmla="*/ 1 h 3"/>
                <a:gd name="T14" fmla="*/ 0 w 1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4" name="Freeform 563"/>
            <p:cNvSpPr>
              <a:spLocks noEditPoints="1"/>
            </p:cNvSpPr>
            <p:nvPr/>
          </p:nvSpPr>
          <p:spPr bwMode="auto">
            <a:xfrm>
              <a:off x="3879" y="170"/>
              <a:ext cx="2" cy="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  <a:gd name="T12" fmla="*/ 0 w 1"/>
                <a:gd name="T13" fmla="*/ 0 h 2"/>
                <a:gd name="T14" fmla="*/ 1 w 1"/>
                <a:gd name="T15" fmla="*/ 1 h 2"/>
                <a:gd name="T16" fmla="*/ 0 w 1"/>
                <a:gd name="T17" fmla="*/ 1 h 2"/>
                <a:gd name="T18" fmla="*/ 0 w 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5" name="Freeform 564"/>
            <p:cNvSpPr/>
            <p:nvPr/>
          </p:nvSpPr>
          <p:spPr bwMode="auto">
            <a:xfrm>
              <a:off x="3879" y="17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6" name="Freeform 565"/>
            <p:cNvSpPr/>
            <p:nvPr/>
          </p:nvSpPr>
          <p:spPr bwMode="auto">
            <a:xfrm>
              <a:off x="3879" y="17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7" name="Freeform 566"/>
            <p:cNvSpPr/>
            <p:nvPr/>
          </p:nvSpPr>
          <p:spPr bwMode="auto">
            <a:xfrm>
              <a:off x="3881" y="174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8" name="Freeform 567"/>
            <p:cNvSpPr/>
            <p:nvPr/>
          </p:nvSpPr>
          <p:spPr bwMode="auto">
            <a:xfrm>
              <a:off x="3881" y="174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9" name="Freeform 568"/>
            <p:cNvSpPr/>
            <p:nvPr/>
          </p:nvSpPr>
          <p:spPr bwMode="auto">
            <a:xfrm>
              <a:off x="3883" y="176"/>
              <a:ext cx="3" cy="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2" y="3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0" name="Freeform 569"/>
            <p:cNvSpPr>
              <a:spLocks noEditPoints="1"/>
            </p:cNvSpPr>
            <p:nvPr/>
          </p:nvSpPr>
          <p:spPr bwMode="auto">
            <a:xfrm>
              <a:off x="3883" y="176"/>
              <a:ext cx="4" cy="8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4 h 5"/>
                <a:gd name="T4" fmla="*/ 3 w 3"/>
                <a:gd name="T5" fmla="*/ 5 h 5"/>
                <a:gd name="T6" fmla="*/ 2 w 3"/>
                <a:gd name="T7" fmla="*/ 4 h 5"/>
                <a:gd name="T8" fmla="*/ 0 w 3"/>
                <a:gd name="T9" fmla="*/ 0 h 5"/>
                <a:gd name="T10" fmla="*/ 0 w 3"/>
                <a:gd name="T11" fmla="*/ 0 h 5"/>
                <a:gd name="T12" fmla="*/ 1 w 3"/>
                <a:gd name="T13" fmla="*/ 1 h 5"/>
                <a:gd name="T14" fmla="*/ 2 w 3"/>
                <a:gd name="T15" fmla="*/ 4 h 5"/>
                <a:gd name="T16" fmla="*/ 2 w 3"/>
                <a:gd name="T17" fmla="*/ 4 h 5"/>
                <a:gd name="T18" fmla="*/ 2 w 3"/>
                <a:gd name="T19" fmla="*/ 4 h 5"/>
                <a:gd name="T20" fmla="*/ 2 w 3"/>
                <a:gd name="T21" fmla="*/ 4 h 5"/>
                <a:gd name="T22" fmla="*/ 0 w 3"/>
                <a:gd name="T23" fmla="*/ 0 h 5"/>
                <a:gd name="T24" fmla="*/ 0 w 3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1" name="Freeform 570"/>
            <p:cNvSpPr/>
            <p:nvPr/>
          </p:nvSpPr>
          <p:spPr bwMode="auto">
            <a:xfrm>
              <a:off x="3887" y="183"/>
              <a:ext cx="0" cy="3"/>
            </a:xfrm>
            <a:custGeom>
              <a:avLst/>
              <a:gdLst>
                <a:gd name="T0" fmla="*/ 0 h 2"/>
                <a:gd name="T1" fmla="*/ 1 h 2"/>
                <a:gd name="T2" fmla="*/ 1 h 2"/>
                <a:gd name="T3" fmla="*/ 2 h 2"/>
                <a:gd name="T4" fmla="*/ 1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2" name="Freeform 571"/>
            <p:cNvSpPr/>
            <p:nvPr/>
          </p:nvSpPr>
          <p:spPr bwMode="auto">
            <a:xfrm>
              <a:off x="3887" y="1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3" name="Freeform 572"/>
            <p:cNvSpPr/>
            <p:nvPr/>
          </p:nvSpPr>
          <p:spPr bwMode="auto">
            <a:xfrm>
              <a:off x="3892" y="192"/>
              <a:ext cx="2" cy="5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  <a:gd name="T6" fmla="*/ 0 w 1"/>
                <a:gd name="T7" fmla="*/ 0 h 3"/>
                <a:gd name="T8" fmla="*/ 0 w 1"/>
                <a:gd name="T9" fmla="*/ 0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4" name="Freeform 573"/>
            <p:cNvSpPr>
              <a:spLocks noEditPoints="1"/>
            </p:cNvSpPr>
            <p:nvPr/>
          </p:nvSpPr>
          <p:spPr bwMode="auto">
            <a:xfrm>
              <a:off x="3887" y="186"/>
              <a:ext cx="9" cy="15"/>
            </a:xfrm>
            <a:custGeom>
              <a:avLst/>
              <a:gdLst>
                <a:gd name="T0" fmla="*/ 2 w 5"/>
                <a:gd name="T1" fmla="*/ 3 h 9"/>
                <a:gd name="T2" fmla="*/ 5 w 5"/>
                <a:gd name="T3" fmla="*/ 9 h 9"/>
                <a:gd name="T4" fmla="*/ 4 w 5"/>
                <a:gd name="T5" fmla="*/ 7 h 9"/>
                <a:gd name="T6" fmla="*/ 3 w 5"/>
                <a:gd name="T7" fmla="*/ 4 h 9"/>
                <a:gd name="T8" fmla="*/ 2 w 5"/>
                <a:gd name="T9" fmla="*/ 3 h 9"/>
                <a:gd name="T10" fmla="*/ 0 w 5"/>
                <a:gd name="T11" fmla="*/ 0 h 9"/>
                <a:gd name="T12" fmla="*/ 1 w 5"/>
                <a:gd name="T13" fmla="*/ 1 h 9"/>
                <a:gd name="T14" fmla="*/ 0 w 5"/>
                <a:gd name="T15" fmla="*/ 0 h 9"/>
                <a:gd name="T16" fmla="*/ 0 w 5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2" y="3"/>
                  </a:moveTo>
                  <a:cubicBezTo>
                    <a:pt x="3" y="5"/>
                    <a:pt x="4" y="7"/>
                    <a:pt x="5" y="9"/>
                  </a:cubicBezTo>
                  <a:cubicBezTo>
                    <a:pt x="5" y="9"/>
                    <a:pt x="5" y="8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5" name="Freeform 574"/>
            <p:cNvSpPr/>
            <p:nvPr/>
          </p:nvSpPr>
          <p:spPr bwMode="auto">
            <a:xfrm>
              <a:off x="3887" y="186"/>
              <a:ext cx="12" cy="21"/>
            </a:xfrm>
            <a:custGeom>
              <a:avLst/>
              <a:gdLst>
                <a:gd name="T0" fmla="*/ 0 w 7"/>
                <a:gd name="T1" fmla="*/ 0 h 13"/>
                <a:gd name="T2" fmla="*/ 4 w 7"/>
                <a:gd name="T3" fmla="*/ 7 h 13"/>
                <a:gd name="T4" fmla="*/ 7 w 7"/>
                <a:gd name="T5" fmla="*/ 13 h 13"/>
                <a:gd name="T6" fmla="*/ 5 w 7"/>
                <a:gd name="T7" fmla="*/ 9 h 13"/>
                <a:gd name="T8" fmla="*/ 2 w 7"/>
                <a:gd name="T9" fmla="*/ 3 h 13"/>
                <a:gd name="T10" fmla="*/ 1 w 7"/>
                <a:gd name="T11" fmla="*/ 1 h 13"/>
                <a:gd name="T12" fmla="*/ 0 w 7"/>
                <a:gd name="T13" fmla="*/ 0 h 13"/>
                <a:gd name="T14" fmla="*/ 0 w 7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cubicBezTo>
                    <a:pt x="2" y="2"/>
                    <a:pt x="3" y="5"/>
                    <a:pt x="4" y="7"/>
                  </a:cubicBezTo>
                  <a:cubicBezTo>
                    <a:pt x="5" y="9"/>
                    <a:pt x="6" y="11"/>
                    <a:pt x="7" y="13"/>
                  </a:cubicBezTo>
                  <a:cubicBezTo>
                    <a:pt x="7" y="12"/>
                    <a:pt x="6" y="10"/>
                    <a:pt x="5" y="9"/>
                  </a:cubicBezTo>
                  <a:cubicBezTo>
                    <a:pt x="4" y="7"/>
                    <a:pt x="3" y="5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6" name="Freeform 575"/>
            <p:cNvSpPr>
              <a:spLocks noEditPoints="1"/>
            </p:cNvSpPr>
            <p:nvPr/>
          </p:nvSpPr>
          <p:spPr bwMode="auto">
            <a:xfrm>
              <a:off x="3894" y="197"/>
              <a:ext cx="15" cy="28"/>
            </a:xfrm>
            <a:custGeom>
              <a:avLst/>
              <a:gdLst>
                <a:gd name="T0" fmla="*/ 6 w 9"/>
                <a:gd name="T1" fmla="*/ 12 h 17"/>
                <a:gd name="T2" fmla="*/ 9 w 9"/>
                <a:gd name="T3" fmla="*/ 17 h 17"/>
                <a:gd name="T4" fmla="*/ 6 w 9"/>
                <a:gd name="T5" fmla="*/ 12 h 17"/>
                <a:gd name="T6" fmla="*/ 0 w 9"/>
                <a:gd name="T7" fmla="*/ 0 h 17"/>
                <a:gd name="T8" fmla="*/ 6 w 9"/>
                <a:gd name="T9" fmla="*/ 12 h 17"/>
                <a:gd name="T10" fmla="*/ 6 w 9"/>
                <a:gd name="T11" fmla="*/ 12 h 17"/>
                <a:gd name="T12" fmla="*/ 3 w 9"/>
                <a:gd name="T13" fmla="*/ 6 h 17"/>
                <a:gd name="T14" fmla="*/ 0 w 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6" y="12"/>
                  </a:moveTo>
                  <a:cubicBezTo>
                    <a:pt x="7" y="13"/>
                    <a:pt x="8" y="15"/>
                    <a:pt x="9" y="17"/>
                  </a:cubicBezTo>
                  <a:cubicBezTo>
                    <a:pt x="8" y="15"/>
                    <a:pt x="7" y="13"/>
                    <a:pt x="6" y="12"/>
                  </a:cubicBezTo>
                  <a:moveTo>
                    <a:pt x="0" y="0"/>
                  </a:moveTo>
                  <a:cubicBezTo>
                    <a:pt x="2" y="4"/>
                    <a:pt x="4" y="8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0"/>
                    <a:pt x="4" y="8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7" name="Freeform 576"/>
            <p:cNvSpPr/>
            <p:nvPr/>
          </p:nvSpPr>
          <p:spPr bwMode="auto">
            <a:xfrm>
              <a:off x="3868" y="150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8" name="Freeform 577"/>
            <p:cNvSpPr/>
            <p:nvPr/>
          </p:nvSpPr>
          <p:spPr bwMode="auto">
            <a:xfrm>
              <a:off x="3909" y="227"/>
              <a:ext cx="5" cy="6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3 w 3"/>
                <a:gd name="T5" fmla="*/ 4 h 4"/>
                <a:gd name="T6" fmla="*/ 2 w 3"/>
                <a:gd name="T7" fmla="*/ 2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9" name="Freeform 578"/>
            <p:cNvSpPr/>
            <p:nvPr/>
          </p:nvSpPr>
          <p:spPr bwMode="auto">
            <a:xfrm>
              <a:off x="3909" y="225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1 w 2"/>
                <a:gd name="T9" fmla="*/ 3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0" name="Freeform 579"/>
            <p:cNvSpPr/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1" name="Freeform 580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  <a:gd name="T12" fmla="*/ 0 w 1"/>
                <a:gd name="T13" fmla="*/ 0 h 1"/>
                <a:gd name="T14" fmla="*/ 1 w 1"/>
                <a:gd name="T15" fmla="*/ 1 h 1"/>
                <a:gd name="T16" fmla="*/ 1 w 1"/>
                <a:gd name="T17" fmla="*/ 1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2" name="Freeform 581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0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3" name="Freeform 582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1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4" name="Oval 583"/>
            <p:cNvSpPr>
              <a:spLocks noChangeArrowheads="1"/>
            </p:cNvSpPr>
            <p:nvPr/>
          </p:nvSpPr>
          <p:spPr bwMode="auto">
            <a:xfrm>
              <a:off x="3827" y="1296"/>
              <a:ext cx="83" cy="6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76860" y="5231036"/>
            <a:ext cx="11638547" cy="1465490"/>
          </a:xfrm>
          <a:prstGeom prst="rect">
            <a:avLst/>
          </a:prstGeom>
          <a:solidFill>
            <a:schemeClr val="accent1">
              <a:alpha val="72000"/>
            </a:schemeClr>
          </a:solidFill>
          <a:ln>
            <a:noFill/>
          </a:ln>
          <a:effectLst>
            <a:outerShdw blurRad="50800" dist="152400" dir="13620000" algn="ctr" rotWithShape="0">
              <a:srgbClr val="000000">
                <a:alpha val="43137"/>
              </a:srgb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左箭头 72">
            <a:hlinkClick r:id="rId1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224790" y="5231130"/>
            <a:ext cx="114134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根据广东近 5 年高职高考真题卷分析结果可知，完成句子主要考查点有非谓语动词、固定搭配、并列句、简单句、状语从句、定语从句、名词性从句等。</a:t>
            </a:r>
            <a:endParaRPr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960" y="999490"/>
            <a:ext cx="12252960" cy="2918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3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ldLvl="0" animBg="1"/>
          <p:bldP spid="18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3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ldLvl="0" animBg="1"/>
          <p:bldP spid="181" grpId="0"/>
        </p:bldLst>
      </p:timing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本题考查现在完成时的一种固定句型“This is+形容词最高级+名词+that从句”，从句要用现在完成时。根据句意可知本题正确答案为that we have seen。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261516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本题考查as soon as（一……就……）引导时间状语从句的用法。此句主句的时态为一般将来时，从句的时态要用一般现在时，即“主将从现”，故本题正确答案为As soon as I meet my good friend。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31149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本题考查让步状语从句连词no matter how的用法。no matter how和however都可以引导让步状语从句，根据句意可知本题正确答案为No matter how/However difficult the task is。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take off （飞机）起飞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not ... until ... 直到……才……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 soon as 一……就……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七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515" y="882650"/>
            <a:ext cx="11553190" cy="5913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建议时长：10 分钟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You will miss the last bus ____________________ (除非你快点).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___________________________________________________________________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(尽管这项工作很难), we managed to complete it on time.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_________________________________ (这部戏剧非常有趣) that all the audience couldn’t help laughing.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_________________________________ (只要你认真学习), you will catch up with others.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_______________________________________________ (我正准备玩电脑游戏) my parents came back home.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6365" y="1823085"/>
            <a:ext cx="3462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unless you hurry up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540589" y="2331709"/>
            <a:ext cx="12013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 though/as the task was或Although/Though the task was difficult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10898546" y="195650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10212845" y="291988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825973" y="3273353"/>
            <a:ext cx="542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drama was so interesting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848620" y="4250987"/>
            <a:ext cx="4923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long as you study hard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5973" y="5079462"/>
            <a:ext cx="7028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about to play computer games when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hlinkClick r:id="rId4" action="ppaction://hlinksldjump"/>
          </p:cNvPr>
          <p:cNvSpPr txBox="1"/>
          <p:nvPr/>
        </p:nvSpPr>
        <p:spPr>
          <a:xfrm>
            <a:off x="6547371" y="3795323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3291165" y="47406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5604757" y="574933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6" grpId="0"/>
      <p:bldP spid="7" grpId="0"/>
      <p:bldP spid="7" grpId="1"/>
      <p:bldP spid="8" grpId="0" bldLvl="0" animBg="1"/>
      <p:bldP spid="11" grpId="0" bldLvl="0" animBg="1"/>
      <p:bldP spid="12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本题考查连词unless（除非）引导条件状语从句的用法。根据句意可知本题正确答案为unless you hurry up。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4" y="189781"/>
            <a:ext cx="10008899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本题考查though和although引导让步状语从句的用法。though引导的让步状语从句经常使用倒装语法（此时类似于as），而although引导的让步状语从句一般不使用倒装语法，故本题正确答案为Difficult though/as the task was或Although/Though the task was difficult。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本题考查so … that …（如此……以至于……）引导结果状语从句的用法。其中so跟形容词或副词，that后跟从句，根据句中所给出的部分可得出本题正确答案为The drama was so interesting。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本题考查as long as（只要）引导条件状语从句的用法。根据“主将从现”的语法原则，故本题正确答案为As long as you study hard。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9636009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本题考查固定句型“be about to do … when …（正要做……，突然……）”的用法。根据句中的came back home提示，be应该用am的过去式was，故本题正确答案为I was about to play computer games when。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</a:fld>
            <a:endParaRPr lang="id-ID"/>
          </a:p>
        </p:txBody>
      </p:sp>
      <p:cxnSp>
        <p:nvCxnSpPr>
          <p:cNvPr id="62" name="直接连接符 61"/>
          <p:cNvCxnSpPr/>
          <p:nvPr/>
        </p:nvCxnSpPr>
        <p:spPr>
          <a:xfrm>
            <a:off x="4853483" y="2532221"/>
            <a:ext cx="0" cy="1843549"/>
          </a:xfrm>
          <a:prstGeom prst="line">
            <a:avLst/>
          </a:prstGeom>
          <a:ln w="63500">
            <a:gradFill>
              <a:gsLst>
                <a:gs pos="0">
                  <a:srgbClr val="E5E8ED">
                    <a:lumMod val="97000"/>
                    <a:lumOff val="3000"/>
                    <a:alpha val="70000"/>
                  </a:srgbClr>
                </a:gs>
                <a:gs pos="48000">
                  <a:srgbClr val="44546A"/>
                </a:gs>
                <a:gs pos="100000">
                  <a:srgbClr val="E5E8ED">
                    <a:alpha val="6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280"/>
          <p:cNvSpPr txBox="1"/>
          <p:nvPr/>
        </p:nvSpPr>
        <p:spPr>
          <a:xfrm>
            <a:off x="5534529" y="2813755"/>
            <a:ext cx="5759107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二、名师支招，让你秒懂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04" y="2120022"/>
            <a:ext cx="2583295" cy="2617956"/>
          </a:xfrm>
          <a:prstGeom prst="rect">
            <a:avLst/>
          </a:prstGeom>
        </p:spPr>
      </p:pic>
      <p:sp>
        <p:nvSpPr>
          <p:cNvPr id="6" name="左箭头 5">
            <a:hlinkClick r:id="rId2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 long as 只要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though/although 即使，尽管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so ... that ... 如此……以至于……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about to do ... when ... 正要做……，突然……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八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2405" y="848360"/>
            <a:ext cx="11727815" cy="55079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建议时长：12 分钟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We entertained some guests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(来自澳大利亚的).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I will never forget those days 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(我和朋友们在非洲度过的).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When you read the book, you’d better make a mark ______________________________ (在你有问题的地方).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________________________________________________ (刚才和老师讲话的那位老人) is a famous professor.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The final examination will cover all ______________________ (我们所学的) this term.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6120" y="1549400"/>
            <a:ext cx="5123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are from Australia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304165" y="2899410"/>
            <a:ext cx="11043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which/that I spent in Africa with my friends/I spent in Africa with my friends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1821114" y="2071143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10599354" y="2898403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304165" y="4364355"/>
            <a:ext cx="7120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you have questions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704215" y="4886325"/>
            <a:ext cx="8917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old man who spoke to the teacher just now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00875" y="5834380"/>
            <a:ext cx="4784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have learned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hlinkClick r:id="rId4" action="ppaction://hlinksldjump"/>
          </p:cNvPr>
          <p:cNvSpPr txBox="1"/>
          <p:nvPr/>
        </p:nvSpPr>
        <p:spPr>
          <a:xfrm>
            <a:off x="8639109" y="4364618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5786054" y="5372998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3854384" y="6308353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6" grpId="0"/>
      <p:bldP spid="7" grpId="0"/>
      <p:bldP spid="7" grpId="1"/>
      <p:bldP spid="8" grpId="0" bldLvl="0" animBg="1"/>
      <p:bldP spid="11" grpId="0" bldLvl="0" animBg="1"/>
      <p:bldP spid="12" grpId="0" bldLvl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9975279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本题考查关系代词who引导定语从句的用法。当先行词some guests指人，且在从句中作主语时，故选用关系代词who，根据上下文可知本题正确答案为who are from Australia。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本题考查定语从句中关系代词的用法。由先行词those days在从句中作spend的宾语，故应选用关系代词which或that或省略。根据上下文可知本题正确答案为which/that I spent in Africa with my friends/I spent in Africa with my friends。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本题考查where引导地点状语从句的用法。where引导地点状语从句时，其意为“在……的地方”，整个句子主句的状语，根据上下文可知本题正确答案为where you have questions。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726753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本题考查定语从句中关系代词who/whom的用法。who可代替先行词在从句中作主语或宾语，whom代替先行词在从句中只能作宾语，根据句中先行词the old man在从句中作speak to的主语，故本题正确答案为The old man who spoke to the teacher just now。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本题考查定语从句先行词为不定代词的用法。此句中的先行词all为不定代词，只能用关系代词that来引导从句，故本题正确答案为that we have learned。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come/be from 来自于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had better do sth. 最好做某事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speak to sb. 和某人讲话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final examination 期末考试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九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500" y="737235"/>
            <a:ext cx="12000865" cy="5619115"/>
          </a:xfrm>
        </p:spPr>
        <p:txBody>
          <a:bodyPr>
            <a:normAutofit fontScale="97500" lnSpcReduction="10000"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建议时长：12 分钟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The headmaster has made it clear that 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(学生必须遵守校规).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English teacher suggests that 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 (我们下节课再讨论这个问题).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It’s a pity that we _________________________________________ (我们负担不起如此贵的房子).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Do you know ______________________________________________________________ (我们是否能按时到达火车站) in such bad weather?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_______________________________ (我最感兴趣的是) is American movies.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5120" y="1964690"/>
            <a:ext cx="1053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must obey/observe the school rules/regulations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571254" y="3154749"/>
            <a:ext cx="998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(should) discuss the problem next time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7344673" y="1503150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6190932" y="2718012"/>
            <a:ext cx="982980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3975346" y="3638550"/>
            <a:ext cx="7645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 afford such an expensive house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499558" y="4709232"/>
            <a:ext cx="8036560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(or not) we can get to/arrive at/reach the train station on time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9621" y="5572576"/>
            <a:ext cx="6549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 am most interested in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hlinkClick r:id="rId4" action="ppaction://hlinksldjump"/>
          </p:cNvPr>
          <p:cNvSpPr txBox="1"/>
          <p:nvPr/>
        </p:nvSpPr>
        <p:spPr>
          <a:xfrm>
            <a:off x="3430494" y="4178369"/>
            <a:ext cx="982980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8327390" y="4622800"/>
            <a:ext cx="982980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5409964" y="6156959"/>
            <a:ext cx="982980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6" grpId="0"/>
      <p:bldP spid="7" grpId="0"/>
      <p:bldP spid="7" grpId="1"/>
      <p:bldP spid="8" grpId="0" bldLvl="0" animBg="1"/>
      <p:bldP spid="11" grpId="0" bldLvl="0" animBg="1"/>
      <p:bldP spid="12" grpId="0" bldLvl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917865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本题考查宾语从句的用法。句中的it为made的形式宾语，而that引导的从句才是真正的宾语，根据汉语提示“必须”须用must，情态动词后跟动词原形，故本题正确答案为students must obey/observe the school rules/regulations。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80791" y="384595"/>
            <a:ext cx="58304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二、名师支招，让你秒懂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73" name="左箭头 72">
            <a:hlinkClick r:id="rId1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8927" y="1428452"/>
            <a:ext cx="10242884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做完成句子，要在熟练掌握考纲要求的单词、固定短语、固定句型的基础上，使用解题技巧对翻译部分进行分析。首先判断用什么句型，然后考虑用什么词或短语，切忌逐字翻译成对应的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英语单词。最后再根据句中已有的部分或中文意思的提示，使用正确的时态、语态。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5" name="Group 4"/>
          <p:cNvGrpSpPr/>
          <p:nvPr/>
        </p:nvGrpSpPr>
        <p:grpSpPr>
          <a:xfrm>
            <a:off x="0" y="4658264"/>
            <a:ext cx="12192000" cy="2164551"/>
            <a:chOff x="-23122" y="1601043"/>
            <a:chExt cx="12215122" cy="2893343"/>
          </a:xfrm>
        </p:grpSpPr>
        <p:sp>
          <p:nvSpPr>
            <p:cNvPr id="286" name="Freeform 22"/>
            <p:cNvSpPr/>
            <p:nvPr/>
          </p:nvSpPr>
          <p:spPr bwMode="auto">
            <a:xfrm>
              <a:off x="5291191" y="3382883"/>
              <a:ext cx="757642" cy="415155"/>
            </a:xfrm>
            <a:custGeom>
              <a:avLst/>
              <a:gdLst>
                <a:gd name="T0" fmla="*/ 734 w 734"/>
                <a:gd name="T1" fmla="*/ 22 h 402"/>
                <a:gd name="T2" fmla="*/ 333 w 734"/>
                <a:gd name="T3" fmla="*/ 2 h 402"/>
                <a:gd name="T4" fmla="*/ 197 w 734"/>
                <a:gd name="T5" fmla="*/ 54 h 402"/>
                <a:gd name="T6" fmla="*/ 44 w 734"/>
                <a:gd name="T7" fmla="*/ 205 h 402"/>
                <a:gd name="T8" fmla="*/ 41 w 734"/>
                <a:gd name="T9" fmla="*/ 356 h 402"/>
                <a:gd name="T10" fmla="*/ 43 w 734"/>
                <a:gd name="T11" fmla="*/ 358 h 402"/>
                <a:gd name="T12" fmla="*/ 194 w 734"/>
                <a:gd name="T13" fmla="*/ 361 h 402"/>
                <a:gd name="T14" fmla="*/ 364 w 734"/>
                <a:gd name="T15" fmla="*/ 193 h 402"/>
                <a:gd name="T16" fmla="*/ 720 w 734"/>
                <a:gd name="T17" fmla="*/ 244 h 402"/>
                <a:gd name="T18" fmla="*/ 734 w 734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4" h="402">
                  <a:moveTo>
                    <a:pt x="734" y="22"/>
                  </a:moveTo>
                  <a:cubicBezTo>
                    <a:pt x="333" y="2"/>
                    <a:pt x="333" y="2"/>
                    <a:pt x="333" y="2"/>
                  </a:cubicBezTo>
                  <a:cubicBezTo>
                    <a:pt x="283" y="0"/>
                    <a:pt x="233" y="18"/>
                    <a:pt x="197" y="54"/>
                  </a:cubicBezTo>
                  <a:cubicBezTo>
                    <a:pt x="44" y="205"/>
                    <a:pt x="44" y="205"/>
                    <a:pt x="44" y="205"/>
                  </a:cubicBezTo>
                  <a:cubicBezTo>
                    <a:pt x="2" y="246"/>
                    <a:pt x="0" y="314"/>
                    <a:pt x="41" y="356"/>
                  </a:cubicBezTo>
                  <a:cubicBezTo>
                    <a:pt x="43" y="358"/>
                    <a:pt x="43" y="358"/>
                    <a:pt x="43" y="358"/>
                  </a:cubicBezTo>
                  <a:cubicBezTo>
                    <a:pt x="83" y="401"/>
                    <a:pt x="151" y="402"/>
                    <a:pt x="194" y="361"/>
                  </a:cubicBezTo>
                  <a:cubicBezTo>
                    <a:pt x="364" y="193"/>
                    <a:pt x="364" y="193"/>
                    <a:pt x="364" y="193"/>
                  </a:cubicBezTo>
                  <a:cubicBezTo>
                    <a:pt x="720" y="244"/>
                    <a:pt x="720" y="244"/>
                    <a:pt x="720" y="244"/>
                  </a:cubicBezTo>
                  <a:cubicBezTo>
                    <a:pt x="734" y="22"/>
                    <a:pt x="734" y="22"/>
                    <a:pt x="734" y="22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7" name="Freeform 23"/>
            <p:cNvSpPr/>
            <p:nvPr/>
          </p:nvSpPr>
          <p:spPr bwMode="auto">
            <a:xfrm>
              <a:off x="5338583" y="3382883"/>
              <a:ext cx="757010" cy="415155"/>
            </a:xfrm>
            <a:custGeom>
              <a:avLst/>
              <a:gdLst>
                <a:gd name="T0" fmla="*/ 733 w 733"/>
                <a:gd name="T1" fmla="*/ 22 h 402"/>
                <a:gd name="T2" fmla="*/ 333 w 733"/>
                <a:gd name="T3" fmla="*/ 2 h 402"/>
                <a:gd name="T4" fmla="*/ 197 w 733"/>
                <a:gd name="T5" fmla="*/ 54 h 402"/>
                <a:gd name="T6" fmla="*/ 44 w 733"/>
                <a:gd name="T7" fmla="*/ 205 h 402"/>
                <a:gd name="T8" fmla="*/ 40 w 733"/>
                <a:gd name="T9" fmla="*/ 356 h 402"/>
                <a:gd name="T10" fmla="*/ 42 w 733"/>
                <a:gd name="T11" fmla="*/ 358 h 402"/>
                <a:gd name="T12" fmla="*/ 193 w 733"/>
                <a:gd name="T13" fmla="*/ 361 h 402"/>
                <a:gd name="T14" fmla="*/ 364 w 733"/>
                <a:gd name="T15" fmla="*/ 193 h 402"/>
                <a:gd name="T16" fmla="*/ 720 w 733"/>
                <a:gd name="T17" fmla="*/ 244 h 402"/>
                <a:gd name="T18" fmla="*/ 733 w 733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3" h="402">
                  <a:moveTo>
                    <a:pt x="733" y="22"/>
                  </a:moveTo>
                  <a:cubicBezTo>
                    <a:pt x="333" y="2"/>
                    <a:pt x="333" y="2"/>
                    <a:pt x="333" y="2"/>
                  </a:cubicBezTo>
                  <a:cubicBezTo>
                    <a:pt x="282" y="0"/>
                    <a:pt x="233" y="18"/>
                    <a:pt x="197" y="54"/>
                  </a:cubicBezTo>
                  <a:cubicBezTo>
                    <a:pt x="44" y="205"/>
                    <a:pt x="44" y="205"/>
                    <a:pt x="44" y="205"/>
                  </a:cubicBezTo>
                  <a:cubicBezTo>
                    <a:pt x="1" y="246"/>
                    <a:pt x="0" y="314"/>
                    <a:pt x="40" y="356"/>
                  </a:cubicBezTo>
                  <a:cubicBezTo>
                    <a:pt x="42" y="358"/>
                    <a:pt x="42" y="358"/>
                    <a:pt x="42" y="358"/>
                  </a:cubicBezTo>
                  <a:cubicBezTo>
                    <a:pt x="83" y="401"/>
                    <a:pt x="151" y="402"/>
                    <a:pt x="193" y="361"/>
                  </a:cubicBezTo>
                  <a:cubicBezTo>
                    <a:pt x="364" y="193"/>
                    <a:pt x="364" y="193"/>
                    <a:pt x="364" y="193"/>
                  </a:cubicBezTo>
                  <a:cubicBezTo>
                    <a:pt x="720" y="244"/>
                    <a:pt x="720" y="244"/>
                    <a:pt x="720" y="244"/>
                  </a:cubicBezTo>
                  <a:cubicBezTo>
                    <a:pt x="733" y="22"/>
                    <a:pt x="733" y="22"/>
                    <a:pt x="733" y="22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8" name="Freeform 24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9" name="Freeform 25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0" name="Freeform 26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1" name="Freeform 27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2" name="Freeform 28"/>
            <p:cNvSpPr/>
            <p:nvPr/>
          </p:nvSpPr>
          <p:spPr bwMode="auto">
            <a:xfrm>
              <a:off x="5234320" y="3312742"/>
              <a:ext cx="1418604" cy="1054633"/>
            </a:xfrm>
            <a:custGeom>
              <a:avLst/>
              <a:gdLst>
                <a:gd name="T0" fmla="*/ 2049 w 2245"/>
                <a:gd name="T1" fmla="*/ 0 h 1669"/>
                <a:gd name="T2" fmla="*/ 1363 w 2245"/>
                <a:gd name="T3" fmla="*/ 147 h 1669"/>
                <a:gd name="T4" fmla="*/ 505 w 2245"/>
                <a:gd name="T5" fmla="*/ 427 h 1669"/>
                <a:gd name="T6" fmla="*/ 0 w 2245"/>
                <a:gd name="T7" fmla="*/ 742 h 1669"/>
                <a:gd name="T8" fmla="*/ 673 w 2245"/>
                <a:gd name="T9" fmla="*/ 1669 h 1669"/>
                <a:gd name="T10" fmla="*/ 1637 w 2245"/>
                <a:gd name="T11" fmla="*/ 964 h 1669"/>
                <a:gd name="T12" fmla="*/ 2245 w 2245"/>
                <a:gd name="T13" fmla="*/ 801 h 1669"/>
                <a:gd name="T14" fmla="*/ 2049 w 2245"/>
                <a:gd name="T15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5" h="1669">
                  <a:moveTo>
                    <a:pt x="2049" y="0"/>
                  </a:moveTo>
                  <a:lnTo>
                    <a:pt x="1363" y="147"/>
                  </a:lnTo>
                  <a:lnTo>
                    <a:pt x="505" y="427"/>
                  </a:lnTo>
                  <a:lnTo>
                    <a:pt x="0" y="742"/>
                  </a:lnTo>
                  <a:lnTo>
                    <a:pt x="673" y="1669"/>
                  </a:lnTo>
                  <a:lnTo>
                    <a:pt x="1637" y="964"/>
                  </a:lnTo>
                  <a:lnTo>
                    <a:pt x="2245" y="801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3" name="Freeform 29"/>
            <p:cNvSpPr/>
            <p:nvPr/>
          </p:nvSpPr>
          <p:spPr bwMode="auto">
            <a:xfrm>
              <a:off x="5234320" y="3312742"/>
              <a:ext cx="1418604" cy="1054633"/>
            </a:xfrm>
            <a:custGeom>
              <a:avLst/>
              <a:gdLst>
                <a:gd name="T0" fmla="*/ 2049 w 2245"/>
                <a:gd name="T1" fmla="*/ 0 h 1669"/>
                <a:gd name="T2" fmla="*/ 1363 w 2245"/>
                <a:gd name="T3" fmla="*/ 147 h 1669"/>
                <a:gd name="T4" fmla="*/ 505 w 2245"/>
                <a:gd name="T5" fmla="*/ 427 h 1669"/>
                <a:gd name="T6" fmla="*/ 0 w 2245"/>
                <a:gd name="T7" fmla="*/ 742 h 1669"/>
                <a:gd name="T8" fmla="*/ 673 w 2245"/>
                <a:gd name="T9" fmla="*/ 1669 h 1669"/>
                <a:gd name="T10" fmla="*/ 1637 w 2245"/>
                <a:gd name="T11" fmla="*/ 964 h 1669"/>
                <a:gd name="T12" fmla="*/ 2245 w 2245"/>
                <a:gd name="T13" fmla="*/ 801 h 1669"/>
                <a:gd name="T14" fmla="*/ 2049 w 2245"/>
                <a:gd name="T15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5" h="1669">
                  <a:moveTo>
                    <a:pt x="2049" y="0"/>
                  </a:moveTo>
                  <a:lnTo>
                    <a:pt x="1363" y="147"/>
                  </a:lnTo>
                  <a:lnTo>
                    <a:pt x="505" y="427"/>
                  </a:lnTo>
                  <a:lnTo>
                    <a:pt x="0" y="742"/>
                  </a:lnTo>
                  <a:lnTo>
                    <a:pt x="673" y="1669"/>
                  </a:lnTo>
                  <a:lnTo>
                    <a:pt x="1637" y="964"/>
                  </a:lnTo>
                  <a:lnTo>
                    <a:pt x="2245" y="801"/>
                  </a:lnTo>
                  <a:lnTo>
                    <a:pt x="20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4" name="Freeform 30"/>
            <p:cNvSpPr/>
            <p:nvPr/>
          </p:nvSpPr>
          <p:spPr bwMode="auto">
            <a:xfrm>
              <a:off x="6257358" y="3284939"/>
              <a:ext cx="329849" cy="618625"/>
            </a:xfrm>
            <a:custGeom>
              <a:avLst/>
              <a:gdLst>
                <a:gd name="T0" fmla="*/ 0 w 522"/>
                <a:gd name="T1" fmla="*/ 64 h 979"/>
                <a:gd name="T2" fmla="*/ 237 w 522"/>
                <a:gd name="T3" fmla="*/ 979 h 979"/>
                <a:gd name="T4" fmla="*/ 522 w 522"/>
                <a:gd name="T5" fmla="*/ 925 h 979"/>
                <a:gd name="T6" fmla="*/ 278 w 522"/>
                <a:gd name="T7" fmla="*/ 0 h 979"/>
                <a:gd name="T8" fmla="*/ 0 w 522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979">
                  <a:moveTo>
                    <a:pt x="0" y="64"/>
                  </a:moveTo>
                  <a:lnTo>
                    <a:pt x="237" y="979"/>
                  </a:lnTo>
                  <a:lnTo>
                    <a:pt x="522" y="925"/>
                  </a:lnTo>
                  <a:lnTo>
                    <a:pt x="278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5" name="Freeform 31"/>
            <p:cNvSpPr/>
            <p:nvPr/>
          </p:nvSpPr>
          <p:spPr bwMode="auto">
            <a:xfrm>
              <a:off x="6257358" y="3284939"/>
              <a:ext cx="329849" cy="618625"/>
            </a:xfrm>
            <a:custGeom>
              <a:avLst/>
              <a:gdLst>
                <a:gd name="T0" fmla="*/ 0 w 522"/>
                <a:gd name="T1" fmla="*/ 64 h 979"/>
                <a:gd name="T2" fmla="*/ 237 w 522"/>
                <a:gd name="T3" fmla="*/ 979 h 979"/>
                <a:gd name="T4" fmla="*/ 522 w 522"/>
                <a:gd name="T5" fmla="*/ 925 h 979"/>
                <a:gd name="T6" fmla="*/ 278 w 522"/>
                <a:gd name="T7" fmla="*/ 0 h 979"/>
                <a:gd name="T8" fmla="*/ 0 w 522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979">
                  <a:moveTo>
                    <a:pt x="0" y="64"/>
                  </a:moveTo>
                  <a:lnTo>
                    <a:pt x="237" y="979"/>
                  </a:lnTo>
                  <a:lnTo>
                    <a:pt x="522" y="925"/>
                  </a:lnTo>
                  <a:lnTo>
                    <a:pt x="278" y="0"/>
                  </a:lnTo>
                  <a:lnTo>
                    <a:pt x="0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6" name="Freeform 36"/>
            <p:cNvSpPr/>
            <p:nvPr/>
          </p:nvSpPr>
          <p:spPr bwMode="auto">
            <a:xfrm>
              <a:off x="4706056" y="3284939"/>
              <a:ext cx="327954" cy="618625"/>
            </a:xfrm>
            <a:custGeom>
              <a:avLst/>
              <a:gdLst>
                <a:gd name="T0" fmla="*/ 519 w 519"/>
                <a:gd name="T1" fmla="*/ 64 h 979"/>
                <a:gd name="T2" fmla="*/ 284 w 519"/>
                <a:gd name="T3" fmla="*/ 979 h 979"/>
                <a:gd name="T4" fmla="*/ 0 w 519"/>
                <a:gd name="T5" fmla="*/ 925 h 979"/>
                <a:gd name="T6" fmla="*/ 243 w 519"/>
                <a:gd name="T7" fmla="*/ 0 h 979"/>
                <a:gd name="T8" fmla="*/ 519 w 519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979">
                  <a:moveTo>
                    <a:pt x="519" y="64"/>
                  </a:moveTo>
                  <a:lnTo>
                    <a:pt x="284" y="979"/>
                  </a:lnTo>
                  <a:lnTo>
                    <a:pt x="0" y="925"/>
                  </a:lnTo>
                  <a:lnTo>
                    <a:pt x="243" y="0"/>
                  </a:lnTo>
                  <a:lnTo>
                    <a:pt x="519" y="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7" name="Freeform 37"/>
            <p:cNvSpPr/>
            <p:nvPr/>
          </p:nvSpPr>
          <p:spPr bwMode="auto">
            <a:xfrm>
              <a:off x="4706056" y="3284939"/>
              <a:ext cx="327954" cy="618625"/>
            </a:xfrm>
            <a:custGeom>
              <a:avLst/>
              <a:gdLst>
                <a:gd name="T0" fmla="*/ 519 w 519"/>
                <a:gd name="T1" fmla="*/ 64 h 979"/>
                <a:gd name="T2" fmla="*/ 284 w 519"/>
                <a:gd name="T3" fmla="*/ 979 h 979"/>
                <a:gd name="T4" fmla="*/ 0 w 519"/>
                <a:gd name="T5" fmla="*/ 925 h 979"/>
                <a:gd name="T6" fmla="*/ 243 w 519"/>
                <a:gd name="T7" fmla="*/ 0 h 979"/>
                <a:gd name="T8" fmla="*/ 519 w 519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979">
                  <a:moveTo>
                    <a:pt x="519" y="64"/>
                  </a:moveTo>
                  <a:lnTo>
                    <a:pt x="284" y="979"/>
                  </a:lnTo>
                  <a:lnTo>
                    <a:pt x="0" y="925"/>
                  </a:lnTo>
                  <a:lnTo>
                    <a:pt x="243" y="0"/>
                  </a:lnTo>
                  <a:lnTo>
                    <a:pt x="519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8" name="Freeform 42"/>
            <p:cNvSpPr/>
            <p:nvPr/>
          </p:nvSpPr>
          <p:spPr bwMode="auto">
            <a:xfrm>
              <a:off x="4985986" y="3686824"/>
              <a:ext cx="527000" cy="390511"/>
            </a:xfrm>
            <a:custGeom>
              <a:avLst/>
              <a:gdLst>
                <a:gd name="T0" fmla="*/ 149 w 511"/>
                <a:gd name="T1" fmla="*/ 354 h 378"/>
                <a:gd name="T2" fmla="*/ 452 w 511"/>
                <a:gd name="T3" fmla="*/ 183 h 378"/>
                <a:gd name="T4" fmla="*/ 487 w 511"/>
                <a:gd name="T5" fmla="*/ 60 h 378"/>
                <a:gd name="T6" fmla="*/ 486 w 511"/>
                <a:gd name="T7" fmla="*/ 58 h 378"/>
                <a:gd name="T8" fmla="*/ 363 w 511"/>
                <a:gd name="T9" fmla="*/ 24 h 378"/>
                <a:gd name="T10" fmla="*/ 59 w 511"/>
                <a:gd name="T11" fmla="*/ 195 h 378"/>
                <a:gd name="T12" fmla="*/ 25 w 511"/>
                <a:gd name="T13" fmla="*/ 318 h 378"/>
                <a:gd name="T14" fmla="*/ 26 w 511"/>
                <a:gd name="T15" fmla="*/ 320 h 378"/>
                <a:gd name="T16" fmla="*/ 149 w 511"/>
                <a:gd name="T17" fmla="*/ 35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378">
                  <a:moveTo>
                    <a:pt x="149" y="354"/>
                  </a:moveTo>
                  <a:cubicBezTo>
                    <a:pt x="452" y="183"/>
                    <a:pt x="452" y="183"/>
                    <a:pt x="452" y="183"/>
                  </a:cubicBezTo>
                  <a:cubicBezTo>
                    <a:pt x="496" y="159"/>
                    <a:pt x="511" y="103"/>
                    <a:pt x="487" y="60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61" y="15"/>
                    <a:pt x="406" y="0"/>
                    <a:pt x="363" y="24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16" y="219"/>
                    <a:pt x="0" y="275"/>
                    <a:pt x="25" y="318"/>
                  </a:cubicBezTo>
                  <a:cubicBezTo>
                    <a:pt x="26" y="320"/>
                    <a:pt x="26" y="320"/>
                    <a:pt x="26" y="320"/>
                  </a:cubicBezTo>
                  <a:cubicBezTo>
                    <a:pt x="50" y="363"/>
                    <a:pt x="105" y="378"/>
                    <a:pt x="149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9" name="Freeform 43"/>
            <p:cNvSpPr/>
            <p:nvPr/>
          </p:nvSpPr>
          <p:spPr bwMode="auto">
            <a:xfrm>
              <a:off x="5039697" y="3861227"/>
              <a:ext cx="526369" cy="391775"/>
            </a:xfrm>
            <a:custGeom>
              <a:avLst/>
              <a:gdLst>
                <a:gd name="T0" fmla="*/ 148 w 510"/>
                <a:gd name="T1" fmla="*/ 354 h 379"/>
                <a:gd name="T2" fmla="*/ 452 w 510"/>
                <a:gd name="T3" fmla="*/ 183 h 379"/>
                <a:gd name="T4" fmla="*/ 486 w 510"/>
                <a:gd name="T5" fmla="*/ 60 h 379"/>
                <a:gd name="T6" fmla="*/ 485 w 510"/>
                <a:gd name="T7" fmla="*/ 59 h 379"/>
                <a:gd name="T8" fmla="*/ 362 w 510"/>
                <a:gd name="T9" fmla="*/ 25 h 379"/>
                <a:gd name="T10" fmla="*/ 58 w 510"/>
                <a:gd name="T11" fmla="*/ 195 h 379"/>
                <a:gd name="T12" fmla="*/ 24 w 510"/>
                <a:gd name="T13" fmla="*/ 318 h 379"/>
                <a:gd name="T14" fmla="*/ 25 w 510"/>
                <a:gd name="T15" fmla="*/ 320 h 379"/>
                <a:gd name="T16" fmla="*/ 148 w 510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379">
                  <a:moveTo>
                    <a:pt x="148" y="354"/>
                  </a:moveTo>
                  <a:cubicBezTo>
                    <a:pt x="452" y="183"/>
                    <a:pt x="452" y="183"/>
                    <a:pt x="452" y="183"/>
                  </a:cubicBezTo>
                  <a:cubicBezTo>
                    <a:pt x="495" y="159"/>
                    <a:pt x="510" y="104"/>
                    <a:pt x="486" y="60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61" y="15"/>
                    <a:pt x="405" y="0"/>
                    <a:pt x="362" y="25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5" y="220"/>
                    <a:pt x="0" y="275"/>
                    <a:pt x="24" y="318"/>
                  </a:cubicBezTo>
                  <a:cubicBezTo>
                    <a:pt x="25" y="320"/>
                    <a:pt x="25" y="320"/>
                    <a:pt x="25" y="320"/>
                  </a:cubicBezTo>
                  <a:cubicBezTo>
                    <a:pt x="49" y="363"/>
                    <a:pt x="104" y="379"/>
                    <a:pt x="148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0" name="Freeform 44"/>
            <p:cNvSpPr/>
            <p:nvPr/>
          </p:nvSpPr>
          <p:spPr bwMode="auto">
            <a:xfrm>
              <a:off x="5222314" y="3963594"/>
              <a:ext cx="526369" cy="391143"/>
            </a:xfrm>
            <a:custGeom>
              <a:avLst/>
              <a:gdLst>
                <a:gd name="T0" fmla="*/ 148 w 510"/>
                <a:gd name="T1" fmla="*/ 354 h 379"/>
                <a:gd name="T2" fmla="*/ 451 w 510"/>
                <a:gd name="T3" fmla="*/ 183 h 379"/>
                <a:gd name="T4" fmla="*/ 486 w 510"/>
                <a:gd name="T5" fmla="*/ 60 h 379"/>
                <a:gd name="T6" fmla="*/ 485 w 510"/>
                <a:gd name="T7" fmla="*/ 59 h 379"/>
                <a:gd name="T8" fmla="*/ 362 w 510"/>
                <a:gd name="T9" fmla="*/ 24 h 379"/>
                <a:gd name="T10" fmla="*/ 58 w 510"/>
                <a:gd name="T11" fmla="*/ 195 h 379"/>
                <a:gd name="T12" fmla="*/ 24 w 510"/>
                <a:gd name="T13" fmla="*/ 318 h 379"/>
                <a:gd name="T14" fmla="*/ 25 w 510"/>
                <a:gd name="T15" fmla="*/ 320 h 379"/>
                <a:gd name="T16" fmla="*/ 148 w 510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379">
                  <a:moveTo>
                    <a:pt x="148" y="354"/>
                  </a:moveTo>
                  <a:cubicBezTo>
                    <a:pt x="451" y="183"/>
                    <a:pt x="451" y="183"/>
                    <a:pt x="451" y="183"/>
                  </a:cubicBezTo>
                  <a:cubicBezTo>
                    <a:pt x="495" y="159"/>
                    <a:pt x="510" y="104"/>
                    <a:pt x="486" y="60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61" y="15"/>
                    <a:pt x="405" y="0"/>
                    <a:pt x="362" y="24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5" y="220"/>
                    <a:pt x="0" y="275"/>
                    <a:pt x="24" y="318"/>
                  </a:cubicBezTo>
                  <a:cubicBezTo>
                    <a:pt x="25" y="320"/>
                    <a:pt x="25" y="320"/>
                    <a:pt x="25" y="320"/>
                  </a:cubicBezTo>
                  <a:cubicBezTo>
                    <a:pt x="49" y="363"/>
                    <a:pt x="104" y="379"/>
                    <a:pt x="148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1" name="Freeform 45"/>
            <p:cNvSpPr/>
            <p:nvPr/>
          </p:nvSpPr>
          <p:spPr bwMode="auto">
            <a:xfrm>
              <a:off x="5395454" y="4069752"/>
              <a:ext cx="527632" cy="391775"/>
            </a:xfrm>
            <a:custGeom>
              <a:avLst/>
              <a:gdLst>
                <a:gd name="T0" fmla="*/ 149 w 511"/>
                <a:gd name="T1" fmla="*/ 354 h 379"/>
                <a:gd name="T2" fmla="*/ 452 w 511"/>
                <a:gd name="T3" fmla="*/ 184 h 379"/>
                <a:gd name="T4" fmla="*/ 486 w 511"/>
                <a:gd name="T5" fmla="*/ 61 h 379"/>
                <a:gd name="T6" fmla="*/ 486 w 511"/>
                <a:gd name="T7" fmla="*/ 59 h 379"/>
                <a:gd name="T8" fmla="*/ 363 w 511"/>
                <a:gd name="T9" fmla="*/ 25 h 379"/>
                <a:gd name="T10" fmla="*/ 59 w 511"/>
                <a:gd name="T11" fmla="*/ 196 h 379"/>
                <a:gd name="T12" fmla="*/ 25 w 511"/>
                <a:gd name="T13" fmla="*/ 319 h 379"/>
                <a:gd name="T14" fmla="*/ 26 w 511"/>
                <a:gd name="T15" fmla="*/ 320 h 379"/>
                <a:gd name="T16" fmla="*/ 149 w 511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379">
                  <a:moveTo>
                    <a:pt x="149" y="354"/>
                  </a:moveTo>
                  <a:cubicBezTo>
                    <a:pt x="452" y="184"/>
                    <a:pt x="452" y="184"/>
                    <a:pt x="452" y="184"/>
                  </a:cubicBezTo>
                  <a:cubicBezTo>
                    <a:pt x="496" y="159"/>
                    <a:pt x="511" y="104"/>
                    <a:pt x="486" y="61"/>
                  </a:cubicBezTo>
                  <a:cubicBezTo>
                    <a:pt x="486" y="59"/>
                    <a:pt x="486" y="59"/>
                    <a:pt x="486" y="59"/>
                  </a:cubicBezTo>
                  <a:cubicBezTo>
                    <a:pt x="461" y="16"/>
                    <a:pt x="406" y="0"/>
                    <a:pt x="363" y="25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16" y="220"/>
                    <a:pt x="0" y="275"/>
                    <a:pt x="25" y="319"/>
                  </a:cubicBezTo>
                  <a:cubicBezTo>
                    <a:pt x="26" y="320"/>
                    <a:pt x="26" y="320"/>
                    <a:pt x="26" y="320"/>
                  </a:cubicBezTo>
                  <a:cubicBezTo>
                    <a:pt x="50" y="364"/>
                    <a:pt x="105" y="379"/>
                    <a:pt x="149" y="354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2" name="Freeform 46"/>
            <p:cNvSpPr/>
            <p:nvPr/>
          </p:nvSpPr>
          <p:spPr bwMode="auto">
            <a:xfrm>
              <a:off x="5909816" y="3981919"/>
              <a:ext cx="276770" cy="202838"/>
            </a:xfrm>
            <a:custGeom>
              <a:avLst/>
              <a:gdLst>
                <a:gd name="T0" fmla="*/ 438 w 438"/>
                <a:gd name="T1" fmla="*/ 0 h 321"/>
                <a:gd name="T2" fmla="*/ 0 w 438"/>
                <a:gd name="T3" fmla="*/ 321 h 321"/>
                <a:gd name="T4" fmla="*/ 0 w 438"/>
                <a:gd name="T5" fmla="*/ 321 h 321"/>
                <a:gd name="T6" fmla="*/ 438 w 438"/>
                <a:gd name="T7" fmla="*/ 0 h 321"/>
                <a:gd name="T8" fmla="*/ 438 w 438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321">
                  <a:moveTo>
                    <a:pt x="438" y="0"/>
                  </a:moveTo>
                  <a:lnTo>
                    <a:pt x="0" y="321"/>
                  </a:lnTo>
                  <a:lnTo>
                    <a:pt x="0" y="321"/>
                  </a:lnTo>
                  <a:lnTo>
                    <a:pt x="438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3" name="Freeform 47"/>
            <p:cNvSpPr/>
            <p:nvPr/>
          </p:nvSpPr>
          <p:spPr bwMode="auto">
            <a:xfrm>
              <a:off x="5909816" y="3981919"/>
              <a:ext cx="276770" cy="202838"/>
            </a:xfrm>
            <a:custGeom>
              <a:avLst/>
              <a:gdLst>
                <a:gd name="T0" fmla="*/ 438 w 438"/>
                <a:gd name="T1" fmla="*/ 0 h 321"/>
                <a:gd name="T2" fmla="*/ 0 w 438"/>
                <a:gd name="T3" fmla="*/ 321 h 321"/>
                <a:gd name="T4" fmla="*/ 0 w 438"/>
                <a:gd name="T5" fmla="*/ 321 h 321"/>
                <a:gd name="T6" fmla="*/ 438 w 438"/>
                <a:gd name="T7" fmla="*/ 0 h 321"/>
                <a:gd name="T8" fmla="*/ 438 w 438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321">
                  <a:moveTo>
                    <a:pt x="438" y="0"/>
                  </a:moveTo>
                  <a:lnTo>
                    <a:pt x="0" y="321"/>
                  </a:lnTo>
                  <a:lnTo>
                    <a:pt x="0" y="321"/>
                  </a:lnTo>
                  <a:lnTo>
                    <a:pt x="438" y="0"/>
                  </a:lnTo>
                  <a:lnTo>
                    <a:pt x="4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4" name="Freeform 48"/>
            <p:cNvSpPr/>
            <p:nvPr/>
          </p:nvSpPr>
          <p:spPr bwMode="auto">
            <a:xfrm>
              <a:off x="5839676" y="3952220"/>
              <a:ext cx="346910" cy="232537"/>
            </a:xfrm>
            <a:custGeom>
              <a:avLst/>
              <a:gdLst>
                <a:gd name="T0" fmla="*/ 269 w 336"/>
                <a:gd name="T1" fmla="*/ 0 h 225"/>
                <a:gd name="T2" fmla="*/ 203 w 336"/>
                <a:gd name="T3" fmla="*/ 27 h 225"/>
                <a:gd name="T4" fmla="*/ 202 w 336"/>
                <a:gd name="T5" fmla="*/ 29 h 225"/>
                <a:gd name="T6" fmla="*/ 180 w 336"/>
                <a:gd name="T7" fmla="*/ 114 h 225"/>
                <a:gd name="T8" fmla="*/ 152 w 336"/>
                <a:gd name="T9" fmla="*/ 86 h 225"/>
                <a:gd name="T10" fmla="*/ 89 w 336"/>
                <a:gd name="T11" fmla="*/ 61 h 225"/>
                <a:gd name="T12" fmla="*/ 24 w 336"/>
                <a:gd name="T13" fmla="*/ 88 h 225"/>
                <a:gd name="T14" fmla="*/ 23 w 336"/>
                <a:gd name="T15" fmla="*/ 90 h 225"/>
                <a:gd name="T16" fmla="*/ 0 w 336"/>
                <a:gd name="T17" fmla="*/ 130 h 225"/>
                <a:gd name="T18" fmla="*/ 56 w 336"/>
                <a:gd name="T19" fmla="*/ 173 h 225"/>
                <a:gd name="T20" fmla="*/ 56 w 336"/>
                <a:gd name="T21" fmla="*/ 175 h 225"/>
                <a:gd name="T22" fmla="*/ 68 w 336"/>
                <a:gd name="T23" fmla="*/ 225 h 225"/>
                <a:gd name="T24" fmla="*/ 336 w 336"/>
                <a:gd name="T25" fmla="*/ 29 h 225"/>
                <a:gd name="T26" fmla="*/ 331 w 336"/>
                <a:gd name="T27" fmla="*/ 25 h 225"/>
                <a:gd name="T28" fmla="*/ 269 w 336"/>
                <a:gd name="T2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225">
                  <a:moveTo>
                    <a:pt x="269" y="0"/>
                  </a:moveTo>
                  <a:cubicBezTo>
                    <a:pt x="245" y="0"/>
                    <a:pt x="221" y="9"/>
                    <a:pt x="203" y="27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180" y="52"/>
                    <a:pt x="172" y="84"/>
                    <a:pt x="180" y="114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34" y="69"/>
                    <a:pt x="112" y="61"/>
                    <a:pt x="89" y="61"/>
                  </a:cubicBezTo>
                  <a:cubicBezTo>
                    <a:pt x="65" y="61"/>
                    <a:pt x="42" y="70"/>
                    <a:pt x="24" y="88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11" y="101"/>
                    <a:pt x="4" y="115"/>
                    <a:pt x="0" y="130"/>
                  </a:cubicBezTo>
                  <a:cubicBezTo>
                    <a:pt x="23" y="136"/>
                    <a:pt x="43" y="151"/>
                    <a:pt x="56" y="173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65" y="190"/>
                    <a:pt x="69" y="208"/>
                    <a:pt x="68" y="225"/>
                  </a:cubicBezTo>
                  <a:cubicBezTo>
                    <a:pt x="336" y="29"/>
                    <a:pt x="336" y="29"/>
                    <a:pt x="336" y="29"/>
                  </a:cubicBezTo>
                  <a:cubicBezTo>
                    <a:pt x="331" y="25"/>
                    <a:pt x="331" y="25"/>
                    <a:pt x="331" y="25"/>
                  </a:cubicBezTo>
                  <a:cubicBezTo>
                    <a:pt x="314" y="8"/>
                    <a:pt x="291" y="0"/>
                    <a:pt x="269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5" name="Freeform 49"/>
            <p:cNvSpPr>
              <a:spLocks noEditPoints="1"/>
            </p:cNvSpPr>
            <p:nvPr/>
          </p:nvSpPr>
          <p:spPr bwMode="auto">
            <a:xfrm>
              <a:off x="5589445" y="4258689"/>
              <a:ext cx="273611" cy="155446"/>
            </a:xfrm>
            <a:custGeom>
              <a:avLst/>
              <a:gdLst>
                <a:gd name="T0" fmla="*/ 264 w 265"/>
                <a:gd name="T1" fmla="*/ 1 h 150"/>
                <a:gd name="T2" fmla="*/ 0 w 265"/>
                <a:gd name="T3" fmla="*/ 150 h 150"/>
                <a:gd name="T4" fmla="*/ 0 w 265"/>
                <a:gd name="T5" fmla="*/ 150 h 150"/>
                <a:gd name="T6" fmla="*/ 264 w 265"/>
                <a:gd name="T7" fmla="*/ 1 h 150"/>
                <a:gd name="T8" fmla="*/ 264 w 265"/>
                <a:gd name="T9" fmla="*/ 0 h 150"/>
                <a:gd name="T10" fmla="*/ 264 w 265"/>
                <a:gd name="T11" fmla="*/ 1 h 150"/>
                <a:gd name="T12" fmla="*/ 264 w 265"/>
                <a:gd name="T13" fmla="*/ 0 h 150"/>
                <a:gd name="T14" fmla="*/ 265 w 265"/>
                <a:gd name="T15" fmla="*/ 0 h 150"/>
                <a:gd name="T16" fmla="*/ 264 w 265"/>
                <a:gd name="T17" fmla="*/ 0 h 150"/>
                <a:gd name="T18" fmla="*/ 265 w 265"/>
                <a:gd name="T19" fmla="*/ 0 h 150"/>
                <a:gd name="T20" fmla="*/ 265 w 265"/>
                <a:gd name="T21" fmla="*/ 0 h 150"/>
                <a:gd name="T22" fmla="*/ 265 w 265"/>
                <a:gd name="T23" fmla="*/ 0 h 150"/>
                <a:gd name="T24" fmla="*/ 265 w 265"/>
                <a:gd name="T25" fmla="*/ 0 h 150"/>
                <a:gd name="T26" fmla="*/ 265 w 265"/>
                <a:gd name="T27" fmla="*/ 0 h 150"/>
                <a:gd name="T28" fmla="*/ 265 w 265"/>
                <a:gd name="T29" fmla="*/ 0 h 150"/>
                <a:gd name="T30" fmla="*/ 265 w 265"/>
                <a:gd name="T3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5" h="150">
                  <a:moveTo>
                    <a:pt x="264" y="1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64" y="1"/>
                    <a:pt x="264" y="1"/>
                    <a:pt x="264" y="1"/>
                  </a:cubicBezTo>
                  <a:moveTo>
                    <a:pt x="264" y="0"/>
                  </a:moveTo>
                  <a:cubicBezTo>
                    <a:pt x="264" y="1"/>
                    <a:pt x="264" y="1"/>
                    <a:pt x="264" y="1"/>
                  </a:cubicBezTo>
                  <a:cubicBezTo>
                    <a:pt x="264" y="1"/>
                    <a:pt x="264" y="0"/>
                    <a:pt x="264" y="0"/>
                  </a:cubicBezTo>
                  <a:moveTo>
                    <a:pt x="265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4" y="0"/>
                    <a:pt x="264" y="0"/>
                    <a:pt x="265" y="0"/>
                  </a:cubicBezTo>
                  <a:moveTo>
                    <a:pt x="26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26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6" name="Freeform 50"/>
            <p:cNvSpPr/>
            <p:nvPr/>
          </p:nvSpPr>
          <p:spPr bwMode="auto">
            <a:xfrm>
              <a:off x="5561642" y="4086182"/>
              <a:ext cx="348806" cy="327954"/>
            </a:xfrm>
            <a:custGeom>
              <a:avLst/>
              <a:gdLst>
                <a:gd name="T0" fmla="*/ 269 w 338"/>
                <a:gd name="T1" fmla="*/ 0 h 317"/>
                <a:gd name="T2" fmla="*/ 283 w 338"/>
                <a:gd name="T3" fmla="*/ 75 h 317"/>
                <a:gd name="T4" fmla="*/ 269 w 338"/>
                <a:gd name="T5" fmla="*/ 62 h 317"/>
                <a:gd name="T6" fmla="*/ 207 w 338"/>
                <a:gd name="T7" fmla="*/ 37 h 317"/>
                <a:gd name="T8" fmla="*/ 142 w 338"/>
                <a:gd name="T9" fmla="*/ 64 h 317"/>
                <a:gd name="T10" fmla="*/ 140 w 338"/>
                <a:gd name="T11" fmla="*/ 66 h 317"/>
                <a:gd name="T12" fmla="*/ 128 w 338"/>
                <a:gd name="T13" fmla="*/ 175 h 317"/>
                <a:gd name="T14" fmla="*/ 99 w 338"/>
                <a:gd name="T15" fmla="*/ 170 h 317"/>
                <a:gd name="T16" fmla="*/ 34 w 338"/>
                <a:gd name="T17" fmla="*/ 198 h 317"/>
                <a:gd name="T18" fmla="*/ 33 w 338"/>
                <a:gd name="T19" fmla="*/ 199 h 317"/>
                <a:gd name="T20" fmla="*/ 27 w 338"/>
                <a:gd name="T21" fmla="*/ 317 h 317"/>
                <a:gd name="T22" fmla="*/ 291 w 338"/>
                <a:gd name="T23" fmla="*/ 168 h 317"/>
                <a:gd name="T24" fmla="*/ 291 w 338"/>
                <a:gd name="T25" fmla="*/ 168 h 317"/>
                <a:gd name="T26" fmla="*/ 291 w 338"/>
                <a:gd name="T27" fmla="*/ 167 h 317"/>
                <a:gd name="T28" fmla="*/ 291 w 338"/>
                <a:gd name="T29" fmla="*/ 167 h 317"/>
                <a:gd name="T30" fmla="*/ 292 w 338"/>
                <a:gd name="T31" fmla="*/ 167 h 317"/>
                <a:gd name="T32" fmla="*/ 292 w 338"/>
                <a:gd name="T33" fmla="*/ 167 h 317"/>
                <a:gd name="T34" fmla="*/ 292 w 338"/>
                <a:gd name="T35" fmla="*/ 167 h 317"/>
                <a:gd name="T36" fmla="*/ 292 w 338"/>
                <a:gd name="T37" fmla="*/ 167 h 317"/>
                <a:gd name="T38" fmla="*/ 292 w 338"/>
                <a:gd name="T39" fmla="*/ 167 h 317"/>
                <a:gd name="T40" fmla="*/ 337 w 338"/>
                <a:gd name="T41" fmla="*/ 95 h 317"/>
                <a:gd name="T42" fmla="*/ 337 w 338"/>
                <a:gd name="T43" fmla="*/ 95 h 317"/>
                <a:gd name="T44" fmla="*/ 337 w 338"/>
                <a:gd name="T45" fmla="*/ 95 h 317"/>
                <a:gd name="T46" fmla="*/ 325 w 338"/>
                <a:gd name="T47" fmla="*/ 45 h 317"/>
                <a:gd name="T48" fmla="*/ 325 w 338"/>
                <a:gd name="T49" fmla="*/ 43 h 317"/>
                <a:gd name="T50" fmla="*/ 269 w 338"/>
                <a:gd name="T51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8" h="317">
                  <a:moveTo>
                    <a:pt x="269" y="0"/>
                  </a:moveTo>
                  <a:cubicBezTo>
                    <a:pt x="263" y="25"/>
                    <a:pt x="268" y="53"/>
                    <a:pt x="283" y="75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52" y="45"/>
                    <a:pt x="229" y="37"/>
                    <a:pt x="207" y="37"/>
                  </a:cubicBezTo>
                  <a:cubicBezTo>
                    <a:pt x="183" y="37"/>
                    <a:pt x="159" y="46"/>
                    <a:pt x="142" y="64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11" y="96"/>
                    <a:pt x="108" y="141"/>
                    <a:pt x="128" y="175"/>
                  </a:cubicBezTo>
                  <a:cubicBezTo>
                    <a:pt x="119" y="172"/>
                    <a:pt x="109" y="170"/>
                    <a:pt x="99" y="170"/>
                  </a:cubicBezTo>
                  <a:cubicBezTo>
                    <a:pt x="76" y="170"/>
                    <a:pt x="52" y="180"/>
                    <a:pt x="34" y="198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2" y="232"/>
                    <a:pt x="0" y="282"/>
                    <a:pt x="27" y="317"/>
                  </a:cubicBezTo>
                  <a:cubicBezTo>
                    <a:pt x="291" y="168"/>
                    <a:pt x="291" y="168"/>
                    <a:pt x="291" y="168"/>
                  </a:cubicBezTo>
                  <a:cubicBezTo>
                    <a:pt x="291" y="168"/>
                    <a:pt x="291" y="168"/>
                    <a:pt x="291" y="168"/>
                  </a:cubicBezTo>
                  <a:cubicBezTo>
                    <a:pt x="291" y="168"/>
                    <a:pt x="291" y="168"/>
                    <a:pt x="291" y="167"/>
                  </a:cubicBezTo>
                  <a:cubicBezTo>
                    <a:pt x="291" y="167"/>
                    <a:pt x="291" y="167"/>
                    <a:pt x="291" y="167"/>
                  </a:cubicBezTo>
                  <a:cubicBezTo>
                    <a:pt x="291" y="167"/>
                    <a:pt x="291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319" y="151"/>
                    <a:pt x="335" y="124"/>
                    <a:pt x="337" y="95"/>
                  </a:cubicBezTo>
                  <a:cubicBezTo>
                    <a:pt x="337" y="95"/>
                    <a:pt x="337" y="95"/>
                    <a:pt x="337" y="95"/>
                  </a:cubicBezTo>
                  <a:cubicBezTo>
                    <a:pt x="337" y="95"/>
                    <a:pt x="337" y="95"/>
                    <a:pt x="337" y="95"/>
                  </a:cubicBezTo>
                  <a:cubicBezTo>
                    <a:pt x="338" y="78"/>
                    <a:pt x="334" y="60"/>
                    <a:pt x="325" y="45"/>
                  </a:cubicBezTo>
                  <a:cubicBezTo>
                    <a:pt x="325" y="43"/>
                    <a:pt x="325" y="43"/>
                    <a:pt x="325" y="43"/>
                  </a:cubicBezTo>
                  <a:cubicBezTo>
                    <a:pt x="312" y="21"/>
                    <a:pt x="292" y="6"/>
                    <a:pt x="269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7" name="Freeform 51"/>
            <p:cNvSpPr/>
            <p:nvPr/>
          </p:nvSpPr>
          <p:spPr bwMode="auto">
            <a:xfrm>
              <a:off x="6037459" y="3929472"/>
              <a:ext cx="299518" cy="295095"/>
            </a:xfrm>
            <a:custGeom>
              <a:avLst/>
              <a:gdLst>
                <a:gd name="T0" fmla="*/ 126 w 290"/>
                <a:gd name="T1" fmla="*/ 251 h 286"/>
                <a:gd name="T2" fmla="*/ 37 w 290"/>
                <a:gd name="T3" fmla="*/ 166 h 286"/>
                <a:gd name="T4" fmla="*/ 34 w 290"/>
                <a:gd name="T5" fmla="*/ 39 h 286"/>
                <a:gd name="T6" fmla="*/ 35 w 290"/>
                <a:gd name="T7" fmla="*/ 37 h 286"/>
                <a:gd name="T8" fmla="*/ 163 w 290"/>
                <a:gd name="T9" fmla="*/ 35 h 286"/>
                <a:gd name="T10" fmla="*/ 253 w 290"/>
                <a:gd name="T11" fmla="*/ 119 h 286"/>
                <a:gd name="T12" fmla="*/ 255 w 290"/>
                <a:gd name="T13" fmla="*/ 247 h 286"/>
                <a:gd name="T14" fmla="*/ 254 w 290"/>
                <a:gd name="T15" fmla="*/ 248 h 286"/>
                <a:gd name="T16" fmla="*/ 126 w 290"/>
                <a:gd name="T17" fmla="*/ 25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86">
                  <a:moveTo>
                    <a:pt x="126" y="25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4" y="39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70" y="1"/>
                    <a:pt x="127" y="0"/>
                    <a:pt x="163" y="35"/>
                  </a:cubicBezTo>
                  <a:cubicBezTo>
                    <a:pt x="253" y="119"/>
                    <a:pt x="253" y="119"/>
                    <a:pt x="253" y="119"/>
                  </a:cubicBezTo>
                  <a:cubicBezTo>
                    <a:pt x="289" y="154"/>
                    <a:pt x="290" y="211"/>
                    <a:pt x="255" y="247"/>
                  </a:cubicBezTo>
                  <a:cubicBezTo>
                    <a:pt x="254" y="248"/>
                    <a:pt x="254" y="248"/>
                    <a:pt x="254" y="248"/>
                  </a:cubicBezTo>
                  <a:cubicBezTo>
                    <a:pt x="219" y="284"/>
                    <a:pt x="162" y="286"/>
                    <a:pt x="126" y="25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8" name="Freeform 52"/>
            <p:cNvSpPr/>
            <p:nvPr/>
          </p:nvSpPr>
          <p:spPr bwMode="auto">
            <a:xfrm>
              <a:off x="5851682" y="3992661"/>
              <a:ext cx="390511" cy="387984"/>
            </a:xfrm>
            <a:custGeom>
              <a:avLst/>
              <a:gdLst>
                <a:gd name="T0" fmla="*/ 214 w 378"/>
                <a:gd name="T1" fmla="*/ 341 h 376"/>
                <a:gd name="T2" fmla="*/ 37 w 378"/>
                <a:gd name="T3" fmla="*/ 166 h 376"/>
                <a:gd name="T4" fmla="*/ 35 w 378"/>
                <a:gd name="T5" fmla="*/ 39 h 376"/>
                <a:gd name="T6" fmla="*/ 36 w 378"/>
                <a:gd name="T7" fmla="*/ 37 h 376"/>
                <a:gd name="T8" fmla="*/ 164 w 378"/>
                <a:gd name="T9" fmla="*/ 35 h 376"/>
                <a:gd name="T10" fmla="*/ 341 w 378"/>
                <a:gd name="T11" fmla="*/ 210 h 376"/>
                <a:gd name="T12" fmla="*/ 343 w 378"/>
                <a:gd name="T13" fmla="*/ 337 h 376"/>
                <a:gd name="T14" fmla="*/ 342 w 378"/>
                <a:gd name="T15" fmla="*/ 339 h 376"/>
                <a:gd name="T16" fmla="*/ 214 w 378"/>
                <a:gd name="T17" fmla="*/ 34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376">
                  <a:moveTo>
                    <a:pt x="214" y="34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5" y="39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70" y="1"/>
                    <a:pt x="128" y="0"/>
                    <a:pt x="164" y="35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77" y="244"/>
                    <a:pt x="378" y="301"/>
                    <a:pt x="343" y="337"/>
                  </a:cubicBezTo>
                  <a:cubicBezTo>
                    <a:pt x="342" y="339"/>
                    <a:pt x="342" y="339"/>
                    <a:pt x="342" y="339"/>
                  </a:cubicBezTo>
                  <a:cubicBezTo>
                    <a:pt x="308" y="375"/>
                    <a:pt x="250" y="376"/>
                    <a:pt x="214" y="34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9" name="Freeform 53"/>
            <p:cNvSpPr/>
            <p:nvPr/>
          </p:nvSpPr>
          <p:spPr bwMode="auto">
            <a:xfrm>
              <a:off x="5696236" y="4101979"/>
              <a:ext cx="343751" cy="331745"/>
            </a:xfrm>
            <a:custGeom>
              <a:avLst/>
              <a:gdLst>
                <a:gd name="T0" fmla="*/ 170 w 333"/>
                <a:gd name="T1" fmla="*/ 287 h 321"/>
                <a:gd name="T2" fmla="*/ 37 w 333"/>
                <a:gd name="T3" fmla="*/ 166 h 321"/>
                <a:gd name="T4" fmla="*/ 34 w 333"/>
                <a:gd name="T5" fmla="*/ 39 h 321"/>
                <a:gd name="T6" fmla="*/ 36 w 333"/>
                <a:gd name="T7" fmla="*/ 37 h 321"/>
                <a:gd name="T8" fmla="*/ 163 w 333"/>
                <a:gd name="T9" fmla="*/ 35 h 321"/>
                <a:gd name="T10" fmla="*/ 296 w 333"/>
                <a:gd name="T11" fmla="*/ 155 h 321"/>
                <a:gd name="T12" fmla="*/ 298 w 333"/>
                <a:gd name="T13" fmla="*/ 283 h 321"/>
                <a:gd name="T14" fmla="*/ 297 w 333"/>
                <a:gd name="T15" fmla="*/ 284 h 321"/>
                <a:gd name="T16" fmla="*/ 170 w 333"/>
                <a:gd name="T17" fmla="*/ 28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21">
                  <a:moveTo>
                    <a:pt x="170" y="287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4" y="39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70" y="1"/>
                    <a:pt x="127" y="0"/>
                    <a:pt x="163" y="35"/>
                  </a:cubicBezTo>
                  <a:cubicBezTo>
                    <a:pt x="296" y="155"/>
                    <a:pt x="296" y="155"/>
                    <a:pt x="296" y="155"/>
                  </a:cubicBezTo>
                  <a:cubicBezTo>
                    <a:pt x="332" y="190"/>
                    <a:pt x="333" y="247"/>
                    <a:pt x="298" y="283"/>
                  </a:cubicBezTo>
                  <a:cubicBezTo>
                    <a:pt x="297" y="284"/>
                    <a:pt x="297" y="284"/>
                    <a:pt x="297" y="284"/>
                  </a:cubicBezTo>
                  <a:cubicBezTo>
                    <a:pt x="263" y="320"/>
                    <a:pt x="206" y="321"/>
                    <a:pt x="170" y="287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0" name="Freeform 54"/>
            <p:cNvSpPr/>
            <p:nvPr/>
          </p:nvSpPr>
          <p:spPr bwMode="auto">
            <a:xfrm>
              <a:off x="5585654" y="4240364"/>
              <a:ext cx="259077" cy="254022"/>
            </a:xfrm>
            <a:custGeom>
              <a:avLst/>
              <a:gdLst>
                <a:gd name="T0" fmla="*/ 87 w 251"/>
                <a:gd name="T1" fmla="*/ 211 h 246"/>
                <a:gd name="T2" fmla="*/ 37 w 251"/>
                <a:gd name="T3" fmla="*/ 166 h 246"/>
                <a:gd name="T4" fmla="*/ 34 w 251"/>
                <a:gd name="T5" fmla="*/ 38 h 246"/>
                <a:gd name="T6" fmla="*/ 35 w 251"/>
                <a:gd name="T7" fmla="*/ 37 h 246"/>
                <a:gd name="T8" fmla="*/ 163 w 251"/>
                <a:gd name="T9" fmla="*/ 34 h 246"/>
                <a:gd name="T10" fmla="*/ 214 w 251"/>
                <a:gd name="T11" fmla="*/ 79 h 246"/>
                <a:gd name="T12" fmla="*/ 216 w 251"/>
                <a:gd name="T13" fmla="*/ 207 h 246"/>
                <a:gd name="T14" fmla="*/ 215 w 251"/>
                <a:gd name="T15" fmla="*/ 208 h 246"/>
                <a:gd name="T16" fmla="*/ 87 w 251"/>
                <a:gd name="T17" fmla="*/ 21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246">
                  <a:moveTo>
                    <a:pt x="87" y="21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1"/>
                    <a:pt x="0" y="74"/>
                    <a:pt x="34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70" y="1"/>
                    <a:pt x="127" y="0"/>
                    <a:pt x="163" y="34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50" y="114"/>
                    <a:pt x="251" y="171"/>
                    <a:pt x="216" y="207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181" y="244"/>
                    <a:pt x="123" y="246"/>
                    <a:pt x="87" y="21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1" name="Freeform 55"/>
            <p:cNvSpPr/>
            <p:nvPr/>
          </p:nvSpPr>
          <p:spPr bwMode="auto">
            <a:xfrm>
              <a:off x="5171763" y="3382883"/>
              <a:ext cx="756378" cy="415155"/>
            </a:xfrm>
            <a:custGeom>
              <a:avLst/>
              <a:gdLst>
                <a:gd name="T0" fmla="*/ 0 w 733"/>
                <a:gd name="T1" fmla="*/ 22 h 402"/>
                <a:gd name="T2" fmla="*/ 401 w 733"/>
                <a:gd name="T3" fmla="*/ 2 h 402"/>
                <a:gd name="T4" fmla="*/ 536 w 733"/>
                <a:gd name="T5" fmla="*/ 54 h 402"/>
                <a:gd name="T6" fmla="*/ 689 w 733"/>
                <a:gd name="T7" fmla="*/ 205 h 402"/>
                <a:gd name="T8" fmla="*/ 693 w 733"/>
                <a:gd name="T9" fmla="*/ 356 h 402"/>
                <a:gd name="T10" fmla="*/ 691 w 733"/>
                <a:gd name="T11" fmla="*/ 358 h 402"/>
                <a:gd name="T12" fmla="*/ 540 w 733"/>
                <a:gd name="T13" fmla="*/ 361 h 402"/>
                <a:gd name="T14" fmla="*/ 370 w 733"/>
                <a:gd name="T15" fmla="*/ 193 h 402"/>
                <a:gd name="T16" fmla="*/ 13 w 733"/>
                <a:gd name="T17" fmla="*/ 244 h 402"/>
                <a:gd name="T18" fmla="*/ 0 w 733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3" h="402">
                  <a:moveTo>
                    <a:pt x="0" y="22"/>
                  </a:moveTo>
                  <a:cubicBezTo>
                    <a:pt x="401" y="2"/>
                    <a:pt x="401" y="2"/>
                    <a:pt x="401" y="2"/>
                  </a:cubicBezTo>
                  <a:cubicBezTo>
                    <a:pt x="451" y="0"/>
                    <a:pt x="500" y="18"/>
                    <a:pt x="536" y="54"/>
                  </a:cubicBezTo>
                  <a:cubicBezTo>
                    <a:pt x="689" y="205"/>
                    <a:pt x="689" y="205"/>
                    <a:pt x="689" y="205"/>
                  </a:cubicBezTo>
                  <a:cubicBezTo>
                    <a:pt x="732" y="246"/>
                    <a:pt x="733" y="314"/>
                    <a:pt x="693" y="356"/>
                  </a:cubicBezTo>
                  <a:cubicBezTo>
                    <a:pt x="691" y="358"/>
                    <a:pt x="691" y="358"/>
                    <a:pt x="691" y="358"/>
                  </a:cubicBezTo>
                  <a:cubicBezTo>
                    <a:pt x="650" y="401"/>
                    <a:pt x="583" y="402"/>
                    <a:pt x="540" y="361"/>
                  </a:cubicBezTo>
                  <a:cubicBezTo>
                    <a:pt x="370" y="193"/>
                    <a:pt x="370" y="193"/>
                    <a:pt x="370" y="193"/>
                  </a:cubicBezTo>
                  <a:cubicBezTo>
                    <a:pt x="13" y="244"/>
                    <a:pt x="13" y="244"/>
                    <a:pt x="13" y="244"/>
                  </a:cubicBez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2" name="Freeform 56"/>
            <p:cNvSpPr/>
            <p:nvPr/>
          </p:nvSpPr>
          <p:spPr bwMode="auto">
            <a:xfrm>
              <a:off x="5553427" y="3582561"/>
              <a:ext cx="345647" cy="236329"/>
            </a:xfrm>
            <a:custGeom>
              <a:avLst/>
              <a:gdLst>
                <a:gd name="T0" fmla="*/ 0 w 335"/>
                <a:gd name="T1" fmla="*/ 0 h 229"/>
                <a:gd name="T2" fmla="*/ 147 w 335"/>
                <a:gd name="T3" fmla="*/ 189 h 229"/>
                <a:gd name="T4" fmla="*/ 230 w 335"/>
                <a:gd name="T5" fmla="*/ 229 h 229"/>
                <a:gd name="T6" fmla="*/ 297 w 335"/>
                <a:gd name="T7" fmla="*/ 205 h 229"/>
                <a:gd name="T8" fmla="*/ 299 w 335"/>
                <a:gd name="T9" fmla="*/ 204 h 229"/>
                <a:gd name="T10" fmla="*/ 335 w 335"/>
                <a:gd name="T11" fmla="*/ 148 h 229"/>
                <a:gd name="T12" fmla="*/ 323 w 335"/>
                <a:gd name="T13" fmla="*/ 163 h 229"/>
                <a:gd name="T14" fmla="*/ 323 w 335"/>
                <a:gd name="T15" fmla="*/ 163 h 229"/>
                <a:gd name="T16" fmla="*/ 323 w 335"/>
                <a:gd name="T17" fmla="*/ 163 h 229"/>
                <a:gd name="T18" fmla="*/ 321 w 335"/>
                <a:gd name="T19" fmla="*/ 165 h 229"/>
                <a:gd name="T20" fmla="*/ 244 w 335"/>
                <a:gd name="T21" fmla="*/ 198 h 229"/>
                <a:gd name="T22" fmla="*/ 170 w 335"/>
                <a:gd name="T23" fmla="*/ 168 h 229"/>
                <a:gd name="T24" fmla="*/ 0 w 335"/>
                <a:gd name="T2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5" h="229">
                  <a:moveTo>
                    <a:pt x="0" y="0"/>
                  </a:moveTo>
                  <a:cubicBezTo>
                    <a:pt x="147" y="189"/>
                    <a:pt x="147" y="189"/>
                    <a:pt x="147" y="189"/>
                  </a:cubicBezTo>
                  <a:cubicBezTo>
                    <a:pt x="168" y="215"/>
                    <a:pt x="199" y="229"/>
                    <a:pt x="230" y="229"/>
                  </a:cubicBezTo>
                  <a:cubicBezTo>
                    <a:pt x="254" y="229"/>
                    <a:pt x="277" y="221"/>
                    <a:pt x="297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317" y="189"/>
                    <a:pt x="329" y="169"/>
                    <a:pt x="335" y="148"/>
                  </a:cubicBezTo>
                  <a:cubicBezTo>
                    <a:pt x="332" y="153"/>
                    <a:pt x="327" y="158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1" y="165"/>
                    <a:pt x="321" y="165"/>
                    <a:pt x="321" y="165"/>
                  </a:cubicBezTo>
                  <a:cubicBezTo>
                    <a:pt x="300" y="187"/>
                    <a:pt x="272" y="198"/>
                    <a:pt x="244" y="198"/>
                  </a:cubicBezTo>
                  <a:cubicBezTo>
                    <a:pt x="217" y="198"/>
                    <a:pt x="191" y="188"/>
                    <a:pt x="170" y="16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3" name="Freeform 57"/>
            <p:cNvSpPr>
              <a:spLocks noEditPoints="1"/>
            </p:cNvSpPr>
            <p:nvPr/>
          </p:nvSpPr>
          <p:spPr bwMode="auto">
            <a:xfrm>
              <a:off x="5553427" y="3582561"/>
              <a:ext cx="345647" cy="204102"/>
            </a:xfrm>
            <a:custGeom>
              <a:avLst/>
              <a:gdLst>
                <a:gd name="T0" fmla="*/ 335 w 335"/>
                <a:gd name="T1" fmla="*/ 148 h 198"/>
                <a:gd name="T2" fmla="*/ 323 w 335"/>
                <a:gd name="T3" fmla="*/ 163 h 198"/>
                <a:gd name="T4" fmla="*/ 335 w 335"/>
                <a:gd name="T5" fmla="*/ 148 h 198"/>
                <a:gd name="T6" fmla="*/ 335 w 335"/>
                <a:gd name="T7" fmla="*/ 148 h 198"/>
                <a:gd name="T8" fmla="*/ 0 w 335"/>
                <a:gd name="T9" fmla="*/ 0 h 198"/>
                <a:gd name="T10" fmla="*/ 0 w 335"/>
                <a:gd name="T11" fmla="*/ 0 h 198"/>
                <a:gd name="T12" fmla="*/ 170 w 335"/>
                <a:gd name="T13" fmla="*/ 168 h 198"/>
                <a:gd name="T14" fmla="*/ 244 w 335"/>
                <a:gd name="T15" fmla="*/ 198 h 198"/>
                <a:gd name="T16" fmla="*/ 321 w 335"/>
                <a:gd name="T17" fmla="*/ 165 h 198"/>
                <a:gd name="T18" fmla="*/ 323 w 335"/>
                <a:gd name="T19" fmla="*/ 163 h 198"/>
                <a:gd name="T20" fmla="*/ 323 w 335"/>
                <a:gd name="T21" fmla="*/ 163 h 198"/>
                <a:gd name="T22" fmla="*/ 323 w 335"/>
                <a:gd name="T23" fmla="*/ 163 h 198"/>
                <a:gd name="T24" fmla="*/ 321 w 335"/>
                <a:gd name="T25" fmla="*/ 165 h 198"/>
                <a:gd name="T26" fmla="*/ 244 w 335"/>
                <a:gd name="T27" fmla="*/ 198 h 198"/>
                <a:gd name="T28" fmla="*/ 170 w 335"/>
                <a:gd name="T29" fmla="*/ 168 h 198"/>
                <a:gd name="T30" fmla="*/ 0 w 335"/>
                <a:gd name="T3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5" h="198">
                  <a:moveTo>
                    <a:pt x="335" y="148"/>
                  </a:moveTo>
                  <a:cubicBezTo>
                    <a:pt x="332" y="153"/>
                    <a:pt x="327" y="158"/>
                    <a:pt x="323" y="163"/>
                  </a:cubicBezTo>
                  <a:cubicBezTo>
                    <a:pt x="327" y="158"/>
                    <a:pt x="332" y="153"/>
                    <a:pt x="335" y="148"/>
                  </a:cubicBezTo>
                  <a:cubicBezTo>
                    <a:pt x="335" y="148"/>
                    <a:pt x="335" y="148"/>
                    <a:pt x="335" y="14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0" y="168"/>
                    <a:pt x="170" y="168"/>
                    <a:pt x="170" y="168"/>
                  </a:cubicBezTo>
                  <a:cubicBezTo>
                    <a:pt x="191" y="188"/>
                    <a:pt x="217" y="198"/>
                    <a:pt x="244" y="198"/>
                  </a:cubicBezTo>
                  <a:cubicBezTo>
                    <a:pt x="272" y="198"/>
                    <a:pt x="300" y="187"/>
                    <a:pt x="321" y="165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1" y="165"/>
                    <a:pt x="321" y="165"/>
                    <a:pt x="321" y="165"/>
                  </a:cubicBezTo>
                  <a:cubicBezTo>
                    <a:pt x="300" y="187"/>
                    <a:pt x="272" y="198"/>
                    <a:pt x="244" y="198"/>
                  </a:cubicBezTo>
                  <a:cubicBezTo>
                    <a:pt x="217" y="198"/>
                    <a:pt x="191" y="188"/>
                    <a:pt x="170" y="16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C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4" name="Freeform 60"/>
            <p:cNvSpPr/>
            <p:nvPr/>
          </p:nvSpPr>
          <p:spPr bwMode="auto">
            <a:xfrm>
              <a:off x="4900048" y="3380987"/>
              <a:ext cx="120060" cy="470130"/>
            </a:xfrm>
            <a:custGeom>
              <a:avLst/>
              <a:gdLst>
                <a:gd name="T0" fmla="*/ 190 w 190"/>
                <a:gd name="T1" fmla="*/ 0 h 744"/>
                <a:gd name="T2" fmla="*/ 0 w 190"/>
                <a:gd name="T3" fmla="*/ 734 h 744"/>
                <a:gd name="T4" fmla="*/ 82 w 190"/>
                <a:gd name="T5" fmla="*/ 744 h 744"/>
                <a:gd name="T6" fmla="*/ 190 w 190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744">
                  <a:moveTo>
                    <a:pt x="190" y="0"/>
                  </a:moveTo>
                  <a:lnTo>
                    <a:pt x="0" y="734"/>
                  </a:lnTo>
                  <a:lnTo>
                    <a:pt x="82" y="744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E4C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5" name="Freeform 64"/>
            <p:cNvSpPr/>
            <p:nvPr/>
          </p:nvSpPr>
          <p:spPr bwMode="auto">
            <a:xfrm>
              <a:off x="6268732" y="3368349"/>
              <a:ext cx="134594" cy="541534"/>
            </a:xfrm>
            <a:custGeom>
              <a:avLst/>
              <a:gdLst>
                <a:gd name="T0" fmla="*/ 0 w 213"/>
                <a:gd name="T1" fmla="*/ 0 h 857"/>
                <a:gd name="T2" fmla="*/ 76 w 213"/>
                <a:gd name="T3" fmla="*/ 857 h 857"/>
                <a:gd name="T4" fmla="*/ 213 w 213"/>
                <a:gd name="T5" fmla="*/ 819 h 857"/>
                <a:gd name="T6" fmla="*/ 0 w 213"/>
                <a:gd name="T7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857">
                  <a:moveTo>
                    <a:pt x="0" y="0"/>
                  </a:moveTo>
                  <a:lnTo>
                    <a:pt x="76" y="857"/>
                  </a:lnTo>
                  <a:lnTo>
                    <a:pt x="213" y="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6" name="Freeform 32"/>
            <p:cNvSpPr/>
            <p:nvPr/>
          </p:nvSpPr>
          <p:spPr bwMode="auto">
            <a:xfrm>
              <a:off x="6346838" y="1601043"/>
              <a:ext cx="5845162" cy="2362551"/>
            </a:xfrm>
            <a:custGeom>
              <a:avLst/>
              <a:gdLst>
                <a:gd name="T0" fmla="*/ 0 w 2791"/>
                <a:gd name="T1" fmla="*/ 816 h 1851"/>
                <a:gd name="T2" fmla="*/ 250 w 2791"/>
                <a:gd name="T3" fmla="*/ 1851 h 1851"/>
                <a:gd name="T4" fmla="*/ 2791 w 2791"/>
                <a:gd name="T5" fmla="*/ 1365 h 1851"/>
                <a:gd name="T6" fmla="*/ 2791 w 2791"/>
                <a:gd name="T7" fmla="*/ 0 h 1851"/>
                <a:gd name="T8" fmla="*/ 0 w 2791"/>
                <a:gd name="T9" fmla="*/ 816 h 1851"/>
                <a:gd name="connsiteX0" fmla="*/ 0 w 32507"/>
                <a:gd name="connsiteY0" fmla="*/ 14287 h 19879"/>
                <a:gd name="connsiteX1" fmla="*/ 896 w 32507"/>
                <a:gd name="connsiteY1" fmla="*/ 19879 h 19879"/>
                <a:gd name="connsiteX2" fmla="*/ 10000 w 32507"/>
                <a:gd name="connsiteY2" fmla="*/ 17253 h 19879"/>
                <a:gd name="connsiteX3" fmla="*/ 32507 w 32507"/>
                <a:gd name="connsiteY3" fmla="*/ 0 h 19879"/>
                <a:gd name="connsiteX4" fmla="*/ 0 w 32507"/>
                <a:gd name="connsiteY4" fmla="*/ 14287 h 19879"/>
                <a:gd name="connsiteX0-1" fmla="*/ 0 w 33261"/>
                <a:gd name="connsiteY0-2" fmla="*/ 14536 h 20128"/>
                <a:gd name="connsiteX1-3" fmla="*/ 896 w 33261"/>
                <a:gd name="connsiteY1-4" fmla="*/ 20128 h 20128"/>
                <a:gd name="connsiteX2-5" fmla="*/ 10000 w 33261"/>
                <a:gd name="connsiteY2-6" fmla="*/ 17502 h 20128"/>
                <a:gd name="connsiteX3-7" fmla="*/ 33261 w 33261"/>
                <a:gd name="connsiteY3-8" fmla="*/ 0 h 20128"/>
                <a:gd name="connsiteX4-9" fmla="*/ 0 w 33261"/>
                <a:gd name="connsiteY4-10" fmla="*/ 14536 h 20128"/>
                <a:gd name="connsiteX0-11" fmla="*/ 0 w 33261"/>
                <a:gd name="connsiteY0-12" fmla="*/ 14536 h 20128"/>
                <a:gd name="connsiteX1-13" fmla="*/ 896 w 33261"/>
                <a:gd name="connsiteY1-14" fmla="*/ 20128 h 20128"/>
                <a:gd name="connsiteX2-15" fmla="*/ 33119 w 33261"/>
                <a:gd name="connsiteY2-16" fmla="*/ 10715 h 20128"/>
                <a:gd name="connsiteX3-17" fmla="*/ 33261 w 33261"/>
                <a:gd name="connsiteY3-18" fmla="*/ 0 h 20128"/>
                <a:gd name="connsiteX4-19" fmla="*/ 0 w 33261"/>
                <a:gd name="connsiteY4-20" fmla="*/ 14536 h 20128"/>
                <a:gd name="connsiteX0-21" fmla="*/ 0 w 33143"/>
                <a:gd name="connsiteY0-22" fmla="*/ 14607 h 20199"/>
                <a:gd name="connsiteX1-23" fmla="*/ 896 w 33143"/>
                <a:gd name="connsiteY1-24" fmla="*/ 20199 h 20199"/>
                <a:gd name="connsiteX2-25" fmla="*/ 33119 w 33143"/>
                <a:gd name="connsiteY2-26" fmla="*/ 10786 h 20199"/>
                <a:gd name="connsiteX3-27" fmla="*/ 33143 w 33143"/>
                <a:gd name="connsiteY3-28" fmla="*/ 0 h 20199"/>
                <a:gd name="connsiteX4-29" fmla="*/ 0 w 33143"/>
                <a:gd name="connsiteY4-30" fmla="*/ 14607 h 201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143" h="20199">
                  <a:moveTo>
                    <a:pt x="0" y="14607"/>
                  </a:moveTo>
                  <a:lnTo>
                    <a:pt x="896" y="20199"/>
                  </a:lnTo>
                  <a:lnTo>
                    <a:pt x="33119" y="10786"/>
                  </a:lnTo>
                  <a:cubicBezTo>
                    <a:pt x="33166" y="7214"/>
                    <a:pt x="33096" y="3572"/>
                    <a:pt x="33143" y="0"/>
                  </a:cubicBezTo>
                  <a:lnTo>
                    <a:pt x="0" y="1460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7" name="Freeform 38"/>
            <p:cNvSpPr/>
            <p:nvPr/>
          </p:nvSpPr>
          <p:spPr bwMode="auto">
            <a:xfrm>
              <a:off x="-23122" y="1824921"/>
              <a:ext cx="4959188" cy="2110870"/>
            </a:xfrm>
            <a:custGeom>
              <a:avLst/>
              <a:gdLst>
                <a:gd name="T0" fmla="*/ 2803 w 2803"/>
                <a:gd name="T1" fmla="*/ 819 h 1854"/>
                <a:gd name="T2" fmla="*/ 2553 w 2803"/>
                <a:gd name="T3" fmla="*/ 1854 h 1854"/>
                <a:gd name="T4" fmla="*/ 0 w 2803"/>
                <a:gd name="T5" fmla="*/ 1363 h 1854"/>
                <a:gd name="T6" fmla="*/ 0 w 2803"/>
                <a:gd name="T7" fmla="*/ 0 h 1854"/>
                <a:gd name="T8" fmla="*/ 2803 w 2803"/>
                <a:gd name="T9" fmla="*/ 819 h 1854"/>
                <a:gd name="connsiteX0" fmla="*/ 28445 w 28445"/>
                <a:gd name="connsiteY0" fmla="*/ 12577 h 18160"/>
                <a:gd name="connsiteX1" fmla="*/ 27553 w 28445"/>
                <a:gd name="connsiteY1" fmla="*/ 18160 h 18160"/>
                <a:gd name="connsiteX2" fmla="*/ 18445 w 28445"/>
                <a:gd name="connsiteY2" fmla="*/ 15512 h 18160"/>
                <a:gd name="connsiteX3" fmla="*/ 0 w 28445"/>
                <a:gd name="connsiteY3" fmla="*/ 0 h 18160"/>
                <a:gd name="connsiteX4" fmla="*/ 28445 w 28445"/>
                <a:gd name="connsiteY4" fmla="*/ 12577 h 18160"/>
                <a:gd name="connsiteX0-1" fmla="*/ 28445 w 28445"/>
                <a:gd name="connsiteY0-2" fmla="*/ 12577 h 18160"/>
                <a:gd name="connsiteX1-3" fmla="*/ 27553 w 28445"/>
                <a:gd name="connsiteY1-4" fmla="*/ 18160 h 18160"/>
                <a:gd name="connsiteX2-5" fmla="*/ 517 w 28445"/>
                <a:gd name="connsiteY2-6" fmla="*/ 10119 h 18160"/>
                <a:gd name="connsiteX3-7" fmla="*/ 0 w 28445"/>
                <a:gd name="connsiteY3-8" fmla="*/ 0 h 18160"/>
                <a:gd name="connsiteX4-9" fmla="*/ 28445 w 28445"/>
                <a:gd name="connsiteY4-10" fmla="*/ 12577 h 18160"/>
                <a:gd name="connsiteX0-11" fmla="*/ 27999 w 27999"/>
                <a:gd name="connsiteY0-12" fmla="*/ 12435 h 18018"/>
                <a:gd name="connsiteX1-13" fmla="*/ 27107 w 27999"/>
                <a:gd name="connsiteY1-14" fmla="*/ 18018 h 18018"/>
                <a:gd name="connsiteX2-15" fmla="*/ 71 w 27999"/>
                <a:gd name="connsiteY2-16" fmla="*/ 9977 h 18018"/>
                <a:gd name="connsiteX3-17" fmla="*/ 0 w 27999"/>
                <a:gd name="connsiteY3-18" fmla="*/ 0 h 18018"/>
                <a:gd name="connsiteX4-19" fmla="*/ 27999 w 27999"/>
                <a:gd name="connsiteY4-20" fmla="*/ 12435 h 18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999" h="18018">
                  <a:moveTo>
                    <a:pt x="27999" y="12435"/>
                  </a:moveTo>
                  <a:lnTo>
                    <a:pt x="27107" y="18018"/>
                  </a:lnTo>
                  <a:lnTo>
                    <a:pt x="71" y="9977"/>
                  </a:lnTo>
                  <a:cubicBezTo>
                    <a:pt x="-101" y="6604"/>
                    <a:pt x="172" y="3373"/>
                    <a:pt x="0" y="0"/>
                  </a:cubicBezTo>
                  <a:lnTo>
                    <a:pt x="27999" y="1243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8" name="Freeform 33"/>
            <p:cNvSpPr/>
            <p:nvPr/>
          </p:nvSpPr>
          <p:spPr bwMode="auto">
            <a:xfrm>
              <a:off x="6558772" y="3735480"/>
              <a:ext cx="132698" cy="133962"/>
            </a:xfrm>
            <a:custGeom>
              <a:avLst/>
              <a:gdLst>
                <a:gd name="T0" fmla="*/ 128 w 128"/>
                <a:gd name="T1" fmla="*/ 65 h 130"/>
                <a:gd name="T2" fmla="*/ 63 w 128"/>
                <a:gd name="T3" fmla="*/ 130 h 130"/>
                <a:gd name="T4" fmla="*/ 0 w 128"/>
                <a:gd name="T5" fmla="*/ 65 h 130"/>
                <a:gd name="T6" fmla="*/ 67 w 128"/>
                <a:gd name="T7" fmla="*/ 2 h 130"/>
                <a:gd name="T8" fmla="*/ 128 w 128"/>
                <a:gd name="T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30">
                  <a:moveTo>
                    <a:pt x="128" y="65"/>
                  </a:moveTo>
                  <a:cubicBezTo>
                    <a:pt x="128" y="101"/>
                    <a:pt x="99" y="130"/>
                    <a:pt x="63" y="130"/>
                  </a:cubicBezTo>
                  <a:cubicBezTo>
                    <a:pt x="28" y="129"/>
                    <a:pt x="0" y="100"/>
                    <a:pt x="0" y="65"/>
                  </a:cubicBezTo>
                  <a:cubicBezTo>
                    <a:pt x="1" y="29"/>
                    <a:pt x="31" y="0"/>
                    <a:pt x="67" y="2"/>
                  </a:cubicBezTo>
                  <a:cubicBezTo>
                    <a:pt x="100" y="3"/>
                    <a:pt x="127" y="31"/>
                    <a:pt x="128" y="6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9" name="Freeform 34"/>
            <p:cNvSpPr/>
            <p:nvPr/>
          </p:nvSpPr>
          <p:spPr bwMode="auto">
            <a:xfrm>
              <a:off x="6759083" y="3695039"/>
              <a:ext cx="144704" cy="145336"/>
            </a:xfrm>
            <a:custGeom>
              <a:avLst/>
              <a:gdLst>
                <a:gd name="T0" fmla="*/ 133 w 140"/>
                <a:gd name="T1" fmla="*/ 60 h 141"/>
                <a:gd name="T2" fmla="*/ 59 w 140"/>
                <a:gd name="T3" fmla="*/ 133 h 141"/>
                <a:gd name="T4" fmla="*/ 7 w 140"/>
                <a:gd name="T5" fmla="*/ 80 h 141"/>
                <a:gd name="T6" fmla="*/ 82 w 140"/>
                <a:gd name="T7" fmla="*/ 7 h 141"/>
                <a:gd name="T8" fmla="*/ 133 w 140"/>
                <a:gd name="T9" fmla="*/ 6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3" y="60"/>
                  </a:moveTo>
                  <a:cubicBezTo>
                    <a:pt x="140" y="104"/>
                    <a:pt x="102" y="141"/>
                    <a:pt x="59" y="133"/>
                  </a:cubicBezTo>
                  <a:cubicBezTo>
                    <a:pt x="32" y="129"/>
                    <a:pt x="11" y="107"/>
                    <a:pt x="7" y="80"/>
                  </a:cubicBezTo>
                  <a:cubicBezTo>
                    <a:pt x="0" y="36"/>
                    <a:pt x="38" y="0"/>
                    <a:pt x="82" y="7"/>
                  </a:cubicBezTo>
                  <a:cubicBezTo>
                    <a:pt x="108" y="12"/>
                    <a:pt x="129" y="34"/>
                    <a:pt x="133" y="6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0" name="Freeform 35"/>
            <p:cNvSpPr/>
            <p:nvPr/>
          </p:nvSpPr>
          <p:spPr bwMode="auto">
            <a:xfrm>
              <a:off x="6966977" y="3659021"/>
              <a:ext cx="143440" cy="146600"/>
            </a:xfrm>
            <a:custGeom>
              <a:avLst/>
              <a:gdLst>
                <a:gd name="T0" fmla="*/ 133 w 139"/>
                <a:gd name="T1" fmla="*/ 61 h 142"/>
                <a:gd name="T2" fmla="*/ 58 w 139"/>
                <a:gd name="T3" fmla="*/ 134 h 142"/>
                <a:gd name="T4" fmla="*/ 6 w 139"/>
                <a:gd name="T5" fmla="*/ 81 h 142"/>
                <a:gd name="T6" fmla="*/ 81 w 139"/>
                <a:gd name="T7" fmla="*/ 8 h 142"/>
                <a:gd name="T8" fmla="*/ 133 w 139"/>
                <a:gd name="T9" fmla="*/ 6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42">
                  <a:moveTo>
                    <a:pt x="133" y="61"/>
                  </a:moveTo>
                  <a:cubicBezTo>
                    <a:pt x="139" y="105"/>
                    <a:pt x="101" y="142"/>
                    <a:pt x="58" y="134"/>
                  </a:cubicBezTo>
                  <a:cubicBezTo>
                    <a:pt x="31" y="129"/>
                    <a:pt x="10" y="108"/>
                    <a:pt x="6" y="81"/>
                  </a:cubicBezTo>
                  <a:cubicBezTo>
                    <a:pt x="0" y="37"/>
                    <a:pt x="37" y="0"/>
                    <a:pt x="81" y="8"/>
                  </a:cubicBezTo>
                  <a:cubicBezTo>
                    <a:pt x="107" y="13"/>
                    <a:pt x="129" y="34"/>
                    <a:pt x="133" y="6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1" name="Freeform 39"/>
            <p:cNvSpPr/>
            <p:nvPr/>
          </p:nvSpPr>
          <p:spPr bwMode="auto">
            <a:xfrm>
              <a:off x="4630861" y="3735480"/>
              <a:ext cx="132698" cy="133962"/>
            </a:xfrm>
            <a:custGeom>
              <a:avLst/>
              <a:gdLst>
                <a:gd name="T0" fmla="*/ 0 w 129"/>
                <a:gd name="T1" fmla="*/ 65 h 130"/>
                <a:gd name="T2" fmla="*/ 65 w 129"/>
                <a:gd name="T3" fmla="*/ 130 h 130"/>
                <a:gd name="T4" fmla="*/ 128 w 129"/>
                <a:gd name="T5" fmla="*/ 65 h 130"/>
                <a:gd name="T6" fmla="*/ 62 w 129"/>
                <a:gd name="T7" fmla="*/ 2 h 130"/>
                <a:gd name="T8" fmla="*/ 0 w 129"/>
                <a:gd name="T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0">
                  <a:moveTo>
                    <a:pt x="0" y="65"/>
                  </a:moveTo>
                  <a:cubicBezTo>
                    <a:pt x="0" y="101"/>
                    <a:pt x="29" y="130"/>
                    <a:pt x="65" y="130"/>
                  </a:cubicBezTo>
                  <a:cubicBezTo>
                    <a:pt x="101" y="129"/>
                    <a:pt x="129" y="100"/>
                    <a:pt x="128" y="65"/>
                  </a:cubicBezTo>
                  <a:cubicBezTo>
                    <a:pt x="128" y="29"/>
                    <a:pt x="98" y="0"/>
                    <a:pt x="62" y="2"/>
                  </a:cubicBezTo>
                  <a:cubicBezTo>
                    <a:pt x="28" y="3"/>
                    <a:pt x="1" y="31"/>
                    <a:pt x="0" y="6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2" name="Freeform 40"/>
            <p:cNvSpPr/>
            <p:nvPr/>
          </p:nvSpPr>
          <p:spPr bwMode="auto">
            <a:xfrm>
              <a:off x="4417912" y="3695039"/>
              <a:ext cx="144704" cy="145336"/>
            </a:xfrm>
            <a:custGeom>
              <a:avLst/>
              <a:gdLst>
                <a:gd name="T0" fmla="*/ 7 w 140"/>
                <a:gd name="T1" fmla="*/ 60 h 141"/>
                <a:gd name="T2" fmla="*/ 82 w 140"/>
                <a:gd name="T3" fmla="*/ 133 h 141"/>
                <a:gd name="T4" fmla="*/ 133 w 140"/>
                <a:gd name="T5" fmla="*/ 80 h 141"/>
                <a:gd name="T6" fmla="*/ 58 w 140"/>
                <a:gd name="T7" fmla="*/ 7 h 141"/>
                <a:gd name="T8" fmla="*/ 7 w 140"/>
                <a:gd name="T9" fmla="*/ 6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7" y="60"/>
                  </a:moveTo>
                  <a:cubicBezTo>
                    <a:pt x="0" y="104"/>
                    <a:pt x="38" y="141"/>
                    <a:pt x="82" y="133"/>
                  </a:cubicBezTo>
                  <a:cubicBezTo>
                    <a:pt x="108" y="129"/>
                    <a:pt x="129" y="107"/>
                    <a:pt x="133" y="80"/>
                  </a:cubicBezTo>
                  <a:cubicBezTo>
                    <a:pt x="140" y="36"/>
                    <a:pt x="102" y="0"/>
                    <a:pt x="58" y="7"/>
                  </a:cubicBezTo>
                  <a:cubicBezTo>
                    <a:pt x="32" y="12"/>
                    <a:pt x="11" y="34"/>
                    <a:pt x="7" y="6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3" name="Freeform 41"/>
            <p:cNvSpPr/>
            <p:nvPr/>
          </p:nvSpPr>
          <p:spPr bwMode="auto">
            <a:xfrm>
              <a:off x="4211282" y="3659021"/>
              <a:ext cx="144704" cy="146600"/>
            </a:xfrm>
            <a:custGeom>
              <a:avLst/>
              <a:gdLst>
                <a:gd name="T0" fmla="*/ 7 w 140"/>
                <a:gd name="T1" fmla="*/ 61 h 142"/>
                <a:gd name="T2" fmla="*/ 82 w 140"/>
                <a:gd name="T3" fmla="*/ 134 h 142"/>
                <a:gd name="T4" fmla="*/ 133 w 140"/>
                <a:gd name="T5" fmla="*/ 81 h 142"/>
                <a:gd name="T6" fmla="*/ 58 w 140"/>
                <a:gd name="T7" fmla="*/ 8 h 142"/>
                <a:gd name="T8" fmla="*/ 7 w 140"/>
                <a:gd name="T9" fmla="*/ 6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2">
                  <a:moveTo>
                    <a:pt x="7" y="61"/>
                  </a:moveTo>
                  <a:cubicBezTo>
                    <a:pt x="0" y="105"/>
                    <a:pt x="38" y="142"/>
                    <a:pt x="82" y="134"/>
                  </a:cubicBezTo>
                  <a:cubicBezTo>
                    <a:pt x="108" y="129"/>
                    <a:pt x="129" y="108"/>
                    <a:pt x="133" y="81"/>
                  </a:cubicBezTo>
                  <a:cubicBezTo>
                    <a:pt x="140" y="37"/>
                    <a:pt x="102" y="0"/>
                    <a:pt x="58" y="8"/>
                  </a:cubicBezTo>
                  <a:cubicBezTo>
                    <a:pt x="32" y="13"/>
                    <a:pt x="11" y="34"/>
                    <a:pt x="7" y="6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4" name="Group 88"/>
          <p:cNvGrpSpPr/>
          <p:nvPr/>
        </p:nvGrpSpPr>
        <p:grpSpPr>
          <a:xfrm>
            <a:off x="4594386" y="4200974"/>
            <a:ext cx="2015114" cy="1694742"/>
            <a:chOff x="4963869" y="1554810"/>
            <a:chExt cx="2015114" cy="1694742"/>
          </a:xfrm>
        </p:grpSpPr>
        <p:sp>
          <p:nvSpPr>
            <p:cNvPr id="325" name="Freeform 5"/>
            <p:cNvSpPr>
              <a:spLocks noEditPoints="1"/>
            </p:cNvSpPr>
            <p:nvPr/>
          </p:nvSpPr>
          <p:spPr bwMode="auto">
            <a:xfrm>
              <a:off x="4963869" y="2527928"/>
              <a:ext cx="496670" cy="593981"/>
            </a:xfrm>
            <a:custGeom>
              <a:avLst/>
              <a:gdLst>
                <a:gd name="T0" fmla="*/ 688 w 786"/>
                <a:gd name="T1" fmla="*/ 534 h 940"/>
                <a:gd name="T2" fmla="*/ 786 w 786"/>
                <a:gd name="T3" fmla="*/ 507 h 940"/>
                <a:gd name="T4" fmla="*/ 693 w 786"/>
                <a:gd name="T5" fmla="*/ 232 h 940"/>
                <a:gd name="T6" fmla="*/ 610 w 786"/>
                <a:gd name="T7" fmla="*/ 268 h 940"/>
                <a:gd name="T8" fmla="*/ 533 w 786"/>
                <a:gd name="T9" fmla="*/ 0 h 940"/>
                <a:gd name="T10" fmla="*/ 0 w 786"/>
                <a:gd name="T11" fmla="*/ 168 h 940"/>
                <a:gd name="T12" fmla="*/ 224 w 786"/>
                <a:gd name="T13" fmla="*/ 940 h 940"/>
                <a:gd name="T14" fmla="*/ 768 w 786"/>
                <a:gd name="T15" fmla="*/ 809 h 940"/>
                <a:gd name="T16" fmla="*/ 688 w 786"/>
                <a:gd name="T17" fmla="*/ 534 h 940"/>
                <a:gd name="T18" fmla="*/ 669 w 786"/>
                <a:gd name="T19" fmla="*/ 292 h 940"/>
                <a:gd name="T20" fmla="*/ 726 w 786"/>
                <a:gd name="T21" fmla="*/ 485 h 940"/>
                <a:gd name="T22" fmla="*/ 677 w 786"/>
                <a:gd name="T23" fmla="*/ 498 h 940"/>
                <a:gd name="T24" fmla="*/ 621 w 786"/>
                <a:gd name="T25" fmla="*/ 304 h 940"/>
                <a:gd name="T26" fmla="*/ 669 w 786"/>
                <a:gd name="T27" fmla="*/ 292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6" h="940">
                  <a:moveTo>
                    <a:pt x="688" y="534"/>
                  </a:moveTo>
                  <a:lnTo>
                    <a:pt x="786" y="507"/>
                  </a:lnTo>
                  <a:lnTo>
                    <a:pt x="693" y="232"/>
                  </a:lnTo>
                  <a:lnTo>
                    <a:pt x="610" y="268"/>
                  </a:lnTo>
                  <a:lnTo>
                    <a:pt x="533" y="0"/>
                  </a:lnTo>
                  <a:lnTo>
                    <a:pt x="0" y="168"/>
                  </a:lnTo>
                  <a:lnTo>
                    <a:pt x="224" y="940"/>
                  </a:lnTo>
                  <a:lnTo>
                    <a:pt x="768" y="809"/>
                  </a:lnTo>
                  <a:lnTo>
                    <a:pt x="688" y="534"/>
                  </a:lnTo>
                  <a:close/>
                  <a:moveTo>
                    <a:pt x="669" y="292"/>
                  </a:moveTo>
                  <a:lnTo>
                    <a:pt x="726" y="485"/>
                  </a:lnTo>
                  <a:lnTo>
                    <a:pt x="677" y="498"/>
                  </a:lnTo>
                  <a:lnTo>
                    <a:pt x="621" y="304"/>
                  </a:lnTo>
                  <a:lnTo>
                    <a:pt x="669" y="29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6" name="Freeform 6"/>
            <p:cNvSpPr/>
            <p:nvPr/>
          </p:nvSpPr>
          <p:spPr bwMode="auto">
            <a:xfrm>
              <a:off x="5382184" y="2588590"/>
              <a:ext cx="531424" cy="226218"/>
            </a:xfrm>
            <a:custGeom>
              <a:avLst/>
              <a:gdLst>
                <a:gd name="T0" fmla="*/ 2 w 515"/>
                <a:gd name="T1" fmla="*/ 147 h 219"/>
                <a:gd name="T2" fmla="*/ 17 w 515"/>
                <a:gd name="T3" fmla="*/ 153 h 219"/>
                <a:gd name="T4" fmla="*/ 4 w 515"/>
                <a:gd name="T5" fmla="*/ 166 h 219"/>
                <a:gd name="T6" fmla="*/ 24 w 515"/>
                <a:gd name="T7" fmla="*/ 176 h 219"/>
                <a:gd name="T8" fmla="*/ 24 w 515"/>
                <a:gd name="T9" fmla="*/ 176 h 219"/>
                <a:gd name="T10" fmla="*/ 10 w 515"/>
                <a:gd name="T11" fmla="*/ 189 h 219"/>
                <a:gd name="T12" fmla="*/ 29 w 515"/>
                <a:gd name="T13" fmla="*/ 195 h 219"/>
                <a:gd name="T14" fmla="*/ 13 w 515"/>
                <a:gd name="T15" fmla="*/ 211 h 219"/>
                <a:gd name="T16" fmla="*/ 32 w 515"/>
                <a:gd name="T17" fmla="*/ 213 h 219"/>
                <a:gd name="T18" fmla="*/ 515 w 515"/>
                <a:gd name="T19" fmla="*/ 74 h 219"/>
                <a:gd name="T20" fmla="*/ 483 w 515"/>
                <a:gd name="T21" fmla="*/ 0 h 219"/>
                <a:gd name="T22" fmla="*/ 17 w 515"/>
                <a:gd name="T23" fmla="*/ 135 h 219"/>
                <a:gd name="T24" fmla="*/ 2 w 515"/>
                <a:gd name="T25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5" h="219">
                  <a:moveTo>
                    <a:pt x="2" y="147"/>
                  </a:moveTo>
                  <a:cubicBezTo>
                    <a:pt x="3" y="154"/>
                    <a:pt x="12" y="155"/>
                    <a:pt x="17" y="153"/>
                  </a:cubicBezTo>
                  <a:cubicBezTo>
                    <a:pt x="12" y="154"/>
                    <a:pt x="3" y="157"/>
                    <a:pt x="4" y="166"/>
                  </a:cubicBezTo>
                  <a:cubicBezTo>
                    <a:pt x="6" y="176"/>
                    <a:pt x="20" y="176"/>
                    <a:pt x="24" y="176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0" y="177"/>
                    <a:pt x="9" y="180"/>
                    <a:pt x="10" y="189"/>
                  </a:cubicBezTo>
                  <a:cubicBezTo>
                    <a:pt x="12" y="197"/>
                    <a:pt x="24" y="196"/>
                    <a:pt x="29" y="195"/>
                  </a:cubicBezTo>
                  <a:cubicBezTo>
                    <a:pt x="24" y="196"/>
                    <a:pt x="11" y="200"/>
                    <a:pt x="13" y="211"/>
                  </a:cubicBezTo>
                  <a:cubicBezTo>
                    <a:pt x="15" y="219"/>
                    <a:pt x="32" y="213"/>
                    <a:pt x="32" y="213"/>
                  </a:cubicBezTo>
                  <a:cubicBezTo>
                    <a:pt x="350" y="91"/>
                    <a:pt x="515" y="74"/>
                    <a:pt x="515" y="74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145" y="77"/>
                    <a:pt x="49" y="126"/>
                    <a:pt x="17" y="135"/>
                  </a:cubicBezTo>
                  <a:cubicBezTo>
                    <a:pt x="17" y="135"/>
                    <a:pt x="0" y="140"/>
                    <a:pt x="2" y="147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7" name="Freeform 7"/>
            <p:cNvSpPr/>
            <p:nvPr/>
          </p:nvSpPr>
          <p:spPr bwMode="auto">
            <a:xfrm>
              <a:off x="6604269" y="2090657"/>
              <a:ext cx="374714" cy="384192"/>
            </a:xfrm>
            <a:custGeom>
              <a:avLst/>
              <a:gdLst>
                <a:gd name="T0" fmla="*/ 151 w 363"/>
                <a:gd name="T1" fmla="*/ 4 h 372"/>
                <a:gd name="T2" fmla="*/ 147 w 363"/>
                <a:gd name="T3" fmla="*/ 20 h 372"/>
                <a:gd name="T4" fmla="*/ 133 w 363"/>
                <a:gd name="T5" fmla="*/ 9 h 372"/>
                <a:gd name="T6" fmla="*/ 126 w 363"/>
                <a:gd name="T7" fmla="*/ 30 h 372"/>
                <a:gd name="T8" fmla="*/ 126 w 363"/>
                <a:gd name="T9" fmla="*/ 30 h 372"/>
                <a:gd name="T10" fmla="*/ 111 w 363"/>
                <a:gd name="T11" fmla="*/ 18 h 372"/>
                <a:gd name="T12" fmla="*/ 107 w 363"/>
                <a:gd name="T13" fmla="*/ 37 h 372"/>
                <a:gd name="T14" fmla="*/ 89 w 363"/>
                <a:gd name="T15" fmla="*/ 24 h 372"/>
                <a:gd name="T16" fmla="*/ 90 w 363"/>
                <a:gd name="T17" fmla="*/ 43 h 372"/>
                <a:gd name="T18" fmla="*/ 0 w 363"/>
                <a:gd name="T19" fmla="*/ 293 h 372"/>
                <a:gd name="T20" fmla="*/ 16 w 363"/>
                <a:gd name="T21" fmla="*/ 372 h 372"/>
                <a:gd name="T22" fmla="*/ 165 w 363"/>
                <a:gd name="T23" fmla="*/ 17 h 372"/>
                <a:gd name="T24" fmla="*/ 151 w 363"/>
                <a:gd name="T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3" h="372">
                  <a:moveTo>
                    <a:pt x="151" y="4"/>
                  </a:moveTo>
                  <a:cubicBezTo>
                    <a:pt x="144" y="7"/>
                    <a:pt x="146" y="14"/>
                    <a:pt x="147" y="20"/>
                  </a:cubicBezTo>
                  <a:cubicBezTo>
                    <a:pt x="145" y="14"/>
                    <a:pt x="141" y="6"/>
                    <a:pt x="133" y="9"/>
                  </a:cubicBezTo>
                  <a:cubicBezTo>
                    <a:pt x="123" y="12"/>
                    <a:pt x="125" y="25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4" y="26"/>
                    <a:pt x="119" y="15"/>
                    <a:pt x="111" y="18"/>
                  </a:cubicBezTo>
                  <a:cubicBezTo>
                    <a:pt x="103" y="20"/>
                    <a:pt x="106" y="32"/>
                    <a:pt x="107" y="37"/>
                  </a:cubicBezTo>
                  <a:cubicBezTo>
                    <a:pt x="105" y="32"/>
                    <a:pt x="99" y="19"/>
                    <a:pt x="89" y="24"/>
                  </a:cubicBezTo>
                  <a:cubicBezTo>
                    <a:pt x="82" y="27"/>
                    <a:pt x="90" y="43"/>
                    <a:pt x="90" y="43"/>
                  </a:cubicBezTo>
                  <a:cubicBezTo>
                    <a:pt x="257" y="339"/>
                    <a:pt x="0" y="293"/>
                    <a:pt x="0" y="293"/>
                  </a:cubicBezTo>
                  <a:cubicBezTo>
                    <a:pt x="16" y="372"/>
                    <a:pt x="16" y="372"/>
                    <a:pt x="16" y="372"/>
                  </a:cubicBezTo>
                  <a:cubicBezTo>
                    <a:pt x="363" y="364"/>
                    <a:pt x="178" y="47"/>
                    <a:pt x="165" y="17"/>
                  </a:cubicBezTo>
                  <a:cubicBezTo>
                    <a:pt x="165" y="17"/>
                    <a:pt x="158" y="0"/>
                    <a:pt x="151" y="4"/>
                  </a:cubicBezTo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8" name="Freeform 8"/>
            <p:cNvSpPr/>
            <p:nvPr/>
          </p:nvSpPr>
          <p:spPr bwMode="auto">
            <a:xfrm>
              <a:off x="6604269" y="2393335"/>
              <a:ext cx="58134" cy="81514"/>
            </a:xfrm>
            <a:custGeom>
              <a:avLst/>
              <a:gdLst>
                <a:gd name="T0" fmla="*/ 0 w 56"/>
                <a:gd name="T1" fmla="*/ 0 h 79"/>
                <a:gd name="T2" fmla="*/ 16 w 56"/>
                <a:gd name="T3" fmla="*/ 79 h 79"/>
                <a:gd name="T4" fmla="*/ 56 w 56"/>
                <a:gd name="T5" fmla="*/ 76 h 79"/>
                <a:gd name="T6" fmla="*/ 48 w 56"/>
                <a:gd name="T7" fmla="*/ 2 h 79"/>
                <a:gd name="T8" fmla="*/ 0 w 5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9">
                  <a:moveTo>
                    <a:pt x="0" y="0"/>
                  </a:moveTo>
                  <a:cubicBezTo>
                    <a:pt x="16" y="79"/>
                    <a:pt x="16" y="79"/>
                    <a:pt x="16" y="79"/>
                  </a:cubicBezTo>
                  <a:cubicBezTo>
                    <a:pt x="30" y="78"/>
                    <a:pt x="44" y="77"/>
                    <a:pt x="56" y="76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21" y="4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9" name="Freeform 9"/>
            <p:cNvSpPr/>
            <p:nvPr/>
          </p:nvSpPr>
          <p:spPr bwMode="auto">
            <a:xfrm>
              <a:off x="5967319" y="2770576"/>
              <a:ext cx="980701" cy="478976"/>
            </a:xfrm>
            <a:custGeom>
              <a:avLst/>
              <a:gdLst>
                <a:gd name="T0" fmla="*/ 924 w 950"/>
                <a:gd name="T1" fmla="*/ 108 h 464"/>
                <a:gd name="T2" fmla="*/ 829 w 950"/>
                <a:gd name="T3" fmla="*/ 158 h 464"/>
                <a:gd name="T4" fmla="*/ 817 w 950"/>
                <a:gd name="T5" fmla="*/ 29 h 464"/>
                <a:gd name="T6" fmla="*/ 720 w 950"/>
                <a:gd name="T7" fmla="*/ 58 h 464"/>
                <a:gd name="T8" fmla="*/ 89 w 950"/>
                <a:gd name="T9" fmla="*/ 242 h 464"/>
                <a:gd name="T10" fmla="*/ 121 w 950"/>
                <a:gd name="T11" fmla="*/ 343 h 464"/>
                <a:gd name="T12" fmla="*/ 47 w 950"/>
                <a:gd name="T13" fmla="*/ 340 h 464"/>
                <a:gd name="T14" fmla="*/ 58 w 950"/>
                <a:gd name="T15" fmla="*/ 461 h 464"/>
                <a:gd name="T16" fmla="*/ 72 w 950"/>
                <a:gd name="T17" fmla="*/ 383 h 464"/>
                <a:gd name="T18" fmla="*/ 167 w 950"/>
                <a:gd name="T19" fmla="*/ 395 h 464"/>
                <a:gd name="T20" fmla="*/ 161 w 950"/>
                <a:gd name="T21" fmla="*/ 270 h 464"/>
                <a:gd name="T22" fmla="*/ 774 w 950"/>
                <a:gd name="T23" fmla="*/ 84 h 464"/>
                <a:gd name="T24" fmla="*/ 806 w 950"/>
                <a:gd name="T25" fmla="*/ 237 h 464"/>
                <a:gd name="T26" fmla="*/ 924 w 950"/>
                <a:gd name="T27" fmla="*/ 10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0" h="464">
                  <a:moveTo>
                    <a:pt x="924" y="108"/>
                  </a:moveTo>
                  <a:cubicBezTo>
                    <a:pt x="897" y="38"/>
                    <a:pt x="829" y="158"/>
                    <a:pt x="829" y="158"/>
                  </a:cubicBezTo>
                  <a:cubicBezTo>
                    <a:pt x="829" y="158"/>
                    <a:pt x="844" y="60"/>
                    <a:pt x="817" y="29"/>
                  </a:cubicBezTo>
                  <a:cubicBezTo>
                    <a:pt x="791" y="0"/>
                    <a:pt x="735" y="46"/>
                    <a:pt x="720" y="58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121" y="343"/>
                    <a:pt x="121" y="343"/>
                    <a:pt x="121" y="343"/>
                  </a:cubicBezTo>
                  <a:cubicBezTo>
                    <a:pt x="47" y="340"/>
                    <a:pt x="47" y="340"/>
                    <a:pt x="47" y="340"/>
                  </a:cubicBezTo>
                  <a:cubicBezTo>
                    <a:pt x="47" y="340"/>
                    <a:pt x="0" y="457"/>
                    <a:pt x="58" y="461"/>
                  </a:cubicBezTo>
                  <a:cubicBezTo>
                    <a:pt x="116" y="464"/>
                    <a:pt x="72" y="383"/>
                    <a:pt x="72" y="383"/>
                  </a:cubicBezTo>
                  <a:cubicBezTo>
                    <a:pt x="72" y="383"/>
                    <a:pt x="129" y="410"/>
                    <a:pt x="167" y="395"/>
                  </a:cubicBezTo>
                  <a:cubicBezTo>
                    <a:pt x="197" y="384"/>
                    <a:pt x="167" y="297"/>
                    <a:pt x="161" y="270"/>
                  </a:cubicBezTo>
                  <a:cubicBezTo>
                    <a:pt x="580" y="216"/>
                    <a:pt x="768" y="88"/>
                    <a:pt x="774" y="84"/>
                  </a:cubicBezTo>
                  <a:cubicBezTo>
                    <a:pt x="774" y="84"/>
                    <a:pt x="792" y="186"/>
                    <a:pt x="806" y="237"/>
                  </a:cubicBezTo>
                  <a:cubicBezTo>
                    <a:pt x="806" y="237"/>
                    <a:pt x="950" y="178"/>
                    <a:pt x="924" y="10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0" name="Freeform 10"/>
            <p:cNvSpPr/>
            <p:nvPr/>
          </p:nvSpPr>
          <p:spPr bwMode="auto">
            <a:xfrm>
              <a:off x="6605533" y="2393335"/>
              <a:ext cx="126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1" name="Freeform 12"/>
            <p:cNvSpPr/>
            <p:nvPr/>
          </p:nvSpPr>
          <p:spPr bwMode="auto">
            <a:xfrm>
              <a:off x="5784069" y="1592092"/>
              <a:ext cx="819568" cy="996499"/>
            </a:xfrm>
            <a:custGeom>
              <a:avLst/>
              <a:gdLst>
                <a:gd name="T0" fmla="*/ 794 w 794"/>
                <a:gd name="T1" fmla="*/ 771 h 965"/>
                <a:gd name="T2" fmla="*/ 152 w 794"/>
                <a:gd name="T3" fmla="*/ 398 h 965"/>
                <a:gd name="T4" fmla="*/ 94 w 794"/>
                <a:gd name="T5" fmla="*/ 965 h 965"/>
                <a:gd name="T6" fmla="*/ 794 w 794"/>
                <a:gd name="T7" fmla="*/ 771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4" h="965">
                  <a:moveTo>
                    <a:pt x="794" y="771"/>
                  </a:moveTo>
                  <a:cubicBezTo>
                    <a:pt x="794" y="771"/>
                    <a:pt x="679" y="0"/>
                    <a:pt x="152" y="398"/>
                  </a:cubicBezTo>
                  <a:cubicBezTo>
                    <a:pt x="152" y="398"/>
                    <a:pt x="0" y="581"/>
                    <a:pt x="94" y="965"/>
                  </a:cubicBezTo>
                  <a:cubicBezTo>
                    <a:pt x="698" y="934"/>
                    <a:pt x="794" y="771"/>
                    <a:pt x="794" y="77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2" name="Freeform 13"/>
            <p:cNvSpPr/>
            <p:nvPr/>
          </p:nvSpPr>
          <p:spPr bwMode="auto">
            <a:xfrm>
              <a:off x="5473809" y="1554810"/>
              <a:ext cx="1217662" cy="1033780"/>
            </a:xfrm>
            <a:custGeom>
              <a:avLst/>
              <a:gdLst>
                <a:gd name="T0" fmla="*/ 951 w 1179"/>
                <a:gd name="T1" fmla="*/ 33 h 1001"/>
                <a:gd name="T2" fmla="*/ 504 w 1179"/>
                <a:gd name="T3" fmla="*/ 500 h 1001"/>
                <a:gd name="T4" fmla="*/ 502 w 1179"/>
                <a:gd name="T5" fmla="*/ 685 h 1001"/>
                <a:gd name="T6" fmla="*/ 421 w 1179"/>
                <a:gd name="T7" fmla="*/ 710 h 1001"/>
                <a:gd name="T8" fmla="*/ 498 w 1179"/>
                <a:gd name="T9" fmla="*/ 738 h 1001"/>
                <a:gd name="T10" fmla="*/ 394 w 1179"/>
                <a:gd name="T11" fmla="*/ 1001 h 1001"/>
                <a:gd name="T12" fmla="*/ 340 w 1179"/>
                <a:gd name="T13" fmla="*/ 331 h 1001"/>
                <a:gd name="T14" fmla="*/ 479 w 1179"/>
                <a:gd name="T15" fmla="*/ 115 h 1001"/>
                <a:gd name="T16" fmla="*/ 951 w 1179"/>
                <a:gd name="T17" fmla="*/ 33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9" h="1001">
                  <a:moveTo>
                    <a:pt x="951" y="33"/>
                  </a:moveTo>
                  <a:cubicBezTo>
                    <a:pt x="951" y="33"/>
                    <a:pt x="1179" y="438"/>
                    <a:pt x="504" y="500"/>
                  </a:cubicBezTo>
                  <a:cubicBezTo>
                    <a:pt x="502" y="685"/>
                    <a:pt x="502" y="685"/>
                    <a:pt x="502" y="685"/>
                  </a:cubicBezTo>
                  <a:cubicBezTo>
                    <a:pt x="502" y="685"/>
                    <a:pt x="423" y="637"/>
                    <a:pt x="421" y="710"/>
                  </a:cubicBezTo>
                  <a:cubicBezTo>
                    <a:pt x="419" y="783"/>
                    <a:pt x="498" y="738"/>
                    <a:pt x="498" y="738"/>
                  </a:cubicBezTo>
                  <a:cubicBezTo>
                    <a:pt x="498" y="738"/>
                    <a:pt x="468" y="934"/>
                    <a:pt x="394" y="1001"/>
                  </a:cubicBezTo>
                  <a:cubicBezTo>
                    <a:pt x="394" y="1001"/>
                    <a:pt x="0" y="320"/>
                    <a:pt x="340" y="331"/>
                  </a:cubicBezTo>
                  <a:cubicBezTo>
                    <a:pt x="340" y="331"/>
                    <a:pt x="303" y="208"/>
                    <a:pt x="479" y="115"/>
                  </a:cubicBezTo>
                  <a:cubicBezTo>
                    <a:pt x="697" y="0"/>
                    <a:pt x="908" y="240"/>
                    <a:pt x="951" y="3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3" name="Freeform 14"/>
            <p:cNvSpPr/>
            <p:nvPr/>
          </p:nvSpPr>
          <p:spPr bwMode="auto">
            <a:xfrm>
              <a:off x="5880749" y="2388280"/>
              <a:ext cx="830310" cy="631895"/>
            </a:xfrm>
            <a:custGeom>
              <a:avLst/>
              <a:gdLst>
                <a:gd name="T0" fmla="*/ 700 w 804"/>
                <a:gd name="T1" fmla="*/ 0 h 612"/>
                <a:gd name="T2" fmla="*/ 804 w 804"/>
                <a:gd name="T3" fmla="*/ 428 h 612"/>
                <a:gd name="T4" fmla="*/ 173 w 804"/>
                <a:gd name="T5" fmla="*/ 612 h 612"/>
                <a:gd name="T6" fmla="*/ 0 w 804"/>
                <a:gd name="T7" fmla="*/ 194 h 612"/>
                <a:gd name="T8" fmla="*/ 700 w 804"/>
                <a:gd name="T9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4" h="612">
                  <a:moveTo>
                    <a:pt x="700" y="0"/>
                  </a:moveTo>
                  <a:cubicBezTo>
                    <a:pt x="804" y="428"/>
                    <a:pt x="804" y="428"/>
                    <a:pt x="804" y="428"/>
                  </a:cubicBezTo>
                  <a:cubicBezTo>
                    <a:pt x="804" y="428"/>
                    <a:pt x="555" y="554"/>
                    <a:pt x="173" y="612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485" y="140"/>
                    <a:pt x="70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4" name="Freeform 16"/>
            <p:cNvSpPr/>
            <p:nvPr/>
          </p:nvSpPr>
          <p:spPr bwMode="auto">
            <a:xfrm>
              <a:off x="6152464" y="2488751"/>
              <a:ext cx="341855" cy="321003"/>
            </a:xfrm>
            <a:custGeom>
              <a:avLst/>
              <a:gdLst>
                <a:gd name="T0" fmla="*/ 300 w 331"/>
                <a:gd name="T1" fmla="*/ 0 h 311"/>
                <a:gd name="T2" fmla="*/ 322 w 331"/>
                <a:gd name="T3" fmla="*/ 24 h 311"/>
                <a:gd name="T4" fmla="*/ 310 w 331"/>
                <a:gd name="T5" fmla="*/ 61 h 311"/>
                <a:gd name="T6" fmla="*/ 76 w 331"/>
                <a:gd name="T7" fmla="*/ 311 h 311"/>
                <a:gd name="T8" fmla="*/ 0 w 331"/>
                <a:gd name="T9" fmla="*/ 253 h 311"/>
                <a:gd name="T10" fmla="*/ 60 w 331"/>
                <a:gd name="T11" fmla="*/ 186 h 311"/>
                <a:gd name="T12" fmla="*/ 270 w 331"/>
                <a:gd name="T13" fmla="*/ 75 h 311"/>
                <a:gd name="T14" fmla="*/ 237 w 331"/>
                <a:gd name="T15" fmla="*/ 48 h 311"/>
                <a:gd name="T16" fmla="*/ 244 w 331"/>
                <a:gd name="T17" fmla="*/ 22 h 311"/>
                <a:gd name="T18" fmla="*/ 300 w 331"/>
                <a:gd name="T1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1" h="311">
                  <a:moveTo>
                    <a:pt x="300" y="0"/>
                  </a:moveTo>
                  <a:cubicBezTo>
                    <a:pt x="322" y="24"/>
                    <a:pt x="322" y="24"/>
                    <a:pt x="322" y="24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31" y="257"/>
                    <a:pt x="76" y="311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275" y="190"/>
                    <a:pt x="270" y="75"/>
                    <a:pt x="270" y="75"/>
                  </a:cubicBezTo>
                  <a:cubicBezTo>
                    <a:pt x="237" y="48"/>
                    <a:pt x="237" y="48"/>
                    <a:pt x="237" y="48"/>
                  </a:cubicBezTo>
                  <a:cubicBezTo>
                    <a:pt x="244" y="22"/>
                    <a:pt x="244" y="22"/>
                    <a:pt x="244" y="22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5" name="Freeform 17"/>
            <p:cNvSpPr/>
            <p:nvPr/>
          </p:nvSpPr>
          <p:spPr bwMode="auto">
            <a:xfrm>
              <a:off x="5397349" y="2746564"/>
              <a:ext cx="2528" cy="126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6" name="Freeform 18"/>
            <p:cNvSpPr/>
            <p:nvPr/>
          </p:nvSpPr>
          <p:spPr bwMode="auto">
            <a:xfrm>
              <a:off x="5828302" y="2588590"/>
              <a:ext cx="85306" cy="87202"/>
            </a:xfrm>
            <a:custGeom>
              <a:avLst/>
              <a:gdLst>
                <a:gd name="T0" fmla="*/ 51 w 83"/>
                <a:gd name="T1" fmla="*/ 0 h 84"/>
                <a:gd name="T2" fmla="*/ 0 w 83"/>
                <a:gd name="T3" fmla="*/ 12 h 84"/>
                <a:gd name="T4" fmla="*/ 25 w 83"/>
                <a:gd name="T5" fmla="*/ 84 h 84"/>
                <a:gd name="T6" fmla="*/ 83 w 83"/>
                <a:gd name="T7" fmla="*/ 74 h 84"/>
                <a:gd name="T8" fmla="*/ 51 w 83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4">
                  <a:moveTo>
                    <a:pt x="51" y="0"/>
                  </a:moveTo>
                  <a:cubicBezTo>
                    <a:pt x="34" y="4"/>
                    <a:pt x="17" y="8"/>
                    <a:pt x="0" y="12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64" y="76"/>
                    <a:pt x="83" y="74"/>
                    <a:pt x="83" y="74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7" name="Freeform 19"/>
            <p:cNvSpPr/>
            <p:nvPr/>
          </p:nvSpPr>
          <p:spPr bwMode="auto">
            <a:xfrm>
              <a:off x="6247248" y="2266324"/>
              <a:ext cx="245807" cy="157974"/>
            </a:xfrm>
            <a:custGeom>
              <a:avLst/>
              <a:gdLst>
                <a:gd name="T0" fmla="*/ 0 w 238"/>
                <a:gd name="T1" fmla="*/ 65 h 153"/>
                <a:gd name="T2" fmla="*/ 137 w 238"/>
                <a:gd name="T3" fmla="*/ 125 h 153"/>
                <a:gd name="T4" fmla="*/ 199 w 238"/>
                <a:gd name="T5" fmla="*/ 0 h 153"/>
                <a:gd name="T6" fmla="*/ 0 w 238"/>
                <a:gd name="T7" fmla="*/ 6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53">
                  <a:moveTo>
                    <a:pt x="0" y="65"/>
                  </a:moveTo>
                  <a:cubicBezTo>
                    <a:pt x="12" y="99"/>
                    <a:pt x="39" y="153"/>
                    <a:pt x="137" y="125"/>
                  </a:cubicBezTo>
                  <a:cubicBezTo>
                    <a:pt x="238" y="96"/>
                    <a:pt x="199" y="0"/>
                    <a:pt x="199" y="0"/>
                  </a:cubicBezTo>
                  <a:cubicBezTo>
                    <a:pt x="199" y="0"/>
                    <a:pt x="85" y="3"/>
                    <a:pt x="0" y="65"/>
                  </a:cubicBez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8" name="Freeform 20"/>
            <p:cNvSpPr/>
            <p:nvPr/>
          </p:nvSpPr>
          <p:spPr bwMode="auto">
            <a:xfrm>
              <a:off x="6137930" y="2189233"/>
              <a:ext cx="54343" cy="94784"/>
            </a:xfrm>
            <a:custGeom>
              <a:avLst/>
              <a:gdLst>
                <a:gd name="T0" fmla="*/ 46 w 53"/>
                <a:gd name="T1" fmla="*/ 40 h 92"/>
                <a:gd name="T2" fmla="*/ 40 w 53"/>
                <a:gd name="T3" fmla="*/ 89 h 92"/>
                <a:gd name="T4" fmla="*/ 8 w 53"/>
                <a:gd name="T5" fmla="*/ 52 h 92"/>
                <a:gd name="T6" fmla="*/ 13 w 53"/>
                <a:gd name="T7" fmla="*/ 3 h 92"/>
                <a:gd name="T8" fmla="*/ 46 w 53"/>
                <a:gd name="T9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2">
                  <a:moveTo>
                    <a:pt x="46" y="40"/>
                  </a:moveTo>
                  <a:cubicBezTo>
                    <a:pt x="53" y="64"/>
                    <a:pt x="50" y="86"/>
                    <a:pt x="40" y="89"/>
                  </a:cubicBezTo>
                  <a:cubicBezTo>
                    <a:pt x="30" y="92"/>
                    <a:pt x="15" y="76"/>
                    <a:pt x="8" y="52"/>
                  </a:cubicBezTo>
                  <a:cubicBezTo>
                    <a:pt x="0" y="28"/>
                    <a:pt x="3" y="6"/>
                    <a:pt x="13" y="3"/>
                  </a:cubicBezTo>
                  <a:cubicBezTo>
                    <a:pt x="24" y="0"/>
                    <a:pt x="38" y="16"/>
                    <a:pt x="46" y="4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9" name="Freeform 21"/>
            <p:cNvSpPr/>
            <p:nvPr/>
          </p:nvSpPr>
          <p:spPr bwMode="auto">
            <a:xfrm>
              <a:off x="6427970" y="2098240"/>
              <a:ext cx="54975" cy="96048"/>
            </a:xfrm>
            <a:custGeom>
              <a:avLst/>
              <a:gdLst>
                <a:gd name="T0" fmla="*/ 45 w 53"/>
                <a:gd name="T1" fmla="*/ 41 h 93"/>
                <a:gd name="T2" fmla="*/ 40 w 53"/>
                <a:gd name="T3" fmla="*/ 90 h 93"/>
                <a:gd name="T4" fmla="*/ 8 w 53"/>
                <a:gd name="T5" fmla="*/ 53 h 93"/>
                <a:gd name="T6" fmla="*/ 13 w 53"/>
                <a:gd name="T7" fmla="*/ 4 h 93"/>
                <a:gd name="T8" fmla="*/ 45 w 53"/>
                <a:gd name="T9" fmla="*/ 4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3">
                  <a:moveTo>
                    <a:pt x="45" y="41"/>
                  </a:moveTo>
                  <a:cubicBezTo>
                    <a:pt x="53" y="65"/>
                    <a:pt x="50" y="87"/>
                    <a:pt x="40" y="90"/>
                  </a:cubicBezTo>
                  <a:cubicBezTo>
                    <a:pt x="29" y="93"/>
                    <a:pt x="15" y="76"/>
                    <a:pt x="8" y="53"/>
                  </a:cubicBezTo>
                  <a:cubicBezTo>
                    <a:pt x="0" y="29"/>
                    <a:pt x="3" y="7"/>
                    <a:pt x="13" y="4"/>
                  </a:cubicBezTo>
                  <a:cubicBezTo>
                    <a:pt x="24" y="0"/>
                    <a:pt x="38" y="17"/>
                    <a:pt x="45" y="4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本题考查宾语从句的用法。在主句中，有表示“建议”“命令”“请求”等动词，其后所在的宾语从句中的谓语动词要用“should+动词原形”，其中should可以省略。根据句意可知本题正确答案为we (should) discuss the problem next time。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293192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本题考查固定句型“It is a pity that主语从句”的用法。此句中的it为形式主语，that从句才是真正的主语，根据上下文可知本题正确答案为can’t afford such an expensive house。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本题考查由连接词whether引导的宾语从句的用法。当whether引导宾语从句时，whether可以和or not连用。此外，虽然本句的主句是一个一般疑问句，但宾语从句的语序一定要用陈述句的语序。根据上下文可知本题正确答案为whether (or not) we can get to/arrive at/reach the train station on time。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556049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 本题考查what引导名词性从句的用法。what引导名词性从句时，表示“所……的”。根据上下文可知本题正确答案为What I am most interested in。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obey the school rules 遵守校规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discuss the problem 讨论问题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on time 按时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get to/arrive at/reach the train station 到达火车站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can’t afford sth. 买不起某物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My notes: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十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" y="764540"/>
            <a:ext cx="11671935" cy="31826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建议时长：12 分钟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Only at the last minute ____________________ (我们才意识到) that there was no hope.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(他们拒绝了在合同里签字) required great courage.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The man talks ________________________________ (好像他就是一位大学教授).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The chairman of the Student Union demands that ______________________________________________(我们下周举办一个讲座).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 (就是在去年十月份) that the American President visited the Great Wall.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48250" y="1731645"/>
            <a:ext cx="3110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we realize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26" name="左箭头 25">
            <a:hlinkClick r:id="rId1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738505" y="2621915"/>
            <a:ext cx="6576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they refused to sign in the contract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4225925" y="225386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4670629" y="323650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3347720" y="3698240"/>
            <a:ext cx="7829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if he were a university professor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462280" y="4948393"/>
            <a:ext cx="7128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(should) hold a lecture next week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505" y="5585460"/>
            <a:ext cx="3630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was last October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hlinkClick r:id="rId4" action="ppaction://hlinksldjump"/>
          </p:cNvPr>
          <p:cNvSpPr txBox="1"/>
          <p:nvPr/>
        </p:nvSpPr>
        <p:spPr>
          <a:xfrm>
            <a:off x="1947749" y="422011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10042729" y="468176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6507684" y="610733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6" grpId="0"/>
      <p:bldP spid="7" grpId="0"/>
      <p:bldP spid="7" grpId="1"/>
      <p:bldP spid="8" grpId="0" bldLvl="0" animBg="1"/>
      <p:bldP spid="11" grpId="0" bldLvl="0" animBg="1"/>
      <p:bldP spid="12" grpId="0" bldLvl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本题考查only位于句首引起句子部分倒装的用法。由that there was no hope可以判断本题的时态为一般过去时，根据句意可知本题正确答案为did we realize。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33" name="左箭头 32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2530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本题考查that引导主语从句且位于句首时不能省略的用法。根据句意可知本题正确答案为That they refused to sign in the contract。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本题考查虚拟语气的用法。此句表示的是与现在事实相反，be动词用were，故本题正确答案为as if he were a university professor。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" name="左箭头 4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本题考查宾语从句的用法。在主句中，有表示“建议”“命令”“请求”等动词，其后所在的宾语从句中的谓语动词要用“should+动词原形”，，其中should可以省略。根据上下文可知本题正确答案为we (should) hold a lecture next week。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</a:fld>
            <a:endParaRPr lang="en-US"/>
          </a:p>
        </p:txBody>
      </p:sp>
      <p:sp>
        <p:nvSpPr>
          <p:cNvPr id="4" name="左箭头 3">
            <a:hlinkClick r:id="rId1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ISPRING_ULTRA_SCORM_COURSE_ID" val="9EC399C7-26C4-439D-AD76-D9E6D725E172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扁平化创意教师说课教育培训课件PPT模板"/>
  <p:tag name="COMMONDATA" val="eyJoZGlkIjoiMjhjNGUxNWFjMjhlNDdjNWVkN2JmMzA2Y2JjZmYzMTUifQ=="/>
  <p:tag name="KSO_WPP_MARK_KEY" val="d440e392-8160-476f-95bc-09202540d7a6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33293</Words>
  <Application>WPS 演示</Application>
  <PresentationFormat>宽屏</PresentationFormat>
  <Paragraphs>1915</Paragraphs>
  <Slides>171</Slides>
  <Notes>12</Notes>
  <HiddenSlides>100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171</vt:i4>
      </vt:variant>
    </vt:vector>
  </HeadingPairs>
  <TitlesOfParts>
    <vt:vector size="184" baseType="lpstr">
      <vt:lpstr>Arial</vt:lpstr>
      <vt:lpstr>宋体</vt:lpstr>
      <vt:lpstr>Wingdings</vt:lpstr>
      <vt:lpstr>Raleway Light</vt:lpstr>
      <vt:lpstr>微软雅黑</vt:lpstr>
      <vt:lpstr>Times New Roman</vt:lpstr>
      <vt:lpstr>Calibri</vt:lpstr>
      <vt:lpstr>Lato Regular</vt:lpstr>
      <vt:lpstr>Segoe Print</vt:lpstr>
      <vt:lpstr>Lato Light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自 测 题 一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 测 题 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自测题十一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自测题十二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自测题十三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自测题十四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自测题十五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扁平化创意教师说课教育培训课件PPT模板</dc:title>
  <dc:creator>dell</dc:creator>
  <cp:lastModifiedBy>Administrator</cp:lastModifiedBy>
  <cp:revision>1032</cp:revision>
  <dcterms:created xsi:type="dcterms:W3CDTF">2016-10-04T09:02:00Z</dcterms:created>
  <dcterms:modified xsi:type="dcterms:W3CDTF">2023-03-23T08:21:43Z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C90DF5B4DCC44A699E39957FF35D1E79</vt:lpwstr>
  </property>
</Properties>
</file>