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9"/>
  </p:notesMasterIdLst>
  <p:handoutMasterIdLst>
    <p:handoutMasterId r:id="rId10"/>
  </p:handoutMasterIdLst>
  <p:sldIdLst>
    <p:sldId id="256" r:id="rId2"/>
    <p:sldId id="257" r:id="rId3"/>
    <p:sldId id="276" r:id="rId4"/>
    <p:sldId id="277" r:id="rId5"/>
    <p:sldId id="260" r:id="rId6"/>
    <p:sldId id="275" r:id="rId7"/>
    <p:sldId id="273" r:id="rId8"/>
  </p:sldIdLst>
  <p:sldSz cx="9144000" cy="6858000" type="screen4x3"/>
  <p:notesSz cx="6797675" cy="9926638"/>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1515" autoAdjust="0"/>
  </p:normalViewPr>
  <p:slideViewPr>
    <p:cSldViewPr>
      <p:cViewPr varScale="1">
        <p:scale>
          <a:sx n="101" d="100"/>
          <a:sy n="101" d="100"/>
        </p:scale>
        <p:origin x="1308" y="108"/>
      </p:cViewPr>
      <p:guideLst>
        <p:guide orient="horz" pos="2160"/>
        <p:guide pos="2880"/>
      </p:guideLst>
    </p:cSldViewPr>
  </p:slideViewPr>
  <p:outlineViewPr>
    <p:cViewPr>
      <p:scale>
        <a:sx n="33" d="100"/>
        <a:sy n="33" d="100"/>
      </p:scale>
      <p:origin x="0" y="-3888"/>
    </p:cViewPr>
  </p:outlineViewPr>
  <p:notesTextViewPr>
    <p:cViewPr>
      <p:scale>
        <a:sx n="100" d="100"/>
        <a:sy n="100" d="100"/>
      </p:scale>
      <p:origin x="0" y="0"/>
    </p:cViewPr>
  </p:notesTextViewPr>
  <p:notesViewPr>
    <p:cSldViewPr>
      <p:cViewPr varScale="1">
        <p:scale>
          <a:sx n="63" d="100"/>
          <a:sy n="63" d="100"/>
        </p:scale>
        <p:origin x="1670" y="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48945F-0447-434F-991B-4FA9C5EE5A29}" type="doc">
      <dgm:prSet loTypeId="urn:microsoft.com/office/officeart/2005/8/layout/cycle8" loCatId="cycle" qsTypeId="urn:microsoft.com/office/officeart/2005/8/quickstyle/simple1" qsCatId="simple" csTypeId="urn:microsoft.com/office/officeart/2005/8/colors/accent1_2" csCatId="accent1" phldr="1"/>
      <dgm:spPr/>
    </dgm:pt>
    <dgm:pt modelId="{40D38236-80D7-4B29-A20C-00A08A16382E}">
      <dgm:prSet phldrT="[文本]"/>
      <dgm:spPr/>
      <dgm:t>
        <a:bodyPr/>
        <a:lstStyle/>
        <a:p>
          <a:r>
            <a:rPr lang="en-US" altLang="zh-CN" dirty="0"/>
            <a:t>Case study</a:t>
          </a:r>
          <a:endParaRPr lang="zh-CN" altLang="en-US" dirty="0"/>
        </a:p>
      </dgm:t>
    </dgm:pt>
    <dgm:pt modelId="{E29FF095-793E-4237-8E37-F1D5AC043D53}" type="parTrans" cxnId="{2B1AFAC8-106D-4232-A99A-6E029F4D01EE}">
      <dgm:prSet/>
      <dgm:spPr/>
      <dgm:t>
        <a:bodyPr/>
        <a:lstStyle/>
        <a:p>
          <a:endParaRPr lang="zh-CN" altLang="en-US"/>
        </a:p>
      </dgm:t>
    </dgm:pt>
    <dgm:pt modelId="{2F2B322A-F02D-463D-BA6E-3A293CE03F2A}" type="sibTrans" cxnId="{2B1AFAC8-106D-4232-A99A-6E029F4D01EE}">
      <dgm:prSet/>
      <dgm:spPr/>
      <dgm:t>
        <a:bodyPr/>
        <a:lstStyle/>
        <a:p>
          <a:endParaRPr lang="zh-CN" altLang="en-US"/>
        </a:p>
      </dgm:t>
    </dgm:pt>
    <dgm:pt modelId="{886E9669-8C99-4D6B-A20F-0BA9B0FAE084}">
      <dgm:prSet phldrT="[文本]"/>
      <dgm:spPr/>
      <dgm:t>
        <a:bodyPr/>
        <a:lstStyle/>
        <a:p>
          <a:r>
            <a:rPr lang="en-US" altLang="zh-CN" dirty="0"/>
            <a:t>summary</a:t>
          </a:r>
          <a:endParaRPr lang="zh-CN" altLang="en-US" dirty="0"/>
        </a:p>
      </dgm:t>
    </dgm:pt>
    <dgm:pt modelId="{A3FEBB7A-A41F-4EBF-BE0F-2EDEA42587CD}" type="parTrans" cxnId="{120986E3-8F16-481A-B877-481084773C72}">
      <dgm:prSet/>
      <dgm:spPr/>
      <dgm:t>
        <a:bodyPr/>
        <a:lstStyle/>
        <a:p>
          <a:endParaRPr lang="zh-CN" altLang="en-US"/>
        </a:p>
      </dgm:t>
    </dgm:pt>
    <dgm:pt modelId="{BE82E820-6EEE-4867-B72C-252D80C39CFF}" type="sibTrans" cxnId="{120986E3-8F16-481A-B877-481084773C72}">
      <dgm:prSet/>
      <dgm:spPr/>
      <dgm:t>
        <a:bodyPr/>
        <a:lstStyle/>
        <a:p>
          <a:endParaRPr lang="zh-CN" altLang="en-US"/>
        </a:p>
      </dgm:t>
    </dgm:pt>
    <dgm:pt modelId="{BA34425F-06EC-48D0-BF40-6A7DB8504BC2}">
      <dgm:prSet phldrT="[文本]"/>
      <dgm:spPr/>
      <dgm:t>
        <a:bodyPr/>
        <a:lstStyle/>
        <a:p>
          <a:r>
            <a:rPr lang="en-US" altLang="zh-CN" dirty="0"/>
            <a:t>knowledge</a:t>
          </a:r>
          <a:endParaRPr lang="zh-CN" altLang="en-US" dirty="0"/>
        </a:p>
      </dgm:t>
    </dgm:pt>
    <dgm:pt modelId="{77AEAF7F-4FD3-4849-A299-DB223F1D4E90}" type="parTrans" cxnId="{FD242ED7-D055-4EC4-BEA2-46DF29375A63}">
      <dgm:prSet/>
      <dgm:spPr/>
      <dgm:t>
        <a:bodyPr/>
        <a:lstStyle/>
        <a:p>
          <a:endParaRPr lang="zh-CN" altLang="en-US"/>
        </a:p>
      </dgm:t>
    </dgm:pt>
    <dgm:pt modelId="{400E7271-ADC4-4F14-AC05-465D79862E5B}" type="sibTrans" cxnId="{FD242ED7-D055-4EC4-BEA2-46DF29375A63}">
      <dgm:prSet/>
      <dgm:spPr/>
      <dgm:t>
        <a:bodyPr/>
        <a:lstStyle/>
        <a:p>
          <a:endParaRPr lang="zh-CN" altLang="en-US"/>
        </a:p>
      </dgm:t>
    </dgm:pt>
    <dgm:pt modelId="{EBEE9A17-9F7E-4042-BAE4-42025F90EC6A}" type="pres">
      <dgm:prSet presAssocID="{DD48945F-0447-434F-991B-4FA9C5EE5A29}" presName="compositeShape" presStyleCnt="0">
        <dgm:presLayoutVars>
          <dgm:chMax val="7"/>
          <dgm:dir/>
          <dgm:resizeHandles val="exact"/>
        </dgm:presLayoutVars>
      </dgm:prSet>
      <dgm:spPr/>
    </dgm:pt>
    <dgm:pt modelId="{9859169D-7DD3-493A-896C-5150118DD431}" type="pres">
      <dgm:prSet presAssocID="{DD48945F-0447-434F-991B-4FA9C5EE5A29}" presName="wedge1" presStyleLbl="node1" presStyleIdx="0" presStyleCnt="3"/>
      <dgm:spPr/>
    </dgm:pt>
    <dgm:pt modelId="{15F874F3-C7D7-472A-B48E-73C1562EB69A}" type="pres">
      <dgm:prSet presAssocID="{DD48945F-0447-434F-991B-4FA9C5EE5A29}" presName="dummy1a" presStyleCnt="0"/>
      <dgm:spPr/>
    </dgm:pt>
    <dgm:pt modelId="{B6CB4EFE-09A5-4407-B34F-A6DEE8E9D75C}" type="pres">
      <dgm:prSet presAssocID="{DD48945F-0447-434F-991B-4FA9C5EE5A29}" presName="dummy1b" presStyleCnt="0"/>
      <dgm:spPr/>
    </dgm:pt>
    <dgm:pt modelId="{8C027500-E068-45C7-8451-EE0E6BC95A58}" type="pres">
      <dgm:prSet presAssocID="{DD48945F-0447-434F-991B-4FA9C5EE5A29}" presName="wedge1Tx" presStyleLbl="node1" presStyleIdx="0" presStyleCnt="3">
        <dgm:presLayoutVars>
          <dgm:chMax val="0"/>
          <dgm:chPref val="0"/>
          <dgm:bulletEnabled val="1"/>
        </dgm:presLayoutVars>
      </dgm:prSet>
      <dgm:spPr/>
    </dgm:pt>
    <dgm:pt modelId="{15EEDCDB-DEA2-4F2A-AB8D-676A823070DE}" type="pres">
      <dgm:prSet presAssocID="{DD48945F-0447-434F-991B-4FA9C5EE5A29}" presName="wedge2" presStyleLbl="node1" presStyleIdx="1" presStyleCnt="3"/>
      <dgm:spPr/>
    </dgm:pt>
    <dgm:pt modelId="{173A5AF8-87ED-4A09-97B6-670D98F016C0}" type="pres">
      <dgm:prSet presAssocID="{DD48945F-0447-434F-991B-4FA9C5EE5A29}" presName="dummy2a" presStyleCnt="0"/>
      <dgm:spPr/>
    </dgm:pt>
    <dgm:pt modelId="{858F53BD-2759-48F5-A1D6-DAC97071F7A0}" type="pres">
      <dgm:prSet presAssocID="{DD48945F-0447-434F-991B-4FA9C5EE5A29}" presName="dummy2b" presStyleCnt="0"/>
      <dgm:spPr/>
    </dgm:pt>
    <dgm:pt modelId="{D60695DB-A409-44AA-A350-D2AFD7D3163F}" type="pres">
      <dgm:prSet presAssocID="{DD48945F-0447-434F-991B-4FA9C5EE5A29}" presName="wedge2Tx" presStyleLbl="node1" presStyleIdx="1" presStyleCnt="3">
        <dgm:presLayoutVars>
          <dgm:chMax val="0"/>
          <dgm:chPref val="0"/>
          <dgm:bulletEnabled val="1"/>
        </dgm:presLayoutVars>
      </dgm:prSet>
      <dgm:spPr/>
    </dgm:pt>
    <dgm:pt modelId="{48C034FA-1AAC-4AE0-A96D-2DB5998A5609}" type="pres">
      <dgm:prSet presAssocID="{DD48945F-0447-434F-991B-4FA9C5EE5A29}" presName="wedge3" presStyleLbl="node1" presStyleIdx="2" presStyleCnt="3"/>
      <dgm:spPr/>
    </dgm:pt>
    <dgm:pt modelId="{A391E1E6-982A-49BC-A2E9-B00FD9E0FF1F}" type="pres">
      <dgm:prSet presAssocID="{DD48945F-0447-434F-991B-4FA9C5EE5A29}" presName="dummy3a" presStyleCnt="0"/>
      <dgm:spPr/>
    </dgm:pt>
    <dgm:pt modelId="{A63EE3BC-A74E-4A68-BE49-C8C51B68C4B7}" type="pres">
      <dgm:prSet presAssocID="{DD48945F-0447-434F-991B-4FA9C5EE5A29}" presName="dummy3b" presStyleCnt="0"/>
      <dgm:spPr/>
    </dgm:pt>
    <dgm:pt modelId="{28A2B7C7-67A1-4A8A-B195-3599815CF090}" type="pres">
      <dgm:prSet presAssocID="{DD48945F-0447-434F-991B-4FA9C5EE5A29}" presName="wedge3Tx" presStyleLbl="node1" presStyleIdx="2" presStyleCnt="3">
        <dgm:presLayoutVars>
          <dgm:chMax val="0"/>
          <dgm:chPref val="0"/>
          <dgm:bulletEnabled val="1"/>
        </dgm:presLayoutVars>
      </dgm:prSet>
      <dgm:spPr/>
    </dgm:pt>
    <dgm:pt modelId="{378C3748-FDC8-4C44-9415-A3884905AA46}" type="pres">
      <dgm:prSet presAssocID="{2F2B322A-F02D-463D-BA6E-3A293CE03F2A}" presName="arrowWedge1" presStyleLbl="fgSibTrans2D1" presStyleIdx="0" presStyleCnt="3"/>
      <dgm:spPr/>
    </dgm:pt>
    <dgm:pt modelId="{8EA40F8C-D59A-4509-89D5-6FE5E4AF431E}" type="pres">
      <dgm:prSet presAssocID="{BE82E820-6EEE-4867-B72C-252D80C39CFF}" presName="arrowWedge2" presStyleLbl="fgSibTrans2D1" presStyleIdx="1" presStyleCnt="3"/>
      <dgm:spPr/>
    </dgm:pt>
    <dgm:pt modelId="{6B7AADB1-9E30-49BD-88DB-0625AA778429}" type="pres">
      <dgm:prSet presAssocID="{400E7271-ADC4-4F14-AC05-465D79862E5B}" presName="arrowWedge3" presStyleLbl="fgSibTrans2D1" presStyleIdx="2" presStyleCnt="3"/>
      <dgm:spPr/>
    </dgm:pt>
  </dgm:ptLst>
  <dgm:cxnLst>
    <dgm:cxn modelId="{6642F62C-1F9F-42C2-AAAA-F6F0D84FBB03}" type="presOf" srcId="{886E9669-8C99-4D6B-A20F-0BA9B0FAE084}" destId="{15EEDCDB-DEA2-4F2A-AB8D-676A823070DE}" srcOrd="0" destOrd="0" presId="urn:microsoft.com/office/officeart/2005/8/layout/cycle8"/>
    <dgm:cxn modelId="{03C9D97A-2055-44C4-8E9F-44F5B2D9EFE2}" type="presOf" srcId="{40D38236-80D7-4B29-A20C-00A08A16382E}" destId="{9859169D-7DD3-493A-896C-5150118DD431}" srcOrd="0" destOrd="0" presId="urn:microsoft.com/office/officeart/2005/8/layout/cycle8"/>
    <dgm:cxn modelId="{7307167D-13F2-4A16-9E00-52027AFABA28}" type="presOf" srcId="{40D38236-80D7-4B29-A20C-00A08A16382E}" destId="{8C027500-E068-45C7-8451-EE0E6BC95A58}" srcOrd="1" destOrd="0" presId="urn:microsoft.com/office/officeart/2005/8/layout/cycle8"/>
    <dgm:cxn modelId="{126E9DBD-BF6E-406F-A953-C8EC3CAF3467}" type="presOf" srcId="{DD48945F-0447-434F-991B-4FA9C5EE5A29}" destId="{EBEE9A17-9F7E-4042-BAE4-42025F90EC6A}" srcOrd="0" destOrd="0" presId="urn:microsoft.com/office/officeart/2005/8/layout/cycle8"/>
    <dgm:cxn modelId="{C6E1C2C5-85B2-4396-A051-9E22C67EE5FB}" type="presOf" srcId="{886E9669-8C99-4D6B-A20F-0BA9B0FAE084}" destId="{D60695DB-A409-44AA-A350-D2AFD7D3163F}" srcOrd="1" destOrd="0" presId="urn:microsoft.com/office/officeart/2005/8/layout/cycle8"/>
    <dgm:cxn modelId="{2B1AFAC8-106D-4232-A99A-6E029F4D01EE}" srcId="{DD48945F-0447-434F-991B-4FA9C5EE5A29}" destId="{40D38236-80D7-4B29-A20C-00A08A16382E}" srcOrd="0" destOrd="0" parTransId="{E29FF095-793E-4237-8E37-F1D5AC043D53}" sibTransId="{2F2B322A-F02D-463D-BA6E-3A293CE03F2A}"/>
    <dgm:cxn modelId="{FD242ED7-D055-4EC4-BEA2-46DF29375A63}" srcId="{DD48945F-0447-434F-991B-4FA9C5EE5A29}" destId="{BA34425F-06EC-48D0-BF40-6A7DB8504BC2}" srcOrd="2" destOrd="0" parTransId="{77AEAF7F-4FD3-4849-A299-DB223F1D4E90}" sibTransId="{400E7271-ADC4-4F14-AC05-465D79862E5B}"/>
    <dgm:cxn modelId="{120986E3-8F16-481A-B877-481084773C72}" srcId="{DD48945F-0447-434F-991B-4FA9C5EE5A29}" destId="{886E9669-8C99-4D6B-A20F-0BA9B0FAE084}" srcOrd="1" destOrd="0" parTransId="{A3FEBB7A-A41F-4EBF-BE0F-2EDEA42587CD}" sibTransId="{BE82E820-6EEE-4867-B72C-252D80C39CFF}"/>
    <dgm:cxn modelId="{E5A0C8E5-6DE8-43F7-B522-F8029BA6A4C9}" type="presOf" srcId="{BA34425F-06EC-48D0-BF40-6A7DB8504BC2}" destId="{28A2B7C7-67A1-4A8A-B195-3599815CF090}" srcOrd="1" destOrd="0" presId="urn:microsoft.com/office/officeart/2005/8/layout/cycle8"/>
    <dgm:cxn modelId="{58EF3CF1-BB01-4685-950C-80CA12E49B43}" type="presOf" srcId="{BA34425F-06EC-48D0-BF40-6A7DB8504BC2}" destId="{48C034FA-1AAC-4AE0-A96D-2DB5998A5609}" srcOrd="0" destOrd="0" presId="urn:microsoft.com/office/officeart/2005/8/layout/cycle8"/>
    <dgm:cxn modelId="{F2DFB2B6-9C32-4745-B233-EDA90D9C891C}" type="presParOf" srcId="{EBEE9A17-9F7E-4042-BAE4-42025F90EC6A}" destId="{9859169D-7DD3-493A-896C-5150118DD431}" srcOrd="0" destOrd="0" presId="urn:microsoft.com/office/officeart/2005/8/layout/cycle8"/>
    <dgm:cxn modelId="{2C278EF1-80AA-4575-A375-EC4F1AA40A5E}" type="presParOf" srcId="{EBEE9A17-9F7E-4042-BAE4-42025F90EC6A}" destId="{15F874F3-C7D7-472A-B48E-73C1562EB69A}" srcOrd="1" destOrd="0" presId="urn:microsoft.com/office/officeart/2005/8/layout/cycle8"/>
    <dgm:cxn modelId="{034617AD-45D7-4B5B-B51B-1FC413CCB11E}" type="presParOf" srcId="{EBEE9A17-9F7E-4042-BAE4-42025F90EC6A}" destId="{B6CB4EFE-09A5-4407-B34F-A6DEE8E9D75C}" srcOrd="2" destOrd="0" presId="urn:microsoft.com/office/officeart/2005/8/layout/cycle8"/>
    <dgm:cxn modelId="{E0057F19-3976-44E2-AEA5-541EAE62542E}" type="presParOf" srcId="{EBEE9A17-9F7E-4042-BAE4-42025F90EC6A}" destId="{8C027500-E068-45C7-8451-EE0E6BC95A58}" srcOrd="3" destOrd="0" presId="urn:microsoft.com/office/officeart/2005/8/layout/cycle8"/>
    <dgm:cxn modelId="{7B6AA07B-F498-4062-B3DD-E48748978E1D}" type="presParOf" srcId="{EBEE9A17-9F7E-4042-BAE4-42025F90EC6A}" destId="{15EEDCDB-DEA2-4F2A-AB8D-676A823070DE}" srcOrd="4" destOrd="0" presId="urn:microsoft.com/office/officeart/2005/8/layout/cycle8"/>
    <dgm:cxn modelId="{577403B6-783F-4CBC-B0BB-958E7E058A1D}" type="presParOf" srcId="{EBEE9A17-9F7E-4042-BAE4-42025F90EC6A}" destId="{173A5AF8-87ED-4A09-97B6-670D98F016C0}" srcOrd="5" destOrd="0" presId="urn:microsoft.com/office/officeart/2005/8/layout/cycle8"/>
    <dgm:cxn modelId="{449D3B5B-E465-4CEF-8756-34F8E68D9E0F}" type="presParOf" srcId="{EBEE9A17-9F7E-4042-BAE4-42025F90EC6A}" destId="{858F53BD-2759-48F5-A1D6-DAC97071F7A0}" srcOrd="6" destOrd="0" presId="urn:microsoft.com/office/officeart/2005/8/layout/cycle8"/>
    <dgm:cxn modelId="{EF9EEBB1-A589-432E-B52B-44C3EDE95307}" type="presParOf" srcId="{EBEE9A17-9F7E-4042-BAE4-42025F90EC6A}" destId="{D60695DB-A409-44AA-A350-D2AFD7D3163F}" srcOrd="7" destOrd="0" presId="urn:microsoft.com/office/officeart/2005/8/layout/cycle8"/>
    <dgm:cxn modelId="{237AB277-B320-4C98-A93F-6AD5C37C803B}" type="presParOf" srcId="{EBEE9A17-9F7E-4042-BAE4-42025F90EC6A}" destId="{48C034FA-1AAC-4AE0-A96D-2DB5998A5609}" srcOrd="8" destOrd="0" presId="urn:microsoft.com/office/officeart/2005/8/layout/cycle8"/>
    <dgm:cxn modelId="{FD19DFBD-6CBE-4D9B-81E8-8FCC22540A0F}" type="presParOf" srcId="{EBEE9A17-9F7E-4042-BAE4-42025F90EC6A}" destId="{A391E1E6-982A-49BC-A2E9-B00FD9E0FF1F}" srcOrd="9" destOrd="0" presId="urn:microsoft.com/office/officeart/2005/8/layout/cycle8"/>
    <dgm:cxn modelId="{F03D8062-6FE6-4152-9FCB-B6F9F803C67E}" type="presParOf" srcId="{EBEE9A17-9F7E-4042-BAE4-42025F90EC6A}" destId="{A63EE3BC-A74E-4A68-BE49-C8C51B68C4B7}" srcOrd="10" destOrd="0" presId="urn:microsoft.com/office/officeart/2005/8/layout/cycle8"/>
    <dgm:cxn modelId="{6D40013F-79E7-478A-804E-DE72E90E9F4D}" type="presParOf" srcId="{EBEE9A17-9F7E-4042-BAE4-42025F90EC6A}" destId="{28A2B7C7-67A1-4A8A-B195-3599815CF090}" srcOrd="11" destOrd="0" presId="urn:microsoft.com/office/officeart/2005/8/layout/cycle8"/>
    <dgm:cxn modelId="{DDE48C54-5762-4A3F-9575-91416FE1FC8C}" type="presParOf" srcId="{EBEE9A17-9F7E-4042-BAE4-42025F90EC6A}" destId="{378C3748-FDC8-4C44-9415-A3884905AA46}" srcOrd="12" destOrd="0" presId="urn:microsoft.com/office/officeart/2005/8/layout/cycle8"/>
    <dgm:cxn modelId="{2338BECA-1F88-4B4E-9B32-193742423E5E}" type="presParOf" srcId="{EBEE9A17-9F7E-4042-BAE4-42025F90EC6A}" destId="{8EA40F8C-D59A-4509-89D5-6FE5E4AF431E}" srcOrd="13" destOrd="0" presId="urn:microsoft.com/office/officeart/2005/8/layout/cycle8"/>
    <dgm:cxn modelId="{56B0F981-8368-4438-B3D8-AF96A1FB3EDE}" type="presParOf" srcId="{EBEE9A17-9F7E-4042-BAE4-42025F90EC6A}" destId="{6B7AADB1-9E30-49BD-88DB-0625AA778429}"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59169D-7DD3-493A-896C-5150118DD431}">
      <dsp:nvSpPr>
        <dsp:cNvPr id="0" name=""/>
        <dsp:cNvSpPr/>
      </dsp:nvSpPr>
      <dsp:spPr>
        <a:xfrm>
          <a:off x="2549827" y="252602"/>
          <a:ext cx="3264408" cy="3264408"/>
        </a:xfrm>
        <a:prstGeom prst="pie">
          <a:avLst>
            <a:gd name="adj1" fmla="val 16200000"/>
            <a:gd name="adj2" fmla="val 1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altLang="zh-CN" sz="1800" kern="1200" dirty="0"/>
            <a:t>Case study</a:t>
          </a:r>
          <a:endParaRPr lang="zh-CN" altLang="en-US" sz="1800" kern="1200" dirty="0"/>
        </a:p>
      </dsp:txBody>
      <dsp:txXfrm>
        <a:off x="4270248" y="944346"/>
        <a:ext cx="1165860" cy="971550"/>
      </dsp:txXfrm>
    </dsp:sp>
    <dsp:sp modelId="{15EEDCDB-DEA2-4F2A-AB8D-676A823070DE}">
      <dsp:nvSpPr>
        <dsp:cNvPr id="0" name=""/>
        <dsp:cNvSpPr/>
      </dsp:nvSpPr>
      <dsp:spPr>
        <a:xfrm>
          <a:off x="2482596" y="369188"/>
          <a:ext cx="3264408" cy="3264408"/>
        </a:xfrm>
        <a:prstGeom prst="pie">
          <a:avLst>
            <a:gd name="adj1" fmla="val 1800000"/>
            <a:gd name="adj2" fmla="val 90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altLang="zh-CN" sz="1800" kern="1200" dirty="0"/>
            <a:t>summary</a:t>
          </a:r>
          <a:endParaRPr lang="zh-CN" altLang="en-US" sz="1800" kern="1200" dirty="0"/>
        </a:p>
      </dsp:txBody>
      <dsp:txXfrm>
        <a:off x="3259836" y="2487168"/>
        <a:ext cx="1748790" cy="854964"/>
      </dsp:txXfrm>
    </dsp:sp>
    <dsp:sp modelId="{48C034FA-1AAC-4AE0-A96D-2DB5998A5609}">
      <dsp:nvSpPr>
        <dsp:cNvPr id="0" name=""/>
        <dsp:cNvSpPr/>
      </dsp:nvSpPr>
      <dsp:spPr>
        <a:xfrm>
          <a:off x="2415364" y="252602"/>
          <a:ext cx="3264408" cy="3264408"/>
        </a:xfrm>
        <a:prstGeom prst="pie">
          <a:avLst>
            <a:gd name="adj1" fmla="val 90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altLang="zh-CN" sz="1800" kern="1200" dirty="0"/>
            <a:t>knowledge</a:t>
          </a:r>
          <a:endParaRPr lang="zh-CN" altLang="en-US" sz="1800" kern="1200" dirty="0"/>
        </a:p>
      </dsp:txBody>
      <dsp:txXfrm>
        <a:off x="2793492" y="944346"/>
        <a:ext cx="1165860" cy="971550"/>
      </dsp:txXfrm>
    </dsp:sp>
    <dsp:sp modelId="{378C3748-FDC8-4C44-9415-A3884905AA46}">
      <dsp:nvSpPr>
        <dsp:cNvPr id="0" name=""/>
        <dsp:cNvSpPr/>
      </dsp:nvSpPr>
      <dsp:spPr>
        <a:xfrm>
          <a:off x="2348014" y="50520"/>
          <a:ext cx="3668572" cy="3668572"/>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A40F8C-D59A-4509-89D5-6FE5E4AF431E}">
      <dsp:nvSpPr>
        <dsp:cNvPr id="0" name=""/>
        <dsp:cNvSpPr/>
      </dsp:nvSpPr>
      <dsp:spPr>
        <a:xfrm>
          <a:off x="2280513" y="166900"/>
          <a:ext cx="3668572" cy="3668572"/>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B7AADB1-9E30-49BD-88DB-0625AA778429}">
      <dsp:nvSpPr>
        <dsp:cNvPr id="0" name=""/>
        <dsp:cNvSpPr/>
      </dsp:nvSpPr>
      <dsp:spPr>
        <a:xfrm>
          <a:off x="2213012" y="50520"/>
          <a:ext cx="3668572" cy="3668572"/>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AD5B35C2-B8DA-4292-854B-A93A5631DEE2}"/>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a:extLst>
              <a:ext uri="{FF2B5EF4-FFF2-40B4-BE49-F238E27FC236}">
                <a16:creationId xmlns:a16="http://schemas.microsoft.com/office/drawing/2014/main" id="{F6A7B268-1F66-418A-B0E0-90B05D978638}"/>
              </a:ext>
            </a:extLst>
          </p:cNvPr>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pPr>
              <a:defRPr/>
            </a:pPr>
            <a:fld id="{45502617-09FA-4E40-9D48-12BBB0DDB1C4}" type="datetimeFigureOut">
              <a:rPr lang="zh-CN" altLang="en-US"/>
              <a:pPr>
                <a:defRPr/>
              </a:pPr>
              <a:t>2019/8/9</a:t>
            </a:fld>
            <a:endParaRPr lang="zh-CN" altLang="en-US"/>
          </a:p>
        </p:txBody>
      </p:sp>
      <p:sp>
        <p:nvSpPr>
          <p:cNvPr id="4" name="页脚占位符 3">
            <a:extLst>
              <a:ext uri="{FF2B5EF4-FFF2-40B4-BE49-F238E27FC236}">
                <a16:creationId xmlns:a16="http://schemas.microsoft.com/office/drawing/2014/main" id="{E0DAD7D5-D436-41AC-A2FA-AAC3731133F8}"/>
              </a:ext>
            </a:extLst>
          </p:cNvPr>
          <p:cNvSpPr>
            <a:spLocks noGrp="1"/>
          </p:cNvSpPr>
          <p:nvPr>
            <p:ph type="ftr" sz="quarter" idx="2"/>
          </p:nvPr>
        </p:nvSpPr>
        <p:spPr>
          <a:xfrm>
            <a:off x="0" y="9428163"/>
            <a:ext cx="2946400" cy="498475"/>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a:extLst>
              <a:ext uri="{FF2B5EF4-FFF2-40B4-BE49-F238E27FC236}">
                <a16:creationId xmlns:a16="http://schemas.microsoft.com/office/drawing/2014/main" id="{4E9B91D2-0827-4BB6-9201-37813636D63E}"/>
              </a:ext>
            </a:extLst>
          </p:cNvPr>
          <p:cNvSpPr>
            <a:spLocks noGrp="1"/>
          </p:cNvSpPr>
          <p:nvPr>
            <p:ph type="sldNum" sz="quarter" idx="3"/>
          </p:nvPr>
        </p:nvSpPr>
        <p:spPr>
          <a:xfrm>
            <a:off x="3849688" y="9428163"/>
            <a:ext cx="2946400" cy="498475"/>
          </a:xfrm>
          <a:prstGeom prst="rect">
            <a:avLst/>
          </a:prstGeom>
        </p:spPr>
        <p:txBody>
          <a:bodyPr vert="horz" lIns="91440" tIns="45720" rIns="91440" bIns="45720" rtlCol="0" anchor="b"/>
          <a:lstStyle>
            <a:lvl1pPr algn="r">
              <a:defRPr sz="1200"/>
            </a:lvl1pPr>
          </a:lstStyle>
          <a:p>
            <a:pPr>
              <a:defRPr/>
            </a:pPr>
            <a:fld id="{CAD3AF15-4A1F-4E66-BA78-1E94FFAA5759}"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00AF3B97-937D-473C-8C26-6E7DE8F2BC60}"/>
              </a:ext>
            </a:extLst>
          </p:cNvPr>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zh-CN"/>
          </a:p>
        </p:txBody>
      </p:sp>
      <p:sp>
        <p:nvSpPr>
          <p:cNvPr id="40963" name="Rectangle 3">
            <a:extLst>
              <a:ext uri="{FF2B5EF4-FFF2-40B4-BE49-F238E27FC236}">
                <a16:creationId xmlns:a16="http://schemas.microsoft.com/office/drawing/2014/main" id="{D99604D3-1B72-4028-8779-BA63AFE52834}"/>
              </a:ext>
            </a:extLst>
          </p:cNvPr>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zh-CN"/>
          </a:p>
        </p:txBody>
      </p:sp>
      <p:sp>
        <p:nvSpPr>
          <p:cNvPr id="4100" name="Rectangle 4">
            <a:extLst>
              <a:ext uri="{FF2B5EF4-FFF2-40B4-BE49-F238E27FC236}">
                <a16:creationId xmlns:a16="http://schemas.microsoft.com/office/drawing/2014/main" id="{8E679289-2FF0-4269-B1C1-83C48B0714CD}"/>
              </a:ext>
            </a:extLst>
          </p:cNvPr>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0965" name="Rectangle 5">
            <a:extLst>
              <a:ext uri="{FF2B5EF4-FFF2-40B4-BE49-F238E27FC236}">
                <a16:creationId xmlns:a16="http://schemas.microsoft.com/office/drawing/2014/main" id="{C6779B17-3B00-41CD-A45D-61535CE95074}"/>
              </a:ext>
            </a:extLst>
          </p:cNvPr>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40966" name="Rectangle 6">
            <a:extLst>
              <a:ext uri="{FF2B5EF4-FFF2-40B4-BE49-F238E27FC236}">
                <a16:creationId xmlns:a16="http://schemas.microsoft.com/office/drawing/2014/main" id="{C811042D-879B-4040-A0CE-EC431C3C51C4}"/>
              </a:ext>
            </a:extLst>
          </p:cNvPr>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zh-CN"/>
          </a:p>
        </p:txBody>
      </p:sp>
      <p:sp>
        <p:nvSpPr>
          <p:cNvPr id="40967" name="Rectangle 7">
            <a:extLst>
              <a:ext uri="{FF2B5EF4-FFF2-40B4-BE49-F238E27FC236}">
                <a16:creationId xmlns:a16="http://schemas.microsoft.com/office/drawing/2014/main" id="{2E6D8E51-DF20-4491-BA28-5FAA7DA08BFD}"/>
              </a:ext>
            </a:extLst>
          </p:cNvPr>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D812DC7-7A08-437F-8C0B-912BC0387518}"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3CAFC40D-CB5D-4615-BD61-C850C9C7B1DD}"/>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C93C96C3-C857-41C3-B630-B1998AC0FC5D}" type="slidenum">
              <a:rPr lang="en-US" altLang="zh-CN" smtClean="0"/>
              <a:pPr/>
              <a:t>1</a:t>
            </a:fld>
            <a:endParaRPr lang="en-US" altLang="zh-CN"/>
          </a:p>
        </p:txBody>
      </p:sp>
      <p:sp>
        <p:nvSpPr>
          <p:cNvPr id="7171" name="Rectangle 2">
            <a:extLst>
              <a:ext uri="{FF2B5EF4-FFF2-40B4-BE49-F238E27FC236}">
                <a16:creationId xmlns:a16="http://schemas.microsoft.com/office/drawing/2014/main" id="{51FA659E-787C-402F-9412-7546B114FD03}"/>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596276B2-28EA-4871-9B5D-F53A0FBEE077}"/>
              </a:ext>
            </a:extLst>
          </p:cNvPr>
          <p:cNvSpPr>
            <a:spLocks noGrp="1" noChangeArrowheads="1"/>
          </p:cNvSpPr>
          <p:nvPr>
            <p:ph type="body" idx="1"/>
          </p:nvPr>
        </p:nvSpPr>
        <p:spPr>
          <a:noFill/>
        </p:spPr>
        <p:txBody>
          <a:bodyPr/>
          <a:lstStyle/>
          <a:p>
            <a:pPr eaLnBrk="1" hangingPunct="1"/>
            <a:r>
              <a:rPr lang="en-US" altLang="zh-CN" dirty="0"/>
              <a:t>What’s your idea of “law”?  Law---a set of rules or principles dealing with a specific area of a legal system;</a:t>
            </a:r>
          </a:p>
          <a:p>
            <a:pPr eaLnBrk="1" hangingPunct="1"/>
            <a:r>
              <a:rPr lang="en-US" altLang="zh-CN" dirty="0"/>
              <a:t> business: buying and selling; commerce;</a:t>
            </a:r>
            <a:r>
              <a:rPr lang="en-US" altLang="zh-CN" b="1" dirty="0"/>
              <a:t> trade</a:t>
            </a:r>
          </a:p>
          <a:p>
            <a:pPr eaLnBrk="1" hangingPunct="1"/>
            <a:r>
              <a:rPr lang="en-US" altLang="zh-CN" dirty="0"/>
              <a:t>And business law maybe is the law about business; but what about another word “international”? If we just mention business law, it denotes the law within one country, but international,-----the law of the whole globe.</a:t>
            </a:r>
          </a:p>
          <a:p>
            <a:pPr eaLnBrk="1" hangingPunct="1"/>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88C79DAB-80B8-49AB-84B9-00EA5BB94275}"/>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EB2A8643-F414-41AE-B32F-25054C9FAC40}" type="slidenum">
              <a:rPr lang="en-US" altLang="zh-CN" smtClean="0"/>
              <a:pPr/>
              <a:t>2</a:t>
            </a:fld>
            <a:endParaRPr lang="en-US" altLang="zh-CN"/>
          </a:p>
        </p:txBody>
      </p:sp>
      <p:sp>
        <p:nvSpPr>
          <p:cNvPr id="9219" name="Rectangle 2">
            <a:extLst>
              <a:ext uri="{FF2B5EF4-FFF2-40B4-BE49-F238E27FC236}">
                <a16:creationId xmlns:a16="http://schemas.microsoft.com/office/drawing/2014/main" id="{5FEAA560-0435-4DD5-9739-0FAE0E9F4592}"/>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8DE531B9-F34D-486B-8AF2-463B5873DF79}"/>
              </a:ext>
            </a:extLst>
          </p:cNvPr>
          <p:cNvSpPr>
            <a:spLocks noGrp="1" noChangeArrowheads="1"/>
          </p:cNvSpPr>
          <p:nvPr>
            <p:ph type="body" idx="1"/>
          </p:nvPr>
        </p:nvSpPr>
        <p:spPr>
          <a:noFill/>
        </p:spPr>
        <p:txBody>
          <a:bodyPr/>
          <a:lstStyle/>
          <a:p>
            <a:pPr eaLnBrk="1" hangingPunct="1"/>
            <a:r>
              <a:rPr lang="en-US" altLang="zh-CN"/>
              <a:t>Why you choose this elective course?</a:t>
            </a:r>
          </a:p>
          <a:p>
            <a:pPr eaLnBrk="1" hangingPunct="1"/>
            <a:r>
              <a:rPr lang="en-US" altLang="zh-CN"/>
              <a:t>Just to list your whys to me, </a:t>
            </a:r>
          </a:p>
          <a:p>
            <a:pPr eaLnBrk="1" hangingPunct="1"/>
            <a:r>
              <a:rPr lang="en-US" altLang="zh-CN"/>
              <a:t>List your aim/ purpose to this course, e.g. your expectation to this course.</a:t>
            </a:r>
          </a:p>
          <a:p>
            <a:pPr eaLnBrk="1" hangingPunct="1"/>
            <a:r>
              <a:rPr lang="en-US" altLang="zh-CN"/>
              <a:t>e.g. to learn more new words, </a:t>
            </a:r>
          </a:p>
          <a:p>
            <a:pPr eaLnBrk="1" hangingPunct="1"/>
            <a:r>
              <a:rPr lang="en-US" altLang="zh-CN"/>
              <a:t>To get a general idea of international business/economy, </a:t>
            </a:r>
          </a:p>
          <a:p>
            <a:pPr eaLnBrk="1" hangingPunct="1"/>
            <a:r>
              <a:rPr lang="en-US" altLang="zh-CN"/>
              <a:t>To base your knowledge on other law subjects, </a:t>
            </a:r>
          </a:p>
          <a:p>
            <a:pPr eaLnBrk="1" hangingPunct="1"/>
            <a:r>
              <a:rPr lang="en-US" altLang="zh-CN"/>
              <a:t>To cultivate a love of law, or just to get more credits?</a:t>
            </a:r>
          </a:p>
          <a:p>
            <a:pPr eaLnBrk="1" hangingPunct="1"/>
            <a:r>
              <a:rPr lang="en-US" altLang="zh-CN"/>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幻灯片图像占位符 1">
            <a:extLst>
              <a:ext uri="{FF2B5EF4-FFF2-40B4-BE49-F238E27FC236}">
                <a16:creationId xmlns:a16="http://schemas.microsoft.com/office/drawing/2014/main" id="{6979795D-D73D-4521-B0E7-2F24CFEF48DA}"/>
              </a:ext>
            </a:extLst>
          </p:cNvPr>
          <p:cNvSpPr>
            <a:spLocks noGrp="1" noRot="1" noChangeAspect="1" noTextEdit="1"/>
          </p:cNvSpPr>
          <p:nvPr>
            <p:ph type="sldImg"/>
          </p:nvPr>
        </p:nvSpPr>
        <p:spPr>
          <a:ln/>
        </p:spPr>
      </p:sp>
      <p:sp>
        <p:nvSpPr>
          <p:cNvPr id="11267" name="备注占位符 2">
            <a:extLst>
              <a:ext uri="{FF2B5EF4-FFF2-40B4-BE49-F238E27FC236}">
                <a16:creationId xmlns:a16="http://schemas.microsoft.com/office/drawing/2014/main" id="{A262B709-1944-45E2-820D-78FEAA048A93}"/>
              </a:ext>
            </a:extLst>
          </p:cNvPr>
          <p:cNvSpPr>
            <a:spLocks noGrp="1"/>
          </p:cNvSpPr>
          <p:nvPr>
            <p:ph type="body" idx="1"/>
          </p:nvPr>
        </p:nvSpPr>
        <p:spPr>
          <a:noFill/>
        </p:spPr>
        <p:txBody>
          <a:bodyPr/>
          <a:lstStyle/>
          <a:p>
            <a:endParaRPr lang="en-US" altLang="en-US"/>
          </a:p>
        </p:txBody>
      </p:sp>
      <p:sp>
        <p:nvSpPr>
          <p:cNvPr id="11268" name="灯片编号占位符 3">
            <a:extLst>
              <a:ext uri="{FF2B5EF4-FFF2-40B4-BE49-F238E27FC236}">
                <a16:creationId xmlns:a16="http://schemas.microsoft.com/office/drawing/2014/main" id="{0CDA108A-37E8-44D7-BDDB-68F8D954B1CE}"/>
              </a:ext>
            </a:extLst>
          </p:cNvPr>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46A264F7-972C-4ED6-8631-809AE19E4E4E}" type="slidenum">
              <a:rPr lang="en-US" altLang="zh-CN" smtClean="0"/>
              <a:pPr/>
              <a:t>3</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幻灯片图像占位符 1">
            <a:extLst>
              <a:ext uri="{FF2B5EF4-FFF2-40B4-BE49-F238E27FC236}">
                <a16:creationId xmlns:a16="http://schemas.microsoft.com/office/drawing/2014/main" id="{F7211B04-46C6-4D5F-8CAE-6EAEA9A24F81}"/>
              </a:ext>
            </a:extLst>
          </p:cNvPr>
          <p:cNvSpPr>
            <a:spLocks noGrp="1" noRot="1" noChangeAspect="1" noTextEdit="1"/>
          </p:cNvSpPr>
          <p:nvPr>
            <p:ph type="sldImg"/>
          </p:nvPr>
        </p:nvSpPr>
        <p:spPr>
          <a:ln/>
        </p:spPr>
      </p:sp>
      <p:sp>
        <p:nvSpPr>
          <p:cNvPr id="13315" name="备注占位符 2">
            <a:extLst>
              <a:ext uri="{FF2B5EF4-FFF2-40B4-BE49-F238E27FC236}">
                <a16:creationId xmlns:a16="http://schemas.microsoft.com/office/drawing/2014/main" id="{35B7AFC9-3C9E-4841-A898-216EE6B08D1A}"/>
              </a:ext>
            </a:extLst>
          </p:cNvPr>
          <p:cNvSpPr>
            <a:spLocks noGrp="1"/>
          </p:cNvSpPr>
          <p:nvPr>
            <p:ph type="body" idx="1"/>
          </p:nvPr>
        </p:nvSpPr>
        <p:spPr>
          <a:noFill/>
        </p:spPr>
        <p:txBody>
          <a:bodyPr/>
          <a:lstStyle/>
          <a:p>
            <a:endParaRPr lang="en-US" altLang="en-US"/>
          </a:p>
        </p:txBody>
      </p:sp>
      <p:sp>
        <p:nvSpPr>
          <p:cNvPr id="13316" name="灯片编号占位符 3">
            <a:extLst>
              <a:ext uri="{FF2B5EF4-FFF2-40B4-BE49-F238E27FC236}">
                <a16:creationId xmlns:a16="http://schemas.microsoft.com/office/drawing/2014/main" id="{0BBE6ACE-6DE8-4E1C-905D-FAEFAF3121B3}"/>
              </a:ext>
            </a:extLst>
          </p:cNvPr>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930FF4C6-8E51-49CE-86BE-89064F6135D5}" type="slidenum">
              <a:rPr lang="en-US" altLang="zh-CN" smtClean="0"/>
              <a:pPr/>
              <a:t>4</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幻灯片图像占位符 1">
            <a:extLst>
              <a:ext uri="{FF2B5EF4-FFF2-40B4-BE49-F238E27FC236}">
                <a16:creationId xmlns:a16="http://schemas.microsoft.com/office/drawing/2014/main" id="{3FBC93AC-84FC-4595-B10A-F5F20B711409}"/>
              </a:ext>
            </a:extLst>
          </p:cNvPr>
          <p:cNvSpPr>
            <a:spLocks noGrp="1" noRot="1" noChangeAspect="1" noTextEdit="1"/>
          </p:cNvSpPr>
          <p:nvPr>
            <p:ph type="sldImg"/>
          </p:nvPr>
        </p:nvSpPr>
        <p:spPr>
          <a:ln/>
        </p:spPr>
      </p:sp>
      <p:sp>
        <p:nvSpPr>
          <p:cNvPr id="15363" name="备注占位符 2">
            <a:extLst>
              <a:ext uri="{FF2B5EF4-FFF2-40B4-BE49-F238E27FC236}">
                <a16:creationId xmlns:a16="http://schemas.microsoft.com/office/drawing/2014/main" id="{BBEA8C24-583F-4E74-B9FF-866C2ACD4CEB}"/>
              </a:ext>
            </a:extLst>
          </p:cNvPr>
          <p:cNvSpPr>
            <a:spLocks noGrp="1"/>
          </p:cNvSpPr>
          <p:nvPr>
            <p:ph type="body" idx="1"/>
          </p:nvPr>
        </p:nvSpPr>
        <p:spPr>
          <a:noFill/>
        </p:spPr>
        <p:txBody>
          <a:bodyPr/>
          <a:lstStyle/>
          <a:p>
            <a:r>
              <a:rPr lang="en-US" altLang="zh-CN"/>
              <a:t>West Publishing Company</a:t>
            </a:r>
            <a:r>
              <a:rPr lang="zh-CN" altLang="en-US"/>
              <a:t>是美国最大的法律出版公司，提供法律读物，判例法汇编等；此外，</a:t>
            </a:r>
            <a:r>
              <a:rPr lang="en-US" altLang="zh-CN"/>
              <a:t>WESTLAW </a:t>
            </a:r>
            <a:r>
              <a:rPr lang="zh-CN" altLang="en-US"/>
              <a:t>是 美 国 西 方 出 版 公 司 </a:t>
            </a:r>
            <a:r>
              <a:rPr lang="en-US" altLang="zh-CN"/>
              <a:t>(west Publishing Company)</a:t>
            </a:r>
            <a:r>
              <a:rPr lang="zh-CN" altLang="en-US"/>
              <a:t>开 发 的 一 项 电脑辅助法律研究系统，现已在我系开通。该系统提供的信息量极为庞大， 其中包括美国的法律、法规，司法判例、行政决定，法律专论及其他辅助 性资料等。</a:t>
            </a:r>
            <a:endParaRPr lang="en-US" altLang="zh-CN"/>
          </a:p>
          <a:p>
            <a:r>
              <a:rPr lang="zh-CN" altLang="en-US"/>
              <a:t>与</a:t>
            </a:r>
            <a:r>
              <a:rPr lang="en-US" altLang="zh-CN"/>
              <a:t>lexisnexis</a:t>
            </a:r>
            <a:r>
              <a:rPr lang="zh-CN" altLang="en-US"/>
              <a:t>二足鼎力，法律检索必备工具。</a:t>
            </a:r>
            <a:endParaRPr lang="en-US" altLang="zh-CN"/>
          </a:p>
          <a:p>
            <a:r>
              <a:rPr lang="en-US" altLang="zh-CN"/>
              <a:t>Nutshell Series</a:t>
            </a:r>
            <a:r>
              <a:rPr lang="zh-CN" altLang="en-US"/>
              <a:t> “美国法精要”特点：简洁明快、深入浅出，读者对象：美国法学院学生和执业律师</a:t>
            </a:r>
          </a:p>
        </p:txBody>
      </p:sp>
      <p:sp>
        <p:nvSpPr>
          <p:cNvPr id="15364" name="灯片编号占位符 3">
            <a:extLst>
              <a:ext uri="{FF2B5EF4-FFF2-40B4-BE49-F238E27FC236}">
                <a16:creationId xmlns:a16="http://schemas.microsoft.com/office/drawing/2014/main" id="{482FDE12-50BA-4CAC-AAAA-4F9EDBDF3085}"/>
              </a:ext>
            </a:extLst>
          </p:cNvPr>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4E740698-AE6F-4B6D-A864-1FAC42D100FF}" type="slidenum">
              <a:rPr lang="en-US" altLang="zh-CN" smtClean="0"/>
              <a:pPr/>
              <a:t>5</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85496570-2DFE-47E7-AD49-640D163A8A67}"/>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09A6FAEC-9992-407F-BCC9-619560F627B7}" type="slidenum">
              <a:rPr lang="en-US" altLang="zh-CN" smtClean="0"/>
              <a:pPr/>
              <a:t>6</a:t>
            </a:fld>
            <a:endParaRPr lang="en-US" altLang="zh-CN"/>
          </a:p>
        </p:txBody>
      </p:sp>
      <p:sp>
        <p:nvSpPr>
          <p:cNvPr id="23555" name="Rectangle 2">
            <a:extLst>
              <a:ext uri="{FF2B5EF4-FFF2-40B4-BE49-F238E27FC236}">
                <a16:creationId xmlns:a16="http://schemas.microsoft.com/office/drawing/2014/main" id="{BD458F66-3910-47FB-ACD4-D17F662452D4}"/>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07FB4CE3-F918-483B-B435-5FBCC9D0F6E8}"/>
              </a:ext>
            </a:extLst>
          </p:cNvPr>
          <p:cNvSpPr>
            <a:spLocks noGrp="1" noChangeArrowheads="1"/>
          </p:cNvSpPr>
          <p:nvPr>
            <p:ph type="body" idx="1"/>
          </p:nvPr>
        </p:nvSpPr>
        <p:spPr>
          <a:noFill/>
        </p:spPr>
        <p:txBody>
          <a:bodyPr/>
          <a:lstStyle/>
          <a:p>
            <a:pPr eaLnBrk="1" hangingPunct="1"/>
            <a:r>
              <a:rPr lang="en-US" altLang="zh-CN"/>
              <a:t>The study of international business law is often confusing because there are no single uniform international laws governing all business transactions, nor is there one organization that is responsible for providing international business law. And this international law has its own vocabulary, which you may find to be much different from the vocabulary you have learned in prior English classes.</a:t>
            </a:r>
          </a:p>
          <a:p>
            <a:pPr eaLnBrk="1" hangingPunct="1"/>
            <a:r>
              <a:rPr lang="en-US" altLang="zh-CN"/>
              <a:t>In this course, I ‘d like to make the study of international business law as simple as possible, beginning with the most basic topics and then moving to more complex area.</a:t>
            </a:r>
          </a:p>
          <a:p>
            <a:pPr eaLnBrk="1" hangingPunct="1"/>
            <a:r>
              <a:rPr lang="en-US" altLang="zh-CN"/>
              <a:t>---about the contents---</a:t>
            </a:r>
          </a:p>
          <a:p>
            <a:pPr eaLnBrk="1" hangingPunct="1"/>
            <a:r>
              <a:rPr lang="en-US" altLang="zh-CN"/>
              <a:t>Where possible,  I will provide some websites concerned to you, and we could also spare 1 or 2 class-time to discuss some cases.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幻灯片图像占位符 1">
            <a:extLst>
              <a:ext uri="{FF2B5EF4-FFF2-40B4-BE49-F238E27FC236}">
                <a16:creationId xmlns:a16="http://schemas.microsoft.com/office/drawing/2014/main" id="{DDC10BA8-EA9D-4D5A-BA86-70E2614DDBE0}"/>
              </a:ext>
            </a:extLst>
          </p:cNvPr>
          <p:cNvSpPr>
            <a:spLocks noGrp="1" noRot="1" noChangeAspect="1" noTextEdit="1"/>
          </p:cNvSpPr>
          <p:nvPr>
            <p:ph type="sldImg"/>
          </p:nvPr>
        </p:nvSpPr>
        <p:spPr>
          <a:ln/>
        </p:spPr>
      </p:sp>
      <p:sp>
        <p:nvSpPr>
          <p:cNvPr id="19459" name="备注占位符 2">
            <a:extLst>
              <a:ext uri="{FF2B5EF4-FFF2-40B4-BE49-F238E27FC236}">
                <a16:creationId xmlns:a16="http://schemas.microsoft.com/office/drawing/2014/main" id="{0F5F504B-FB1C-429E-911D-807B5BF1146A}"/>
              </a:ext>
            </a:extLst>
          </p:cNvPr>
          <p:cNvSpPr>
            <a:spLocks noGrp="1"/>
          </p:cNvSpPr>
          <p:nvPr>
            <p:ph type="body" idx="1"/>
          </p:nvPr>
        </p:nvSpPr>
        <p:spPr>
          <a:noFill/>
        </p:spPr>
        <p:txBody>
          <a:bodyPr/>
          <a:lstStyle/>
          <a:p>
            <a:r>
              <a:rPr lang="en-US" altLang="zh-CN" dirty="0"/>
              <a:t>Presentation would be revised before it finally be delivered in class. So the students shall at least email me the PPT and then discuss the modification on Tuesday.</a:t>
            </a:r>
            <a:endParaRPr lang="zh-CN" altLang="en-US" dirty="0"/>
          </a:p>
        </p:txBody>
      </p:sp>
      <p:sp>
        <p:nvSpPr>
          <p:cNvPr id="19460" name="灯片编号占位符 3">
            <a:extLst>
              <a:ext uri="{FF2B5EF4-FFF2-40B4-BE49-F238E27FC236}">
                <a16:creationId xmlns:a16="http://schemas.microsoft.com/office/drawing/2014/main" id="{8761F2EF-EEED-4D42-9A42-F97E31CFE64F}"/>
              </a:ext>
            </a:extLst>
          </p:cNvPr>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3CBACE0-B332-48F6-9A10-5332595D4899}" type="slidenum">
              <a:rPr lang="en-US" altLang="zh-CN" smtClean="0"/>
              <a:pPr/>
              <a:t>7</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B9D511D1-D8AF-4873-8495-A19E154F9D91}"/>
              </a:ext>
            </a:extLst>
          </p:cNvPr>
          <p:cNvGrpSpPr>
            <a:grpSpLocks/>
          </p:cNvGrpSpPr>
          <p:nvPr/>
        </p:nvGrpSpPr>
        <p:grpSpPr bwMode="auto">
          <a:xfrm>
            <a:off x="0" y="0"/>
            <a:ext cx="9144000" cy="6858000"/>
            <a:chOff x="0" y="0"/>
            <a:chExt cx="5760" cy="4320"/>
          </a:xfrm>
        </p:grpSpPr>
        <p:sp>
          <p:nvSpPr>
            <p:cNvPr id="5" name="Rectangle 3">
              <a:extLst>
                <a:ext uri="{FF2B5EF4-FFF2-40B4-BE49-F238E27FC236}">
                  <a16:creationId xmlns:a16="http://schemas.microsoft.com/office/drawing/2014/main" id="{3DF5D22E-23CE-4B30-B8F6-18C3772F972E}"/>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zh-CN" sz="2400">
                <a:latin typeface="Times New Roman" panose="02020603050405020304" pitchFamily="18" charset="0"/>
              </a:endParaRPr>
            </a:p>
          </p:txBody>
        </p:sp>
        <p:sp>
          <p:nvSpPr>
            <p:cNvPr id="6" name="Rectangle 4">
              <a:extLst>
                <a:ext uri="{FF2B5EF4-FFF2-40B4-BE49-F238E27FC236}">
                  <a16:creationId xmlns:a16="http://schemas.microsoft.com/office/drawing/2014/main" id="{A6EAEF03-8F6D-4949-B17D-FCD4245A6D6D}"/>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a:latin typeface="Times New Roman" panose="02020603050405020304" pitchFamily="18" charset="0"/>
              </a:endParaRPr>
            </a:p>
          </p:txBody>
        </p:sp>
        <p:grpSp>
          <p:nvGrpSpPr>
            <p:cNvPr id="7" name="Group 5">
              <a:extLst>
                <a:ext uri="{FF2B5EF4-FFF2-40B4-BE49-F238E27FC236}">
                  <a16:creationId xmlns:a16="http://schemas.microsoft.com/office/drawing/2014/main" id="{FB22D15A-9125-4DF4-B0B6-EC412EE38AD3}"/>
                </a:ext>
              </a:extLst>
            </p:cNvPr>
            <p:cNvGrpSpPr>
              <a:grpSpLocks/>
            </p:cNvGrpSpPr>
            <p:nvPr/>
          </p:nvGrpSpPr>
          <p:grpSpPr bwMode="auto">
            <a:xfrm>
              <a:off x="0" y="672"/>
              <a:ext cx="1806" cy="1989"/>
              <a:chOff x="0" y="672"/>
              <a:chExt cx="1806" cy="1989"/>
            </a:xfrm>
          </p:grpSpPr>
          <p:sp>
            <p:nvSpPr>
              <p:cNvPr id="8" name="Rectangle 6">
                <a:extLst>
                  <a:ext uri="{FF2B5EF4-FFF2-40B4-BE49-F238E27FC236}">
                    <a16:creationId xmlns:a16="http://schemas.microsoft.com/office/drawing/2014/main" id="{30CB4B13-79EA-45D2-84C8-3BC5E41EF9F8}"/>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a:latin typeface="Times New Roman" panose="02020603050405020304" pitchFamily="18" charset="0"/>
                </a:endParaRPr>
              </a:p>
            </p:txBody>
          </p:sp>
          <p:sp>
            <p:nvSpPr>
              <p:cNvPr id="9" name="Rectangle 7">
                <a:extLst>
                  <a:ext uri="{FF2B5EF4-FFF2-40B4-BE49-F238E27FC236}">
                    <a16:creationId xmlns:a16="http://schemas.microsoft.com/office/drawing/2014/main" id="{8BC038D3-463E-4900-9C3C-390A021F2D6E}"/>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a:latin typeface="Times New Roman" panose="02020603050405020304" pitchFamily="18" charset="0"/>
                </a:endParaRPr>
              </a:p>
            </p:txBody>
          </p:sp>
          <p:sp>
            <p:nvSpPr>
              <p:cNvPr id="10" name="Rectangle 8">
                <a:extLst>
                  <a:ext uri="{FF2B5EF4-FFF2-40B4-BE49-F238E27FC236}">
                    <a16:creationId xmlns:a16="http://schemas.microsoft.com/office/drawing/2014/main" id="{AAB0EEE8-E64B-4158-AF66-F8E87631A2AC}"/>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a:latin typeface="Times New Roman" panose="02020603050405020304" pitchFamily="18" charset="0"/>
                </a:endParaRPr>
              </a:p>
            </p:txBody>
          </p:sp>
          <p:sp>
            <p:nvSpPr>
              <p:cNvPr id="11" name="Rectangle 9">
                <a:extLst>
                  <a:ext uri="{FF2B5EF4-FFF2-40B4-BE49-F238E27FC236}">
                    <a16:creationId xmlns:a16="http://schemas.microsoft.com/office/drawing/2014/main" id="{893520BB-09A9-4B91-8B73-46360B2ACA64}"/>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a:latin typeface="Times New Roman" panose="02020603050405020304" pitchFamily="18" charset="0"/>
                </a:endParaRPr>
              </a:p>
            </p:txBody>
          </p:sp>
          <p:sp>
            <p:nvSpPr>
              <p:cNvPr id="12" name="Rectangle 10">
                <a:extLst>
                  <a:ext uri="{FF2B5EF4-FFF2-40B4-BE49-F238E27FC236}">
                    <a16:creationId xmlns:a16="http://schemas.microsoft.com/office/drawing/2014/main" id="{9002FD4D-440B-4902-96D3-65C1715B1E99}"/>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a:latin typeface="Times New Roman" panose="02020603050405020304" pitchFamily="18" charset="0"/>
                </a:endParaRPr>
              </a:p>
            </p:txBody>
          </p:sp>
          <p:sp>
            <p:nvSpPr>
              <p:cNvPr id="13" name="Rectangle 11">
                <a:extLst>
                  <a:ext uri="{FF2B5EF4-FFF2-40B4-BE49-F238E27FC236}">
                    <a16:creationId xmlns:a16="http://schemas.microsoft.com/office/drawing/2014/main" id="{6C565B0E-CE69-427E-8D1B-57D30FA4CC03}"/>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a:latin typeface="Times New Roman" panose="02020603050405020304" pitchFamily="18" charset="0"/>
                </a:endParaRPr>
              </a:p>
            </p:txBody>
          </p:sp>
          <p:sp>
            <p:nvSpPr>
              <p:cNvPr id="14" name="Rectangle 12">
                <a:extLst>
                  <a:ext uri="{FF2B5EF4-FFF2-40B4-BE49-F238E27FC236}">
                    <a16:creationId xmlns:a16="http://schemas.microsoft.com/office/drawing/2014/main" id="{2A01D011-0E06-46F4-A045-EC3CA9BFD5CF}"/>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a:latin typeface="Times New Roman" panose="02020603050405020304" pitchFamily="18" charset="0"/>
                </a:endParaRPr>
              </a:p>
            </p:txBody>
          </p:sp>
          <p:sp>
            <p:nvSpPr>
              <p:cNvPr id="15" name="Rectangle 13">
                <a:extLst>
                  <a:ext uri="{FF2B5EF4-FFF2-40B4-BE49-F238E27FC236}">
                    <a16:creationId xmlns:a16="http://schemas.microsoft.com/office/drawing/2014/main" id="{933CD960-5410-4FF0-A2E9-512AD925075A}"/>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a:latin typeface="Times New Roman" panose="02020603050405020304" pitchFamily="18" charset="0"/>
                </a:endParaRPr>
              </a:p>
            </p:txBody>
          </p:sp>
          <p:sp>
            <p:nvSpPr>
              <p:cNvPr id="16" name="Rectangle 14">
                <a:extLst>
                  <a:ext uri="{FF2B5EF4-FFF2-40B4-BE49-F238E27FC236}">
                    <a16:creationId xmlns:a16="http://schemas.microsoft.com/office/drawing/2014/main" id="{E223946C-A9AE-4DBE-AF2B-37149F91B3DC}"/>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a:latin typeface="Times New Roman" panose="02020603050405020304" pitchFamily="18" charset="0"/>
                </a:endParaRPr>
              </a:p>
            </p:txBody>
          </p:sp>
          <p:sp>
            <p:nvSpPr>
              <p:cNvPr id="17" name="Rectangle 15">
                <a:extLst>
                  <a:ext uri="{FF2B5EF4-FFF2-40B4-BE49-F238E27FC236}">
                    <a16:creationId xmlns:a16="http://schemas.microsoft.com/office/drawing/2014/main" id="{04634845-7B31-4BC1-BCA0-D655226493B8}"/>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a:latin typeface="Times New Roman" panose="02020603050405020304" pitchFamily="18" charset="0"/>
                </a:endParaRPr>
              </a:p>
            </p:txBody>
          </p:sp>
        </p:grpSp>
      </p:grpSp>
      <p:sp>
        <p:nvSpPr>
          <p:cNvPr id="3585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zh-CN" altLang="en-US" noProof="0"/>
              <a:t>单击此处编辑母版标题样式</a:t>
            </a:r>
          </a:p>
        </p:txBody>
      </p:sp>
      <p:sp>
        <p:nvSpPr>
          <p:cNvPr id="35860" name="Rectangle 20"/>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zh-CN" altLang="en-US" noProof="0"/>
              <a:t>单击此处编辑母版副标题样式</a:t>
            </a:r>
          </a:p>
        </p:txBody>
      </p:sp>
      <p:sp>
        <p:nvSpPr>
          <p:cNvPr id="18" name="Rectangle 16">
            <a:extLst>
              <a:ext uri="{FF2B5EF4-FFF2-40B4-BE49-F238E27FC236}">
                <a16:creationId xmlns:a16="http://schemas.microsoft.com/office/drawing/2014/main" id="{A706DF16-5E46-4F75-B21F-C98BC55DDCDF}"/>
              </a:ext>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en-US" altLang="zh-CN"/>
          </a:p>
        </p:txBody>
      </p:sp>
      <p:sp>
        <p:nvSpPr>
          <p:cNvPr id="19" name="Rectangle 17">
            <a:extLst>
              <a:ext uri="{FF2B5EF4-FFF2-40B4-BE49-F238E27FC236}">
                <a16:creationId xmlns:a16="http://schemas.microsoft.com/office/drawing/2014/main" id="{616342BF-088E-499B-8C03-CF995E6D7EE7}"/>
              </a:ext>
            </a:extLst>
          </p:cNvPr>
          <p:cNvSpPr>
            <a:spLocks noGrp="1" noChangeArrowheads="1"/>
          </p:cNvSpPr>
          <p:nvPr>
            <p:ph type="ftr" sz="quarter" idx="11"/>
          </p:nvPr>
        </p:nvSpPr>
        <p:spPr/>
        <p:txBody>
          <a:bodyPr/>
          <a:lstStyle>
            <a:lvl1pPr>
              <a:defRPr/>
            </a:lvl1pPr>
          </a:lstStyle>
          <a:p>
            <a:pPr>
              <a:defRPr/>
            </a:pPr>
            <a:endParaRPr lang="en-US" altLang="zh-CN"/>
          </a:p>
        </p:txBody>
      </p:sp>
      <p:sp>
        <p:nvSpPr>
          <p:cNvPr id="20" name="Rectangle 18">
            <a:extLst>
              <a:ext uri="{FF2B5EF4-FFF2-40B4-BE49-F238E27FC236}">
                <a16:creationId xmlns:a16="http://schemas.microsoft.com/office/drawing/2014/main" id="{3333F5DA-C3BD-4432-ACBA-DF91B74B4F84}"/>
              </a:ext>
            </a:extLst>
          </p:cNvPr>
          <p:cNvSpPr>
            <a:spLocks noGrp="1" noChangeArrowheads="1"/>
          </p:cNvSpPr>
          <p:nvPr>
            <p:ph type="sldNum" sz="quarter" idx="12"/>
          </p:nvPr>
        </p:nvSpPr>
        <p:spPr/>
        <p:txBody>
          <a:bodyPr/>
          <a:lstStyle>
            <a:lvl1pPr>
              <a:defRPr/>
            </a:lvl1pPr>
          </a:lstStyle>
          <a:p>
            <a:pPr>
              <a:defRPr/>
            </a:pPr>
            <a:fld id="{4C95467B-80D9-40C8-B9F5-F4A95E855CBD}" type="slidenum">
              <a:rPr lang="en-US" altLang="zh-CN"/>
              <a:pPr>
                <a:defRPr/>
              </a:pPr>
              <a:t>‹#›</a:t>
            </a:fld>
            <a:endParaRPr lang="en-US" altLang="zh-CN"/>
          </a:p>
        </p:txBody>
      </p:sp>
    </p:spTree>
    <p:extLst>
      <p:ext uri="{BB962C8B-B14F-4D97-AF65-F5344CB8AC3E}">
        <p14:creationId xmlns:p14="http://schemas.microsoft.com/office/powerpoint/2010/main" val="381589709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2">
            <a:extLst>
              <a:ext uri="{FF2B5EF4-FFF2-40B4-BE49-F238E27FC236}">
                <a16:creationId xmlns:a16="http://schemas.microsoft.com/office/drawing/2014/main" id="{3E37D666-B5DE-44FD-B3BA-84CA8841B34F}"/>
              </a:ext>
            </a:extLst>
          </p:cNvPr>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3">
            <a:extLst>
              <a:ext uri="{FF2B5EF4-FFF2-40B4-BE49-F238E27FC236}">
                <a16:creationId xmlns:a16="http://schemas.microsoft.com/office/drawing/2014/main" id="{3D284D42-4C1E-42F9-938D-48732EC03DBB}"/>
              </a:ext>
            </a:extLst>
          </p:cNvPr>
          <p:cNvSpPr>
            <a:spLocks noGrp="1" noChangeArrowheads="1"/>
          </p:cNvSpPr>
          <p:nvPr>
            <p:ph type="sldNum" sz="quarter" idx="11"/>
          </p:nvPr>
        </p:nvSpPr>
        <p:spPr>
          <a:ln/>
        </p:spPr>
        <p:txBody>
          <a:bodyPr/>
          <a:lstStyle>
            <a:lvl1pPr>
              <a:defRPr/>
            </a:lvl1pPr>
          </a:lstStyle>
          <a:p>
            <a:pPr>
              <a:defRPr/>
            </a:pPr>
            <a:fld id="{088FC78B-F28C-450E-8852-1BAB76AD9CC0}" type="slidenum">
              <a:rPr lang="en-US" altLang="zh-CN"/>
              <a:pPr>
                <a:defRPr/>
              </a:pPr>
              <a:t>‹#›</a:t>
            </a:fld>
            <a:endParaRPr lang="en-US" altLang="zh-CN"/>
          </a:p>
        </p:txBody>
      </p:sp>
      <p:sp>
        <p:nvSpPr>
          <p:cNvPr id="6" name="Rectangle 16">
            <a:extLst>
              <a:ext uri="{FF2B5EF4-FFF2-40B4-BE49-F238E27FC236}">
                <a16:creationId xmlns:a16="http://schemas.microsoft.com/office/drawing/2014/main" id="{4CC01F03-C2C6-4260-87D8-8EAE2A71D773}"/>
              </a:ext>
            </a:extLst>
          </p:cNvPr>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241985304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457200"/>
            <a:ext cx="2057400" cy="54102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457200"/>
            <a:ext cx="6019800" cy="54102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2">
            <a:extLst>
              <a:ext uri="{FF2B5EF4-FFF2-40B4-BE49-F238E27FC236}">
                <a16:creationId xmlns:a16="http://schemas.microsoft.com/office/drawing/2014/main" id="{39476596-B5F6-4F2B-8F6E-708C3B67062E}"/>
              </a:ext>
            </a:extLst>
          </p:cNvPr>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3">
            <a:extLst>
              <a:ext uri="{FF2B5EF4-FFF2-40B4-BE49-F238E27FC236}">
                <a16:creationId xmlns:a16="http://schemas.microsoft.com/office/drawing/2014/main" id="{E80C17FA-C136-4FDE-816E-FDD04B7290AC}"/>
              </a:ext>
            </a:extLst>
          </p:cNvPr>
          <p:cNvSpPr>
            <a:spLocks noGrp="1" noChangeArrowheads="1"/>
          </p:cNvSpPr>
          <p:nvPr>
            <p:ph type="sldNum" sz="quarter" idx="11"/>
          </p:nvPr>
        </p:nvSpPr>
        <p:spPr>
          <a:ln/>
        </p:spPr>
        <p:txBody>
          <a:bodyPr/>
          <a:lstStyle>
            <a:lvl1pPr>
              <a:defRPr/>
            </a:lvl1pPr>
          </a:lstStyle>
          <a:p>
            <a:pPr>
              <a:defRPr/>
            </a:pPr>
            <a:fld id="{E7010B3E-53CF-468E-8A0E-1C031226DD41}" type="slidenum">
              <a:rPr lang="en-US" altLang="zh-CN"/>
              <a:pPr>
                <a:defRPr/>
              </a:pPr>
              <a:t>‹#›</a:t>
            </a:fld>
            <a:endParaRPr lang="en-US" altLang="zh-CN"/>
          </a:p>
        </p:txBody>
      </p:sp>
      <p:sp>
        <p:nvSpPr>
          <p:cNvPr id="6" name="Rectangle 16">
            <a:extLst>
              <a:ext uri="{FF2B5EF4-FFF2-40B4-BE49-F238E27FC236}">
                <a16:creationId xmlns:a16="http://schemas.microsoft.com/office/drawing/2014/main" id="{7BC3F3ED-D3EF-4D63-8B3D-754FE8373403}"/>
              </a:ext>
            </a:extLst>
          </p:cNvPr>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214811022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457200"/>
            <a:ext cx="8229600" cy="1371600"/>
          </a:xfrm>
        </p:spPr>
        <p:txBody>
          <a:bodyPr/>
          <a:lstStyle/>
          <a:p>
            <a:r>
              <a:rPr lang="zh-CN" altLang="en-US"/>
              <a:t>单击此处编辑母版标题样式</a:t>
            </a:r>
          </a:p>
        </p:txBody>
      </p:sp>
      <p:sp>
        <p:nvSpPr>
          <p:cNvPr id="3" name="SmartArt 占位符 2"/>
          <p:cNvSpPr>
            <a:spLocks noGrp="1"/>
          </p:cNvSpPr>
          <p:nvPr>
            <p:ph type="dgm" idx="1"/>
          </p:nvPr>
        </p:nvSpPr>
        <p:spPr>
          <a:xfrm>
            <a:off x="457200" y="1981200"/>
            <a:ext cx="8229600" cy="3886200"/>
          </a:xfrm>
        </p:spPr>
        <p:txBody>
          <a:bodyPr/>
          <a:lstStyle/>
          <a:p>
            <a:pPr lvl="0"/>
            <a:endParaRPr lang="zh-CN" altLang="en-US" noProof="0"/>
          </a:p>
        </p:txBody>
      </p:sp>
      <p:sp>
        <p:nvSpPr>
          <p:cNvPr id="4" name="Rectangle 2">
            <a:extLst>
              <a:ext uri="{FF2B5EF4-FFF2-40B4-BE49-F238E27FC236}">
                <a16:creationId xmlns:a16="http://schemas.microsoft.com/office/drawing/2014/main" id="{B8CE9ED0-67EA-4EF4-8509-190CA5773E62}"/>
              </a:ext>
            </a:extLst>
          </p:cNvPr>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3">
            <a:extLst>
              <a:ext uri="{FF2B5EF4-FFF2-40B4-BE49-F238E27FC236}">
                <a16:creationId xmlns:a16="http://schemas.microsoft.com/office/drawing/2014/main" id="{A7BF7A0C-360C-4C6F-ADF5-295D919B1F1A}"/>
              </a:ext>
            </a:extLst>
          </p:cNvPr>
          <p:cNvSpPr>
            <a:spLocks noGrp="1" noChangeArrowheads="1"/>
          </p:cNvSpPr>
          <p:nvPr>
            <p:ph type="sldNum" sz="quarter" idx="11"/>
          </p:nvPr>
        </p:nvSpPr>
        <p:spPr>
          <a:ln/>
        </p:spPr>
        <p:txBody>
          <a:bodyPr/>
          <a:lstStyle>
            <a:lvl1pPr>
              <a:defRPr/>
            </a:lvl1pPr>
          </a:lstStyle>
          <a:p>
            <a:pPr>
              <a:defRPr/>
            </a:pPr>
            <a:fld id="{8F512D1E-CE70-423B-BA9E-81205C471572}" type="slidenum">
              <a:rPr lang="en-US" altLang="zh-CN"/>
              <a:pPr>
                <a:defRPr/>
              </a:pPr>
              <a:t>‹#›</a:t>
            </a:fld>
            <a:endParaRPr lang="en-US" altLang="zh-CN"/>
          </a:p>
        </p:txBody>
      </p:sp>
      <p:sp>
        <p:nvSpPr>
          <p:cNvPr id="6" name="Rectangle 16">
            <a:extLst>
              <a:ext uri="{FF2B5EF4-FFF2-40B4-BE49-F238E27FC236}">
                <a16:creationId xmlns:a16="http://schemas.microsoft.com/office/drawing/2014/main" id="{7B0998D6-83B7-49EE-87CE-C5B63FB952C8}"/>
              </a:ext>
            </a:extLst>
          </p:cNvPr>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176136911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2">
            <a:extLst>
              <a:ext uri="{FF2B5EF4-FFF2-40B4-BE49-F238E27FC236}">
                <a16:creationId xmlns:a16="http://schemas.microsoft.com/office/drawing/2014/main" id="{3DCC4CFC-9EAB-477B-A01B-846ACCF2C256}"/>
              </a:ext>
            </a:extLst>
          </p:cNvPr>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3">
            <a:extLst>
              <a:ext uri="{FF2B5EF4-FFF2-40B4-BE49-F238E27FC236}">
                <a16:creationId xmlns:a16="http://schemas.microsoft.com/office/drawing/2014/main" id="{1D86C283-A030-4C87-B3AC-019DF33BD0F4}"/>
              </a:ext>
            </a:extLst>
          </p:cNvPr>
          <p:cNvSpPr>
            <a:spLocks noGrp="1" noChangeArrowheads="1"/>
          </p:cNvSpPr>
          <p:nvPr>
            <p:ph type="sldNum" sz="quarter" idx="11"/>
          </p:nvPr>
        </p:nvSpPr>
        <p:spPr>
          <a:ln/>
        </p:spPr>
        <p:txBody>
          <a:bodyPr/>
          <a:lstStyle>
            <a:lvl1pPr>
              <a:defRPr/>
            </a:lvl1pPr>
          </a:lstStyle>
          <a:p>
            <a:pPr>
              <a:defRPr/>
            </a:pPr>
            <a:fld id="{E49EFC74-086E-4FB1-B8EB-A3C01E596832}" type="slidenum">
              <a:rPr lang="en-US" altLang="zh-CN"/>
              <a:pPr>
                <a:defRPr/>
              </a:pPr>
              <a:t>‹#›</a:t>
            </a:fld>
            <a:endParaRPr lang="en-US" altLang="zh-CN"/>
          </a:p>
        </p:txBody>
      </p:sp>
      <p:sp>
        <p:nvSpPr>
          <p:cNvPr id="6" name="Rectangle 16">
            <a:extLst>
              <a:ext uri="{FF2B5EF4-FFF2-40B4-BE49-F238E27FC236}">
                <a16:creationId xmlns:a16="http://schemas.microsoft.com/office/drawing/2014/main" id="{C9C737C9-8502-4B5F-8729-200C453B1BE0}"/>
              </a:ext>
            </a:extLst>
          </p:cNvPr>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306194169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p>
        </p:txBody>
      </p:sp>
      <p:sp>
        <p:nvSpPr>
          <p:cNvPr id="4" name="Rectangle 2">
            <a:extLst>
              <a:ext uri="{FF2B5EF4-FFF2-40B4-BE49-F238E27FC236}">
                <a16:creationId xmlns:a16="http://schemas.microsoft.com/office/drawing/2014/main" id="{8ED4ADFB-FF24-4B48-9351-27B74342B426}"/>
              </a:ext>
            </a:extLst>
          </p:cNvPr>
          <p:cNvSpPr>
            <a:spLocks noGrp="1" noChangeArrowheads="1"/>
          </p:cNvSpPr>
          <p:nvPr>
            <p:ph type="ftr" sz="quarter" idx="10"/>
          </p:nvPr>
        </p:nvSpPr>
        <p:spPr>
          <a:ln/>
        </p:spPr>
        <p:txBody>
          <a:bodyPr/>
          <a:lstStyle>
            <a:lvl1pPr>
              <a:defRPr/>
            </a:lvl1pPr>
          </a:lstStyle>
          <a:p>
            <a:pPr>
              <a:defRPr/>
            </a:pPr>
            <a:endParaRPr lang="en-US" altLang="zh-CN"/>
          </a:p>
        </p:txBody>
      </p:sp>
      <p:sp>
        <p:nvSpPr>
          <p:cNvPr id="5" name="Rectangle 3">
            <a:extLst>
              <a:ext uri="{FF2B5EF4-FFF2-40B4-BE49-F238E27FC236}">
                <a16:creationId xmlns:a16="http://schemas.microsoft.com/office/drawing/2014/main" id="{B7A37B10-42D7-4F57-A301-31162B289390}"/>
              </a:ext>
            </a:extLst>
          </p:cNvPr>
          <p:cNvSpPr>
            <a:spLocks noGrp="1" noChangeArrowheads="1"/>
          </p:cNvSpPr>
          <p:nvPr>
            <p:ph type="sldNum" sz="quarter" idx="11"/>
          </p:nvPr>
        </p:nvSpPr>
        <p:spPr>
          <a:ln/>
        </p:spPr>
        <p:txBody>
          <a:bodyPr/>
          <a:lstStyle>
            <a:lvl1pPr>
              <a:defRPr/>
            </a:lvl1pPr>
          </a:lstStyle>
          <a:p>
            <a:pPr>
              <a:defRPr/>
            </a:pPr>
            <a:fld id="{B8FE63BB-7187-4C72-A2E7-EBC7DE6CF578}" type="slidenum">
              <a:rPr lang="en-US" altLang="zh-CN"/>
              <a:pPr>
                <a:defRPr/>
              </a:pPr>
              <a:t>‹#›</a:t>
            </a:fld>
            <a:endParaRPr lang="en-US" altLang="zh-CN"/>
          </a:p>
        </p:txBody>
      </p:sp>
      <p:sp>
        <p:nvSpPr>
          <p:cNvPr id="6" name="Rectangle 16">
            <a:extLst>
              <a:ext uri="{FF2B5EF4-FFF2-40B4-BE49-F238E27FC236}">
                <a16:creationId xmlns:a16="http://schemas.microsoft.com/office/drawing/2014/main" id="{3C730A8C-1416-4ABF-BB17-4BE0A53CF4B7}"/>
              </a:ext>
            </a:extLst>
          </p:cNvPr>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331227037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981200"/>
            <a:ext cx="4038600" cy="38862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981200"/>
            <a:ext cx="4038600" cy="38862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2">
            <a:extLst>
              <a:ext uri="{FF2B5EF4-FFF2-40B4-BE49-F238E27FC236}">
                <a16:creationId xmlns:a16="http://schemas.microsoft.com/office/drawing/2014/main" id="{211E22FD-B8F9-4A09-865B-CEA09D1A3A9F}"/>
              </a:ext>
            </a:extLst>
          </p:cNvPr>
          <p:cNvSpPr>
            <a:spLocks noGrp="1" noChangeArrowheads="1"/>
          </p:cNvSpPr>
          <p:nvPr>
            <p:ph type="ftr" sz="quarter" idx="10"/>
          </p:nvPr>
        </p:nvSpPr>
        <p:spPr>
          <a:ln/>
        </p:spPr>
        <p:txBody>
          <a:bodyPr/>
          <a:lstStyle>
            <a:lvl1pPr>
              <a:defRPr/>
            </a:lvl1pPr>
          </a:lstStyle>
          <a:p>
            <a:pPr>
              <a:defRPr/>
            </a:pPr>
            <a:endParaRPr lang="en-US" altLang="zh-CN"/>
          </a:p>
        </p:txBody>
      </p:sp>
      <p:sp>
        <p:nvSpPr>
          <p:cNvPr id="6" name="Rectangle 3">
            <a:extLst>
              <a:ext uri="{FF2B5EF4-FFF2-40B4-BE49-F238E27FC236}">
                <a16:creationId xmlns:a16="http://schemas.microsoft.com/office/drawing/2014/main" id="{B15FF2F4-9BBA-4446-8E09-380DC3551AAC}"/>
              </a:ext>
            </a:extLst>
          </p:cNvPr>
          <p:cNvSpPr>
            <a:spLocks noGrp="1" noChangeArrowheads="1"/>
          </p:cNvSpPr>
          <p:nvPr>
            <p:ph type="sldNum" sz="quarter" idx="11"/>
          </p:nvPr>
        </p:nvSpPr>
        <p:spPr>
          <a:ln/>
        </p:spPr>
        <p:txBody>
          <a:bodyPr/>
          <a:lstStyle>
            <a:lvl1pPr>
              <a:defRPr/>
            </a:lvl1pPr>
          </a:lstStyle>
          <a:p>
            <a:pPr>
              <a:defRPr/>
            </a:pPr>
            <a:fld id="{60AC9194-74AE-49B5-9FFF-610A8A0E4D78}" type="slidenum">
              <a:rPr lang="en-US" altLang="zh-CN"/>
              <a:pPr>
                <a:defRPr/>
              </a:pPr>
              <a:t>‹#›</a:t>
            </a:fld>
            <a:endParaRPr lang="en-US" altLang="zh-CN"/>
          </a:p>
        </p:txBody>
      </p:sp>
      <p:sp>
        <p:nvSpPr>
          <p:cNvPr id="7" name="Rectangle 16">
            <a:extLst>
              <a:ext uri="{FF2B5EF4-FFF2-40B4-BE49-F238E27FC236}">
                <a16:creationId xmlns:a16="http://schemas.microsoft.com/office/drawing/2014/main" id="{15B60417-5E60-46E5-9289-9E17EEA9A236}"/>
              </a:ext>
            </a:extLst>
          </p:cNvPr>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150462233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2">
            <a:extLst>
              <a:ext uri="{FF2B5EF4-FFF2-40B4-BE49-F238E27FC236}">
                <a16:creationId xmlns:a16="http://schemas.microsoft.com/office/drawing/2014/main" id="{854B3F4E-CD34-4E85-803A-39B1898D65F2}"/>
              </a:ext>
            </a:extLst>
          </p:cNvPr>
          <p:cNvSpPr>
            <a:spLocks noGrp="1" noChangeArrowheads="1"/>
          </p:cNvSpPr>
          <p:nvPr>
            <p:ph type="ftr" sz="quarter" idx="10"/>
          </p:nvPr>
        </p:nvSpPr>
        <p:spPr>
          <a:ln/>
        </p:spPr>
        <p:txBody>
          <a:bodyPr/>
          <a:lstStyle>
            <a:lvl1pPr>
              <a:defRPr/>
            </a:lvl1pPr>
          </a:lstStyle>
          <a:p>
            <a:pPr>
              <a:defRPr/>
            </a:pPr>
            <a:endParaRPr lang="en-US" altLang="zh-CN"/>
          </a:p>
        </p:txBody>
      </p:sp>
      <p:sp>
        <p:nvSpPr>
          <p:cNvPr id="8" name="Rectangle 3">
            <a:extLst>
              <a:ext uri="{FF2B5EF4-FFF2-40B4-BE49-F238E27FC236}">
                <a16:creationId xmlns:a16="http://schemas.microsoft.com/office/drawing/2014/main" id="{EB37C99D-C0AA-4D85-A8F2-79682B7697FB}"/>
              </a:ext>
            </a:extLst>
          </p:cNvPr>
          <p:cNvSpPr>
            <a:spLocks noGrp="1" noChangeArrowheads="1"/>
          </p:cNvSpPr>
          <p:nvPr>
            <p:ph type="sldNum" sz="quarter" idx="11"/>
          </p:nvPr>
        </p:nvSpPr>
        <p:spPr>
          <a:ln/>
        </p:spPr>
        <p:txBody>
          <a:bodyPr/>
          <a:lstStyle>
            <a:lvl1pPr>
              <a:defRPr/>
            </a:lvl1pPr>
          </a:lstStyle>
          <a:p>
            <a:pPr>
              <a:defRPr/>
            </a:pPr>
            <a:fld id="{1F4EA73B-7594-44FB-ABDA-ADD9F2EABBE2}" type="slidenum">
              <a:rPr lang="en-US" altLang="zh-CN"/>
              <a:pPr>
                <a:defRPr/>
              </a:pPr>
              <a:t>‹#›</a:t>
            </a:fld>
            <a:endParaRPr lang="en-US" altLang="zh-CN"/>
          </a:p>
        </p:txBody>
      </p:sp>
      <p:sp>
        <p:nvSpPr>
          <p:cNvPr id="9" name="Rectangle 16">
            <a:extLst>
              <a:ext uri="{FF2B5EF4-FFF2-40B4-BE49-F238E27FC236}">
                <a16:creationId xmlns:a16="http://schemas.microsoft.com/office/drawing/2014/main" id="{08F543B9-25CC-4471-84EC-A0726BABBC82}"/>
              </a:ext>
            </a:extLst>
          </p:cNvPr>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121481825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2">
            <a:extLst>
              <a:ext uri="{FF2B5EF4-FFF2-40B4-BE49-F238E27FC236}">
                <a16:creationId xmlns:a16="http://schemas.microsoft.com/office/drawing/2014/main" id="{EF4F9160-83B2-4986-9750-03EEDB7D2629}"/>
              </a:ext>
            </a:extLst>
          </p:cNvPr>
          <p:cNvSpPr>
            <a:spLocks noGrp="1" noChangeArrowheads="1"/>
          </p:cNvSpPr>
          <p:nvPr>
            <p:ph type="ftr" sz="quarter" idx="10"/>
          </p:nvPr>
        </p:nvSpPr>
        <p:spPr>
          <a:ln/>
        </p:spPr>
        <p:txBody>
          <a:bodyPr/>
          <a:lstStyle>
            <a:lvl1pPr>
              <a:defRPr/>
            </a:lvl1pPr>
          </a:lstStyle>
          <a:p>
            <a:pPr>
              <a:defRPr/>
            </a:pPr>
            <a:endParaRPr lang="en-US" altLang="zh-CN"/>
          </a:p>
        </p:txBody>
      </p:sp>
      <p:sp>
        <p:nvSpPr>
          <p:cNvPr id="4" name="Rectangle 3">
            <a:extLst>
              <a:ext uri="{FF2B5EF4-FFF2-40B4-BE49-F238E27FC236}">
                <a16:creationId xmlns:a16="http://schemas.microsoft.com/office/drawing/2014/main" id="{D938FED3-9936-4BCA-9BF7-65B78DE4B136}"/>
              </a:ext>
            </a:extLst>
          </p:cNvPr>
          <p:cNvSpPr>
            <a:spLocks noGrp="1" noChangeArrowheads="1"/>
          </p:cNvSpPr>
          <p:nvPr>
            <p:ph type="sldNum" sz="quarter" idx="11"/>
          </p:nvPr>
        </p:nvSpPr>
        <p:spPr>
          <a:ln/>
        </p:spPr>
        <p:txBody>
          <a:bodyPr/>
          <a:lstStyle>
            <a:lvl1pPr>
              <a:defRPr/>
            </a:lvl1pPr>
          </a:lstStyle>
          <a:p>
            <a:pPr>
              <a:defRPr/>
            </a:pPr>
            <a:fld id="{9C07F00E-6D81-4296-86D6-2E0A246D7129}" type="slidenum">
              <a:rPr lang="en-US" altLang="zh-CN"/>
              <a:pPr>
                <a:defRPr/>
              </a:pPr>
              <a:t>‹#›</a:t>
            </a:fld>
            <a:endParaRPr lang="en-US" altLang="zh-CN"/>
          </a:p>
        </p:txBody>
      </p:sp>
      <p:sp>
        <p:nvSpPr>
          <p:cNvPr id="5" name="Rectangle 16">
            <a:extLst>
              <a:ext uri="{FF2B5EF4-FFF2-40B4-BE49-F238E27FC236}">
                <a16:creationId xmlns:a16="http://schemas.microsoft.com/office/drawing/2014/main" id="{44A70955-4420-4943-8B7B-9CB42CB9C9D2}"/>
              </a:ext>
            </a:extLst>
          </p:cNvPr>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205934401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D2A895B-8899-4871-A073-9B3BE7940E36}"/>
              </a:ext>
            </a:extLst>
          </p:cNvPr>
          <p:cNvSpPr>
            <a:spLocks noGrp="1" noChangeArrowheads="1"/>
          </p:cNvSpPr>
          <p:nvPr>
            <p:ph type="ftr" sz="quarter" idx="10"/>
          </p:nvPr>
        </p:nvSpPr>
        <p:spPr>
          <a:ln/>
        </p:spPr>
        <p:txBody>
          <a:bodyPr/>
          <a:lstStyle>
            <a:lvl1pPr>
              <a:defRPr/>
            </a:lvl1pPr>
          </a:lstStyle>
          <a:p>
            <a:pPr>
              <a:defRPr/>
            </a:pPr>
            <a:endParaRPr lang="en-US" altLang="zh-CN"/>
          </a:p>
        </p:txBody>
      </p:sp>
      <p:sp>
        <p:nvSpPr>
          <p:cNvPr id="3" name="Rectangle 3">
            <a:extLst>
              <a:ext uri="{FF2B5EF4-FFF2-40B4-BE49-F238E27FC236}">
                <a16:creationId xmlns:a16="http://schemas.microsoft.com/office/drawing/2014/main" id="{7F7945A3-5958-4BC3-9052-71FDC3C97799}"/>
              </a:ext>
            </a:extLst>
          </p:cNvPr>
          <p:cNvSpPr>
            <a:spLocks noGrp="1" noChangeArrowheads="1"/>
          </p:cNvSpPr>
          <p:nvPr>
            <p:ph type="sldNum" sz="quarter" idx="11"/>
          </p:nvPr>
        </p:nvSpPr>
        <p:spPr>
          <a:ln/>
        </p:spPr>
        <p:txBody>
          <a:bodyPr/>
          <a:lstStyle>
            <a:lvl1pPr>
              <a:defRPr/>
            </a:lvl1pPr>
          </a:lstStyle>
          <a:p>
            <a:pPr>
              <a:defRPr/>
            </a:pPr>
            <a:fld id="{21D97D79-A320-4DA3-BCC7-444ADC21600B}" type="slidenum">
              <a:rPr lang="en-US" altLang="zh-CN"/>
              <a:pPr>
                <a:defRPr/>
              </a:pPr>
              <a:t>‹#›</a:t>
            </a:fld>
            <a:endParaRPr lang="en-US" altLang="zh-CN"/>
          </a:p>
        </p:txBody>
      </p:sp>
      <p:sp>
        <p:nvSpPr>
          <p:cNvPr id="4" name="Rectangle 16">
            <a:extLst>
              <a:ext uri="{FF2B5EF4-FFF2-40B4-BE49-F238E27FC236}">
                <a16:creationId xmlns:a16="http://schemas.microsoft.com/office/drawing/2014/main" id="{2F5B65C9-2945-47CF-A9D0-C6DD0A0E625F}"/>
              </a:ext>
            </a:extLst>
          </p:cNvPr>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292421698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Rectangle 2">
            <a:extLst>
              <a:ext uri="{FF2B5EF4-FFF2-40B4-BE49-F238E27FC236}">
                <a16:creationId xmlns:a16="http://schemas.microsoft.com/office/drawing/2014/main" id="{4C2CA24D-6276-4B87-92F9-84EFC5CB5C33}"/>
              </a:ext>
            </a:extLst>
          </p:cNvPr>
          <p:cNvSpPr>
            <a:spLocks noGrp="1" noChangeArrowheads="1"/>
          </p:cNvSpPr>
          <p:nvPr>
            <p:ph type="ftr" sz="quarter" idx="10"/>
          </p:nvPr>
        </p:nvSpPr>
        <p:spPr>
          <a:ln/>
        </p:spPr>
        <p:txBody>
          <a:bodyPr/>
          <a:lstStyle>
            <a:lvl1pPr>
              <a:defRPr/>
            </a:lvl1pPr>
          </a:lstStyle>
          <a:p>
            <a:pPr>
              <a:defRPr/>
            </a:pPr>
            <a:endParaRPr lang="en-US" altLang="zh-CN"/>
          </a:p>
        </p:txBody>
      </p:sp>
      <p:sp>
        <p:nvSpPr>
          <p:cNvPr id="6" name="Rectangle 3">
            <a:extLst>
              <a:ext uri="{FF2B5EF4-FFF2-40B4-BE49-F238E27FC236}">
                <a16:creationId xmlns:a16="http://schemas.microsoft.com/office/drawing/2014/main" id="{475CC153-DEB0-4D79-B524-0868A91055CF}"/>
              </a:ext>
            </a:extLst>
          </p:cNvPr>
          <p:cNvSpPr>
            <a:spLocks noGrp="1" noChangeArrowheads="1"/>
          </p:cNvSpPr>
          <p:nvPr>
            <p:ph type="sldNum" sz="quarter" idx="11"/>
          </p:nvPr>
        </p:nvSpPr>
        <p:spPr>
          <a:ln/>
        </p:spPr>
        <p:txBody>
          <a:bodyPr/>
          <a:lstStyle>
            <a:lvl1pPr>
              <a:defRPr/>
            </a:lvl1pPr>
          </a:lstStyle>
          <a:p>
            <a:pPr>
              <a:defRPr/>
            </a:pPr>
            <a:fld id="{9DD21FE6-7430-404D-A82F-D99C7ECA9735}" type="slidenum">
              <a:rPr lang="en-US" altLang="zh-CN"/>
              <a:pPr>
                <a:defRPr/>
              </a:pPr>
              <a:t>‹#›</a:t>
            </a:fld>
            <a:endParaRPr lang="en-US" altLang="zh-CN"/>
          </a:p>
        </p:txBody>
      </p:sp>
      <p:sp>
        <p:nvSpPr>
          <p:cNvPr id="7" name="Rectangle 16">
            <a:extLst>
              <a:ext uri="{FF2B5EF4-FFF2-40B4-BE49-F238E27FC236}">
                <a16:creationId xmlns:a16="http://schemas.microsoft.com/office/drawing/2014/main" id="{7FB9D495-DAAD-4659-858D-C14A1BEC3B10}"/>
              </a:ext>
            </a:extLst>
          </p:cNvPr>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173321949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Rectangle 2">
            <a:extLst>
              <a:ext uri="{FF2B5EF4-FFF2-40B4-BE49-F238E27FC236}">
                <a16:creationId xmlns:a16="http://schemas.microsoft.com/office/drawing/2014/main" id="{2DF042DF-83CE-4019-83EA-E2E2E460EF99}"/>
              </a:ext>
            </a:extLst>
          </p:cNvPr>
          <p:cNvSpPr>
            <a:spLocks noGrp="1" noChangeArrowheads="1"/>
          </p:cNvSpPr>
          <p:nvPr>
            <p:ph type="ftr" sz="quarter" idx="10"/>
          </p:nvPr>
        </p:nvSpPr>
        <p:spPr>
          <a:ln/>
        </p:spPr>
        <p:txBody>
          <a:bodyPr/>
          <a:lstStyle>
            <a:lvl1pPr>
              <a:defRPr/>
            </a:lvl1pPr>
          </a:lstStyle>
          <a:p>
            <a:pPr>
              <a:defRPr/>
            </a:pPr>
            <a:endParaRPr lang="en-US" altLang="zh-CN"/>
          </a:p>
        </p:txBody>
      </p:sp>
      <p:sp>
        <p:nvSpPr>
          <p:cNvPr id="6" name="Rectangle 3">
            <a:extLst>
              <a:ext uri="{FF2B5EF4-FFF2-40B4-BE49-F238E27FC236}">
                <a16:creationId xmlns:a16="http://schemas.microsoft.com/office/drawing/2014/main" id="{0E45DABA-7E74-4FD0-8D2C-124C702664E2}"/>
              </a:ext>
            </a:extLst>
          </p:cNvPr>
          <p:cNvSpPr>
            <a:spLocks noGrp="1" noChangeArrowheads="1"/>
          </p:cNvSpPr>
          <p:nvPr>
            <p:ph type="sldNum" sz="quarter" idx="11"/>
          </p:nvPr>
        </p:nvSpPr>
        <p:spPr>
          <a:ln/>
        </p:spPr>
        <p:txBody>
          <a:bodyPr/>
          <a:lstStyle>
            <a:lvl1pPr>
              <a:defRPr/>
            </a:lvl1pPr>
          </a:lstStyle>
          <a:p>
            <a:pPr>
              <a:defRPr/>
            </a:pPr>
            <a:fld id="{CB5EACDD-FEA1-4661-A46A-3E71FE169CD5}" type="slidenum">
              <a:rPr lang="en-US" altLang="zh-CN"/>
              <a:pPr>
                <a:defRPr/>
              </a:pPr>
              <a:t>‹#›</a:t>
            </a:fld>
            <a:endParaRPr lang="en-US" altLang="zh-CN"/>
          </a:p>
        </p:txBody>
      </p:sp>
      <p:sp>
        <p:nvSpPr>
          <p:cNvPr id="7" name="Rectangle 16">
            <a:extLst>
              <a:ext uri="{FF2B5EF4-FFF2-40B4-BE49-F238E27FC236}">
                <a16:creationId xmlns:a16="http://schemas.microsoft.com/office/drawing/2014/main" id="{A881C751-B7C6-4077-87D7-B1A7E2D049BE}"/>
              </a:ext>
            </a:extLst>
          </p:cNvPr>
          <p:cNvSpPr>
            <a:spLocks noGrp="1" noChangeArrowheads="1"/>
          </p:cNvSpPr>
          <p:nvPr>
            <p:ph type="dt" sz="half" idx="12"/>
          </p:nvPr>
        </p:nvSpPr>
        <p:spPr>
          <a:ln/>
        </p:spPr>
        <p:txBody>
          <a:bodyPr/>
          <a:lstStyle>
            <a:lvl1pPr>
              <a:defRPr/>
            </a:lvl1pPr>
          </a:lstStyle>
          <a:p>
            <a:pPr>
              <a:defRPr/>
            </a:pPr>
            <a:endParaRPr lang="en-US" altLang="zh-CN"/>
          </a:p>
        </p:txBody>
      </p:sp>
    </p:spTree>
    <p:extLst>
      <p:ext uri="{BB962C8B-B14F-4D97-AF65-F5344CB8AC3E}">
        <p14:creationId xmlns:p14="http://schemas.microsoft.com/office/powerpoint/2010/main" val="367142048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491747EC-38A5-41D3-B11D-245AA96060AB}"/>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ltLang="zh-CN"/>
          </a:p>
        </p:txBody>
      </p:sp>
      <p:sp>
        <p:nvSpPr>
          <p:cNvPr id="34819" name="Rectangle 3">
            <a:extLst>
              <a:ext uri="{FF2B5EF4-FFF2-40B4-BE49-F238E27FC236}">
                <a16:creationId xmlns:a16="http://schemas.microsoft.com/office/drawing/2014/main" id="{381E5996-4383-458F-BAF5-C936AC87BC90}"/>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Black" panose="020B0A04020102020204" pitchFamily="34" charset="0"/>
              </a:defRPr>
            </a:lvl1pPr>
          </a:lstStyle>
          <a:p>
            <a:pPr>
              <a:defRPr/>
            </a:pPr>
            <a:fld id="{FFAE9B03-3DD8-4AE3-90C7-C6BCC04DEC4F}" type="slidenum">
              <a:rPr lang="en-US" altLang="zh-CN"/>
              <a:pPr>
                <a:defRPr/>
              </a:pPr>
              <a:t>‹#›</a:t>
            </a:fld>
            <a:endParaRPr lang="en-US" altLang="zh-CN"/>
          </a:p>
        </p:txBody>
      </p:sp>
      <p:grpSp>
        <p:nvGrpSpPr>
          <p:cNvPr id="2052" name="Group 4">
            <a:extLst>
              <a:ext uri="{FF2B5EF4-FFF2-40B4-BE49-F238E27FC236}">
                <a16:creationId xmlns:a16="http://schemas.microsoft.com/office/drawing/2014/main" id="{BD5233F7-0FF7-4BFC-A776-D9F1833E9239}"/>
              </a:ext>
            </a:extLst>
          </p:cNvPr>
          <p:cNvGrpSpPr>
            <a:grpSpLocks/>
          </p:cNvGrpSpPr>
          <p:nvPr/>
        </p:nvGrpSpPr>
        <p:grpSpPr bwMode="auto">
          <a:xfrm>
            <a:off x="0" y="0"/>
            <a:ext cx="9144000" cy="546100"/>
            <a:chOff x="0" y="0"/>
            <a:chExt cx="5760" cy="344"/>
          </a:xfrm>
        </p:grpSpPr>
        <p:sp>
          <p:nvSpPr>
            <p:cNvPr id="2056" name="Rectangle 5">
              <a:extLst>
                <a:ext uri="{FF2B5EF4-FFF2-40B4-BE49-F238E27FC236}">
                  <a16:creationId xmlns:a16="http://schemas.microsoft.com/office/drawing/2014/main" id="{E27F6ECF-9614-40C4-B837-E6E0FA3B9477}"/>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zh-CN" sz="2400">
                <a:latin typeface="Times New Roman" panose="02020603050405020304" pitchFamily="18" charset="0"/>
              </a:endParaRPr>
            </a:p>
          </p:txBody>
        </p:sp>
        <p:sp>
          <p:nvSpPr>
            <p:cNvPr id="2057" name="Rectangle 6">
              <a:extLst>
                <a:ext uri="{FF2B5EF4-FFF2-40B4-BE49-F238E27FC236}">
                  <a16:creationId xmlns:a16="http://schemas.microsoft.com/office/drawing/2014/main" id="{95259555-9809-4D21-BD49-2FEA169D90B6}"/>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a:latin typeface="Times New Roman" panose="02020603050405020304" pitchFamily="18" charset="0"/>
              </a:endParaRPr>
            </a:p>
          </p:txBody>
        </p:sp>
        <p:sp>
          <p:nvSpPr>
            <p:cNvPr id="2058" name="Rectangle 7">
              <a:extLst>
                <a:ext uri="{FF2B5EF4-FFF2-40B4-BE49-F238E27FC236}">
                  <a16:creationId xmlns:a16="http://schemas.microsoft.com/office/drawing/2014/main" id="{2533ACBC-E20E-4320-8B99-9409AAF431DC}"/>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a:solidFill>
                  <a:schemeClr val="hlink"/>
                </a:solidFill>
              </a:endParaRPr>
            </a:p>
          </p:txBody>
        </p:sp>
        <p:sp>
          <p:nvSpPr>
            <p:cNvPr id="2059" name="Rectangle 8">
              <a:extLst>
                <a:ext uri="{FF2B5EF4-FFF2-40B4-BE49-F238E27FC236}">
                  <a16:creationId xmlns:a16="http://schemas.microsoft.com/office/drawing/2014/main" id="{1B01EF54-3CD0-4B40-8889-6188156A15BC}"/>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a:solidFill>
                  <a:schemeClr val="hlink"/>
                </a:solidFill>
              </a:endParaRPr>
            </a:p>
          </p:txBody>
        </p:sp>
        <p:sp>
          <p:nvSpPr>
            <p:cNvPr id="2060" name="Rectangle 9">
              <a:extLst>
                <a:ext uri="{FF2B5EF4-FFF2-40B4-BE49-F238E27FC236}">
                  <a16:creationId xmlns:a16="http://schemas.microsoft.com/office/drawing/2014/main" id="{5DE0F8A3-3BD2-4FD7-8B1E-171A0517129F}"/>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a:solidFill>
                  <a:schemeClr val="accent2"/>
                </a:solidFill>
              </a:endParaRPr>
            </a:p>
          </p:txBody>
        </p:sp>
        <p:sp>
          <p:nvSpPr>
            <p:cNvPr id="2061" name="Rectangle 10">
              <a:extLst>
                <a:ext uri="{FF2B5EF4-FFF2-40B4-BE49-F238E27FC236}">
                  <a16:creationId xmlns:a16="http://schemas.microsoft.com/office/drawing/2014/main" id="{165B29C8-E003-4771-90A7-0B6CB789E603}"/>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a:solidFill>
                  <a:schemeClr val="hlink"/>
                </a:solidFill>
              </a:endParaRPr>
            </a:p>
          </p:txBody>
        </p:sp>
        <p:sp>
          <p:nvSpPr>
            <p:cNvPr id="2062" name="Rectangle 11">
              <a:extLst>
                <a:ext uri="{FF2B5EF4-FFF2-40B4-BE49-F238E27FC236}">
                  <a16:creationId xmlns:a16="http://schemas.microsoft.com/office/drawing/2014/main" id="{70025D44-6E36-4ED0-B417-A7D0C9CDBEA4}"/>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z="2400">
                <a:latin typeface="Times New Roman" panose="02020603050405020304" pitchFamily="18" charset="0"/>
              </a:endParaRPr>
            </a:p>
          </p:txBody>
        </p:sp>
        <p:sp>
          <p:nvSpPr>
            <p:cNvPr id="2063" name="Rectangle 12">
              <a:extLst>
                <a:ext uri="{FF2B5EF4-FFF2-40B4-BE49-F238E27FC236}">
                  <a16:creationId xmlns:a16="http://schemas.microsoft.com/office/drawing/2014/main" id="{7E93A975-E08D-4B43-AB0B-977643F6CE25}"/>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a:solidFill>
                  <a:schemeClr val="accent2"/>
                </a:solidFill>
              </a:endParaRPr>
            </a:p>
          </p:txBody>
        </p:sp>
        <p:sp>
          <p:nvSpPr>
            <p:cNvPr id="2064" name="Rectangle 13">
              <a:extLst>
                <a:ext uri="{FF2B5EF4-FFF2-40B4-BE49-F238E27FC236}">
                  <a16:creationId xmlns:a16="http://schemas.microsoft.com/office/drawing/2014/main" id="{4A4F2C14-5B48-4F6C-B1D2-63ACAF1B478C}"/>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a:solidFill>
                  <a:schemeClr val="accent2"/>
                </a:solidFill>
              </a:endParaRPr>
            </a:p>
          </p:txBody>
        </p:sp>
      </p:grpSp>
      <p:sp>
        <p:nvSpPr>
          <p:cNvPr id="2053" name="Rectangle 14">
            <a:extLst>
              <a:ext uri="{FF2B5EF4-FFF2-40B4-BE49-F238E27FC236}">
                <a16:creationId xmlns:a16="http://schemas.microsoft.com/office/drawing/2014/main" id="{ECD6470E-9AB7-42F9-848E-AB7010AA4C17}"/>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2054" name="Rectangle 15">
            <a:extLst>
              <a:ext uri="{FF2B5EF4-FFF2-40B4-BE49-F238E27FC236}">
                <a16:creationId xmlns:a16="http://schemas.microsoft.com/office/drawing/2014/main" id="{90AA196B-C0A4-4AE4-A4CB-3FDA0D4F393E}"/>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4832" name="Rectangle 16">
            <a:extLst>
              <a:ext uri="{FF2B5EF4-FFF2-40B4-BE49-F238E27FC236}">
                <a16:creationId xmlns:a16="http://schemas.microsoft.com/office/drawing/2014/main" id="{68BF1047-216B-4F99-8885-A9A1BC2B3ABB}"/>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zh-CN"/>
          </a:p>
        </p:txBody>
      </p:sp>
    </p:spTree>
  </p:cSld>
  <p:clrMap bg1="lt1" tx1="dk1" bg2="lt2" tx2="dk2" accent1="accent1" accent2="accent2" accent3="accent3" accent4="accent4" accent5="accent5" accent6="accent6" hlink="hlink" folHlink="folHlink"/>
  <p:sldLayoutIdLst>
    <p:sldLayoutId id="2147483774"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Lst>
  <p:transition/>
  <p:hf sldNum="0" hdr="0" dt="0"/>
  <p:txStyles>
    <p:title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defRPr>
      </a:lvl2pPr>
      <a:lvl3pPr algn="l"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defRPr>
      </a:lvl3pPr>
      <a:lvl4pPr algn="l"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defRPr>
      </a:lvl4pPr>
      <a:lvl5pPr algn="l"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defRPr>
      </a:lvl5pPr>
      <a:lvl6pPr marL="457200" algn="l" rtl="0" fontAlgn="base">
        <a:spcBef>
          <a:spcPct val="0"/>
        </a:spcBef>
        <a:spcAft>
          <a:spcPct val="0"/>
        </a:spcAft>
        <a:defRPr sz="4400">
          <a:solidFill>
            <a:schemeClr val="tx1"/>
          </a:solidFill>
          <a:latin typeface="Arial" panose="020B0604020202020204" pitchFamily="34" charset="0"/>
          <a:ea typeface="宋体" panose="02010600030101010101" pitchFamily="2" charset="-122"/>
        </a:defRPr>
      </a:lvl6pPr>
      <a:lvl7pPr marL="914400" algn="l" rtl="0" fontAlgn="base">
        <a:spcBef>
          <a:spcPct val="0"/>
        </a:spcBef>
        <a:spcAft>
          <a:spcPct val="0"/>
        </a:spcAft>
        <a:defRPr sz="4400">
          <a:solidFill>
            <a:schemeClr val="tx1"/>
          </a:solidFill>
          <a:latin typeface="Arial" panose="020B0604020202020204" pitchFamily="34" charset="0"/>
          <a:ea typeface="宋体" panose="02010600030101010101" pitchFamily="2" charset="-122"/>
        </a:defRPr>
      </a:lvl7pPr>
      <a:lvl8pPr marL="1371600" algn="l" rtl="0" fontAlgn="base">
        <a:spcBef>
          <a:spcPct val="0"/>
        </a:spcBef>
        <a:spcAft>
          <a:spcPct val="0"/>
        </a:spcAft>
        <a:defRPr sz="4400">
          <a:solidFill>
            <a:schemeClr val="tx1"/>
          </a:solidFill>
          <a:latin typeface="Arial" panose="020B0604020202020204" pitchFamily="34" charset="0"/>
          <a:ea typeface="宋体" panose="02010600030101010101" pitchFamily="2" charset="-122"/>
        </a:defRPr>
      </a:lvl8pPr>
      <a:lvl9pPr marL="1828800" algn="l" rtl="0" fontAlgn="base">
        <a:spcBef>
          <a:spcPct val="0"/>
        </a:spcBef>
        <a:spcAft>
          <a:spcPct val="0"/>
        </a:spcAft>
        <a:defRPr sz="4400">
          <a:solidFill>
            <a:schemeClr val="tx1"/>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883F919-2AF0-4BB7-A2B3-7A26ACC85756}"/>
              </a:ext>
            </a:extLst>
          </p:cNvPr>
          <p:cNvSpPr>
            <a:spLocks noGrp="1" noChangeArrowheads="1"/>
          </p:cNvSpPr>
          <p:nvPr>
            <p:ph type="ctrTitle"/>
          </p:nvPr>
        </p:nvSpPr>
        <p:spPr>
          <a:xfrm>
            <a:off x="2483768" y="1828800"/>
            <a:ext cx="6507832" cy="2209800"/>
          </a:xfrm>
        </p:spPr>
        <p:txBody>
          <a:bodyPr/>
          <a:lstStyle/>
          <a:p>
            <a:pPr eaLnBrk="1" hangingPunct="1"/>
            <a:r>
              <a:rPr lang="en-US" altLang="zh-CN" sz="4000" dirty="0"/>
              <a:t>Introduction to International Business Law</a:t>
            </a:r>
          </a:p>
        </p:txBody>
      </p:sp>
      <p:sp>
        <p:nvSpPr>
          <p:cNvPr id="6147" name="Rectangle 3">
            <a:extLst>
              <a:ext uri="{FF2B5EF4-FFF2-40B4-BE49-F238E27FC236}">
                <a16:creationId xmlns:a16="http://schemas.microsoft.com/office/drawing/2014/main" id="{C95931D0-F541-4893-B9A8-159CEAFF5B49}"/>
              </a:ext>
            </a:extLst>
          </p:cNvPr>
          <p:cNvSpPr>
            <a:spLocks noGrp="1" noChangeArrowheads="1"/>
          </p:cNvSpPr>
          <p:nvPr>
            <p:ph type="subTitle" idx="1"/>
          </p:nvPr>
        </p:nvSpPr>
        <p:spPr/>
        <p:txBody>
          <a:bodyPr/>
          <a:lstStyle/>
          <a:p>
            <a:pPr eaLnBrk="1" hangingPunct="1"/>
            <a:endParaRPr lang="en-US" altLang="zh-CN" sz="3000" dirty="0"/>
          </a:p>
          <a:p>
            <a:pPr eaLnBrk="1" hangingPunct="1"/>
            <a:endParaRPr lang="en-US" altLang="zh-CN" sz="3000" dirty="0"/>
          </a:p>
        </p:txBody>
      </p:sp>
      <p:sp>
        <p:nvSpPr>
          <p:cNvPr id="6148" name="页脚占位符 1">
            <a:extLst>
              <a:ext uri="{FF2B5EF4-FFF2-40B4-BE49-F238E27FC236}">
                <a16:creationId xmlns:a16="http://schemas.microsoft.com/office/drawing/2014/main" id="{743F6C3B-38AA-487A-AEE4-ADE0F5BE2A3E}"/>
              </a:ext>
            </a:extLst>
          </p:cNvPr>
          <p:cNvSpPr>
            <a:spLocks noGrp="1"/>
          </p:cNvSpPr>
          <p:nvPr>
            <p:ph type="ftr" sz="quarter" idx="11"/>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endParaRPr lang="en-US" altLang="zh-CN" sz="1200"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719249B-DADC-4C8E-9214-A12AC8BF0DD1}"/>
              </a:ext>
            </a:extLst>
          </p:cNvPr>
          <p:cNvSpPr>
            <a:spLocks noGrp="1" noChangeArrowheads="1"/>
          </p:cNvSpPr>
          <p:nvPr>
            <p:ph type="title"/>
          </p:nvPr>
        </p:nvSpPr>
        <p:spPr>
          <a:xfrm>
            <a:off x="395288" y="765175"/>
            <a:ext cx="8229600" cy="1371600"/>
          </a:xfrm>
        </p:spPr>
        <p:txBody>
          <a:bodyPr/>
          <a:lstStyle/>
          <a:p>
            <a:pPr eaLnBrk="1" hangingPunct="1"/>
            <a:r>
              <a:rPr lang="en-US" altLang="zh-CN" sz="3200"/>
              <a:t>Aim/Purpose :</a:t>
            </a:r>
            <a:br>
              <a:rPr lang="en-US" altLang="zh-CN" sz="3200"/>
            </a:br>
            <a:endParaRPr lang="en-US" altLang="zh-CN" sz="3200"/>
          </a:p>
        </p:txBody>
      </p:sp>
      <p:sp>
        <p:nvSpPr>
          <p:cNvPr id="7171" name="Rectangle 3">
            <a:extLst>
              <a:ext uri="{FF2B5EF4-FFF2-40B4-BE49-F238E27FC236}">
                <a16:creationId xmlns:a16="http://schemas.microsoft.com/office/drawing/2014/main" id="{D9EF8333-0D7D-4552-AF18-E8FA405D5A14}"/>
              </a:ext>
            </a:extLst>
          </p:cNvPr>
          <p:cNvSpPr>
            <a:spLocks noGrp="1" noChangeArrowheads="1"/>
          </p:cNvSpPr>
          <p:nvPr>
            <p:ph type="body" idx="1"/>
          </p:nvPr>
        </p:nvSpPr>
        <p:spPr/>
        <p:txBody>
          <a:bodyPr/>
          <a:lstStyle/>
          <a:p>
            <a:pPr eaLnBrk="1" hangingPunct="1"/>
            <a:r>
              <a:rPr lang="en-US" altLang="zh-CN" sz="2800" dirty="0"/>
              <a:t>To learn about </a:t>
            </a:r>
            <a:r>
              <a:rPr lang="en-US" altLang="zh-CN" sz="2800" u="sng" dirty="0"/>
              <a:t>several topics</a:t>
            </a:r>
            <a:r>
              <a:rPr lang="en-US" altLang="zh-CN" sz="2800" dirty="0"/>
              <a:t>  that are important in international business in English.</a:t>
            </a:r>
          </a:p>
          <a:p>
            <a:pPr eaLnBrk="1" hangingPunct="1">
              <a:buFont typeface="Wingdings" panose="05000000000000000000" pitchFamily="2" charset="2"/>
              <a:buNone/>
            </a:pPr>
            <a:endParaRPr lang="en-US" altLang="zh-CN" sz="2800" dirty="0"/>
          </a:p>
          <a:p>
            <a:pPr eaLnBrk="1" hangingPunct="1"/>
            <a:r>
              <a:rPr lang="en-US" altLang="zh-CN" sz="2800" dirty="0"/>
              <a:t>To present international business transactions with  an emphasis on rules and practices.</a:t>
            </a:r>
          </a:p>
          <a:p>
            <a:pPr marL="0" indent="0" eaLnBrk="1" hangingPunct="1">
              <a:buNone/>
            </a:pPr>
            <a:endParaRPr lang="en-US" altLang="zh-CN" sz="2800" dirty="0"/>
          </a:p>
        </p:txBody>
      </p:sp>
      <p:sp>
        <p:nvSpPr>
          <p:cNvPr id="8196" name="页脚占位符 1">
            <a:extLst>
              <a:ext uri="{FF2B5EF4-FFF2-40B4-BE49-F238E27FC236}">
                <a16:creationId xmlns:a16="http://schemas.microsoft.com/office/drawing/2014/main" id="{48C17032-7ED3-4FCF-8E9F-D8692A26A12C}"/>
              </a:ext>
            </a:extLst>
          </p:cNvPr>
          <p:cNvSpPr>
            <a:spLocks noGrp="1"/>
          </p:cNvSpPr>
          <p:nvPr>
            <p:ph type="ftr" sz="quarter" idx="10"/>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endParaRPr lang="en-US" altLang="zh-CN" sz="12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5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fade">
                                      <p:cBhvr>
                                        <p:cTn id="12" dur="500"/>
                                        <p:tgtEl>
                                          <p:spTgt spid="71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fade">
                                      <p:cBhvr>
                                        <p:cTn id="17"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a:extLst>
              <a:ext uri="{FF2B5EF4-FFF2-40B4-BE49-F238E27FC236}">
                <a16:creationId xmlns:a16="http://schemas.microsoft.com/office/drawing/2014/main" id="{7F8611CD-0EDC-4126-8056-3968114C15F4}"/>
              </a:ext>
            </a:extLst>
          </p:cNvPr>
          <p:cNvSpPr>
            <a:spLocks noGrp="1"/>
          </p:cNvSpPr>
          <p:nvPr>
            <p:ph type="title"/>
          </p:nvPr>
        </p:nvSpPr>
        <p:spPr/>
        <p:txBody>
          <a:bodyPr/>
          <a:lstStyle/>
          <a:p>
            <a:r>
              <a:rPr lang="en-US" altLang="en-US" dirty="0"/>
              <a:t>Teaching/Learning Methods:</a:t>
            </a:r>
          </a:p>
        </p:txBody>
      </p:sp>
      <p:graphicFrame>
        <p:nvGraphicFramePr>
          <p:cNvPr id="5" name="内容占位符 4">
            <a:extLst>
              <a:ext uri="{FF2B5EF4-FFF2-40B4-BE49-F238E27FC236}">
                <a16:creationId xmlns:a16="http://schemas.microsoft.com/office/drawing/2014/main" id="{065A4E03-C3A3-443A-8D1B-9E763ABFAD62}"/>
              </a:ext>
            </a:extLst>
          </p:cNvPr>
          <p:cNvGraphicFramePr>
            <a:graphicFrameLocks noGrp="1"/>
          </p:cNvGraphicFramePr>
          <p:nvPr>
            <p:ph idx="1"/>
          </p:nvPr>
        </p:nvGraphicFramePr>
        <p:xfrm>
          <a:off x="457200" y="1981200"/>
          <a:ext cx="8229600"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244" name="页脚占位符 3">
            <a:extLst>
              <a:ext uri="{FF2B5EF4-FFF2-40B4-BE49-F238E27FC236}">
                <a16:creationId xmlns:a16="http://schemas.microsoft.com/office/drawing/2014/main" id="{B4D0A60B-0C4F-4891-905B-FFAEF54E476E}"/>
              </a:ext>
            </a:extLst>
          </p:cNvPr>
          <p:cNvSpPr>
            <a:spLocks noGrp="1"/>
          </p:cNvSpPr>
          <p:nvPr>
            <p:ph type="ftr" sz="quarter" idx="10"/>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endParaRPr lang="en-US" altLang="zh-CN" sz="12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a:extLst>
              <a:ext uri="{FF2B5EF4-FFF2-40B4-BE49-F238E27FC236}">
                <a16:creationId xmlns:a16="http://schemas.microsoft.com/office/drawing/2014/main" id="{B6847ADF-F3BA-409B-BDB0-62E34DDE205C}"/>
              </a:ext>
            </a:extLst>
          </p:cNvPr>
          <p:cNvSpPr>
            <a:spLocks noGrp="1"/>
          </p:cNvSpPr>
          <p:nvPr>
            <p:ph type="title"/>
          </p:nvPr>
        </p:nvSpPr>
        <p:spPr/>
        <p:txBody>
          <a:bodyPr/>
          <a:lstStyle/>
          <a:p>
            <a:r>
              <a:rPr lang="en-US" altLang="en-US"/>
              <a:t>Themes</a:t>
            </a:r>
          </a:p>
        </p:txBody>
      </p:sp>
      <p:sp>
        <p:nvSpPr>
          <p:cNvPr id="12291" name="内容占位符 2">
            <a:extLst>
              <a:ext uri="{FF2B5EF4-FFF2-40B4-BE49-F238E27FC236}">
                <a16:creationId xmlns:a16="http://schemas.microsoft.com/office/drawing/2014/main" id="{4BD9C866-644D-4116-BA82-617260A12EFD}"/>
              </a:ext>
            </a:extLst>
          </p:cNvPr>
          <p:cNvSpPr>
            <a:spLocks noGrp="1"/>
          </p:cNvSpPr>
          <p:nvPr>
            <p:ph idx="1"/>
          </p:nvPr>
        </p:nvSpPr>
        <p:spPr/>
        <p:txBody>
          <a:bodyPr/>
          <a:lstStyle/>
          <a:p>
            <a:r>
              <a:rPr lang="en-US" altLang="en-US" dirty="0"/>
              <a:t>Broadening the individual perspective</a:t>
            </a:r>
          </a:p>
          <a:p>
            <a:r>
              <a:rPr lang="en-US" altLang="en-US" dirty="0"/>
              <a:t>Dynamic and proactive—Getting beyond the empty words</a:t>
            </a:r>
          </a:p>
          <a:p>
            <a:r>
              <a:rPr lang="en-US" altLang="en-US" dirty="0"/>
              <a:t>The business enterprise and private law viewpoint</a:t>
            </a:r>
          </a:p>
          <a:p>
            <a:r>
              <a:rPr lang="en-US" altLang="en-US" dirty="0"/>
              <a:t>Risk management, opportunity identification and international business strategy</a:t>
            </a:r>
          </a:p>
        </p:txBody>
      </p:sp>
      <p:sp>
        <p:nvSpPr>
          <p:cNvPr id="12292" name="页脚占位符 3">
            <a:extLst>
              <a:ext uri="{FF2B5EF4-FFF2-40B4-BE49-F238E27FC236}">
                <a16:creationId xmlns:a16="http://schemas.microsoft.com/office/drawing/2014/main" id="{2B54DBD2-F1A9-4AE2-9D5D-D67276F3ABAC}"/>
              </a:ext>
            </a:extLst>
          </p:cNvPr>
          <p:cNvSpPr>
            <a:spLocks noGrp="1"/>
          </p:cNvSpPr>
          <p:nvPr>
            <p:ph type="ftr" sz="quarter" idx="10"/>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endParaRPr lang="en-US" altLang="zh-CN" sz="120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94C8B63E-4D28-40EA-A92E-D41C5DE26A55}"/>
              </a:ext>
            </a:extLst>
          </p:cNvPr>
          <p:cNvSpPr>
            <a:spLocks noGrp="1" noChangeArrowheads="1"/>
          </p:cNvSpPr>
          <p:nvPr>
            <p:ph type="title"/>
          </p:nvPr>
        </p:nvSpPr>
        <p:spPr>
          <a:xfrm>
            <a:off x="457200" y="457200"/>
            <a:ext cx="8229600" cy="668338"/>
          </a:xfrm>
        </p:spPr>
        <p:txBody>
          <a:bodyPr/>
          <a:lstStyle/>
          <a:p>
            <a:pPr eaLnBrk="1" hangingPunct="1"/>
            <a:r>
              <a:rPr lang="en-US" altLang="zh-CN" sz="4000" dirty="0"/>
              <a:t>Textbook:</a:t>
            </a:r>
          </a:p>
        </p:txBody>
      </p:sp>
      <p:sp>
        <p:nvSpPr>
          <p:cNvPr id="14341" name="页脚占位符 1">
            <a:extLst>
              <a:ext uri="{FF2B5EF4-FFF2-40B4-BE49-F238E27FC236}">
                <a16:creationId xmlns:a16="http://schemas.microsoft.com/office/drawing/2014/main" id="{2269FDFE-AC90-47D3-A808-FCF7DEE6148A}"/>
              </a:ext>
            </a:extLst>
          </p:cNvPr>
          <p:cNvSpPr>
            <a:spLocks noGrp="1"/>
          </p:cNvSpPr>
          <p:nvPr>
            <p:ph type="ftr" sz="quarter" idx="10"/>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endParaRPr lang="en-US" altLang="zh-CN" sz="1200"/>
          </a:p>
        </p:txBody>
      </p:sp>
      <p:sp>
        <p:nvSpPr>
          <p:cNvPr id="4" name="Content Placeholder 3">
            <a:extLst>
              <a:ext uri="{FF2B5EF4-FFF2-40B4-BE49-F238E27FC236}">
                <a16:creationId xmlns:a16="http://schemas.microsoft.com/office/drawing/2014/main" id="{97D7CD43-ACEB-437D-B91C-795E36FF63B6}"/>
              </a:ext>
            </a:extLst>
          </p:cNvPr>
          <p:cNvSpPr>
            <a:spLocks noGrp="1"/>
          </p:cNvSpPr>
          <p:nvPr>
            <p:ph sz="half" idx="1"/>
          </p:nvPr>
        </p:nvSpPr>
        <p:spPr>
          <a:xfrm>
            <a:off x="323528" y="1340768"/>
            <a:ext cx="4172272" cy="4526632"/>
          </a:xfrm>
        </p:spPr>
        <p:txBody>
          <a:bodyPr/>
          <a:lstStyle/>
          <a:p>
            <a:endParaRPr lang="zh-CN" alt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C93C287F-7DDF-4842-BF6A-AAEC2837A291}"/>
              </a:ext>
            </a:extLst>
          </p:cNvPr>
          <p:cNvSpPr>
            <a:spLocks noGrp="1" noChangeArrowheads="1"/>
          </p:cNvSpPr>
          <p:nvPr>
            <p:ph type="title"/>
          </p:nvPr>
        </p:nvSpPr>
        <p:spPr>
          <a:xfrm>
            <a:off x="468313" y="476250"/>
            <a:ext cx="8229600" cy="1657350"/>
          </a:xfrm>
        </p:spPr>
        <p:txBody>
          <a:bodyPr/>
          <a:lstStyle/>
          <a:p>
            <a:pPr eaLnBrk="1" hangingPunct="1"/>
            <a:r>
              <a:rPr lang="en-US" altLang="zh-CN" sz="3200"/>
              <a:t>Contents:</a:t>
            </a:r>
            <a:br>
              <a:rPr lang="en-US" altLang="zh-CN" sz="3200"/>
            </a:br>
            <a:endParaRPr lang="en-US" altLang="zh-CN" sz="3200"/>
          </a:p>
        </p:txBody>
      </p:sp>
      <p:sp>
        <p:nvSpPr>
          <p:cNvPr id="38915" name="Rectangle 3">
            <a:extLst>
              <a:ext uri="{FF2B5EF4-FFF2-40B4-BE49-F238E27FC236}">
                <a16:creationId xmlns:a16="http://schemas.microsoft.com/office/drawing/2014/main" id="{A3D79B41-65E3-456B-BC7D-EA23B9AE9B51}"/>
              </a:ext>
            </a:extLst>
          </p:cNvPr>
          <p:cNvSpPr>
            <a:spLocks noGrp="1" noChangeArrowheads="1"/>
          </p:cNvSpPr>
          <p:nvPr>
            <p:ph type="body" idx="1"/>
          </p:nvPr>
        </p:nvSpPr>
        <p:spPr>
          <a:xfrm>
            <a:off x="395288" y="1989138"/>
            <a:ext cx="8362950" cy="4383087"/>
          </a:xfrm>
        </p:spPr>
        <p:txBody>
          <a:bodyPr/>
          <a:lstStyle/>
          <a:p>
            <a:pPr eaLnBrk="1" hangingPunct="1">
              <a:lnSpc>
                <a:spcPct val="90000"/>
              </a:lnSpc>
            </a:pPr>
            <a:r>
              <a:rPr lang="en-US" altLang="zh-CN" sz="2400"/>
              <a:t>Part 1.  Introduction to International Business Transaction and International Business Law</a:t>
            </a:r>
          </a:p>
          <a:p>
            <a:pPr eaLnBrk="1" hangingPunct="1">
              <a:lnSpc>
                <a:spcPct val="90000"/>
              </a:lnSpc>
            </a:pPr>
            <a:r>
              <a:rPr lang="en-US" altLang="zh-CN" sz="2400"/>
              <a:t>Part 2.  International Contracting</a:t>
            </a:r>
          </a:p>
          <a:p>
            <a:pPr eaLnBrk="1" hangingPunct="1">
              <a:lnSpc>
                <a:spcPct val="90000"/>
              </a:lnSpc>
            </a:pPr>
            <a:r>
              <a:rPr lang="en-US" altLang="zh-CN" sz="2400"/>
              <a:t>Part 3.  The Documentary Transaction      </a:t>
            </a:r>
          </a:p>
          <a:p>
            <a:pPr eaLnBrk="1" hangingPunct="1">
              <a:lnSpc>
                <a:spcPct val="90000"/>
              </a:lnSpc>
            </a:pPr>
            <a:r>
              <a:rPr lang="en-US" altLang="zh-CN" sz="2400"/>
              <a:t>Part 4.  International Trade Finance </a:t>
            </a:r>
          </a:p>
          <a:p>
            <a:pPr eaLnBrk="1" hangingPunct="1">
              <a:lnSpc>
                <a:spcPct val="90000"/>
              </a:lnSpc>
            </a:pPr>
            <a:r>
              <a:rPr lang="en-US" altLang="zh-CN" sz="2400"/>
              <a:t>Part 5.  Intellectual Property Right and International Technology Transfer</a:t>
            </a:r>
          </a:p>
          <a:p>
            <a:pPr eaLnBrk="1" hangingPunct="1">
              <a:lnSpc>
                <a:spcPct val="90000"/>
              </a:lnSpc>
            </a:pPr>
            <a:r>
              <a:rPr lang="en-US" altLang="zh-CN" sz="2400"/>
              <a:t>Part 6.  Multinationals &amp; International Investment Law</a:t>
            </a:r>
          </a:p>
          <a:p>
            <a:pPr eaLnBrk="1" hangingPunct="1">
              <a:lnSpc>
                <a:spcPct val="90000"/>
              </a:lnSpc>
            </a:pPr>
            <a:r>
              <a:rPr lang="en-US" altLang="zh-CN" sz="2400"/>
              <a:t>Part 7.  International Commercial Dispute Settlement</a:t>
            </a:r>
          </a:p>
        </p:txBody>
      </p:sp>
      <p:sp>
        <p:nvSpPr>
          <p:cNvPr id="22532" name="Text Box 4">
            <a:extLst>
              <a:ext uri="{FF2B5EF4-FFF2-40B4-BE49-F238E27FC236}">
                <a16:creationId xmlns:a16="http://schemas.microsoft.com/office/drawing/2014/main" id="{2E424A00-8ABB-4731-8C79-A7AA2526CF9B}"/>
              </a:ext>
            </a:extLst>
          </p:cNvPr>
          <p:cNvSpPr txBox="1">
            <a:spLocks noChangeArrowheads="1"/>
          </p:cNvSpPr>
          <p:nvPr/>
        </p:nvSpPr>
        <p:spPr bwMode="auto">
          <a:xfrm>
            <a:off x="2928938" y="7343775"/>
            <a:ext cx="458787"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ClrTx/>
              <a:buSzTx/>
              <a:buFontTx/>
              <a:buNone/>
            </a:pPr>
            <a:endParaRPr lang="zh-CN" altLang="zh-CN" sz="1800"/>
          </a:p>
        </p:txBody>
      </p:sp>
      <p:sp>
        <p:nvSpPr>
          <p:cNvPr id="22533" name="页脚占位符 1">
            <a:extLst>
              <a:ext uri="{FF2B5EF4-FFF2-40B4-BE49-F238E27FC236}">
                <a16:creationId xmlns:a16="http://schemas.microsoft.com/office/drawing/2014/main" id="{2CE235F7-0040-478F-938B-AB7095E85A9A}"/>
              </a:ext>
            </a:extLst>
          </p:cNvPr>
          <p:cNvSpPr>
            <a:spLocks noGrp="1"/>
          </p:cNvSpPr>
          <p:nvPr>
            <p:ph type="ftr" sz="quarter" idx="10"/>
          </p:nvPr>
        </p:nvSpPr>
        <p:spPr>
          <a:noFill/>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endParaRPr lang="en-US" altLang="zh-CN" sz="120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0" fill="hold">
                                          <p:stCondLst>
                                            <p:cond delay="0"/>
                                          </p:stCondLst>
                                        </p:cTn>
                                        <p:tgtEl>
                                          <p:spTgt spid="38914"/>
                                        </p:tgtEl>
                                        <p:attrNameLst>
                                          <p:attrName>style.visibility</p:attrName>
                                        </p:attrNameLst>
                                      </p:cBhvr>
                                      <p:to>
                                        <p:strVal val="visible"/>
                                      </p:to>
                                    </p:set>
                                    <p:anim calcmode="lin" valueType="num">
                                      <p:cBhvr additive="base">
                                        <p:cTn id="7" dur="799" fill="hold">
                                          <p:stCondLst>
                                            <p:cond delay="0"/>
                                          </p:stCondLst>
                                        </p:cTn>
                                        <p:tgtEl>
                                          <p:spTgt spid="38914"/>
                                        </p:tgtEl>
                                        <p:attrNameLst>
                                          <p:attrName>ppt_x</p:attrName>
                                        </p:attrNameLst>
                                      </p:cBhvr>
                                      <p:tavLst>
                                        <p:tav tm="0">
                                          <p:val>
                                            <p:strVal val="0-#ppt_w/2"/>
                                          </p:val>
                                        </p:tav>
                                        <p:tav tm="100000">
                                          <p:val>
                                            <p:strVal val="#ppt_x"/>
                                          </p:val>
                                        </p:tav>
                                      </p:tavLst>
                                    </p:anim>
                                    <p:anim calcmode="lin" valueType="num">
                                      <p:cBhvr additive="base">
                                        <p:cTn id="8" dur="799" fill="hold">
                                          <p:stCondLst>
                                            <p:cond delay="0"/>
                                          </p:stCondLst>
                                        </p:cTn>
                                        <p:tgtEl>
                                          <p:spTgt spid="3891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0" presetClass="entr" presetSubtype="0" fill="hold" grpId="0" nodeType="clickEffect">
                                  <p:stCondLst>
                                    <p:cond delay="0"/>
                                  </p:stCondLst>
                                  <p:iterate type="lt">
                                    <p:tmPct val="10000"/>
                                  </p:iterate>
                                  <p:childTnLst>
                                    <p:set>
                                      <p:cBhvr>
                                        <p:cTn id="12" dur="0" fill="hold">
                                          <p:stCondLst>
                                            <p:cond delay="0"/>
                                          </p:stCondLst>
                                        </p:cTn>
                                        <p:tgtEl>
                                          <p:spTgt spid="38915">
                                            <p:txEl>
                                              <p:pRg st="0" end="0"/>
                                            </p:txEl>
                                          </p:spTgt>
                                        </p:tgtEl>
                                        <p:attrNameLst>
                                          <p:attrName>style.visibility</p:attrName>
                                        </p:attrNameLst>
                                      </p:cBhvr>
                                      <p:to>
                                        <p:strVal val="visible"/>
                                      </p:to>
                                    </p:set>
                                    <p:animEffect transition="in" filter="fade">
                                      <p:cBhvr>
                                        <p:cTn id="13" dur="1000"/>
                                        <p:tgtEl>
                                          <p:spTgt spid="38915">
                                            <p:txEl>
                                              <p:pRg st="0" end="0"/>
                                            </p:txEl>
                                          </p:spTgt>
                                        </p:tgtEl>
                                      </p:cBhvr>
                                    </p:animEffect>
                                    <p:anim calcmode="lin" valueType="num">
                                      <p:cBhvr>
                                        <p:cTn id="14" dur="1000" fill="hold"/>
                                        <p:tgtEl>
                                          <p:spTgt spid="38915">
                                            <p:txEl>
                                              <p:pRg st="0" end="0"/>
                                            </p:txEl>
                                          </p:spTgt>
                                        </p:tgtEl>
                                        <p:attrNameLst>
                                          <p:attrName>ppt_x</p:attrName>
                                        </p:attrNameLst>
                                      </p:cBhvr>
                                      <p:tavLst>
                                        <p:tav tm="0">
                                          <p:val>
                                            <p:strVal val="#ppt_x-.1"/>
                                          </p:val>
                                        </p:tav>
                                        <p:tav tm="100000">
                                          <p:val>
                                            <p:strVal val="#ppt_x"/>
                                          </p:val>
                                        </p:tav>
                                      </p:tavLst>
                                    </p:anim>
                                    <p:anim calcmode="lin" valueType="num">
                                      <p:cBhvr>
                                        <p:cTn id="15" dur="1000" fill="hold"/>
                                        <p:tgtEl>
                                          <p:spTgt spid="38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0" presetClass="entr" presetSubtype="0" fill="hold" grpId="0" nodeType="clickEffect">
                                  <p:stCondLst>
                                    <p:cond delay="0"/>
                                  </p:stCondLst>
                                  <p:iterate type="lt">
                                    <p:tmPct val="10000"/>
                                  </p:iterate>
                                  <p:childTnLst>
                                    <p:set>
                                      <p:cBhvr>
                                        <p:cTn id="19" dur="0" fill="hold">
                                          <p:stCondLst>
                                            <p:cond delay="0"/>
                                          </p:stCondLst>
                                        </p:cTn>
                                        <p:tgtEl>
                                          <p:spTgt spid="38915">
                                            <p:txEl>
                                              <p:pRg st="1" end="1"/>
                                            </p:txEl>
                                          </p:spTgt>
                                        </p:tgtEl>
                                        <p:attrNameLst>
                                          <p:attrName>style.visibility</p:attrName>
                                        </p:attrNameLst>
                                      </p:cBhvr>
                                      <p:to>
                                        <p:strVal val="visible"/>
                                      </p:to>
                                    </p:set>
                                    <p:animEffect transition="in" filter="fade">
                                      <p:cBhvr>
                                        <p:cTn id="20" dur="1000"/>
                                        <p:tgtEl>
                                          <p:spTgt spid="38915">
                                            <p:txEl>
                                              <p:pRg st="1" end="1"/>
                                            </p:txEl>
                                          </p:spTgt>
                                        </p:tgtEl>
                                      </p:cBhvr>
                                    </p:animEffect>
                                    <p:anim calcmode="lin" valueType="num">
                                      <p:cBhvr>
                                        <p:cTn id="21" dur="1000" fill="hold"/>
                                        <p:tgtEl>
                                          <p:spTgt spid="38915">
                                            <p:txEl>
                                              <p:pRg st="1" end="1"/>
                                            </p:txEl>
                                          </p:spTgt>
                                        </p:tgtEl>
                                        <p:attrNameLst>
                                          <p:attrName>ppt_x</p:attrName>
                                        </p:attrNameLst>
                                      </p:cBhvr>
                                      <p:tavLst>
                                        <p:tav tm="0">
                                          <p:val>
                                            <p:strVal val="#ppt_x-.1"/>
                                          </p:val>
                                        </p:tav>
                                        <p:tav tm="100000">
                                          <p:val>
                                            <p:strVal val="#ppt_x"/>
                                          </p:val>
                                        </p:tav>
                                      </p:tavLst>
                                    </p:anim>
                                    <p:anim calcmode="lin" valueType="num">
                                      <p:cBhvr>
                                        <p:cTn id="22" dur="1000" fill="hold"/>
                                        <p:tgtEl>
                                          <p:spTgt spid="389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0" presetClass="entr" presetSubtype="0" fill="hold" grpId="0" nodeType="clickEffect">
                                  <p:stCondLst>
                                    <p:cond delay="0"/>
                                  </p:stCondLst>
                                  <p:iterate type="lt">
                                    <p:tmPct val="10000"/>
                                  </p:iterate>
                                  <p:childTnLst>
                                    <p:set>
                                      <p:cBhvr>
                                        <p:cTn id="26" dur="0" fill="hold">
                                          <p:stCondLst>
                                            <p:cond delay="0"/>
                                          </p:stCondLst>
                                        </p:cTn>
                                        <p:tgtEl>
                                          <p:spTgt spid="38915">
                                            <p:txEl>
                                              <p:pRg st="2" end="2"/>
                                            </p:txEl>
                                          </p:spTgt>
                                        </p:tgtEl>
                                        <p:attrNameLst>
                                          <p:attrName>style.visibility</p:attrName>
                                        </p:attrNameLst>
                                      </p:cBhvr>
                                      <p:to>
                                        <p:strVal val="visible"/>
                                      </p:to>
                                    </p:set>
                                    <p:animEffect transition="in" filter="fade">
                                      <p:cBhvr>
                                        <p:cTn id="27" dur="1000"/>
                                        <p:tgtEl>
                                          <p:spTgt spid="38915">
                                            <p:txEl>
                                              <p:pRg st="2" end="2"/>
                                            </p:txEl>
                                          </p:spTgt>
                                        </p:tgtEl>
                                      </p:cBhvr>
                                    </p:animEffect>
                                    <p:anim calcmode="lin" valueType="num">
                                      <p:cBhvr>
                                        <p:cTn id="28" dur="1000" fill="hold"/>
                                        <p:tgtEl>
                                          <p:spTgt spid="38915">
                                            <p:txEl>
                                              <p:pRg st="2" end="2"/>
                                            </p:txEl>
                                          </p:spTgt>
                                        </p:tgtEl>
                                        <p:attrNameLst>
                                          <p:attrName>ppt_x</p:attrName>
                                        </p:attrNameLst>
                                      </p:cBhvr>
                                      <p:tavLst>
                                        <p:tav tm="0">
                                          <p:val>
                                            <p:strVal val="#ppt_x-.1"/>
                                          </p:val>
                                        </p:tav>
                                        <p:tav tm="100000">
                                          <p:val>
                                            <p:strVal val="#ppt_x"/>
                                          </p:val>
                                        </p:tav>
                                      </p:tavLst>
                                    </p:anim>
                                    <p:anim calcmode="lin" valueType="num">
                                      <p:cBhvr>
                                        <p:cTn id="29" dur="1000" fill="hold"/>
                                        <p:tgtEl>
                                          <p:spTgt spid="389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0" presetClass="entr" presetSubtype="0" fill="hold" grpId="0" nodeType="clickEffect">
                                  <p:stCondLst>
                                    <p:cond delay="0"/>
                                  </p:stCondLst>
                                  <p:iterate type="lt">
                                    <p:tmPct val="10000"/>
                                  </p:iterate>
                                  <p:childTnLst>
                                    <p:set>
                                      <p:cBhvr>
                                        <p:cTn id="33" dur="0" fill="hold">
                                          <p:stCondLst>
                                            <p:cond delay="0"/>
                                          </p:stCondLst>
                                        </p:cTn>
                                        <p:tgtEl>
                                          <p:spTgt spid="38915">
                                            <p:txEl>
                                              <p:pRg st="3" end="3"/>
                                            </p:txEl>
                                          </p:spTgt>
                                        </p:tgtEl>
                                        <p:attrNameLst>
                                          <p:attrName>style.visibility</p:attrName>
                                        </p:attrNameLst>
                                      </p:cBhvr>
                                      <p:to>
                                        <p:strVal val="visible"/>
                                      </p:to>
                                    </p:set>
                                    <p:animEffect transition="in" filter="fade">
                                      <p:cBhvr>
                                        <p:cTn id="34" dur="1000"/>
                                        <p:tgtEl>
                                          <p:spTgt spid="38915">
                                            <p:txEl>
                                              <p:pRg st="3" end="3"/>
                                            </p:txEl>
                                          </p:spTgt>
                                        </p:tgtEl>
                                      </p:cBhvr>
                                    </p:animEffect>
                                    <p:anim calcmode="lin" valueType="num">
                                      <p:cBhvr>
                                        <p:cTn id="35" dur="1000" fill="hold"/>
                                        <p:tgtEl>
                                          <p:spTgt spid="38915">
                                            <p:txEl>
                                              <p:pRg st="3" end="3"/>
                                            </p:txEl>
                                          </p:spTgt>
                                        </p:tgtEl>
                                        <p:attrNameLst>
                                          <p:attrName>ppt_x</p:attrName>
                                        </p:attrNameLst>
                                      </p:cBhvr>
                                      <p:tavLst>
                                        <p:tav tm="0">
                                          <p:val>
                                            <p:strVal val="#ppt_x-.1"/>
                                          </p:val>
                                        </p:tav>
                                        <p:tav tm="100000">
                                          <p:val>
                                            <p:strVal val="#ppt_x"/>
                                          </p:val>
                                        </p:tav>
                                      </p:tavLst>
                                    </p:anim>
                                    <p:anim calcmode="lin" valueType="num">
                                      <p:cBhvr>
                                        <p:cTn id="36" dur="1000" fill="hold"/>
                                        <p:tgtEl>
                                          <p:spTgt spid="389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40" presetClass="entr" presetSubtype="0" fill="hold" grpId="0" nodeType="clickEffect">
                                  <p:stCondLst>
                                    <p:cond delay="0"/>
                                  </p:stCondLst>
                                  <p:iterate type="lt">
                                    <p:tmPct val="10000"/>
                                  </p:iterate>
                                  <p:childTnLst>
                                    <p:set>
                                      <p:cBhvr>
                                        <p:cTn id="40" dur="0" fill="hold">
                                          <p:stCondLst>
                                            <p:cond delay="0"/>
                                          </p:stCondLst>
                                        </p:cTn>
                                        <p:tgtEl>
                                          <p:spTgt spid="38915">
                                            <p:txEl>
                                              <p:pRg st="4" end="4"/>
                                            </p:txEl>
                                          </p:spTgt>
                                        </p:tgtEl>
                                        <p:attrNameLst>
                                          <p:attrName>style.visibility</p:attrName>
                                        </p:attrNameLst>
                                      </p:cBhvr>
                                      <p:to>
                                        <p:strVal val="visible"/>
                                      </p:to>
                                    </p:set>
                                    <p:animEffect transition="in" filter="fade">
                                      <p:cBhvr>
                                        <p:cTn id="41" dur="1000"/>
                                        <p:tgtEl>
                                          <p:spTgt spid="38915">
                                            <p:txEl>
                                              <p:pRg st="4" end="4"/>
                                            </p:txEl>
                                          </p:spTgt>
                                        </p:tgtEl>
                                      </p:cBhvr>
                                    </p:animEffect>
                                    <p:anim calcmode="lin" valueType="num">
                                      <p:cBhvr>
                                        <p:cTn id="42" dur="1000" fill="hold"/>
                                        <p:tgtEl>
                                          <p:spTgt spid="38915">
                                            <p:txEl>
                                              <p:pRg st="4" end="4"/>
                                            </p:txEl>
                                          </p:spTgt>
                                        </p:tgtEl>
                                        <p:attrNameLst>
                                          <p:attrName>ppt_x</p:attrName>
                                        </p:attrNameLst>
                                      </p:cBhvr>
                                      <p:tavLst>
                                        <p:tav tm="0">
                                          <p:val>
                                            <p:strVal val="#ppt_x-.1"/>
                                          </p:val>
                                        </p:tav>
                                        <p:tav tm="100000">
                                          <p:val>
                                            <p:strVal val="#ppt_x"/>
                                          </p:val>
                                        </p:tav>
                                      </p:tavLst>
                                    </p:anim>
                                    <p:anim calcmode="lin" valueType="num">
                                      <p:cBhvr>
                                        <p:cTn id="43" dur="1000" fill="hold"/>
                                        <p:tgtEl>
                                          <p:spTgt spid="389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40" presetClass="entr" presetSubtype="0" fill="hold" grpId="0" nodeType="clickEffect">
                                  <p:stCondLst>
                                    <p:cond delay="0"/>
                                  </p:stCondLst>
                                  <p:iterate type="lt">
                                    <p:tmPct val="10000"/>
                                  </p:iterate>
                                  <p:childTnLst>
                                    <p:set>
                                      <p:cBhvr>
                                        <p:cTn id="47" dur="0" fill="hold">
                                          <p:stCondLst>
                                            <p:cond delay="0"/>
                                          </p:stCondLst>
                                        </p:cTn>
                                        <p:tgtEl>
                                          <p:spTgt spid="38915">
                                            <p:txEl>
                                              <p:pRg st="5" end="5"/>
                                            </p:txEl>
                                          </p:spTgt>
                                        </p:tgtEl>
                                        <p:attrNameLst>
                                          <p:attrName>style.visibility</p:attrName>
                                        </p:attrNameLst>
                                      </p:cBhvr>
                                      <p:to>
                                        <p:strVal val="visible"/>
                                      </p:to>
                                    </p:set>
                                    <p:animEffect transition="in" filter="fade">
                                      <p:cBhvr>
                                        <p:cTn id="48" dur="1000"/>
                                        <p:tgtEl>
                                          <p:spTgt spid="38915">
                                            <p:txEl>
                                              <p:pRg st="5" end="5"/>
                                            </p:txEl>
                                          </p:spTgt>
                                        </p:tgtEl>
                                      </p:cBhvr>
                                    </p:animEffect>
                                    <p:anim calcmode="lin" valueType="num">
                                      <p:cBhvr>
                                        <p:cTn id="49" dur="1000" fill="hold"/>
                                        <p:tgtEl>
                                          <p:spTgt spid="38915">
                                            <p:txEl>
                                              <p:pRg st="5" end="5"/>
                                            </p:txEl>
                                          </p:spTgt>
                                        </p:tgtEl>
                                        <p:attrNameLst>
                                          <p:attrName>ppt_x</p:attrName>
                                        </p:attrNameLst>
                                      </p:cBhvr>
                                      <p:tavLst>
                                        <p:tav tm="0">
                                          <p:val>
                                            <p:strVal val="#ppt_x-.1"/>
                                          </p:val>
                                        </p:tav>
                                        <p:tav tm="100000">
                                          <p:val>
                                            <p:strVal val="#ppt_x"/>
                                          </p:val>
                                        </p:tav>
                                      </p:tavLst>
                                    </p:anim>
                                    <p:anim calcmode="lin" valueType="num">
                                      <p:cBhvr>
                                        <p:cTn id="50" dur="1000" fill="hold"/>
                                        <p:tgtEl>
                                          <p:spTgt spid="389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40" presetClass="entr" presetSubtype="0" fill="hold" grpId="0" nodeType="clickEffect">
                                  <p:stCondLst>
                                    <p:cond delay="0"/>
                                  </p:stCondLst>
                                  <p:iterate type="lt">
                                    <p:tmPct val="10000"/>
                                  </p:iterate>
                                  <p:childTnLst>
                                    <p:set>
                                      <p:cBhvr>
                                        <p:cTn id="54" dur="0" fill="hold">
                                          <p:stCondLst>
                                            <p:cond delay="0"/>
                                          </p:stCondLst>
                                        </p:cTn>
                                        <p:tgtEl>
                                          <p:spTgt spid="38915">
                                            <p:txEl>
                                              <p:pRg st="6" end="6"/>
                                            </p:txEl>
                                          </p:spTgt>
                                        </p:tgtEl>
                                        <p:attrNameLst>
                                          <p:attrName>style.visibility</p:attrName>
                                        </p:attrNameLst>
                                      </p:cBhvr>
                                      <p:to>
                                        <p:strVal val="visible"/>
                                      </p:to>
                                    </p:set>
                                    <p:animEffect transition="in" filter="fade">
                                      <p:cBhvr>
                                        <p:cTn id="55" dur="1000"/>
                                        <p:tgtEl>
                                          <p:spTgt spid="38915">
                                            <p:txEl>
                                              <p:pRg st="6" end="6"/>
                                            </p:txEl>
                                          </p:spTgt>
                                        </p:tgtEl>
                                      </p:cBhvr>
                                    </p:animEffect>
                                    <p:anim calcmode="lin" valueType="num">
                                      <p:cBhvr>
                                        <p:cTn id="56" dur="1000" fill="hold"/>
                                        <p:tgtEl>
                                          <p:spTgt spid="38915">
                                            <p:txEl>
                                              <p:pRg st="6" end="6"/>
                                            </p:txEl>
                                          </p:spTgt>
                                        </p:tgtEl>
                                        <p:attrNameLst>
                                          <p:attrName>ppt_x</p:attrName>
                                        </p:attrNameLst>
                                      </p:cBhvr>
                                      <p:tavLst>
                                        <p:tav tm="0">
                                          <p:val>
                                            <p:strVal val="#ppt_x-.1"/>
                                          </p:val>
                                        </p:tav>
                                        <p:tav tm="100000">
                                          <p:val>
                                            <p:strVal val="#ppt_x"/>
                                          </p:val>
                                        </p:tav>
                                      </p:tavLst>
                                    </p:anim>
                                    <p:anim calcmode="lin" valueType="num">
                                      <p:cBhvr>
                                        <p:cTn id="57" dur="1000" fill="hold"/>
                                        <p:tgtEl>
                                          <p:spTgt spid="3891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1">
            <a:extLst>
              <a:ext uri="{FF2B5EF4-FFF2-40B4-BE49-F238E27FC236}">
                <a16:creationId xmlns:a16="http://schemas.microsoft.com/office/drawing/2014/main" id="{15121036-87C0-4FA6-ABAB-C6EB600EA249}"/>
              </a:ext>
            </a:extLst>
          </p:cNvPr>
          <p:cNvSpPr>
            <a:spLocks noGrp="1"/>
          </p:cNvSpPr>
          <p:nvPr>
            <p:ph type="title"/>
          </p:nvPr>
        </p:nvSpPr>
        <p:spPr/>
        <p:txBody>
          <a:bodyPr/>
          <a:lstStyle/>
          <a:p>
            <a:pPr eaLnBrk="1" hangingPunct="1"/>
            <a:r>
              <a:rPr lang="en-US" altLang="zh-CN" dirty="0"/>
              <a:t>Class principle and grading method:</a:t>
            </a:r>
            <a:endParaRPr lang="zh-CN" altLang="en-US" dirty="0"/>
          </a:p>
        </p:txBody>
      </p:sp>
      <p:sp>
        <p:nvSpPr>
          <p:cNvPr id="11267" name="内容占位符 2">
            <a:extLst>
              <a:ext uri="{FF2B5EF4-FFF2-40B4-BE49-F238E27FC236}">
                <a16:creationId xmlns:a16="http://schemas.microsoft.com/office/drawing/2014/main" id="{7A965EE1-EE9E-49FB-9A5A-55CFCD7CE123}"/>
              </a:ext>
            </a:extLst>
          </p:cNvPr>
          <p:cNvSpPr>
            <a:spLocks noGrp="1"/>
          </p:cNvSpPr>
          <p:nvPr>
            <p:ph idx="1"/>
          </p:nvPr>
        </p:nvSpPr>
        <p:spPr/>
        <p:txBody>
          <a:bodyPr/>
          <a:lstStyle/>
          <a:p>
            <a:pPr eaLnBrk="1" hangingPunct="1">
              <a:defRPr/>
            </a:pPr>
            <a:r>
              <a:rPr lang="en-US" altLang="zh-CN" dirty="0"/>
              <a:t>Attendance      %</a:t>
            </a:r>
          </a:p>
          <a:p>
            <a:pPr eaLnBrk="1" hangingPunct="1">
              <a:defRPr/>
            </a:pPr>
            <a:r>
              <a:rPr lang="en-US" altLang="zh-CN" dirty="0"/>
              <a:t>Quizzes        %</a:t>
            </a:r>
          </a:p>
          <a:p>
            <a:pPr eaLnBrk="1" hangingPunct="1">
              <a:defRPr/>
            </a:pPr>
            <a:r>
              <a:rPr lang="en-US" altLang="zh-CN" dirty="0"/>
              <a:t>Presentation    % </a:t>
            </a:r>
          </a:p>
          <a:p>
            <a:pPr eaLnBrk="1" hangingPunct="1">
              <a:defRPr/>
            </a:pPr>
            <a:r>
              <a:rPr lang="en-US" altLang="zh-CN" dirty="0"/>
              <a:t>Case report      %</a:t>
            </a:r>
          </a:p>
          <a:p>
            <a:pPr eaLnBrk="1" hangingPunct="1">
              <a:defRPr/>
            </a:pPr>
            <a:r>
              <a:rPr lang="en-US" altLang="zh-CN" dirty="0"/>
              <a:t>Final exam       %</a:t>
            </a:r>
          </a:p>
          <a:p>
            <a:pPr marL="0" indent="0" eaLnBrk="1" hangingPunct="1">
              <a:buFont typeface="Wingdings" panose="05000000000000000000" pitchFamily="2" charset="2"/>
              <a:buNone/>
              <a:defRPr/>
            </a:pPr>
            <a:endParaRPr lang="zh-CN" altLang="en-US" dirty="0"/>
          </a:p>
        </p:txBody>
      </p:sp>
      <p:sp>
        <p:nvSpPr>
          <p:cNvPr id="18436" name="页脚占位符 1">
            <a:extLst>
              <a:ext uri="{FF2B5EF4-FFF2-40B4-BE49-F238E27FC236}">
                <a16:creationId xmlns:a16="http://schemas.microsoft.com/office/drawing/2014/main" id="{DFC87007-800C-4877-97E0-AA471986589C}"/>
              </a:ext>
            </a:extLst>
          </p:cNvPr>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ea typeface="宋体" panose="02010600030101010101" pitchFamily="2" charset="-122"/>
              </a:defRPr>
            </a:lvl9pPr>
          </a:lstStyle>
          <a:p>
            <a:pPr>
              <a:spcBef>
                <a:spcPct val="0"/>
              </a:spcBef>
              <a:buClrTx/>
              <a:buSzTx/>
              <a:buFontTx/>
              <a:buNone/>
            </a:pPr>
            <a:endParaRPr lang="en-US" altLang="zh-CN" sz="12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1917</TotalTime>
  <Words>653</Words>
  <Application>Microsoft Office PowerPoint</Application>
  <PresentationFormat>On-screen Show (4:3)</PresentationFormat>
  <Paragraphs>55</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Times New Roman</vt:lpstr>
      <vt:lpstr>Wingdings</vt:lpstr>
      <vt:lpstr>Pixel</vt:lpstr>
      <vt:lpstr>Introduction to International Business Law</vt:lpstr>
      <vt:lpstr>Aim/Purpose : </vt:lpstr>
      <vt:lpstr>Teaching/Learning Methods:</vt:lpstr>
      <vt:lpstr>Themes</vt:lpstr>
      <vt:lpstr>Textbook:</vt:lpstr>
      <vt:lpstr>Contents: </vt:lpstr>
      <vt:lpstr>Class principle and grading method: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Business Law</dc:title>
  <dc:creator>user</dc:creator>
  <cp:lastModifiedBy>Jenny</cp:lastModifiedBy>
  <cp:revision>63</cp:revision>
  <cp:lastPrinted>2017-03-01T09:15:20Z</cp:lastPrinted>
  <dcterms:created xsi:type="dcterms:W3CDTF">2005-03-13T01:47:35Z</dcterms:created>
  <dcterms:modified xsi:type="dcterms:W3CDTF">2019-08-09T02:23:55Z</dcterms:modified>
</cp:coreProperties>
</file>