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22"/>
  </p:notesMasterIdLst>
  <p:handoutMasterIdLst>
    <p:handoutMasterId r:id="rId23"/>
  </p:handoutMasterIdLst>
  <p:sldIdLst>
    <p:sldId id="256" r:id="rId2"/>
    <p:sldId id="318" r:id="rId3"/>
    <p:sldId id="304" r:id="rId4"/>
    <p:sldId id="305" r:id="rId5"/>
    <p:sldId id="307" r:id="rId6"/>
    <p:sldId id="320" r:id="rId7"/>
    <p:sldId id="321" r:id="rId8"/>
    <p:sldId id="322" r:id="rId9"/>
    <p:sldId id="323" r:id="rId10"/>
    <p:sldId id="324" r:id="rId11"/>
    <p:sldId id="306" r:id="rId12"/>
    <p:sldId id="309" r:id="rId13"/>
    <p:sldId id="310" r:id="rId14"/>
    <p:sldId id="325" r:id="rId15"/>
    <p:sldId id="315" r:id="rId16"/>
    <p:sldId id="314" r:id="rId17"/>
    <p:sldId id="313" r:id="rId18"/>
    <p:sldId id="264" r:id="rId19"/>
    <p:sldId id="327" r:id="rId20"/>
    <p:sldId id="266"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y" initials="LJ" lastIdx="2" clrIdx="0">
    <p:extLst>
      <p:ext uri="{19B8F6BF-5375-455C-9EA6-DF929625EA0E}">
        <p15:presenceInfo xmlns:p15="http://schemas.microsoft.com/office/powerpoint/2012/main" userId="Jenn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603" autoAdjust="0"/>
    <p:restoredTop sz="90929"/>
  </p:normalViewPr>
  <p:slideViewPr>
    <p:cSldViewPr>
      <p:cViewPr varScale="1">
        <p:scale>
          <a:sx n="104" d="100"/>
          <a:sy n="104" d="100"/>
        </p:scale>
        <p:origin x="144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42F360-5E78-4587-A550-0F9565302119}" type="doc">
      <dgm:prSet loTypeId="urn:microsoft.com/office/officeart/2005/8/layout/hierarchy5" loCatId="hierarchy" qsTypeId="urn:microsoft.com/office/officeart/2005/8/quickstyle/simple4" qsCatId="simple" csTypeId="urn:microsoft.com/office/officeart/2005/8/colors/accent1_2" csCatId="accent1" phldr="1"/>
      <dgm:spPr/>
      <dgm:t>
        <a:bodyPr/>
        <a:lstStyle/>
        <a:p>
          <a:endParaRPr lang="zh-CN" altLang="en-US"/>
        </a:p>
      </dgm:t>
    </dgm:pt>
    <dgm:pt modelId="{BA32408B-0563-4890-84B3-209A17B9F052}">
      <dgm:prSet phldrT="[Text]" custT="1"/>
      <dgm:spPr/>
      <dgm:t>
        <a:bodyPr/>
        <a:lstStyle/>
        <a:p>
          <a:r>
            <a:rPr lang="en-US" altLang="zh-CN" sz="2400" dirty="0"/>
            <a:t>jurisdiction</a:t>
          </a:r>
          <a:endParaRPr lang="zh-CN" altLang="en-US" sz="2400" dirty="0"/>
        </a:p>
      </dgm:t>
    </dgm:pt>
    <dgm:pt modelId="{15566512-32AD-4956-AD36-70C58FA8788D}" type="parTrans" cxnId="{168390BD-FC2B-4CE2-A21C-8A708FDF8B07}">
      <dgm:prSet/>
      <dgm:spPr/>
      <dgm:t>
        <a:bodyPr/>
        <a:lstStyle/>
        <a:p>
          <a:endParaRPr lang="zh-CN" altLang="en-US"/>
        </a:p>
      </dgm:t>
    </dgm:pt>
    <dgm:pt modelId="{D81A803C-FA13-4E6C-8701-AD7EE41F3DE8}" type="sibTrans" cxnId="{168390BD-FC2B-4CE2-A21C-8A708FDF8B07}">
      <dgm:prSet/>
      <dgm:spPr/>
      <dgm:t>
        <a:bodyPr/>
        <a:lstStyle/>
        <a:p>
          <a:endParaRPr lang="zh-CN" altLang="en-US"/>
        </a:p>
      </dgm:t>
    </dgm:pt>
    <dgm:pt modelId="{5399D49A-3720-4CF9-847F-C6B82411D8EE}">
      <dgm:prSet phldrT="[Text]" custT="1"/>
      <dgm:spPr/>
      <dgm:t>
        <a:bodyPr/>
        <a:lstStyle/>
        <a:p>
          <a:r>
            <a:rPr lang="en-US" altLang="zh-CN" sz="2400" dirty="0"/>
            <a:t>Territorial jurisdiction </a:t>
          </a:r>
          <a:endParaRPr lang="zh-CN" altLang="en-US" sz="2400" dirty="0"/>
        </a:p>
      </dgm:t>
    </dgm:pt>
    <dgm:pt modelId="{E0FA4B0A-2593-4F9C-92DD-F265E72B2622}" type="parTrans" cxnId="{CC83AF93-0706-468D-A1D9-2F268F2D32AE}">
      <dgm:prSet/>
      <dgm:spPr/>
      <dgm:t>
        <a:bodyPr/>
        <a:lstStyle/>
        <a:p>
          <a:endParaRPr lang="zh-CN" altLang="en-US"/>
        </a:p>
      </dgm:t>
    </dgm:pt>
    <dgm:pt modelId="{1674A4FB-A21D-4266-8ECF-DAE32307B65A}" type="sibTrans" cxnId="{CC83AF93-0706-468D-A1D9-2F268F2D32AE}">
      <dgm:prSet/>
      <dgm:spPr/>
      <dgm:t>
        <a:bodyPr/>
        <a:lstStyle/>
        <a:p>
          <a:endParaRPr lang="zh-CN" altLang="en-US"/>
        </a:p>
      </dgm:t>
    </dgm:pt>
    <dgm:pt modelId="{94BF2702-990F-474D-9736-DFB13F72C692}">
      <dgm:prSet phldrT="[Text]"/>
      <dgm:spPr/>
      <dgm:t>
        <a:bodyPr/>
        <a:lstStyle/>
        <a:p>
          <a:r>
            <a:rPr lang="en-US" altLang="zh-CN" dirty="0"/>
            <a:t>In </a:t>
          </a:r>
          <a:r>
            <a:rPr lang="en-US" altLang="zh-CN" dirty="0" err="1"/>
            <a:t>personam</a:t>
          </a:r>
          <a:r>
            <a:rPr lang="en-US" altLang="zh-CN" dirty="0"/>
            <a:t> jurisdiction</a:t>
          </a:r>
          <a:endParaRPr lang="zh-CN" altLang="en-US" dirty="0"/>
        </a:p>
      </dgm:t>
    </dgm:pt>
    <dgm:pt modelId="{A5393BC4-6A20-4ED7-A921-8E90CB6710A2}" type="parTrans" cxnId="{017D897B-358A-4A56-9B69-A3E72650E168}">
      <dgm:prSet/>
      <dgm:spPr/>
      <dgm:t>
        <a:bodyPr/>
        <a:lstStyle/>
        <a:p>
          <a:endParaRPr lang="zh-CN" altLang="en-US"/>
        </a:p>
      </dgm:t>
    </dgm:pt>
    <dgm:pt modelId="{45EA19E3-F4A7-4913-B7F9-C1C6B2A442E8}" type="sibTrans" cxnId="{017D897B-358A-4A56-9B69-A3E72650E168}">
      <dgm:prSet/>
      <dgm:spPr/>
      <dgm:t>
        <a:bodyPr/>
        <a:lstStyle/>
        <a:p>
          <a:endParaRPr lang="zh-CN" altLang="en-US"/>
        </a:p>
      </dgm:t>
    </dgm:pt>
    <dgm:pt modelId="{07F55E68-B47E-4183-85A9-1B6C9EFD2E69}">
      <dgm:prSet phldrT="[Text]"/>
      <dgm:spPr/>
      <dgm:t>
        <a:bodyPr/>
        <a:lstStyle/>
        <a:p>
          <a:r>
            <a:rPr lang="en-US" altLang="zh-CN" dirty="0"/>
            <a:t>In rem jurisdiction</a:t>
          </a:r>
          <a:endParaRPr lang="zh-CN" altLang="en-US" dirty="0"/>
        </a:p>
      </dgm:t>
    </dgm:pt>
    <dgm:pt modelId="{0744B7B0-EAEA-4F31-A7A5-1819383DDE05}" type="parTrans" cxnId="{CA83C907-62D8-4CAC-B554-FBBB10A8AF22}">
      <dgm:prSet/>
      <dgm:spPr/>
      <dgm:t>
        <a:bodyPr/>
        <a:lstStyle/>
        <a:p>
          <a:endParaRPr lang="zh-CN" altLang="en-US"/>
        </a:p>
      </dgm:t>
    </dgm:pt>
    <dgm:pt modelId="{D8AC9CA3-36B3-45A2-A549-DC6364BE9343}" type="sibTrans" cxnId="{CA83C907-62D8-4CAC-B554-FBBB10A8AF22}">
      <dgm:prSet/>
      <dgm:spPr/>
      <dgm:t>
        <a:bodyPr/>
        <a:lstStyle/>
        <a:p>
          <a:endParaRPr lang="zh-CN" altLang="en-US"/>
        </a:p>
      </dgm:t>
    </dgm:pt>
    <dgm:pt modelId="{170C9F8B-1B9A-463C-A855-7E426C8E9523}">
      <dgm:prSet phldrT="[Text]" custT="1"/>
      <dgm:spPr/>
      <dgm:t>
        <a:bodyPr/>
        <a:lstStyle/>
        <a:p>
          <a:r>
            <a:rPr lang="en-US" altLang="zh-CN" sz="2400" dirty="0"/>
            <a:t>Personal</a:t>
          </a:r>
          <a:r>
            <a:rPr lang="en-US" altLang="zh-CN" sz="1400" dirty="0"/>
            <a:t> </a:t>
          </a:r>
          <a:r>
            <a:rPr lang="en-US" altLang="zh-CN" sz="2400" dirty="0"/>
            <a:t>jurisdiction</a:t>
          </a:r>
          <a:endParaRPr lang="zh-CN" altLang="en-US" sz="1400" dirty="0"/>
        </a:p>
      </dgm:t>
    </dgm:pt>
    <dgm:pt modelId="{19359634-EC92-442C-A2D0-FDF88A24E7AD}" type="parTrans" cxnId="{BB9F45F2-C917-448C-B6AE-F8F4A1591BB8}">
      <dgm:prSet/>
      <dgm:spPr/>
      <dgm:t>
        <a:bodyPr/>
        <a:lstStyle/>
        <a:p>
          <a:endParaRPr lang="zh-CN" altLang="en-US"/>
        </a:p>
      </dgm:t>
    </dgm:pt>
    <dgm:pt modelId="{B6FE5B9B-6A1C-4B56-8353-C1B66528E6CA}" type="sibTrans" cxnId="{BB9F45F2-C917-448C-B6AE-F8F4A1591BB8}">
      <dgm:prSet/>
      <dgm:spPr/>
      <dgm:t>
        <a:bodyPr/>
        <a:lstStyle/>
        <a:p>
          <a:endParaRPr lang="zh-CN" altLang="en-US"/>
        </a:p>
      </dgm:t>
    </dgm:pt>
    <dgm:pt modelId="{7E204220-D10A-4893-A1B4-B7B3D28ED24D}">
      <dgm:prSet phldrT="[Text]"/>
      <dgm:spPr/>
      <dgm:t>
        <a:bodyPr/>
        <a:lstStyle/>
        <a:p>
          <a:pPr algn="l"/>
          <a:r>
            <a:rPr lang="en-US" altLang="zh-CN" dirty="0"/>
            <a:t>Over cases involving persons having </a:t>
          </a:r>
          <a:r>
            <a:rPr lang="en-US" altLang="zh-CN" dirty="0">
              <a:solidFill>
                <a:srgbClr val="FF0000"/>
              </a:solidFill>
            </a:rPr>
            <a:t>nationality </a:t>
          </a:r>
          <a:r>
            <a:rPr lang="en-US" altLang="zh-CN" dirty="0"/>
            <a:t>of the country where the court is located</a:t>
          </a:r>
          <a:endParaRPr lang="zh-CN" altLang="en-US" dirty="0"/>
        </a:p>
      </dgm:t>
    </dgm:pt>
    <dgm:pt modelId="{281D8C72-CCF6-44E0-AE4E-C9BCD17BB99C}" type="parTrans" cxnId="{A219C1B3-B5BC-489A-BCE7-E368E65DC81D}">
      <dgm:prSet/>
      <dgm:spPr/>
      <dgm:t>
        <a:bodyPr/>
        <a:lstStyle/>
        <a:p>
          <a:endParaRPr lang="zh-CN" altLang="en-US"/>
        </a:p>
      </dgm:t>
    </dgm:pt>
    <dgm:pt modelId="{3193531D-EE76-4577-8A84-61FF15E13862}" type="sibTrans" cxnId="{A219C1B3-B5BC-489A-BCE7-E368E65DC81D}">
      <dgm:prSet/>
      <dgm:spPr/>
      <dgm:t>
        <a:bodyPr/>
        <a:lstStyle/>
        <a:p>
          <a:endParaRPr lang="zh-CN" altLang="en-US"/>
        </a:p>
      </dgm:t>
    </dgm:pt>
    <dgm:pt modelId="{644C98EC-69B8-46FA-AA4E-5353D9F98E12}" type="pres">
      <dgm:prSet presAssocID="{1142F360-5E78-4587-A550-0F9565302119}" presName="mainComposite" presStyleCnt="0">
        <dgm:presLayoutVars>
          <dgm:chPref val="1"/>
          <dgm:dir/>
          <dgm:animOne val="branch"/>
          <dgm:animLvl val="lvl"/>
          <dgm:resizeHandles val="exact"/>
        </dgm:presLayoutVars>
      </dgm:prSet>
      <dgm:spPr/>
      <dgm:t>
        <a:bodyPr/>
        <a:lstStyle/>
        <a:p>
          <a:endParaRPr lang="zh-CN" altLang="en-US"/>
        </a:p>
      </dgm:t>
    </dgm:pt>
    <dgm:pt modelId="{0B76F439-8D35-473E-884E-464C4BC01728}" type="pres">
      <dgm:prSet presAssocID="{1142F360-5E78-4587-A550-0F9565302119}" presName="hierFlow" presStyleCnt="0"/>
      <dgm:spPr/>
    </dgm:pt>
    <dgm:pt modelId="{6D826EF9-A406-4D40-8E8E-C78AB4BABE55}" type="pres">
      <dgm:prSet presAssocID="{1142F360-5E78-4587-A550-0F9565302119}" presName="hierChild1" presStyleCnt="0">
        <dgm:presLayoutVars>
          <dgm:chPref val="1"/>
          <dgm:animOne val="branch"/>
          <dgm:animLvl val="lvl"/>
        </dgm:presLayoutVars>
      </dgm:prSet>
      <dgm:spPr/>
    </dgm:pt>
    <dgm:pt modelId="{6BFE9023-274F-477D-8259-92BBE4F00E6D}" type="pres">
      <dgm:prSet presAssocID="{BA32408B-0563-4890-84B3-209A17B9F052}" presName="Name17" presStyleCnt="0"/>
      <dgm:spPr/>
    </dgm:pt>
    <dgm:pt modelId="{B00F5A41-1E91-4675-B4D4-194DCA7532BD}" type="pres">
      <dgm:prSet presAssocID="{BA32408B-0563-4890-84B3-209A17B9F052}" presName="level1Shape" presStyleLbl="node0" presStyleIdx="0" presStyleCnt="1">
        <dgm:presLayoutVars>
          <dgm:chPref val="3"/>
        </dgm:presLayoutVars>
      </dgm:prSet>
      <dgm:spPr/>
      <dgm:t>
        <a:bodyPr/>
        <a:lstStyle/>
        <a:p>
          <a:endParaRPr lang="zh-CN" altLang="en-US"/>
        </a:p>
      </dgm:t>
    </dgm:pt>
    <dgm:pt modelId="{379557C4-412F-44AE-B150-D8B683DF989F}" type="pres">
      <dgm:prSet presAssocID="{BA32408B-0563-4890-84B3-209A17B9F052}" presName="hierChild2" presStyleCnt="0"/>
      <dgm:spPr/>
    </dgm:pt>
    <dgm:pt modelId="{D92F96AC-C83B-42FD-8296-8B74569C899E}" type="pres">
      <dgm:prSet presAssocID="{E0FA4B0A-2593-4F9C-92DD-F265E72B2622}" presName="Name25" presStyleLbl="parChTrans1D2" presStyleIdx="0" presStyleCnt="2"/>
      <dgm:spPr/>
      <dgm:t>
        <a:bodyPr/>
        <a:lstStyle/>
        <a:p>
          <a:endParaRPr lang="zh-CN" altLang="en-US"/>
        </a:p>
      </dgm:t>
    </dgm:pt>
    <dgm:pt modelId="{46C41D61-B4A6-46B9-A6F0-35A9621BBC53}" type="pres">
      <dgm:prSet presAssocID="{E0FA4B0A-2593-4F9C-92DD-F265E72B2622}" presName="connTx" presStyleLbl="parChTrans1D2" presStyleIdx="0" presStyleCnt="2"/>
      <dgm:spPr/>
      <dgm:t>
        <a:bodyPr/>
        <a:lstStyle/>
        <a:p>
          <a:endParaRPr lang="zh-CN" altLang="en-US"/>
        </a:p>
      </dgm:t>
    </dgm:pt>
    <dgm:pt modelId="{B5EC8DBB-65A2-4B90-B0E7-36FB9FABF0FE}" type="pres">
      <dgm:prSet presAssocID="{5399D49A-3720-4CF9-847F-C6B82411D8EE}" presName="Name30" presStyleCnt="0"/>
      <dgm:spPr/>
    </dgm:pt>
    <dgm:pt modelId="{707D5BD1-74FB-4A0B-AC85-B28146A921B8}" type="pres">
      <dgm:prSet presAssocID="{5399D49A-3720-4CF9-847F-C6B82411D8EE}" presName="level2Shape" presStyleLbl="node2" presStyleIdx="0" presStyleCnt="2"/>
      <dgm:spPr/>
      <dgm:t>
        <a:bodyPr/>
        <a:lstStyle/>
        <a:p>
          <a:endParaRPr lang="zh-CN" altLang="en-US"/>
        </a:p>
      </dgm:t>
    </dgm:pt>
    <dgm:pt modelId="{4983AD45-CF96-4DEC-8CD3-6E5DDE69C610}" type="pres">
      <dgm:prSet presAssocID="{5399D49A-3720-4CF9-847F-C6B82411D8EE}" presName="hierChild3" presStyleCnt="0"/>
      <dgm:spPr/>
    </dgm:pt>
    <dgm:pt modelId="{60F5F338-6A94-4D86-AE87-098EA857DE92}" type="pres">
      <dgm:prSet presAssocID="{A5393BC4-6A20-4ED7-A921-8E90CB6710A2}" presName="Name25" presStyleLbl="parChTrans1D3" presStyleIdx="0" presStyleCnt="3"/>
      <dgm:spPr/>
      <dgm:t>
        <a:bodyPr/>
        <a:lstStyle/>
        <a:p>
          <a:endParaRPr lang="zh-CN" altLang="en-US"/>
        </a:p>
      </dgm:t>
    </dgm:pt>
    <dgm:pt modelId="{FE1D6127-6DB2-4E40-B58F-757B5954999D}" type="pres">
      <dgm:prSet presAssocID="{A5393BC4-6A20-4ED7-A921-8E90CB6710A2}" presName="connTx" presStyleLbl="parChTrans1D3" presStyleIdx="0" presStyleCnt="3"/>
      <dgm:spPr/>
      <dgm:t>
        <a:bodyPr/>
        <a:lstStyle/>
        <a:p>
          <a:endParaRPr lang="zh-CN" altLang="en-US"/>
        </a:p>
      </dgm:t>
    </dgm:pt>
    <dgm:pt modelId="{FE6D2684-4E46-4B18-B4B4-3320E36FE074}" type="pres">
      <dgm:prSet presAssocID="{94BF2702-990F-474D-9736-DFB13F72C692}" presName="Name30" presStyleCnt="0"/>
      <dgm:spPr/>
    </dgm:pt>
    <dgm:pt modelId="{6347BD06-6096-414D-B6B9-4918515E0346}" type="pres">
      <dgm:prSet presAssocID="{94BF2702-990F-474D-9736-DFB13F72C692}" presName="level2Shape" presStyleLbl="node3" presStyleIdx="0" presStyleCnt="3" custScaleX="170762"/>
      <dgm:spPr/>
      <dgm:t>
        <a:bodyPr/>
        <a:lstStyle/>
        <a:p>
          <a:endParaRPr lang="zh-CN" altLang="en-US"/>
        </a:p>
      </dgm:t>
    </dgm:pt>
    <dgm:pt modelId="{38DADDA8-9E37-4422-A20C-75C74D922A5B}" type="pres">
      <dgm:prSet presAssocID="{94BF2702-990F-474D-9736-DFB13F72C692}" presName="hierChild3" presStyleCnt="0"/>
      <dgm:spPr/>
    </dgm:pt>
    <dgm:pt modelId="{741C9928-4F84-42AA-9E5D-5EC47F82DC97}" type="pres">
      <dgm:prSet presAssocID="{0744B7B0-EAEA-4F31-A7A5-1819383DDE05}" presName="Name25" presStyleLbl="parChTrans1D3" presStyleIdx="1" presStyleCnt="3"/>
      <dgm:spPr/>
      <dgm:t>
        <a:bodyPr/>
        <a:lstStyle/>
        <a:p>
          <a:endParaRPr lang="zh-CN" altLang="en-US"/>
        </a:p>
      </dgm:t>
    </dgm:pt>
    <dgm:pt modelId="{73966765-3A15-4E18-A835-7B2018F99008}" type="pres">
      <dgm:prSet presAssocID="{0744B7B0-EAEA-4F31-A7A5-1819383DDE05}" presName="connTx" presStyleLbl="parChTrans1D3" presStyleIdx="1" presStyleCnt="3"/>
      <dgm:spPr/>
      <dgm:t>
        <a:bodyPr/>
        <a:lstStyle/>
        <a:p>
          <a:endParaRPr lang="zh-CN" altLang="en-US"/>
        </a:p>
      </dgm:t>
    </dgm:pt>
    <dgm:pt modelId="{A64180FF-9F9A-4B8C-86B9-5BCC5248681F}" type="pres">
      <dgm:prSet presAssocID="{07F55E68-B47E-4183-85A9-1B6C9EFD2E69}" presName="Name30" presStyleCnt="0"/>
      <dgm:spPr/>
    </dgm:pt>
    <dgm:pt modelId="{25D0181A-F454-40B5-89EE-9651A1543A5E}" type="pres">
      <dgm:prSet presAssocID="{07F55E68-B47E-4183-85A9-1B6C9EFD2E69}" presName="level2Shape" presStyleLbl="node3" presStyleIdx="1" presStyleCnt="3" custScaleX="163542" custScaleY="121031"/>
      <dgm:spPr/>
      <dgm:t>
        <a:bodyPr/>
        <a:lstStyle/>
        <a:p>
          <a:endParaRPr lang="zh-CN" altLang="en-US"/>
        </a:p>
      </dgm:t>
    </dgm:pt>
    <dgm:pt modelId="{1A1007A6-C62C-4EA2-B8AB-9C488BD5E1FA}" type="pres">
      <dgm:prSet presAssocID="{07F55E68-B47E-4183-85A9-1B6C9EFD2E69}" presName="hierChild3" presStyleCnt="0"/>
      <dgm:spPr/>
    </dgm:pt>
    <dgm:pt modelId="{40387658-3D26-473C-B809-9E4CE36D6E42}" type="pres">
      <dgm:prSet presAssocID="{19359634-EC92-442C-A2D0-FDF88A24E7AD}" presName="Name25" presStyleLbl="parChTrans1D2" presStyleIdx="1" presStyleCnt="2"/>
      <dgm:spPr/>
      <dgm:t>
        <a:bodyPr/>
        <a:lstStyle/>
        <a:p>
          <a:endParaRPr lang="zh-CN" altLang="en-US"/>
        </a:p>
      </dgm:t>
    </dgm:pt>
    <dgm:pt modelId="{06E6D8B3-0701-4731-953C-E49CE60BF0F5}" type="pres">
      <dgm:prSet presAssocID="{19359634-EC92-442C-A2D0-FDF88A24E7AD}" presName="connTx" presStyleLbl="parChTrans1D2" presStyleIdx="1" presStyleCnt="2"/>
      <dgm:spPr/>
      <dgm:t>
        <a:bodyPr/>
        <a:lstStyle/>
        <a:p>
          <a:endParaRPr lang="zh-CN" altLang="en-US"/>
        </a:p>
      </dgm:t>
    </dgm:pt>
    <dgm:pt modelId="{526E77B3-F1A8-4760-BCAD-F3734F66FCC3}" type="pres">
      <dgm:prSet presAssocID="{170C9F8B-1B9A-463C-A855-7E426C8E9523}" presName="Name30" presStyleCnt="0"/>
      <dgm:spPr/>
    </dgm:pt>
    <dgm:pt modelId="{AA1B5870-2B6C-4FEA-847C-99B3775AF6F7}" type="pres">
      <dgm:prSet presAssocID="{170C9F8B-1B9A-463C-A855-7E426C8E9523}" presName="level2Shape" presStyleLbl="node2" presStyleIdx="1" presStyleCnt="2"/>
      <dgm:spPr/>
      <dgm:t>
        <a:bodyPr/>
        <a:lstStyle/>
        <a:p>
          <a:endParaRPr lang="zh-CN" altLang="en-US"/>
        </a:p>
      </dgm:t>
    </dgm:pt>
    <dgm:pt modelId="{F0565C2D-6CB0-4B2A-B9E9-9367EE9BCD2C}" type="pres">
      <dgm:prSet presAssocID="{170C9F8B-1B9A-463C-A855-7E426C8E9523}" presName="hierChild3" presStyleCnt="0"/>
      <dgm:spPr/>
    </dgm:pt>
    <dgm:pt modelId="{63330756-F85C-4BB4-885D-AC3EFAD6D68C}" type="pres">
      <dgm:prSet presAssocID="{281D8C72-CCF6-44E0-AE4E-C9BCD17BB99C}" presName="Name25" presStyleLbl="parChTrans1D3" presStyleIdx="2" presStyleCnt="3"/>
      <dgm:spPr/>
      <dgm:t>
        <a:bodyPr/>
        <a:lstStyle/>
        <a:p>
          <a:endParaRPr lang="zh-CN" altLang="en-US"/>
        </a:p>
      </dgm:t>
    </dgm:pt>
    <dgm:pt modelId="{8EA17EF4-2CB6-441A-A33F-CF089E7CED07}" type="pres">
      <dgm:prSet presAssocID="{281D8C72-CCF6-44E0-AE4E-C9BCD17BB99C}" presName="connTx" presStyleLbl="parChTrans1D3" presStyleIdx="2" presStyleCnt="3"/>
      <dgm:spPr/>
      <dgm:t>
        <a:bodyPr/>
        <a:lstStyle/>
        <a:p>
          <a:endParaRPr lang="zh-CN" altLang="en-US"/>
        </a:p>
      </dgm:t>
    </dgm:pt>
    <dgm:pt modelId="{57B7E4E8-7A43-48DC-8246-A26A321C5BB1}" type="pres">
      <dgm:prSet presAssocID="{7E204220-D10A-4893-A1B4-B7B3D28ED24D}" presName="Name30" presStyleCnt="0"/>
      <dgm:spPr/>
    </dgm:pt>
    <dgm:pt modelId="{E95D62FD-A0CC-4571-9A21-2A5EA9840B0E}" type="pres">
      <dgm:prSet presAssocID="{7E204220-D10A-4893-A1B4-B7B3D28ED24D}" presName="level2Shape" presStyleLbl="node3" presStyleIdx="2" presStyleCnt="3" custScaleX="161668" custScaleY="148896"/>
      <dgm:spPr/>
      <dgm:t>
        <a:bodyPr/>
        <a:lstStyle/>
        <a:p>
          <a:endParaRPr lang="zh-CN" altLang="en-US"/>
        </a:p>
      </dgm:t>
    </dgm:pt>
    <dgm:pt modelId="{18C03C95-8674-4411-B357-E21355D1A683}" type="pres">
      <dgm:prSet presAssocID="{7E204220-D10A-4893-A1B4-B7B3D28ED24D}" presName="hierChild3" presStyleCnt="0"/>
      <dgm:spPr/>
    </dgm:pt>
    <dgm:pt modelId="{B827780A-2D5F-4D98-B7F1-A161B37396E1}" type="pres">
      <dgm:prSet presAssocID="{1142F360-5E78-4587-A550-0F9565302119}" presName="bgShapesFlow" presStyleCnt="0"/>
      <dgm:spPr/>
    </dgm:pt>
  </dgm:ptLst>
  <dgm:cxnLst>
    <dgm:cxn modelId="{73D8F8C2-E565-48CF-863F-98C494E49D77}" type="presOf" srcId="{E0FA4B0A-2593-4F9C-92DD-F265E72B2622}" destId="{D92F96AC-C83B-42FD-8296-8B74569C899E}" srcOrd="0" destOrd="0" presId="urn:microsoft.com/office/officeart/2005/8/layout/hierarchy5"/>
    <dgm:cxn modelId="{8884EEE6-397D-491D-9A27-98FA83FF0068}" type="presOf" srcId="{0744B7B0-EAEA-4F31-A7A5-1819383DDE05}" destId="{741C9928-4F84-42AA-9E5D-5EC47F82DC97}" srcOrd="0" destOrd="0" presId="urn:microsoft.com/office/officeart/2005/8/layout/hierarchy5"/>
    <dgm:cxn modelId="{4D8A6627-1DEC-405A-95A2-FA3D37EBAE3B}" type="presOf" srcId="{1142F360-5E78-4587-A550-0F9565302119}" destId="{644C98EC-69B8-46FA-AA4E-5353D9F98E12}" srcOrd="0" destOrd="0" presId="urn:microsoft.com/office/officeart/2005/8/layout/hierarchy5"/>
    <dgm:cxn modelId="{E8FEABA4-02C1-4654-844D-EE7AF4EF19EB}" type="presOf" srcId="{BA32408B-0563-4890-84B3-209A17B9F052}" destId="{B00F5A41-1E91-4675-B4D4-194DCA7532BD}" srcOrd="0" destOrd="0" presId="urn:microsoft.com/office/officeart/2005/8/layout/hierarchy5"/>
    <dgm:cxn modelId="{7AAB6170-D3AF-44A1-B247-D537C376998A}" type="presOf" srcId="{170C9F8B-1B9A-463C-A855-7E426C8E9523}" destId="{AA1B5870-2B6C-4FEA-847C-99B3775AF6F7}" srcOrd="0" destOrd="0" presId="urn:microsoft.com/office/officeart/2005/8/layout/hierarchy5"/>
    <dgm:cxn modelId="{CC83AF93-0706-468D-A1D9-2F268F2D32AE}" srcId="{BA32408B-0563-4890-84B3-209A17B9F052}" destId="{5399D49A-3720-4CF9-847F-C6B82411D8EE}" srcOrd="0" destOrd="0" parTransId="{E0FA4B0A-2593-4F9C-92DD-F265E72B2622}" sibTransId="{1674A4FB-A21D-4266-8ECF-DAE32307B65A}"/>
    <dgm:cxn modelId="{16B63906-9ED7-496B-9D81-B6E98610F33B}" type="presOf" srcId="{A5393BC4-6A20-4ED7-A921-8E90CB6710A2}" destId="{FE1D6127-6DB2-4E40-B58F-757B5954999D}" srcOrd="1" destOrd="0" presId="urn:microsoft.com/office/officeart/2005/8/layout/hierarchy5"/>
    <dgm:cxn modelId="{CA83C907-62D8-4CAC-B554-FBBB10A8AF22}" srcId="{5399D49A-3720-4CF9-847F-C6B82411D8EE}" destId="{07F55E68-B47E-4183-85A9-1B6C9EFD2E69}" srcOrd="1" destOrd="0" parTransId="{0744B7B0-EAEA-4F31-A7A5-1819383DDE05}" sibTransId="{D8AC9CA3-36B3-45A2-A549-DC6364BE9343}"/>
    <dgm:cxn modelId="{168390BD-FC2B-4CE2-A21C-8A708FDF8B07}" srcId="{1142F360-5E78-4587-A550-0F9565302119}" destId="{BA32408B-0563-4890-84B3-209A17B9F052}" srcOrd="0" destOrd="0" parTransId="{15566512-32AD-4956-AD36-70C58FA8788D}" sibTransId="{D81A803C-FA13-4E6C-8701-AD7EE41F3DE8}"/>
    <dgm:cxn modelId="{FA5BB0C4-2B3E-4A1F-A5D6-5DBB2A706AC6}" type="presOf" srcId="{7E204220-D10A-4893-A1B4-B7B3D28ED24D}" destId="{E95D62FD-A0CC-4571-9A21-2A5EA9840B0E}" srcOrd="0" destOrd="0" presId="urn:microsoft.com/office/officeart/2005/8/layout/hierarchy5"/>
    <dgm:cxn modelId="{52BDD4DB-EDBC-452F-A4ED-74667CFF35B9}" type="presOf" srcId="{19359634-EC92-442C-A2D0-FDF88A24E7AD}" destId="{40387658-3D26-473C-B809-9E4CE36D6E42}" srcOrd="0" destOrd="0" presId="urn:microsoft.com/office/officeart/2005/8/layout/hierarchy5"/>
    <dgm:cxn modelId="{77DD08DF-F7CE-40E2-B0DE-83C1273F4366}" type="presOf" srcId="{5399D49A-3720-4CF9-847F-C6B82411D8EE}" destId="{707D5BD1-74FB-4A0B-AC85-B28146A921B8}" srcOrd="0" destOrd="0" presId="urn:microsoft.com/office/officeart/2005/8/layout/hierarchy5"/>
    <dgm:cxn modelId="{AF1B5DE6-41D2-424D-969A-1B0A56CE18EA}" type="presOf" srcId="{07F55E68-B47E-4183-85A9-1B6C9EFD2E69}" destId="{25D0181A-F454-40B5-89EE-9651A1543A5E}" srcOrd="0" destOrd="0" presId="urn:microsoft.com/office/officeart/2005/8/layout/hierarchy5"/>
    <dgm:cxn modelId="{BB9F45F2-C917-448C-B6AE-F8F4A1591BB8}" srcId="{BA32408B-0563-4890-84B3-209A17B9F052}" destId="{170C9F8B-1B9A-463C-A855-7E426C8E9523}" srcOrd="1" destOrd="0" parTransId="{19359634-EC92-442C-A2D0-FDF88A24E7AD}" sibTransId="{B6FE5B9B-6A1C-4B56-8353-C1B66528E6CA}"/>
    <dgm:cxn modelId="{D14607C4-151D-43C5-B688-743AC8C3CD5F}" type="presOf" srcId="{0744B7B0-EAEA-4F31-A7A5-1819383DDE05}" destId="{73966765-3A15-4E18-A835-7B2018F99008}" srcOrd="1" destOrd="0" presId="urn:microsoft.com/office/officeart/2005/8/layout/hierarchy5"/>
    <dgm:cxn modelId="{9546F4A1-B621-4294-AD82-9A4E689C59E9}" type="presOf" srcId="{281D8C72-CCF6-44E0-AE4E-C9BCD17BB99C}" destId="{8EA17EF4-2CB6-441A-A33F-CF089E7CED07}" srcOrd="1" destOrd="0" presId="urn:microsoft.com/office/officeart/2005/8/layout/hierarchy5"/>
    <dgm:cxn modelId="{B88E41DB-F399-4580-9D08-3BB12BF7A19A}" type="presOf" srcId="{19359634-EC92-442C-A2D0-FDF88A24E7AD}" destId="{06E6D8B3-0701-4731-953C-E49CE60BF0F5}" srcOrd="1" destOrd="0" presId="urn:microsoft.com/office/officeart/2005/8/layout/hierarchy5"/>
    <dgm:cxn modelId="{89D67BA5-88B3-48ED-A294-6A439878CC08}" type="presOf" srcId="{281D8C72-CCF6-44E0-AE4E-C9BCD17BB99C}" destId="{63330756-F85C-4BB4-885D-AC3EFAD6D68C}" srcOrd="0" destOrd="0" presId="urn:microsoft.com/office/officeart/2005/8/layout/hierarchy5"/>
    <dgm:cxn modelId="{A219C1B3-B5BC-489A-BCE7-E368E65DC81D}" srcId="{170C9F8B-1B9A-463C-A855-7E426C8E9523}" destId="{7E204220-D10A-4893-A1B4-B7B3D28ED24D}" srcOrd="0" destOrd="0" parTransId="{281D8C72-CCF6-44E0-AE4E-C9BCD17BB99C}" sibTransId="{3193531D-EE76-4577-8A84-61FF15E13862}"/>
    <dgm:cxn modelId="{017D897B-358A-4A56-9B69-A3E72650E168}" srcId="{5399D49A-3720-4CF9-847F-C6B82411D8EE}" destId="{94BF2702-990F-474D-9736-DFB13F72C692}" srcOrd="0" destOrd="0" parTransId="{A5393BC4-6A20-4ED7-A921-8E90CB6710A2}" sibTransId="{45EA19E3-F4A7-4913-B7F9-C1C6B2A442E8}"/>
    <dgm:cxn modelId="{B6F140EA-EFF6-4558-AB64-84E90107A4A6}" type="presOf" srcId="{E0FA4B0A-2593-4F9C-92DD-F265E72B2622}" destId="{46C41D61-B4A6-46B9-A6F0-35A9621BBC53}" srcOrd="1" destOrd="0" presId="urn:microsoft.com/office/officeart/2005/8/layout/hierarchy5"/>
    <dgm:cxn modelId="{C14B927A-7A86-448D-980C-5EA400D8826C}" type="presOf" srcId="{94BF2702-990F-474D-9736-DFB13F72C692}" destId="{6347BD06-6096-414D-B6B9-4918515E0346}" srcOrd="0" destOrd="0" presId="urn:microsoft.com/office/officeart/2005/8/layout/hierarchy5"/>
    <dgm:cxn modelId="{A4A27487-712C-4DFF-B5CF-0FED364E0121}" type="presOf" srcId="{A5393BC4-6A20-4ED7-A921-8E90CB6710A2}" destId="{60F5F338-6A94-4D86-AE87-098EA857DE92}" srcOrd="0" destOrd="0" presId="urn:microsoft.com/office/officeart/2005/8/layout/hierarchy5"/>
    <dgm:cxn modelId="{21739342-2D0F-45DE-A0F3-50DF16094EC1}" type="presParOf" srcId="{644C98EC-69B8-46FA-AA4E-5353D9F98E12}" destId="{0B76F439-8D35-473E-884E-464C4BC01728}" srcOrd="0" destOrd="0" presId="urn:microsoft.com/office/officeart/2005/8/layout/hierarchy5"/>
    <dgm:cxn modelId="{13003325-6925-464A-9091-B4449CE5B52D}" type="presParOf" srcId="{0B76F439-8D35-473E-884E-464C4BC01728}" destId="{6D826EF9-A406-4D40-8E8E-C78AB4BABE55}" srcOrd="0" destOrd="0" presId="urn:microsoft.com/office/officeart/2005/8/layout/hierarchy5"/>
    <dgm:cxn modelId="{1602A289-F273-4917-B599-CC3E8BDCA931}" type="presParOf" srcId="{6D826EF9-A406-4D40-8E8E-C78AB4BABE55}" destId="{6BFE9023-274F-477D-8259-92BBE4F00E6D}" srcOrd="0" destOrd="0" presId="urn:microsoft.com/office/officeart/2005/8/layout/hierarchy5"/>
    <dgm:cxn modelId="{A85C8743-39B2-4C2E-9C09-A513C7F2891A}" type="presParOf" srcId="{6BFE9023-274F-477D-8259-92BBE4F00E6D}" destId="{B00F5A41-1E91-4675-B4D4-194DCA7532BD}" srcOrd="0" destOrd="0" presId="urn:microsoft.com/office/officeart/2005/8/layout/hierarchy5"/>
    <dgm:cxn modelId="{08EF1CE3-141F-4263-A35D-3D97E5BC35CA}" type="presParOf" srcId="{6BFE9023-274F-477D-8259-92BBE4F00E6D}" destId="{379557C4-412F-44AE-B150-D8B683DF989F}" srcOrd="1" destOrd="0" presId="urn:microsoft.com/office/officeart/2005/8/layout/hierarchy5"/>
    <dgm:cxn modelId="{6384DE43-C556-4A8B-86E5-90D56A9DA579}" type="presParOf" srcId="{379557C4-412F-44AE-B150-D8B683DF989F}" destId="{D92F96AC-C83B-42FD-8296-8B74569C899E}" srcOrd="0" destOrd="0" presId="urn:microsoft.com/office/officeart/2005/8/layout/hierarchy5"/>
    <dgm:cxn modelId="{C01AC38A-1DA8-439B-8DDD-64B308746122}" type="presParOf" srcId="{D92F96AC-C83B-42FD-8296-8B74569C899E}" destId="{46C41D61-B4A6-46B9-A6F0-35A9621BBC53}" srcOrd="0" destOrd="0" presId="urn:microsoft.com/office/officeart/2005/8/layout/hierarchy5"/>
    <dgm:cxn modelId="{2E1BDDC6-6FCE-46A9-9A87-18467830E667}" type="presParOf" srcId="{379557C4-412F-44AE-B150-D8B683DF989F}" destId="{B5EC8DBB-65A2-4B90-B0E7-36FB9FABF0FE}" srcOrd="1" destOrd="0" presId="urn:microsoft.com/office/officeart/2005/8/layout/hierarchy5"/>
    <dgm:cxn modelId="{D012A88C-FE68-4458-AB31-3D6845AB49B6}" type="presParOf" srcId="{B5EC8DBB-65A2-4B90-B0E7-36FB9FABF0FE}" destId="{707D5BD1-74FB-4A0B-AC85-B28146A921B8}" srcOrd="0" destOrd="0" presId="urn:microsoft.com/office/officeart/2005/8/layout/hierarchy5"/>
    <dgm:cxn modelId="{752F5496-9E13-47FC-BDFD-2138E14956F5}" type="presParOf" srcId="{B5EC8DBB-65A2-4B90-B0E7-36FB9FABF0FE}" destId="{4983AD45-CF96-4DEC-8CD3-6E5DDE69C610}" srcOrd="1" destOrd="0" presId="urn:microsoft.com/office/officeart/2005/8/layout/hierarchy5"/>
    <dgm:cxn modelId="{1629A27C-7D4F-447C-8DFC-1CE3E35E912B}" type="presParOf" srcId="{4983AD45-CF96-4DEC-8CD3-6E5DDE69C610}" destId="{60F5F338-6A94-4D86-AE87-098EA857DE92}" srcOrd="0" destOrd="0" presId="urn:microsoft.com/office/officeart/2005/8/layout/hierarchy5"/>
    <dgm:cxn modelId="{83A5A30D-56AB-4ABF-BC12-70567AA8732C}" type="presParOf" srcId="{60F5F338-6A94-4D86-AE87-098EA857DE92}" destId="{FE1D6127-6DB2-4E40-B58F-757B5954999D}" srcOrd="0" destOrd="0" presId="urn:microsoft.com/office/officeart/2005/8/layout/hierarchy5"/>
    <dgm:cxn modelId="{DBC0EDA4-4F2B-4F06-989E-FF92F67CB8C0}" type="presParOf" srcId="{4983AD45-CF96-4DEC-8CD3-6E5DDE69C610}" destId="{FE6D2684-4E46-4B18-B4B4-3320E36FE074}" srcOrd="1" destOrd="0" presId="urn:microsoft.com/office/officeart/2005/8/layout/hierarchy5"/>
    <dgm:cxn modelId="{3E87C9BE-83B0-4B9C-8413-BE38AA8DBD49}" type="presParOf" srcId="{FE6D2684-4E46-4B18-B4B4-3320E36FE074}" destId="{6347BD06-6096-414D-B6B9-4918515E0346}" srcOrd="0" destOrd="0" presId="urn:microsoft.com/office/officeart/2005/8/layout/hierarchy5"/>
    <dgm:cxn modelId="{37CDDD35-9F34-44AC-80E7-B5C360763AA2}" type="presParOf" srcId="{FE6D2684-4E46-4B18-B4B4-3320E36FE074}" destId="{38DADDA8-9E37-4422-A20C-75C74D922A5B}" srcOrd="1" destOrd="0" presId="urn:microsoft.com/office/officeart/2005/8/layout/hierarchy5"/>
    <dgm:cxn modelId="{D9F6A51C-C6FC-4F8A-8073-47F52995281C}" type="presParOf" srcId="{4983AD45-CF96-4DEC-8CD3-6E5DDE69C610}" destId="{741C9928-4F84-42AA-9E5D-5EC47F82DC97}" srcOrd="2" destOrd="0" presId="urn:microsoft.com/office/officeart/2005/8/layout/hierarchy5"/>
    <dgm:cxn modelId="{5C200853-D9EA-4AD8-9EF8-5768DBA5B5E2}" type="presParOf" srcId="{741C9928-4F84-42AA-9E5D-5EC47F82DC97}" destId="{73966765-3A15-4E18-A835-7B2018F99008}" srcOrd="0" destOrd="0" presId="urn:microsoft.com/office/officeart/2005/8/layout/hierarchy5"/>
    <dgm:cxn modelId="{01132FF1-1BCF-42E3-A405-68A37E9239AB}" type="presParOf" srcId="{4983AD45-CF96-4DEC-8CD3-6E5DDE69C610}" destId="{A64180FF-9F9A-4B8C-86B9-5BCC5248681F}" srcOrd="3" destOrd="0" presId="urn:microsoft.com/office/officeart/2005/8/layout/hierarchy5"/>
    <dgm:cxn modelId="{5F8F1792-3D58-4287-B753-2140B61CB0A2}" type="presParOf" srcId="{A64180FF-9F9A-4B8C-86B9-5BCC5248681F}" destId="{25D0181A-F454-40B5-89EE-9651A1543A5E}" srcOrd="0" destOrd="0" presId="urn:microsoft.com/office/officeart/2005/8/layout/hierarchy5"/>
    <dgm:cxn modelId="{66315299-8AD1-4CDC-8F20-E5E724A401D8}" type="presParOf" srcId="{A64180FF-9F9A-4B8C-86B9-5BCC5248681F}" destId="{1A1007A6-C62C-4EA2-B8AB-9C488BD5E1FA}" srcOrd="1" destOrd="0" presId="urn:microsoft.com/office/officeart/2005/8/layout/hierarchy5"/>
    <dgm:cxn modelId="{CBA4DAA8-4804-4174-8B69-C0E7046AF829}" type="presParOf" srcId="{379557C4-412F-44AE-B150-D8B683DF989F}" destId="{40387658-3D26-473C-B809-9E4CE36D6E42}" srcOrd="2" destOrd="0" presId="urn:microsoft.com/office/officeart/2005/8/layout/hierarchy5"/>
    <dgm:cxn modelId="{8A0EEFCD-AB61-4399-875E-7B05A4A70435}" type="presParOf" srcId="{40387658-3D26-473C-B809-9E4CE36D6E42}" destId="{06E6D8B3-0701-4731-953C-E49CE60BF0F5}" srcOrd="0" destOrd="0" presId="urn:microsoft.com/office/officeart/2005/8/layout/hierarchy5"/>
    <dgm:cxn modelId="{3F99C4DB-0D68-432C-9144-41CBD6D78298}" type="presParOf" srcId="{379557C4-412F-44AE-B150-D8B683DF989F}" destId="{526E77B3-F1A8-4760-BCAD-F3734F66FCC3}" srcOrd="3" destOrd="0" presId="urn:microsoft.com/office/officeart/2005/8/layout/hierarchy5"/>
    <dgm:cxn modelId="{55EE1780-1834-4344-82BF-4C818EE4DC12}" type="presParOf" srcId="{526E77B3-F1A8-4760-BCAD-F3734F66FCC3}" destId="{AA1B5870-2B6C-4FEA-847C-99B3775AF6F7}" srcOrd="0" destOrd="0" presId="urn:microsoft.com/office/officeart/2005/8/layout/hierarchy5"/>
    <dgm:cxn modelId="{D3D4CBA3-5C25-49B7-9767-396200EA30E6}" type="presParOf" srcId="{526E77B3-F1A8-4760-BCAD-F3734F66FCC3}" destId="{F0565C2D-6CB0-4B2A-B9E9-9367EE9BCD2C}" srcOrd="1" destOrd="0" presId="urn:microsoft.com/office/officeart/2005/8/layout/hierarchy5"/>
    <dgm:cxn modelId="{7F251576-E497-404C-B74D-A703725DE7B2}" type="presParOf" srcId="{F0565C2D-6CB0-4B2A-B9E9-9367EE9BCD2C}" destId="{63330756-F85C-4BB4-885D-AC3EFAD6D68C}" srcOrd="0" destOrd="0" presId="urn:microsoft.com/office/officeart/2005/8/layout/hierarchy5"/>
    <dgm:cxn modelId="{CEA72F7A-4868-41FD-8172-C79DB83B0C69}" type="presParOf" srcId="{63330756-F85C-4BB4-885D-AC3EFAD6D68C}" destId="{8EA17EF4-2CB6-441A-A33F-CF089E7CED07}" srcOrd="0" destOrd="0" presId="urn:microsoft.com/office/officeart/2005/8/layout/hierarchy5"/>
    <dgm:cxn modelId="{18E5BA68-6267-4BE7-BA1A-C7F40F3840BB}" type="presParOf" srcId="{F0565C2D-6CB0-4B2A-B9E9-9367EE9BCD2C}" destId="{57B7E4E8-7A43-48DC-8246-A26A321C5BB1}" srcOrd="1" destOrd="0" presId="urn:microsoft.com/office/officeart/2005/8/layout/hierarchy5"/>
    <dgm:cxn modelId="{8A25D2A1-A56E-4C12-809F-9F8B66F2EA27}" type="presParOf" srcId="{57B7E4E8-7A43-48DC-8246-A26A321C5BB1}" destId="{E95D62FD-A0CC-4571-9A21-2A5EA9840B0E}" srcOrd="0" destOrd="0" presId="urn:microsoft.com/office/officeart/2005/8/layout/hierarchy5"/>
    <dgm:cxn modelId="{231B571B-C1AE-40DC-A9FF-306CA7395677}" type="presParOf" srcId="{57B7E4E8-7A43-48DC-8246-A26A321C5BB1}" destId="{18C03C95-8674-4411-B357-E21355D1A683}" srcOrd="1" destOrd="0" presId="urn:microsoft.com/office/officeart/2005/8/layout/hierarchy5"/>
    <dgm:cxn modelId="{DCA32BB9-CF50-41D9-9EB0-307A7C79CE10}" type="presParOf" srcId="{644C98EC-69B8-46FA-AA4E-5353D9F98E12}" destId="{B827780A-2D5F-4D98-B7F1-A161B37396E1}"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0F5A41-1E91-4675-B4D4-194DCA7532BD}">
      <dsp:nvSpPr>
        <dsp:cNvPr id="0" name=""/>
        <dsp:cNvSpPr/>
      </dsp:nvSpPr>
      <dsp:spPr>
        <a:xfrm>
          <a:off x="2217" y="2112715"/>
          <a:ext cx="1868059" cy="934029"/>
        </a:xfrm>
        <a:prstGeom prst="roundRect">
          <a:avLst>
            <a:gd name="adj" fmla="val 10000"/>
          </a:avLst>
        </a:prstGeom>
        <a:gradFill rotWithShape="0">
          <a:gsLst>
            <a:gs pos="0">
              <a:schemeClr val="accent1">
                <a:hueOff val="0"/>
                <a:satOff val="0"/>
                <a:lumOff val="0"/>
                <a:alphaOff val="0"/>
                <a:tint val="98000"/>
                <a:hueMod val="94000"/>
                <a:satMod val="130000"/>
                <a:lumMod val="138000"/>
              </a:schemeClr>
            </a:gs>
            <a:gs pos="100000">
              <a:schemeClr val="accent1">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altLang="zh-CN" sz="2400" kern="1200" dirty="0"/>
            <a:t>jurisdiction</a:t>
          </a:r>
          <a:endParaRPr lang="zh-CN" altLang="en-US" sz="2400" kern="1200" dirty="0"/>
        </a:p>
      </dsp:txBody>
      <dsp:txXfrm>
        <a:off x="29574" y="2140072"/>
        <a:ext cx="1813345" cy="879315"/>
      </dsp:txXfrm>
    </dsp:sp>
    <dsp:sp modelId="{D92F96AC-C83B-42FD-8296-8B74569C899E}">
      <dsp:nvSpPr>
        <dsp:cNvPr id="0" name=""/>
        <dsp:cNvSpPr/>
      </dsp:nvSpPr>
      <dsp:spPr>
        <a:xfrm rot="18458408">
          <a:off x="1632112" y="2077600"/>
          <a:ext cx="1223552" cy="35375"/>
        </a:xfrm>
        <a:custGeom>
          <a:avLst/>
          <a:gdLst/>
          <a:ahLst/>
          <a:cxnLst/>
          <a:rect l="0" t="0" r="0" b="0"/>
          <a:pathLst>
            <a:path>
              <a:moveTo>
                <a:pt x="0" y="17687"/>
              </a:moveTo>
              <a:lnTo>
                <a:pt x="1223552" y="17687"/>
              </a:lnTo>
            </a:path>
          </a:pathLst>
        </a:custGeom>
        <a:noFill/>
        <a:ln w="9525"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2213299" y="2064699"/>
        <a:ext cx="61177" cy="61177"/>
      </dsp:txXfrm>
    </dsp:sp>
    <dsp:sp modelId="{707D5BD1-74FB-4A0B-AC85-B28146A921B8}">
      <dsp:nvSpPr>
        <dsp:cNvPr id="0" name=""/>
        <dsp:cNvSpPr/>
      </dsp:nvSpPr>
      <dsp:spPr>
        <a:xfrm>
          <a:off x="2617500" y="1143830"/>
          <a:ext cx="1868059" cy="934029"/>
        </a:xfrm>
        <a:prstGeom prst="roundRect">
          <a:avLst>
            <a:gd name="adj" fmla="val 10000"/>
          </a:avLst>
        </a:prstGeom>
        <a:gradFill rotWithShape="0">
          <a:gsLst>
            <a:gs pos="0">
              <a:schemeClr val="accent1">
                <a:hueOff val="0"/>
                <a:satOff val="0"/>
                <a:lumOff val="0"/>
                <a:alphaOff val="0"/>
                <a:tint val="98000"/>
                <a:hueMod val="94000"/>
                <a:satMod val="130000"/>
                <a:lumMod val="138000"/>
              </a:schemeClr>
            </a:gs>
            <a:gs pos="100000">
              <a:schemeClr val="accent1">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altLang="zh-CN" sz="2400" kern="1200" dirty="0"/>
            <a:t>Territorial jurisdiction </a:t>
          </a:r>
          <a:endParaRPr lang="zh-CN" altLang="en-US" sz="2400" kern="1200" dirty="0"/>
        </a:p>
      </dsp:txBody>
      <dsp:txXfrm>
        <a:off x="2644857" y="1171187"/>
        <a:ext cx="1813345" cy="879315"/>
      </dsp:txXfrm>
    </dsp:sp>
    <dsp:sp modelId="{60F5F338-6A94-4D86-AE87-098EA857DE92}">
      <dsp:nvSpPr>
        <dsp:cNvPr id="0" name=""/>
        <dsp:cNvSpPr/>
      </dsp:nvSpPr>
      <dsp:spPr>
        <a:xfrm rot="19177741">
          <a:off x="4368781" y="1275515"/>
          <a:ext cx="980780" cy="35375"/>
        </a:xfrm>
        <a:custGeom>
          <a:avLst/>
          <a:gdLst/>
          <a:ahLst/>
          <a:cxnLst/>
          <a:rect l="0" t="0" r="0" b="0"/>
          <a:pathLst>
            <a:path>
              <a:moveTo>
                <a:pt x="0" y="17687"/>
              </a:moveTo>
              <a:lnTo>
                <a:pt x="980780" y="17687"/>
              </a:lnTo>
            </a:path>
          </a:pathLst>
        </a:custGeom>
        <a:noFill/>
        <a:ln w="9525"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4834651" y="1268683"/>
        <a:ext cx="49039" cy="49039"/>
      </dsp:txXfrm>
    </dsp:sp>
    <dsp:sp modelId="{6347BD06-6096-414D-B6B9-4918515E0346}">
      <dsp:nvSpPr>
        <dsp:cNvPr id="0" name=""/>
        <dsp:cNvSpPr/>
      </dsp:nvSpPr>
      <dsp:spPr>
        <a:xfrm>
          <a:off x="5232783" y="508545"/>
          <a:ext cx="3189935" cy="934029"/>
        </a:xfrm>
        <a:prstGeom prst="roundRect">
          <a:avLst>
            <a:gd name="adj" fmla="val 10000"/>
          </a:avLst>
        </a:prstGeom>
        <a:gradFill rotWithShape="0">
          <a:gsLst>
            <a:gs pos="0">
              <a:schemeClr val="accent1">
                <a:hueOff val="0"/>
                <a:satOff val="0"/>
                <a:lumOff val="0"/>
                <a:alphaOff val="0"/>
                <a:tint val="98000"/>
                <a:hueMod val="94000"/>
                <a:satMod val="130000"/>
                <a:lumMod val="138000"/>
              </a:schemeClr>
            </a:gs>
            <a:gs pos="100000">
              <a:schemeClr val="accent1">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altLang="zh-CN" sz="1700" kern="1200" dirty="0"/>
            <a:t>In </a:t>
          </a:r>
          <a:r>
            <a:rPr lang="en-US" altLang="zh-CN" sz="1700" kern="1200" dirty="0" err="1"/>
            <a:t>personam</a:t>
          </a:r>
          <a:r>
            <a:rPr lang="en-US" altLang="zh-CN" sz="1700" kern="1200" dirty="0"/>
            <a:t> jurisdiction</a:t>
          </a:r>
          <a:endParaRPr lang="zh-CN" altLang="en-US" sz="1700" kern="1200" dirty="0"/>
        </a:p>
      </dsp:txBody>
      <dsp:txXfrm>
        <a:off x="5260140" y="535902"/>
        <a:ext cx="3135221" cy="879315"/>
      </dsp:txXfrm>
    </dsp:sp>
    <dsp:sp modelId="{741C9928-4F84-42AA-9E5D-5EC47F82DC97}">
      <dsp:nvSpPr>
        <dsp:cNvPr id="0" name=""/>
        <dsp:cNvSpPr/>
      </dsp:nvSpPr>
      <dsp:spPr>
        <a:xfrm rot="2142401">
          <a:off x="4399067" y="1861690"/>
          <a:ext cx="920208" cy="35375"/>
        </a:xfrm>
        <a:custGeom>
          <a:avLst/>
          <a:gdLst/>
          <a:ahLst/>
          <a:cxnLst/>
          <a:rect l="0" t="0" r="0" b="0"/>
          <a:pathLst>
            <a:path>
              <a:moveTo>
                <a:pt x="0" y="17687"/>
              </a:moveTo>
              <a:lnTo>
                <a:pt x="920208" y="17687"/>
              </a:lnTo>
            </a:path>
          </a:pathLst>
        </a:custGeom>
        <a:noFill/>
        <a:ln w="9525"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4836166" y="1856373"/>
        <a:ext cx="46010" cy="46010"/>
      </dsp:txXfrm>
    </dsp:sp>
    <dsp:sp modelId="{25D0181A-F454-40B5-89EE-9651A1543A5E}">
      <dsp:nvSpPr>
        <dsp:cNvPr id="0" name=""/>
        <dsp:cNvSpPr/>
      </dsp:nvSpPr>
      <dsp:spPr>
        <a:xfrm>
          <a:off x="5232783" y="1582679"/>
          <a:ext cx="3055061" cy="1130465"/>
        </a:xfrm>
        <a:prstGeom prst="roundRect">
          <a:avLst>
            <a:gd name="adj" fmla="val 10000"/>
          </a:avLst>
        </a:prstGeom>
        <a:gradFill rotWithShape="0">
          <a:gsLst>
            <a:gs pos="0">
              <a:schemeClr val="accent1">
                <a:hueOff val="0"/>
                <a:satOff val="0"/>
                <a:lumOff val="0"/>
                <a:alphaOff val="0"/>
                <a:tint val="98000"/>
                <a:hueMod val="94000"/>
                <a:satMod val="130000"/>
                <a:lumMod val="138000"/>
              </a:schemeClr>
            </a:gs>
            <a:gs pos="100000">
              <a:schemeClr val="accent1">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altLang="zh-CN" sz="1700" kern="1200" dirty="0"/>
            <a:t>In rem jurisdiction</a:t>
          </a:r>
          <a:endParaRPr lang="zh-CN" altLang="en-US" sz="1700" kern="1200" dirty="0"/>
        </a:p>
      </dsp:txBody>
      <dsp:txXfrm>
        <a:off x="5265893" y="1615789"/>
        <a:ext cx="2988841" cy="1064245"/>
      </dsp:txXfrm>
    </dsp:sp>
    <dsp:sp modelId="{40387658-3D26-473C-B809-9E4CE36D6E42}">
      <dsp:nvSpPr>
        <dsp:cNvPr id="0" name=""/>
        <dsp:cNvSpPr/>
      </dsp:nvSpPr>
      <dsp:spPr>
        <a:xfrm rot="3141592">
          <a:off x="1632112" y="3046485"/>
          <a:ext cx="1223552" cy="35375"/>
        </a:xfrm>
        <a:custGeom>
          <a:avLst/>
          <a:gdLst/>
          <a:ahLst/>
          <a:cxnLst/>
          <a:rect l="0" t="0" r="0" b="0"/>
          <a:pathLst>
            <a:path>
              <a:moveTo>
                <a:pt x="0" y="17687"/>
              </a:moveTo>
              <a:lnTo>
                <a:pt x="1223552" y="17687"/>
              </a:lnTo>
            </a:path>
          </a:pathLst>
        </a:custGeom>
        <a:noFill/>
        <a:ln w="9525"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2213299" y="3033584"/>
        <a:ext cx="61177" cy="61177"/>
      </dsp:txXfrm>
    </dsp:sp>
    <dsp:sp modelId="{AA1B5870-2B6C-4FEA-847C-99B3775AF6F7}">
      <dsp:nvSpPr>
        <dsp:cNvPr id="0" name=""/>
        <dsp:cNvSpPr/>
      </dsp:nvSpPr>
      <dsp:spPr>
        <a:xfrm>
          <a:off x="2617500" y="3081601"/>
          <a:ext cx="1868059" cy="934029"/>
        </a:xfrm>
        <a:prstGeom prst="roundRect">
          <a:avLst>
            <a:gd name="adj" fmla="val 10000"/>
          </a:avLst>
        </a:prstGeom>
        <a:gradFill rotWithShape="0">
          <a:gsLst>
            <a:gs pos="0">
              <a:schemeClr val="accent1">
                <a:hueOff val="0"/>
                <a:satOff val="0"/>
                <a:lumOff val="0"/>
                <a:alphaOff val="0"/>
                <a:tint val="98000"/>
                <a:hueMod val="94000"/>
                <a:satMod val="130000"/>
                <a:lumMod val="138000"/>
              </a:schemeClr>
            </a:gs>
            <a:gs pos="100000">
              <a:schemeClr val="accent1">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altLang="zh-CN" sz="2400" kern="1200" dirty="0"/>
            <a:t>Personal</a:t>
          </a:r>
          <a:r>
            <a:rPr lang="en-US" altLang="zh-CN" sz="1400" kern="1200" dirty="0"/>
            <a:t> </a:t>
          </a:r>
          <a:r>
            <a:rPr lang="en-US" altLang="zh-CN" sz="2400" kern="1200" dirty="0"/>
            <a:t>jurisdiction</a:t>
          </a:r>
          <a:endParaRPr lang="zh-CN" altLang="en-US" sz="1400" kern="1200" dirty="0"/>
        </a:p>
      </dsp:txBody>
      <dsp:txXfrm>
        <a:off x="2644857" y="3108958"/>
        <a:ext cx="1813345" cy="879315"/>
      </dsp:txXfrm>
    </dsp:sp>
    <dsp:sp modelId="{63330756-F85C-4BB4-885D-AC3EFAD6D68C}">
      <dsp:nvSpPr>
        <dsp:cNvPr id="0" name=""/>
        <dsp:cNvSpPr/>
      </dsp:nvSpPr>
      <dsp:spPr>
        <a:xfrm>
          <a:off x="4485559" y="3530927"/>
          <a:ext cx="747223" cy="35375"/>
        </a:xfrm>
        <a:custGeom>
          <a:avLst/>
          <a:gdLst/>
          <a:ahLst/>
          <a:cxnLst/>
          <a:rect l="0" t="0" r="0" b="0"/>
          <a:pathLst>
            <a:path>
              <a:moveTo>
                <a:pt x="0" y="17687"/>
              </a:moveTo>
              <a:lnTo>
                <a:pt x="747223" y="17687"/>
              </a:lnTo>
            </a:path>
          </a:pathLst>
        </a:custGeom>
        <a:noFill/>
        <a:ln w="9525"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p>
      </dsp:txBody>
      <dsp:txXfrm>
        <a:off x="4840490" y="3529935"/>
        <a:ext cx="37361" cy="37361"/>
      </dsp:txXfrm>
    </dsp:sp>
    <dsp:sp modelId="{E95D62FD-A0CC-4571-9A21-2A5EA9840B0E}">
      <dsp:nvSpPr>
        <dsp:cNvPr id="0" name=""/>
        <dsp:cNvSpPr/>
      </dsp:nvSpPr>
      <dsp:spPr>
        <a:xfrm>
          <a:off x="5232783" y="2853249"/>
          <a:ext cx="3020053" cy="1390732"/>
        </a:xfrm>
        <a:prstGeom prst="roundRect">
          <a:avLst>
            <a:gd name="adj" fmla="val 10000"/>
          </a:avLst>
        </a:prstGeom>
        <a:gradFill rotWithShape="0">
          <a:gsLst>
            <a:gs pos="0">
              <a:schemeClr val="accent1">
                <a:hueOff val="0"/>
                <a:satOff val="0"/>
                <a:lumOff val="0"/>
                <a:alphaOff val="0"/>
                <a:tint val="98000"/>
                <a:hueMod val="94000"/>
                <a:satMod val="130000"/>
                <a:lumMod val="138000"/>
              </a:schemeClr>
            </a:gs>
            <a:gs pos="100000">
              <a:schemeClr val="accent1">
                <a:hueOff val="0"/>
                <a:satOff val="0"/>
                <a:lumOff val="0"/>
                <a:alphaOff val="0"/>
                <a:shade val="94000"/>
                <a:lumMod val="88000"/>
              </a:schemeClr>
            </a:gs>
          </a:gsLst>
          <a:lin ang="5400000" scaled="0"/>
        </a:gradFill>
        <a:ln>
          <a:noFill/>
        </a:ln>
        <a:effectLst>
          <a:innerShdw blurRad="25400" dist="12700" dir="13500000">
            <a:srgbClr val="000000">
              <a:alpha val="45000"/>
            </a:srgbClr>
          </a:innerShdw>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l" defTabSz="755650">
            <a:lnSpc>
              <a:spcPct val="90000"/>
            </a:lnSpc>
            <a:spcBef>
              <a:spcPct val="0"/>
            </a:spcBef>
            <a:spcAft>
              <a:spcPct val="35000"/>
            </a:spcAft>
          </a:pPr>
          <a:r>
            <a:rPr lang="en-US" altLang="zh-CN" sz="1700" kern="1200" dirty="0"/>
            <a:t>Over cases involving persons having </a:t>
          </a:r>
          <a:r>
            <a:rPr lang="en-US" altLang="zh-CN" sz="1700" kern="1200" dirty="0">
              <a:solidFill>
                <a:srgbClr val="FF0000"/>
              </a:solidFill>
            </a:rPr>
            <a:t>nationality </a:t>
          </a:r>
          <a:r>
            <a:rPr lang="en-US" altLang="zh-CN" sz="1700" kern="1200" dirty="0"/>
            <a:t>of the country where the court is located</a:t>
          </a:r>
          <a:endParaRPr lang="zh-CN" altLang="en-US" sz="1700" kern="1200" dirty="0"/>
        </a:p>
      </dsp:txBody>
      <dsp:txXfrm>
        <a:off x="5273516" y="2893982"/>
        <a:ext cx="2938587" cy="130926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06436036-8723-4F0B-BC24-41760CBF05AB}"/>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zh-CN" altLang="en-US"/>
          </a:p>
        </p:txBody>
      </p:sp>
      <p:sp>
        <p:nvSpPr>
          <p:cNvPr id="76803" name="Rectangle 3">
            <a:extLst>
              <a:ext uri="{FF2B5EF4-FFF2-40B4-BE49-F238E27FC236}">
                <a16:creationId xmlns:a16="http://schemas.microsoft.com/office/drawing/2014/main" id="{AB3D03E8-D602-432F-9834-B6547806E3EA}"/>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zh-CN"/>
          </a:p>
        </p:txBody>
      </p:sp>
      <p:sp>
        <p:nvSpPr>
          <p:cNvPr id="76804" name="Rectangle 4">
            <a:extLst>
              <a:ext uri="{FF2B5EF4-FFF2-40B4-BE49-F238E27FC236}">
                <a16:creationId xmlns:a16="http://schemas.microsoft.com/office/drawing/2014/main" id="{E60223A8-D4A6-4C3F-A98A-06C00055A67D}"/>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zh-CN"/>
          </a:p>
        </p:txBody>
      </p:sp>
      <p:sp>
        <p:nvSpPr>
          <p:cNvPr id="76805" name="Rectangle 5">
            <a:extLst>
              <a:ext uri="{FF2B5EF4-FFF2-40B4-BE49-F238E27FC236}">
                <a16:creationId xmlns:a16="http://schemas.microsoft.com/office/drawing/2014/main" id="{9B1A5F7D-AE53-4B31-AE06-D78FE6CEA982}"/>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D1DCEAA-AEDF-4E8D-9316-79990B9FD3D3}"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D6BFB889-0003-48BF-9A1B-59EADFBBE805}"/>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zh-CN" altLang="en-US"/>
          </a:p>
        </p:txBody>
      </p:sp>
      <p:sp>
        <p:nvSpPr>
          <p:cNvPr id="94211" name="Rectangle 3">
            <a:extLst>
              <a:ext uri="{FF2B5EF4-FFF2-40B4-BE49-F238E27FC236}">
                <a16:creationId xmlns:a16="http://schemas.microsoft.com/office/drawing/2014/main" id="{67B497D5-C64A-45F5-94DD-13DFC056BF97}"/>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zh-CN"/>
          </a:p>
        </p:txBody>
      </p:sp>
      <p:sp>
        <p:nvSpPr>
          <p:cNvPr id="3076" name="Rectangle 4">
            <a:extLst>
              <a:ext uri="{FF2B5EF4-FFF2-40B4-BE49-F238E27FC236}">
                <a16:creationId xmlns:a16="http://schemas.microsoft.com/office/drawing/2014/main" id="{B8375A76-7804-4B92-90F3-E822CC01986F}"/>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4213" name="Rectangle 5">
            <a:extLst>
              <a:ext uri="{FF2B5EF4-FFF2-40B4-BE49-F238E27FC236}">
                <a16:creationId xmlns:a16="http://schemas.microsoft.com/office/drawing/2014/main" id="{1FBBFE72-D42F-487A-9CD1-120079936FF9}"/>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94214" name="Rectangle 6">
            <a:extLst>
              <a:ext uri="{FF2B5EF4-FFF2-40B4-BE49-F238E27FC236}">
                <a16:creationId xmlns:a16="http://schemas.microsoft.com/office/drawing/2014/main" id="{4CA559BF-D479-4583-90C1-4AD8A2D4925E}"/>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zh-CN"/>
          </a:p>
        </p:txBody>
      </p:sp>
      <p:sp>
        <p:nvSpPr>
          <p:cNvPr id="94215" name="Rectangle 7">
            <a:extLst>
              <a:ext uri="{FF2B5EF4-FFF2-40B4-BE49-F238E27FC236}">
                <a16:creationId xmlns:a16="http://schemas.microsoft.com/office/drawing/2014/main" id="{D80D449B-B041-4307-89EB-FF23985B0B07}"/>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A5BAB85-E580-4533-81C8-DC72E8EC582E}"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62FCA593-580B-4787-ABE5-E49C290B383F}"/>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C97B054-D246-454D-84FB-8EA645CA6A03}" type="slidenum">
              <a:rPr lang="zh-CN" altLang="en-US" sz="1200"/>
              <a:pPr/>
              <a:t>1</a:t>
            </a:fld>
            <a:endParaRPr lang="en-US" altLang="zh-CN" sz="1200"/>
          </a:p>
        </p:txBody>
      </p:sp>
      <p:sp>
        <p:nvSpPr>
          <p:cNvPr id="6147" name="Rectangle 2">
            <a:extLst>
              <a:ext uri="{FF2B5EF4-FFF2-40B4-BE49-F238E27FC236}">
                <a16:creationId xmlns:a16="http://schemas.microsoft.com/office/drawing/2014/main" id="{9641313A-5A0D-4330-BE96-E86C9389F611}"/>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8879FB4D-74F6-43B8-A74F-6873F655AC3F}"/>
              </a:ext>
            </a:extLst>
          </p:cNvPr>
          <p:cNvSpPr>
            <a:spLocks noGrp="1" noChangeArrowheads="1"/>
          </p:cNvSpPr>
          <p:nvPr>
            <p:ph type="body" idx="1"/>
          </p:nvPr>
        </p:nvSpPr>
        <p:spPr>
          <a:noFill/>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369DDF8A-C70C-4EA9-9F51-8545E497019F}"/>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C18B267-209F-4385-A9D9-03DDCC522EA5}" type="slidenum">
              <a:rPr lang="zh-CN" altLang="en-US" sz="1200"/>
              <a:pPr/>
              <a:t>17</a:t>
            </a:fld>
            <a:endParaRPr lang="en-US" altLang="zh-CN" sz="1200"/>
          </a:p>
        </p:txBody>
      </p:sp>
      <p:sp>
        <p:nvSpPr>
          <p:cNvPr id="26627" name="Rectangle 2">
            <a:extLst>
              <a:ext uri="{FF2B5EF4-FFF2-40B4-BE49-F238E27FC236}">
                <a16:creationId xmlns:a16="http://schemas.microsoft.com/office/drawing/2014/main" id="{6BE205A7-CE67-4349-ADE5-79A40C7E4680}"/>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8D7FA384-EEF4-4119-BBB3-3823E30ED499}"/>
              </a:ext>
            </a:extLst>
          </p:cNvPr>
          <p:cNvSpPr>
            <a:spLocks noGrp="1" noChangeArrowheads="1"/>
          </p:cNvSpPr>
          <p:nvPr>
            <p:ph type="body" idx="1"/>
          </p:nvPr>
        </p:nvSpPr>
        <p:spPr>
          <a:noFill/>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9273CEEE-A264-4B25-B4A2-1DB74A783A24}"/>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9855DB5-1EA3-4B1F-996B-370593AD4329}" type="slidenum">
              <a:rPr lang="zh-CN" altLang="en-US" sz="1200"/>
              <a:pPr/>
              <a:t>3</a:t>
            </a:fld>
            <a:endParaRPr lang="en-US" altLang="zh-CN" sz="1200"/>
          </a:p>
        </p:txBody>
      </p:sp>
      <p:sp>
        <p:nvSpPr>
          <p:cNvPr id="8195" name="Rectangle 2">
            <a:extLst>
              <a:ext uri="{FF2B5EF4-FFF2-40B4-BE49-F238E27FC236}">
                <a16:creationId xmlns:a16="http://schemas.microsoft.com/office/drawing/2014/main" id="{22530CAD-DEFF-4550-987A-4B43AAFDC5EE}"/>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4BD0C86C-66FE-4ED4-B1D6-D7B2A059D5F5}"/>
              </a:ext>
            </a:extLst>
          </p:cNvPr>
          <p:cNvSpPr>
            <a:spLocks noGrp="1" noChangeArrowheads="1"/>
          </p:cNvSpPr>
          <p:nvPr>
            <p:ph type="body" idx="1"/>
          </p:nvPr>
        </p:nvSpPr>
        <p:spPr>
          <a:noFill/>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875F0912-0AE9-4B79-8A4D-89EF8B4C8C36}"/>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7B40971-234B-4930-9A51-E0474A4E2726}" type="slidenum">
              <a:rPr lang="zh-CN" altLang="en-US" sz="1200"/>
              <a:pPr/>
              <a:t>4</a:t>
            </a:fld>
            <a:endParaRPr lang="en-US" altLang="zh-CN" sz="1200"/>
          </a:p>
        </p:txBody>
      </p:sp>
      <p:sp>
        <p:nvSpPr>
          <p:cNvPr id="10243" name="Rectangle 2">
            <a:extLst>
              <a:ext uri="{FF2B5EF4-FFF2-40B4-BE49-F238E27FC236}">
                <a16:creationId xmlns:a16="http://schemas.microsoft.com/office/drawing/2014/main" id="{F0D5FD77-D25E-4E7F-9A80-8765FCA451FF}"/>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4334B95E-9F6C-4DDF-A41C-FA3432C61524}"/>
              </a:ext>
            </a:extLst>
          </p:cNvPr>
          <p:cNvSpPr>
            <a:spLocks noGrp="1" noChangeArrowheads="1"/>
          </p:cNvSpPr>
          <p:nvPr>
            <p:ph type="body" idx="1"/>
          </p:nvPr>
        </p:nvSpPr>
        <p:spPr>
          <a:noFill/>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1D9423F4-8B52-40EF-833C-9ED4098D5C16}"/>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E2273F0-8852-46FE-9F3E-288B0B70A7A0}" type="slidenum">
              <a:rPr lang="zh-CN" altLang="en-US" sz="1200"/>
              <a:pPr/>
              <a:t>5</a:t>
            </a:fld>
            <a:endParaRPr lang="en-US" altLang="zh-CN" sz="1200"/>
          </a:p>
        </p:txBody>
      </p:sp>
      <p:sp>
        <p:nvSpPr>
          <p:cNvPr id="12291" name="Rectangle 2">
            <a:extLst>
              <a:ext uri="{FF2B5EF4-FFF2-40B4-BE49-F238E27FC236}">
                <a16:creationId xmlns:a16="http://schemas.microsoft.com/office/drawing/2014/main" id="{C2353D75-2859-4A58-B368-CFEEFBC37853}"/>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875D2137-F8C2-44E3-8A7D-E0E1423BD62B}"/>
              </a:ext>
            </a:extLst>
          </p:cNvPr>
          <p:cNvSpPr>
            <a:spLocks noGrp="1" noChangeArrowheads="1"/>
          </p:cNvSpPr>
          <p:nvPr>
            <p:ph type="body" idx="1"/>
          </p:nvPr>
        </p:nvSpPr>
        <p:spPr>
          <a:noFill/>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FD7C6A3B-B63E-4543-886A-94B8927D1C7C}"/>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3E0D799-DBA8-454E-9235-21AF19BF21CD}" type="slidenum">
              <a:rPr lang="zh-CN" altLang="en-US" sz="1200"/>
              <a:pPr/>
              <a:t>11</a:t>
            </a:fld>
            <a:endParaRPr lang="en-US" altLang="zh-CN" sz="1200"/>
          </a:p>
        </p:txBody>
      </p:sp>
      <p:sp>
        <p:nvSpPr>
          <p:cNvPr id="14339" name="Rectangle 2">
            <a:extLst>
              <a:ext uri="{FF2B5EF4-FFF2-40B4-BE49-F238E27FC236}">
                <a16:creationId xmlns:a16="http://schemas.microsoft.com/office/drawing/2014/main" id="{F98675B5-086C-4C79-8021-619B3865A767}"/>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0AE6336E-B970-4C22-9E3E-CC8958475899}"/>
              </a:ext>
            </a:extLst>
          </p:cNvPr>
          <p:cNvSpPr>
            <a:spLocks noGrp="1" noChangeArrowheads="1"/>
          </p:cNvSpPr>
          <p:nvPr>
            <p:ph type="body" idx="1"/>
          </p:nvPr>
        </p:nvSpPr>
        <p:spPr>
          <a:noFill/>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A11324CA-6A40-454F-875A-854AF1180BF7}"/>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8EEAAC3-D909-4D4F-8864-C4ADB0F9739C}" type="slidenum">
              <a:rPr lang="zh-CN" altLang="en-US" sz="1200"/>
              <a:pPr/>
              <a:t>12</a:t>
            </a:fld>
            <a:endParaRPr lang="en-US" altLang="zh-CN" sz="1200"/>
          </a:p>
        </p:txBody>
      </p:sp>
      <p:sp>
        <p:nvSpPr>
          <p:cNvPr id="16387" name="Rectangle 2">
            <a:extLst>
              <a:ext uri="{FF2B5EF4-FFF2-40B4-BE49-F238E27FC236}">
                <a16:creationId xmlns:a16="http://schemas.microsoft.com/office/drawing/2014/main" id="{D8C44AAA-CC6D-4891-9902-EBE7FCE78FC3}"/>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54042CF7-7B6B-47F5-822B-267D4E4C00E6}"/>
              </a:ext>
            </a:extLst>
          </p:cNvPr>
          <p:cNvSpPr>
            <a:spLocks noGrp="1" noChangeArrowheads="1"/>
          </p:cNvSpPr>
          <p:nvPr>
            <p:ph type="body" idx="1"/>
          </p:nvPr>
        </p:nvSpPr>
        <p:spPr>
          <a:noFill/>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3C77A78F-0B7C-4708-903B-77197A2EA8BF}"/>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6D45C14-B3EC-439B-B7DF-5ED97A30411D}" type="slidenum">
              <a:rPr lang="zh-CN" altLang="en-US" sz="1200"/>
              <a:pPr/>
              <a:t>13</a:t>
            </a:fld>
            <a:endParaRPr lang="en-US" altLang="zh-CN" sz="1200"/>
          </a:p>
        </p:txBody>
      </p:sp>
      <p:sp>
        <p:nvSpPr>
          <p:cNvPr id="18435" name="Rectangle 2">
            <a:extLst>
              <a:ext uri="{FF2B5EF4-FFF2-40B4-BE49-F238E27FC236}">
                <a16:creationId xmlns:a16="http://schemas.microsoft.com/office/drawing/2014/main" id="{23B7A53B-721C-4AE3-882B-D3FF275FCD4A}"/>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B5956D4F-D843-4AFB-9140-0777C74DBC88}"/>
              </a:ext>
            </a:extLst>
          </p:cNvPr>
          <p:cNvSpPr>
            <a:spLocks noGrp="1" noChangeArrowheads="1"/>
          </p:cNvSpPr>
          <p:nvPr>
            <p:ph type="body" idx="1"/>
          </p:nvPr>
        </p:nvSpPr>
        <p:spPr>
          <a:noFill/>
        </p:spPr>
        <p:txBody>
          <a:bodyPr/>
          <a:lstStyle/>
          <a:p>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B07FD657-54FC-4B68-B58A-FA0DE9D621C4}"/>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951AFCF-4F5A-4766-BBEC-05C21DE9B53D}" type="slidenum">
              <a:rPr lang="zh-CN" altLang="en-US" sz="1200"/>
              <a:pPr/>
              <a:t>15</a:t>
            </a:fld>
            <a:endParaRPr lang="en-US" altLang="zh-CN" sz="1200"/>
          </a:p>
        </p:txBody>
      </p:sp>
      <p:sp>
        <p:nvSpPr>
          <p:cNvPr id="30723" name="Rectangle 2">
            <a:extLst>
              <a:ext uri="{FF2B5EF4-FFF2-40B4-BE49-F238E27FC236}">
                <a16:creationId xmlns:a16="http://schemas.microsoft.com/office/drawing/2014/main" id="{1E9A8C9F-E481-407F-81E6-3892156F21D6}"/>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3C36A434-0767-42B7-8FB8-7BD67CEBFFA8}"/>
              </a:ext>
            </a:extLst>
          </p:cNvPr>
          <p:cNvSpPr>
            <a:spLocks noGrp="1" noChangeArrowheads="1"/>
          </p:cNvSpPr>
          <p:nvPr>
            <p:ph type="body" idx="1"/>
          </p:nvPr>
        </p:nvSpPr>
        <p:spPr>
          <a:noFill/>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D4939FC1-D3C0-4EA7-92ED-F120CEF0971F}"/>
              </a:ext>
            </a:extLst>
          </p:cNvPr>
          <p:cNvSpPr>
            <a:spLocks noGrp="1" noChangeArrowheads="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C112489-A0DC-41F5-ACDE-C694361271A2}" type="slidenum">
              <a:rPr lang="zh-CN" altLang="en-US" sz="1200"/>
              <a:pPr/>
              <a:t>16</a:t>
            </a:fld>
            <a:endParaRPr lang="en-US" altLang="zh-CN" sz="1200"/>
          </a:p>
        </p:txBody>
      </p:sp>
      <p:sp>
        <p:nvSpPr>
          <p:cNvPr id="28675" name="Rectangle 2">
            <a:extLst>
              <a:ext uri="{FF2B5EF4-FFF2-40B4-BE49-F238E27FC236}">
                <a16:creationId xmlns:a16="http://schemas.microsoft.com/office/drawing/2014/main" id="{D09B88B1-1A0A-47AF-9233-F6B14623DC8D}"/>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43DDF82A-E659-458F-8D35-5ADECE215040}"/>
              </a:ext>
            </a:extLst>
          </p:cNvPr>
          <p:cNvSpPr>
            <a:spLocks noGrp="1" noChangeArrowheads="1"/>
          </p:cNvSpPr>
          <p:nvPr>
            <p:ph type="body" idx="1"/>
          </p:nvPr>
        </p:nvSpPr>
        <p:spPr>
          <a:noFill/>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ltLang="zh-CN"/>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pPr>
              <a:defRPr/>
            </a:pPr>
            <a:fld id="{F4DE42B0-3C7E-43B7-B537-D48F94847C5C}" type="slidenum">
              <a:rPr lang="zh-CN" altLang="en-US" smtClean="0"/>
              <a:pPr>
                <a:defRPr/>
              </a:pPr>
              <a:t>‹#›</a:t>
            </a:fld>
            <a:endParaRPr lang="en-US" altLang="zh-CN"/>
          </a:p>
        </p:txBody>
      </p:sp>
    </p:spTree>
    <p:extLst>
      <p:ext uri="{BB962C8B-B14F-4D97-AF65-F5344CB8AC3E}">
        <p14:creationId xmlns:p14="http://schemas.microsoft.com/office/powerpoint/2010/main" val="152236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ltLang="zh-CN"/>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ltLang="zh-CN"/>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ltLang="zh-CN"/>
              <a:t>Click to edit Master text styles</a:t>
            </a:r>
          </a:p>
        </p:txBody>
      </p:sp>
      <p:sp>
        <p:nvSpPr>
          <p:cNvPr id="3" name="Date Placeholder 2"/>
          <p:cNvSpPr>
            <a:spLocks noGrp="1"/>
          </p:cNvSpPr>
          <p:nvPr>
            <p:ph type="dt" sz="half" idx="10"/>
          </p:nvPr>
        </p:nvSpPr>
        <p:spPr/>
        <p:txBody>
          <a:bodyPr/>
          <a:lstStyle/>
          <a:p>
            <a:pPr>
              <a:defRPr/>
            </a:pPr>
            <a:endParaRPr lang="en-US" altLang="zh-CN"/>
          </a:p>
        </p:txBody>
      </p:sp>
      <p:sp>
        <p:nvSpPr>
          <p:cNvPr id="4" name="Footer Placeholder 3"/>
          <p:cNvSpPr>
            <a:spLocks noGrp="1"/>
          </p:cNvSpPr>
          <p:nvPr>
            <p:ph type="ftr" sz="quarter" idx="11"/>
          </p:nvPr>
        </p:nvSpPr>
        <p:spPr/>
        <p:txBody>
          <a:bodyPr/>
          <a:lstStyle/>
          <a:p>
            <a:pPr>
              <a:defRPr/>
            </a:pPr>
            <a:endParaRPr lang="en-US" altLang="zh-CN"/>
          </a:p>
        </p:txBody>
      </p:sp>
      <p:sp>
        <p:nvSpPr>
          <p:cNvPr id="5" name="Slide Number Placeholder 4"/>
          <p:cNvSpPr>
            <a:spLocks noGrp="1"/>
          </p:cNvSpPr>
          <p:nvPr>
            <p:ph type="sldNum" sz="quarter" idx="12"/>
          </p:nvPr>
        </p:nvSpPr>
        <p:spPr/>
        <p:txBody>
          <a:bodyPr/>
          <a:lstStyle/>
          <a:p>
            <a:pPr>
              <a:defRPr/>
            </a:pPr>
            <a:fld id="{F4DE42B0-3C7E-43B7-B537-D48F94847C5C}" type="slidenum">
              <a:rPr lang="zh-CN" altLang="en-US" smtClean="0"/>
              <a:pPr>
                <a:defRPr/>
              </a:pPr>
              <a:t>‹#›</a:t>
            </a:fld>
            <a:endParaRPr lang="en-US" altLang="zh-CN"/>
          </a:p>
        </p:txBody>
      </p:sp>
    </p:spTree>
    <p:extLst>
      <p:ext uri="{BB962C8B-B14F-4D97-AF65-F5344CB8AC3E}">
        <p14:creationId xmlns:p14="http://schemas.microsoft.com/office/powerpoint/2010/main" val="1415793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ltLang="zh-CN"/>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pPr>
              <a:defRPr/>
            </a:pPr>
            <a:fld id="{F4DE42B0-3C7E-43B7-B537-D48F94847C5C}" type="slidenum">
              <a:rPr lang="zh-CN" altLang="en-US" smtClean="0"/>
              <a:pPr>
                <a:defRPr/>
              </a:pPr>
              <a:t>‹#›</a:t>
            </a:fld>
            <a:endParaRPr lang="en-US" altLang="zh-CN"/>
          </a:p>
        </p:txBody>
      </p:sp>
    </p:spTree>
    <p:extLst>
      <p:ext uri="{BB962C8B-B14F-4D97-AF65-F5344CB8AC3E}">
        <p14:creationId xmlns:p14="http://schemas.microsoft.com/office/powerpoint/2010/main" val="3065041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ltLang="zh-CN"/>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ltLang="zh-CN"/>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pPr>
              <a:defRPr/>
            </a:pPr>
            <a:fld id="{F4DE42B0-3C7E-43B7-B537-D48F94847C5C}" type="slidenum">
              <a:rPr lang="zh-CN" altLang="en-US" smtClean="0"/>
              <a:pPr>
                <a:defRPr/>
              </a:pPr>
              <a:t>‹#›</a:t>
            </a:fld>
            <a:endParaRPr lang="en-US" altLang="zh-CN"/>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5170212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ltLang="zh-CN"/>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pPr>
              <a:defRPr/>
            </a:pPr>
            <a:fld id="{F4DE42B0-3C7E-43B7-B537-D48F94847C5C}" type="slidenum">
              <a:rPr lang="zh-CN" altLang="en-US" smtClean="0"/>
              <a:pPr>
                <a:defRPr/>
              </a:pPr>
              <a:t>‹#›</a:t>
            </a:fld>
            <a:endParaRPr lang="en-US" altLang="zh-CN"/>
          </a:p>
        </p:txBody>
      </p:sp>
    </p:spTree>
    <p:extLst>
      <p:ext uri="{BB962C8B-B14F-4D97-AF65-F5344CB8AC3E}">
        <p14:creationId xmlns:p14="http://schemas.microsoft.com/office/powerpoint/2010/main" val="16629535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ltLang="zh-CN"/>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ltLang="zh-CN"/>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pPr>
              <a:defRPr/>
            </a:pPr>
            <a:fld id="{F4DE42B0-3C7E-43B7-B537-D48F94847C5C}" type="slidenum">
              <a:rPr lang="zh-CN" altLang="en-US" smtClean="0"/>
              <a:pPr>
                <a:defRPr/>
              </a:pPr>
              <a:t>‹#›</a:t>
            </a:fld>
            <a:endParaRPr lang="en-US" altLang="zh-CN"/>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886327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ltLang="zh-CN"/>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ltLang="zh-CN"/>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pPr>
              <a:defRPr/>
            </a:pPr>
            <a:fld id="{F4DE42B0-3C7E-43B7-B537-D48F94847C5C}" type="slidenum">
              <a:rPr lang="zh-CN" altLang="en-US" smtClean="0"/>
              <a:pPr>
                <a:defRPr/>
              </a:pPr>
              <a:t>‹#›</a:t>
            </a:fld>
            <a:endParaRPr lang="en-US" altLang="zh-CN"/>
          </a:p>
        </p:txBody>
      </p:sp>
    </p:spTree>
    <p:extLst>
      <p:ext uri="{BB962C8B-B14F-4D97-AF65-F5344CB8AC3E}">
        <p14:creationId xmlns:p14="http://schemas.microsoft.com/office/powerpoint/2010/main" val="9640490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ltLang="zh-CN"/>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pPr>
              <a:defRPr/>
            </a:pPr>
            <a:fld id="{F4DE42B0-3C7E-43B7-B537-D48F94847C5C}" type="slidenum">
              <a:rPr lang="zh-CN" altLang="en-US" smtClean="0"/>
              <a:pPr>
                <a:defRPr/>
              </a:pPr>
              <a:t>‹#›</a:t>
            </a:fld>
            <a:endParaRPr lang="en-US" altLang="zh-CN"/>
          </a:p>
        </p:txBody>
      </p:sp>
    </p:spTree>
    <p:extLst>
      <p:ext uri="{BB962C8B-B14F-4D97-AF65-F5344CB8AC3E}">
        <p14:creationId xmlns:p14="http://schemas.microsoft.com/office/powerpoint/2010/main" val="17241664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ltLang="zh-CN"/>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pPr>
              <a:defRPr/>
            </a:pPr>
            <a:fld id="{F4DE42B0-3C7E-43B7-B537-D48F94847C5C}" type="slidenum">
              <a:rPr lang="zh-CN" altLang="en-US" smtClean="0"/>
              <a:pPr>
                <a:defRPr/>
              </a:pPr>
              <a:t>‹#›</a:t>
            </a:fld>
            <a:endParaRPr lang="en-US" altLang="zh-CN"/>
          </a:p>
        </p:txBody>
      </p:sp>
    </p:spTree>
    <p:extLst>
      <p:ext uri="{BB962C8B-B14F-4D97-AF65-F5344CB8AC3E}">
        <p14:creationId xmlns:p14="http://schemas.microsoft.com/office/powerpoint/2010/main" val="2498877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ltLang="zh-CN"/>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pPr>
              <a:defRPr/>
            </a:pPr>
            <a:fld id="{F4DE42B0-3C7E-43B7-B537-D48F94847C5C}" type="slidenum">
              <a:rPr lang="zh-CN" altLang="en-US" smtClean="0"/>
              <a:pPr>
                <a:defRPr/>
              </a:pPr>
              <a:t>‹#›</a:t>
            </a:fld>
            <a:endParaRPr lang="en-US" altLang="zh-CN"/>
          </a:p>
        </p:txBody>
      </p:sp>
    </p:spTree>
    <p:extLst>
      <p:ext uri="{BB962C8B-B14F-4D97-AF65-F5344CB8AC3E}">
        <p14:creationId xmlns:p14="http://schemas.microsoft.com/office/powerpoint/2010/main" val="3239427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ltLang="zh-CN"/>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pPr>
              <a:defRPr/>
            </a:pPr>
            <a:endParaRPr lang="en-US" altLang="zh-CN"/>
          </a:p>
        </p:txBody>
      </p:sp>
      <p:sp>
        <p:nvSpPr>
          <p:cNvPr id="5" name="Footer Placeholder 4"/>
          <p:cNvSpPr>
            <a:spLocks noGrp="1"/>
          </p:cNvSpPr>
          <p:nvPr>
            <p:ph type="ftr" sz="quarter" idx="11"/>
          </p:nvPr>
        </p:nvSpPr>
        <p:spPr/>
        <p:txBody>
          <a:bodyPr/>
          <a:lstStyle/>
          <a:p>
            <a:pPr>
              <a:defRPr/>
            </a:pPr>
            <a:endParaRPr lang="en-US" altLang="zh-CN"/>
          </a:p>
        </p:txBody>
      </p:sp>
      <p:sp>
        <p:nvSpPr>
          <p:cNvPr id="6" name="Slide Number Placeholder 5"/>
          <p:cNvSpPr>
            <a:spLocks noGrp="1"/>
          </p:cNvSpPr>
          <p:nvPr>
            <p:ph type="sldNum" sz="quarter" idx="12"/>
          </p:nvPr>
        </p:nvSpPr>
        <p:spPr/>
        <p:txBody>
          <a:bodyPr/>
          <a:lstStyle/>
          <a:p>
            <a:pPr>
              <a:defRPr/>
            </a:pPr>
            <a:fld id="{F4DE42B0-3C7E-43B7-B537-D48F94847C5C}" type="slidenum">
              <a:rPr lang="zh-CN" altLang="en-US" smtClean="0"/>
              <a:pPr>
                <a:defRPr/>
              </a:pPr>
              <a:t>‹#›</a:t>
            </a:fld>
            <a:endParaRPr lang="en-US" altLang="zh-CN"/>
          </a:p>
        </p:txBody>
      </p:sp>
    </p:spTree>
    <p:extLst>
      <p:ext uri="{BB962C8B-B14F-4D97-AF65-F5344CB8AC3E}">
        <p14:creationId xmlns:p14="http://schemas.microsoft.com/office/powerpoint/2010/main" val="1980407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ltLang="zh-CN"/>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pPr>
              <a:defRPr/>
            </a:pPr>
            <a:endParaRPr lang="en-US" altLang="zh-CN"/>
          </a:p>
        </p:txBody>
      </p:sp>
      <p:sp>
        <p:nvSpPr>
          <p:cNvPr id="7" name="Slide Number Placeholder 6"/>
          <p:cNvSpPr>
            <a:spLocks noGrp="1"/>
          </p:cNvSpPr>
          <p:nvPr>
            <p:ph type="sldNum" sz="quarter" idx="12"/>
          </p:nvPr>
        </p:nvSpPr>
        <p:spPr/>
        <p:txBody>
          <a:bodyPr/>
          <a:lstStyle/>
          <a:p>
            <a:pPr>
              <a:defRPr/>
            </a:pPr>
            <a:fld id="{F4DE42B0-3C7E-43B7-B537-D48F94847C5C}" type="slidenum">
              <a:rPr lang="zh-CN" altLang="en-US" smtClean="0"/>
              <a:pPr>
                <a:defRPr/>
              </a:pPr>
              <a:t>‹#›</a:t>
            </a:fld>
            <a:endParaRPr lang="en-US" altLang="zh-CN"/>
          </a:p>
        </p:txBody>
      </p:sp>
    </p:spTree>
    <p:extLst>
      <p:ext uri="{BB962C8B-B14F-4D97-AF65-F5344CB8AC3E}">
        <p14:creationId xmlns:p14="http://schemas.microsoft.com/office/powerpoint/2010/main" val="532985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ltLang="zh-CN"/>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7" name="Date Placeholder 6"/>
          <p:cNvSpPr>
            <a:spLocks noGrp="1"/>
          </p:cNvSpPr>
          <p:nvPr>
            <p:ph type="dt" sz="half" idx="10"/>
          </p:nvPr>
        </p:nvSpPr>
        <p:spPr/>
        <p:txBody>
          <a:bodyPr/>
          <a:lstStyle/>
          <a:p>
            <a:pPr>
              <a:defRPr/>
            </a:pPr>
            <a:endParaRPr lang="en-US" altLang="zh-CN"/>
          </a:p>
        </p:txBody>
      </p:sp>
      <p:sp>
        <p:nvSpPr>
          <p:cNvPr id="8" name="Footer Placeholder 7"/>
          <p:cNvSpPr>
            <a:spLocks noGrp="1"/>
          </p:cNvSpPr>
          <p:nvPr>
            <p:ph type="ftr" sz="quarter" idx="11"/>
          </p:nvPr>
        </p:nvSpPr>
        <p:spPr/>
        <p:txBody>
          <a:bodyPr/>
          <a:lstStyle/>
          <a:p>
            <a:pPr>
              <a:defRPr/>
            </a:pPr>
            <a:endParaRPr lang="en-US" altLang="zh-CN"/>
          </a:p>
        </p:txBody>
      </p:sp>
      <p:sp>
        <p:nvSpPr>
          <p:cNvPr id="9" name="Slide Number Placeholder 8"/>
          <p:cNvSpPr>
            <a:spLocks noGrp="1"/>
          </p:cNvSpPr>
          <p:nvPr>
            <p:ph type="sldNum" sz="quarter" idx="12"/>
          </p:nvPr>
        </p:nvSpPr>
        <p:spPr/>
        <p:txBody>
          <a:bodyPr/>
          <a:lstStyle/>
          <a:p>
            <a:pPr>
              <a:defRPr/>
            </a:pPr>
            <a:fld id="{F4DE42B0-3C7E-43B7-B537-D48F94847C5C}" type="slidenum">
              <a:rPr lang="zh-CN" altLang="en-US" smtClean="0"/>
              <a:pPr>
                <a:defRPr/>
              </a:pPr>
              <a:t>‹#›</a:t>
            </a:fld>
            <a:endParaRPr lang="en-US" altLang="zh-CN"/>
          </a:p>
        </p:txBody>
      </p:sp>
    </p:spTree>
    <p:extLst>
      <p:ext uri="{BB962C8B-B14F-4D97-AF65-F5344CB8AC3E}">
        <p14:creationId xmlns:p14="http://schemas.microsoft.com/office/powerpoint/2010/main" val="3590882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ltLang="zh-CN"/>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zh-CN"/>
          </a:p>
        </p:txBody>
      </p:sp>
      <p:sp>
        <p:nvSpPr>
          <p:cNvPr id="4" name="Footer Placeholder 3"/>
          <p:cNvSpPr>
            <a:spLocks noGrp="1"/>
          </p:cNvSpPr>
          <p:nvPr>
            <p:ph type="ftr" sz="quarter" idx="11"/>
          </p:nvPr>
        </p:nvSpPr>
        <p:spPr/>
        <p:txBody>
          <a:bodyPr/>
          <a:lstStyle/>
          <a:p>
            <a:pPr>
              <a:defRPr/>
            </a:pPr>
            <a:endParaRPr lang="en-US" altLang="zh-CN"/>
          </a:p>
        </p:txBody>
      </p:sp>
      <p:sp>
        <p:nvSpPr>
          <p:cNvPr id="5" name="Slide Number Placeholder 4"/>
          <p:cNvSpPr>
            <a:spLocks noGrp="1"/>
          </p:cNvSpPr>
          <p:nvPr>
            <p:ph type="sldNum" sz="quarter" idx="12"/>
          </p:nvPr>
        </p:nvSpPr>
        <p:spPr/>
        <p:txBody>
          <a:bodyPr/>
          <a:lstStyle/>
          <a:p>
            <a:pPr>
              <a:defRPr/>
            </a:pPr>
            <a:fld id="{F4DE42B0-3C7E-43B7-B537-D48F94847C5C}" type="slidenum">
              <a:rPr lang="zh-CN" altLang="en-US" smtClean="0"/>
              <a:pPr>
                <a:defRPr/>
              </a:pPr>
              <a:t>‹#›</a:t>
            </a:fld>
            <a:endParaRPr lang="en-US" altLang="zh-CN"/>
          </a:p>
        </p:txBody>
      </p:sp>
    </p:spTree>
    <p:extLst>
      <p:ext uri="{BB962C8B-B14F-4D97-AF65-F5344CB8AC3E}">
        <p14:creationId xmlns:p14="http://schemas.microsoft.com/office/powerpoint/2010/main" val="3660894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zh-CN"/>
          </a:p>
        </p:txBody>
      </p:sp>
      <p:sp>
        <p:nvSpPr>
          <p:cNvPr id="3" name="Footer Placeholder 2"/>
          <p:cNvSpPr>
            <a:spLocks noGrp="1"/>
          </p:cNvSpPr>
          <p:nvPr>
            <p:ph type="ftr" sz="quarter" idx="11"/>
          </p:nvPr>
        </p:nvSpPr>
        <p:spPr/>
        <p:txBody>
          <a:bodyPr/>
          <a:lstStyle/>
          <a:p>
            <a:pPr>
              <a:defRPr/>
            </a:pPr>
            <a:endParaRPr lang="en-US" altLang="zh-CN"/>
          </a:p>
        </p:txBody>
      </p:sp>
      <p:sp>
        <p:nvSpPr>
          <p:cNvPr id="4" name="Slide Number Placeholder 3"/>
          <p:cNvSpPr>
            <a:spLocks noGrp="1"/>
          </p:cNvSpPr>
          <p:nvPr>
            <p:ph type="sldNum" sz="quarter" idx="12"/>
          </p:nvPr>
        </p:nvSpPr>
        <p:spPr/>
        <p:txBody>
          <a:bodyPr/>
          <a:lstStyle/>
          <a:p>
            <a:pPr>
              <a:defRPr/>
            </a:pPr>
            <a:fld id="{F4DE42B0-3C7E-43B7-B537-D48F94847C5C}" type="slidenum">
              <a:rPr lang="zh-CN" altLang="en-US" smtClean="0"/>
              <a:pPr>
                <a:defRPr/>
              </a:pPr>
              <a:t>‹#›</a:t>
            </a:fld>
            <a:endParaRPr lang="en-US" altLang="zh-CN"/>
          </a:p>
        </p:txBody>
      </p:sp>
    </p:spTree>
    <p:extLst>
      <p:ext uri="{BB962C8B-B14F-4D97-AF65-F5344CB8AC3E}">
        <p14:creationId xmlns:p14="http://schemas.microsoft.com/office/powerpoint/2010/main" val="1305794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ltLang="zh-CN"/>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p:txBody>
          <a:bodyPr/>
          <a:lstStyle/>
          <a:p>
            <a:pPr>
              <a:defRPr/>
            </a:pPr>
            <a:endParaRPr lang="en-US" altLang="zh-CN"/>
          </a:p>
        </p:txBody>
      </p:sp>
      <p:sp>
        <p:nvSpPr>
          <p:cNvPr id="7" name="Slide Number Placeholder 6"/>
          <p:cNvSpPr>
            <a:spLocks noGrp="1"/>
          </p:cNvSpPr>
          <p:nvPr>
            <p:ph type="sldNum" sz="quarter" idx="12"/>
          </p:nvPr>
        </p:nvSpPr>
        <p:spPr/>
        <p:txBody>
          <a:bodyPr/>
          <a:lstStyle/>
          <a:p>
            <a:pPr>
              <a:defRPr/>
            </a:pPr>
            <a:fld id="{F4DE42B0-3C7E-43B7-B537-D48F94847C5C}" type="slidenum">
              <a:rPr lang="zh-CN" altLang="en-US" smtClean="0"/>
              <a:pPr>
                <a:defRPr/>
              </a:pPr>
              <a:t>‹#›</a:t>
            </a:fld>
            <a:endParaRPr lang="en-US" altLang="zh-CN"/>
          </a:p>
        </p:txBody>
      </p:sp>
    </p:spTree>
    <p:extLst>
      <p:ext uri="{BB962C8B-B14F-4D97-AF65-F5344CB8AC3E}">
        <p14:creationId xmlns:p14="http://schemas.microsoft.com/office/powerpoint/2010/main" val="255459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ltLang="zh-CN"/>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ltLang="zh-CN"/>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a:t>Click to edit Master text styles</a:t>
            </a:r>
          </a:p>
        </p:txBody>
      </p:sp>
      <p:sp>
        <p:nvSpPr>
          <p:cNvPr id="5" name="Date Placeholder 4"/>
          <p:cNvSpPr>
            <a:spLocks noGrp="1"/>
          </p:cNvSpPr>
          <p:nvPr>
            <p:ph type="dt" sz="half" idx="10"/>
          </p:nvPr>
        </p:nvSpPr>
        <p:spPr/>
        <p:txBody>
          <a:bodyPr/>
          <a:lstStyle/>
          <a:p>
            <a:pPr>
              <a:defRPr/>
            </a:pPr>
            <a:endParaRPr lang="en-US" altLang="zh-CN"/>
          </a:p>
        </p:txBody>
      </p:sp>
      <p:sp>
        <p:nvSpPr>
          <p:cNvPr id="6" name="Footer Placeholder 5"/>
          <p:cNvSpPr>
            <a:spLocks noGrp="1"/>
          </p:cNvSpPr>
          <p:nvPr>
            <p:ph type="ftr" sz="quarter" idx="11"/>
          </p:nvPr>
        </p:nvSpPr>
        <p:spPr>
          <a:xfrm>
            <a:off x="533400" y="6172200"/>
            <a:ext cx="5811724" cy="365125"/>
          </a:xfrm>
        </p:spPr>
        <p:txBody>
          <a:bodyPr/>
          <a:lstStyle/>
          <a:p>
            <a:pPr>
              <a:defRPr/>
            </a:pPr>
            <a:endParaRPr lang="en-US" altLang="zh-CN"/>
          </a:p>
        </p:txBody>
      </p:sp>
      <p:sp>
        <p:nvSpPr>
          <p:cNvPr id="7" name="Slide Number Placeholder 6"/>
          <p:cNvSpPr>
            <a:spLocks noGrp="1"/>
          </p:cNvSpPr>
          <p:nvPr>
            <p:ph type="sldNum" sz="quarter" idx="12"/>
          </p:nvPr>
        </p:nvSpPr>
        <p:spPr/>
        <p:txBody>
          <a:bodyPr/>
          <a:lstStyle/>
          <a:p>
            <a:pPr>
              <a:defRPr/>
            </a:pPr>
            <a:fld id="{F4DE42B0-3C7E-43B7-B537-D48F94847C5C}" type="slidenum">
              <a:rPr lang="zh-CN" altLang="en-US" smtClean="0"/>
              <a:pPr>
                <a:defRPr/>
              </a:pPr>
              <a:t>‹#›</a:t>
            </a:fld>
            <a:endParaRPr lang="en-US" altLang="zh-CN"/>
          </a:p>
        </p:txBody>
      </p:sp>
    </p:spTree>
    <p:extLst>
      <p:ext uri="{BB962C8B-B14F-4D97-AF65-F5344CB8AC3E}">
        <p14:creationId xmlns:p14="http://schemas.microsoft.com/office/powerpoint/2010/main" val="1186052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ltLang="zh-CN"/>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pPr>
              <a:defRPr/>
            </a:pPr>
            <a:endParaRPr lang="en-US" altLang="zh-CN"/>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pPr>
              <a:defRPr/>
            </a:pPr>
            <a:endParaRPr lang="en-US" altLang="zh-CN"/>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pPr>
              <a:defRPr/>
            </a:pPr>
            <a:fld id="{F4DE42B0-3C7E-43B7-B537-D48F94847C5C}" type="slidenum">
              <a:rPr lang="zh-CN" altLang="en-US" smtClean="0"/>
              <a:pPr>
                <a:defRPr/>
              </a:pPr>
              <a:t>‹#›</a:t>
            </a:fld>
            <a:endParaRPr lang="en-US" altLang="zh-CN"/>
          </a:p>
        </p:txBody>
      </p:sp>
    </p:spTree>
    <p:extLst>
      <p:ext uri="{BB962C8B-B14F-4D97-AF65-F5344CB8AC3E}">
        <p14:creationId xmlns:p14="http://schemas.microsoft.com/office/powerpoint/2010/main" val="1536183906"/>
      </p:ext>
    </p:extLst>
  </p:cSld>
  <p:clrMap bg1="dk1" tx1="lt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Lst>
  <p:transition>
    <p:pull dir="ru"/>
  </p:transition>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2868D5BA-7BDB-459B-9F2F-846A7725DEEB}"/>
              </a:ext>
            </a:extLst>
          </p:cNvPr>
          <p:cNvSpPr>
            <a:spLocks noGrp="1" noChangeArrowheads="1"/>
          </p:cNvSpPr>
          <p:nvPr>
            <p:ph type="ctrTitle"/>
          </p:nvPr>
        </p:nvSpPr>
        <p:spPr>
          <a:xfrm>
            <a:off x="683568" y="1700808"/>
            <a:ext cx="8153400" cy="1981200"/>
          </a:xfrm>
        </p:spPr>
        <p:txBody>
          <a:bodyPr>
            <a:normAutofit/>
          </a:bodyPr>
          <a:lstStyle/>
          <a:p>
            <a:pPr eaLnBrk="1" hangingPunct="1">
              <a:defRPr/>
            </a:pPr>
            <a:r>
              <a:rPr lang="en-US" altLang="zh-CN" sz="4800" b="1" dirty="0">
                <a:ea typeface="宋体" panose="02010600030101010101" pitchFamily="2" charset="-122"/>
              </a:rPr>
              <a:t>Chapter 8 </a:t>
            </a:r>
            <a:br>
              <a:rPr lang="en-US" altLang="zh-CN" sz="4800" b="1" dirty="0">
                <a:ea typeface="宋体" panose="02010600030101010101" pitchFamily="2" charset="-122"/>
              </a:rPr>
            </a:br>
            <a:endParaRPr lang="en-US" altLang="zh-CN" sz="2800" dirty="0">
              <a:ea typeface="宋体" panose="02010600030101010101" pitchFamily="2" charset="-122"/>
            </a:endParaRPr>
          </a:p>
        </p:txBody>
      </p:sp>
      <p:sp>
        <p:nvSpPr>
          <p:cNvPr id="5123" name="副标题 1">
            <a:extLst>
              <a:ext uri="{FF2B5EF4-FFF2-40B4-BE49-F238E27FC236}">
                <a16:creationId xmlns:a16="http://schemas.microsoft.com/office/drawing/2014/main" id="{AD06A9ED-76F7-487A-AAC6-98D550E23678}"/>
              </a:ext>
            </a:extLst>
          </p:cNvPr>
          <p:cNvSpPr>
            <a:spLocks noGrp="1"/>
          </p:cNvSpPr>
          <p:nvPr>
            <p:ph type="subTitle" idx="1"/>
          </p:nvPr>
        </p:nvSpPr>
        <p:spPr>
          <a:xfrm>
            <a:off x="796752" y="3356992"/>
            <a:ext cx="8239744" cy="1913466"/>
          </a:xfrm>
        </p:spPr>
        <p:txBody>
          <a:bodyPr>
            <a:normAutofit/>
          </a:bodyPr>
          <a:lstStyle/>
          <a:p>
            <a:r>
              <a:rPr lang="en-US" altLang="zh-CN" sz="4000" b="1" dirty="0">
                <a:ea typeface="宋体" panose="02010600030101010101" pitchFamily="2" charset="-122"/>
              </a:rPr>
              <a:t>International Commercial Dispute Resolution</a:t>
            </a:r>
            <a:endParaRPr lang="zh-CN" altLang="en-US" sz="4000" dirty="0">
              <a:ea typeface="宋体" panose="02010600030101010101" pitchFamily="2" charset="-122"/>
            </a:endParaRPr>
          </a:p>
        </p:txBody>
      </p:sp>
    </p:spTree>
  </p:cSld>
  <p:clrMapOvr>
    <a:masterClrMapping/>
  </p:clrMapOvr>
  <p:transition>
    <p:pull dir="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2ED02-1B16-4D05-A8C7-3A2E1EB90B8F}"/>
              </a:ext>
            </a:extLst>
          </p:cNvPr>
          <p:cNvSpPr>
            <a:spLocks noGrp="1"/>
          </p:cNvSpPr>
          <p:nvPr>
            <p:ph type="title"/>
          </p:nvPr>
        </p:nvSpPr>
        <p:spPr>
          <a:xfrm>
            <a:off x="395536" y="260648"/>
            <a:ext cx="6554867" cy="1524000"/>
          </a:xfrm>
        </p:spPr>
        <p:txBody>
          <a:bodyPr/>
          <a:lstStyle/>
          <a:p>
            <a:r>
              <a:rPr lang="en-US" altLang="zh-CN" dirty="0"/>
              <a:t>Disadvantages of litigation</a:t>
            </a:r>
            <a:endParaRPr lang="zh-CN" altLang="en-US" dirty="0"/>
          </a:p>
        </p:txBody>
      </p:sp>
      <p:sp>
        <p:nvSpPr>
          <p:cNvPr id="3" name="Content Placeholder 2">
            <a:extLst>
              <a:ext uri="{FF2B5EF4-FFF2-40B4-BE49-F238E27FC236}">
                <a16:creationId xmlns:a16="http://schemas.microsoft.com/office/drawing/2014/main" id="{68C6B2A4-5416-4C4A-ACCB-44355A0E4FE2}"/>
              </a:ext>
            </a:extLst>
          </p:cNvPr>
          <p:cNvSpPr>
            <a:spLocks noGrp="1"/>
          </p:cNvSpPr>
          <p:nvPr>
            <p:ph idx="1"/>
          </p:nvPr>
        </p:nvSpPr>
        <p:spPr>
          <a:xfrm>
            <a:off x="611560" y="1254262"/>
            <a:ext cx="6554867" cy="3767670"/>
          </a:xfrm>
        </p:spPr>
        <p:txBody>
          <a:bodyPr/>
          <a:lstStyle/>
          <a:p>
            <a:r>
              <a:rPr lang="en-US" altLang="zh-CN" dirty="0"/>
              <a:t>Litigation is expensive, distracting, time-consuming and an emotional rollercoaster (unpredictable to the result), permanently damage the business relationship.</a:t>
            </a:r>
          </a:p>
          <a:p>
            <a:r>
              <a:rPr lang="en-US" altLang="zh-CN" dirty="0"/>
              <a:t>When enforced, the remedies granted by the litigation may be insufficiently fully protected the foreign country.</a:t>
            </a:r>
          </a:p>
          <a:p>
            <a:r>
              <a:rPr lang="en-US" altLang="zh-CN" dirty="0"/>
              <a:t>Litigation may attract unwanted media attention or revealing trade secret.</a:t>
            </a:r>
            <a:endParaRPr lang="zh-CN" altLang="en-US" dirty="0"/>
          </a:p>
        </p:txBody>
      </p:sp>
      <p:pic>
        <p:nvPicPr>
          <p:cNvPr id="6" name="Picture 5">
            <a:extLst>
              <a:ext uri="{FF2B5EF4-FFF2-40B4-BE49-F238E27FC236}">
                <a16:creationId xmlns:a16="http://schemas.microsoft.com/office/drawing/2014/main" id="{AC977260-F59A-424E-9C50-8E795BE329DF}"/>
              </a:ext>
            </a:extLst>
          </p:cNvPr>
          <p:cNvPicPr>
            <a:picLocks noChangeAspect="1"/>
          </p:cNvPicPr>
          <p:nvPr/>
        </p:nvPicPr>
        <p:blipFill>
          <a:blip r:embed="rId2"/>
          <a:stretch>
            <a:fillRect/>
          </a:stretch>
        </p:blipFill>
        <p:spPr>
          <a:xfrm>
            <a:off x="971600" y="2708920"/>
            <a:ext cx="2405608" cy="3221796"/>
          </a:xfrm>
          <a:prstGeom prst="rect">
            <a:avLst/>
          </a:prstGeom>
        </p:spPr>
      </p:pic>
      <p:sp>
        <p:nvSpPr>
          <p:cNvPr id="8" name="Thought Bubble: Cloud 7">
            <a:extLst>
              <a:ext uri="{FF2B5EF4-FFF2-40B4-BE49-F238E27FC236}">
                <a16:creationId xmlns:a16="http://schemas.microsoft.com/office/drawing/2014/main" id="{FE5A9AB8-4579-4BE6-A98B-6CCF0AC3FFD3}"/>
              </a:ext>
            </a:extLst>
          </p:cNvPr>
          <p:cNvSpPr/>
          <p:nvPr/>
        </p:nvSpPr>
        <p:spPr>
          <a:xfrm>
            <a:off x="3059832" y="1412776"/>
            <a:ext cx="3600400" cy="1451992"/>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t>How to do ?</a:t>
            </a:r>
            <a:endParaRPr lang="zh-CN" altLang="en-US" sz="2800" dirty="0"/>
          </a:p>
        </p:txBody>
      </p:sp>
      <p:sp>
        <p:nvSpPr>
          <p:cNvPr id="10" name="Star: 12 Points 9">
            <a:extLst>
              <a:ext uri="{FF2B5EF4-FFF2-40B4-BE49-F238E27FC236}">
                <a16:creationId xmlns:a16="http://schemas.microsoft.com/office/drawing/2014/main" id="{66EF0238-4472-4EE8-B70B-5550BE8CF44B}"/>
              </a:ext>
            </a:extLst>
          </p:cNvPr>
          <p:cNvSpPr/>
          <p:nvPr/>
        </p:nvSpPr>
        <p:spPr>
          <a:xfrm>
            <a:off x="3203848" y="2138772"/>
            <a:ext cx="4752528" cy="3156520"/>
          </a:xfrm>
          <a:prstGeom prst="star12">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ltLang="zh-CN" sz="8800" dirty="0"/>
              <a:t>ADR</a:t>
            </a:r>
            <a:endParaRPr lang="zh-CN" altLang="en-US" sz="8800" dirty="0"/>
          </a:p>
        </p:txBody>
      </p:sp>
    </p:spTree>
    <p:extLst>
      <p:ext uri="{BB962C8B-B14F-4D97-AF65-F5344CB8AC3E}">
        <p14:creationId xmlns:p14="http://schemas.microsoft.com/office/powerpoint/2010/main" val="252400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strVal val="#ppt_x"/>
                                          </p:val>
                                        </p:tav>
                                        <p:tav tm="100000">
                                          <p:val>
                                            <p:strVal val="#ppt_x"/>
                                          </p:val>
                                        </p:tav>
                                      </p:tavLst>
                                    </p:anim>
                                    <p:anim calcmode="lin" valueType="num">
                                      <p:cBhvr>
                                        <p:cTn id="1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additive="base">
                                        <p:cTn id="20" dur="500" fill="hold"/>
                                        <p:tgtEl>
                                          <p:spTgt spid="10"/>
                                        </p:tgtEl>
                                        <p:attrNameLst>
                                          <p:attrName>ppt_x</p:attrName>
                                        </p:attrNameLst>
                                      </p:cBhvr>
                                      <p:tavLst>
                                        <p:tav tm="0">
                                          <p:val>
                                            <p:strVal val="#ppt_x"/>
                                          </p:val>
                                        </p:tav>
                                        <p:tav tm="100000">
                                          <p:val>
                                            <p:strVal val="#ppt_x"/>
                                          </p:val>
                                        </p:tav>
                                      </p:tavLst>
                                    </p:anim>
                                    <p:anim calcmode="lin" valueType="num">
                                      <p:cBhvr additive="base">
                                        <p:cTn id="21"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315" name="Object 4">
            <a:extLst>
              <a:ext uri="{FF2B5EF4-FFF2-40B4-BE49-F238E27FC236}">
                <a16:creationId xmlns:a16="http://schemas.microsoft.com/office/drawing/2014/main" id="{2DADF0C9-D0BF-4B0D-AFEF-CAFF10D06DF8}"/>
              </a:ext>
            </a:extLst>
          </p:cNvPr>
          <p:cNvGraphicFramePr>
            <a:graphicFrameLocks noGrp="1" noChangeAspect="1"/>
          </p:cNvGraphicFramePr>
          <p:nvPr>
            <p:ph type="title"/>
            <p:extLst>
              <p:ext uri="{D42A27DB-BD31-4B8C-83A1-F6EECF244321}">
                <p14:modId xmlns:p14="http://schemas.microsoft.com/office/powerpoint/2010/main" val="4169867495"/>
              </p:ext>
            </p:extLst>
          </p:nvPr>
        </p:nvGraphicFramePr>
        <p:xfrm>
          <a:off x="1115616" y="2420888"/>
          <a:ext cx="4502160" cy="3454896"/>
        </p:xfrm>
        <a:graphic>
          <a:graphicData uri="http://schemas.openxmlformats.org/presentationml/2006/ole">
            <mc:AlternateContent xmlns:mc="http://schemas.openxmlformats.org/markup-compatibility/2006">
              <mc:Choice xmlns:v="urn:schemas-microsoft-com:vml" Requires="v">
                <p:oleObj spid="_x0000_s13331" name="Clip" r:id="rId4" imgW="4519613" imgH="3467100" progId="MS_ClipArt_Gallery.2">
                  <p:embed/>
                </p:oleObj>
              </mc:Choice>
              <mc:Fallback>
                <p:oleObj name="Clip" r:id="rId4" imgW="4519613" imgH="3467100" progId="MS_ClipArt_Gallery.2">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6" y="2420888"/>
                        <a:ext cx="4502160" cy="3454896"/>
                      </a:xfrm>
                      <a:prstGeom prst="rect">
                        <a:avLst/>
                      </a:prstGeom>
                      <a:noFill/>
                      <a:ln>
                        <a:noFill/>
                      </a:ln>
                      <a:effectLst/>
                    </p:spPr>
                  </p:pic>
                </p:oleObj>
              </mc:Fallback>
            </mc:AlternateContent>
          </a:graphicData>
        </a:graphic>
      </p:graphicFrame>
      <p:sp>
        <p:nvSpPr>
          <p:cNvPr id="13314" name="Rectangle 3">
            <a:extLst>
              <a:ext uri="{FF2B5EF4-FFF2-40B4-BE49-F238E27FC236}">
                <a16:creationId xmlns:a16="http://schemas.microsoft.com/office/drawing/2014/main" id="{71AFD234-A200-48BE-95A7-A692DB18E193}"/>
              </a:ext>
            </a:extLst>
          </p:cNvPr>
          <p:cNvSpPr>
            <a:spLocks noGrp="1" noChangeArrowheads="1"/>
          </p:cNvSpPr>
          <p:nvPr>
            <p:ph idx="1"/>
          </p:nvPr>
        </p:nvSpPr>
        <p:spPr>
          <a:xfrm>
            <a:off x="1043608" y="764704"/>
            <a:ext cx="7847012" cy="1295400"/>
          </a:xfrm>
        </p:spPr>
        <p:txBody>
          <a:bodyPr/>
          <a:lstStyle/>
          <a:p>
            <a:pPr>
              <a:spcBef>
                <a:spcPct val="50000"/>
              </a:spcBef>
              <a:buClrTx/>
              <a:buSzTx/>
              <a:buFontTx/>
              <a:buNone/>
            </a:pPr>
            <a:r>
              <a:rPr lang="en-US" altLang="zh-CN" dirty="0">
                <a:ea typeface="宋体" panose="02010600030101010101" pitchFamily="2" charset="-122"/>
              </a:rPr>
              <a:t>A more modern form of dispute resolution!</a:t>
            </a:r>
          </a:p>
          <a:p>
            <a:pPr eaLnBrk="1" hangingPunct="1">
              <a:buFont typeface="Wingdings" panose="05000000000000000000" pitchFamily="2" charset="2"/>
              <a:buNone/>
            </a:pPr>
            <a:r>
              <a:rPr lang="en-US" altLang="zh-CN" sz="3200" dirty="0">
                <a:solidFill>
                  <a:srgbClr val="FFFF00"/>
                </a:solidFill>
                <a:ea typeface="宋体" panose="02010600030101010101" pitchFamily="2" charset="-122"/>
              </a:rPr>
              <a:t>ADR</a:t>
            </a:r>
            <a:r>
              <a:rPr lang="en-US" altLang="zh-CN" dirty="0">
                <a:ea typeface="宋体" panose="02010600030101010101" pitchFamily="2" charset="-122"/>
              </a:rPr>
              <a:t> - The best way to resolve disputes.</a:t>
            </a:r>
            <a:endParaRPr lang="zh-CN" altLang="en-US" dirty="0">
              <a:ea typeface="宋体" panose="02010600030101010101" pitchFamily="2" charset="-122"/>
            </a:endParaRPr>
          </a:p>
        </p:txBody>
      </p:sp>
    </p:spTree>
  </p:cSld>
  <p:clrMapOvr>
    <a:masterClrMapping/>
  </p:clrMapOvr>
  <p:transition>
    <p:pull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a:extLst>
              <a:ext uri="{FF2B5EF4-FFF2-40B4-BE49-F238E27FC236}">
                <a16:creationId xmlns:a16="http://schemas.microsoft.com/office/drawing/2014/main" id="{07BB5521-FE44-49FD-B857-761FFE110F92}"/>
              </a:ext>
            </a:extLst>
          </p:cNvPr>
          <p:cNvSpPr>
            <a:spLocks noGrp="1" noChangeArrowheads="1"/>
          </p:cNvSpPr>
          <p:nvPr>
            <p:ph type="title"/>
          </p:nvPr>
        </p:nvSpPr>
        <p:spPr>
          <a:xfrm>
            <a:off x="395536" y="548680"/>
            <a:ext cx="7416824" cy="1524000"/>
          </a:xfrm>
        </p:spPr>
        <p:txBody>
          <a:bodyPr/>
          <a:lstStyle/>
          <a:p>
            <a:pPr eaLnBrk="1" hangingPunct="1">
              <a:defRPr/>
            </a:pPr>
            <a:r>
              <a:rPr lang="en-US" altLang="zh-CN" dirty="0">
                <a:solidFill>
                  <a:srgbClr val="FFFF00"/>
                </a:solidFill>
                <a:ea typeface="宋体" panose="02010600030101010101" pitchFamily="2" charset="-122"/>
              </a:rPr>
              <a:t>2. Alternative Dispute Resolution</a:t>
            </a:r>
            <a:endParaRPr lang="zh-CN" altLang="en-US" dirty="0">
              <a:solidFill>
                <a:srgbClr val="FFFF00"/>
              </a:solidFill>
              <a:ea typeface="宋体" panose="02010600030101010101" pitchFamily="2" charset="-122"/>
            </a:endParaRPr>
          </a:p>
        </p:txBody>
      </p:sp>
      <p:sp>
        <p:nvSpPr>
          <p:cNvPr id="15363" name="Rectangle 3">
            <a:extLst>
              <a:ext uri="{FF2B5EF4-FFF2-40B4-BE49-F238E27FC236}">
                <a16:creationId xmlns:a16="http://schemas.microsoft.com/office/drawing/2014/main" id="{6AA692BE-563E-4B1D-8F8E-7A777E0B9662}"/>
              </a:ext>
            </a:extLst>
          </p:cNvPr>
          <p:cNvSpPr>
            <a:spLocks noGrp="1" noChangeArrowheads="1"/>
          </p:cNvSpPr>
          <p:nvPr>
            <p:ph idx="1"/>
          </p:nvPr>
        </p:nvSpPr>
        <p:spPr>
          <a:xfrm>
            <a:off x="395536" y="1310680"/>
            <a:ext cx="8568952" cy="4608090"/>
          </a:xfrm>
        </p:spPr>
        <p:txBody>
          <a:bodyPr/>
          <a:lstStyle/>
          <a:p>
            <a:pPr eaLnBrk="1" hangingPunct="1"/>
            <a:r>
              <a:rPr lang="en-US" altLang="zh-CN" dirty="0">
                <a:solidFill>
                  <a:schemeClr val="tx2"/>
                </a:solidFill>
                <a:ea typeface="宋体" panose="02010600030101010101" pitchFamily="2" charset="-122"/>
              </a:rPr>
              <a:t>ADR is a group of processes that provide alternative ways for resolving disputes.</a:t>
            </a:r>
          </a:p>
          <a:p>
            <a:pPr lvl="1" eaLnBrk="1" hangingPunct="1"/>
            <a:r>
              <a:rPr lang="en-US" altLang="zh-CN" dirty="0">
                <a:ea typeface="宋体" panose="02010600030101010101" pitchFamily="2" charset="-122"/>
              </a:rPr>
              <a:t>Negotiation</a:t>
            </a:r>
          </a:p>
          <a:p>
            <a:pPr lvl="1" eaLnBrk="1" hangingPunct="1"/>
            <a:r>
              <a:rPr lang="en-US" altLang="zh-CN" dirty="0">
                <a:ea typeface="宋体" panose="02010600030101010101" pitchFamily="2" charset="-122"/>
              </a:rPr>
              <a:t>Mediation</a:t>
            </a:r>
          </a:p>
          <a:p>
            <a:pPr lvl="1" eaLnBrk="1" hangingPunct="1"/>
            <a:r>
              <a:rPr lang="en-US" altLang="zh-CN" dirty="0">
                <a:ea typeface="宋体" panose="02010600030101010101" pitchFamily="2" charset="-122"/>
              </a:rPr>
              <a:t>Arbitration</a:t>
            </a:r>
          </a:p>
          <a:p>
            <a:pPr eaLnBrk="1" hangingPunct="1">
              <a:buFont typeface="Wingdings" panose="05000000000000000000" pitchFamily="2" charset="2"/>
              <a:buNone/>
            </a:pPr>
            <a:endParaRPr lang="zh-CN" altLang="en-US" dirty="0">
              <a:ea typeface="宋体" panose="02010600030101010101" pitchFamily="2" charset="-122"/>
            </a:endParaRPr>
          </a:p>
        </p:txBody>
      </p:sp>
    </p:spTree>
  </p:cSld>
  <p:clrMapOvr>
    <a:masterClrMapping/>
  </p:clrMapOvr>
  <p:transition>
    <p:pull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BCA7D295-67A0-49AC-91D6-FAA0E5AF661F}"/>
              </a:ext>
            </a:extLst>
          </p:cNvPr>
          <p:cNvSpPr>
            <a:spLocks noGrp="1" noChangeArrowheads="1"/>
          </p:cNvSpPr>
          <p:nvPr>
            <p:ph type="title"/>
          </p:nvPr>
        </p:nvSpPr>
        <p:spPr>
          <a:xfrm>
            <a:off x="539552" y="74662"/>
            <a:ext cx="7632848" cy="1524000"/>
          </a:xfrm>
        </p:spPr>
        <p:txBody>
          <a:bodyPr>
            <a:normAutofit/>
          </a:bodyPr>
          <a:lstStyle/>
          <a:p>
            <a:pPr eaLnBrk="1" hangingPunct="1">
              <a:defRPr/>
            </a:pPr>
            <a:r>
              <a:rPr lang="en-US" altLang="zh-CN" sz="3600" b="1" dirty="0">
                <a:ea typeface="宋体" panose="02010600030101010101" pitchFamily="2" charset="-122"/>
              </a:rPr>
              <a:t>Advantages of ADR over Litigation</a:t>
            </a:r>
            <a:endParaRPr lang="zh-CN" altLang="en-US" sz="3600" b="1" dirty="0">
              <a:ea typeface="宋体" panose="02010600030101010101" pitchFamily="2" charset="-122"/>
            </a:endParaRPr>
          </a:p>
        </p:txBody>
      </p:sp>
      <p:sp>
        <p:nvSpPr>
          <p:cNvPr id="17411" name="Rectangle 3">
            <a:extLst>
              <a:ext uri="{FF2B5EF4-FFF2-40B4-BE49-F238E27FC236}">
                <a16:creationId xmlns:a16="http://schemas.microsoft.com/office/drawing/2014/main" id="{BC6627E6-5E94-4C94-94AB-7ABF5320C732}"/>
              </a:ext>
            </a:extLst>
          </p:cNvPr>
          <p:cNvSpPr>
            <a:spLocks noGrp="1" noChangeArrowheads="1"/>
          </p:cNvSpPr>
          <p:nvPr>
            <p:ph idx="1"/>
          </p:nvPr>
        </p:nvSpPr>
        <p:spPr>
          <a:xfrm>
            <a:off x="755650" y="1628775"/>
            <a:ext cx="7847013" cy="4543425"/>
          </a:xfrm>
        </p:spPr>
        <p:txBody>
          <a:bodyPr>
            <a:normAutofit fontScale="92500" lnSpcReduction="20000"/>
          </a:bodyPr>
          <a:lstStyle/>
          <a:p>
            <a:pPr eaLnBrk="1" hangingPunct="1">
              <a:lnSpc>
                <a:spcPct val="130000"/>
              </a:lnSpc>
            </a:pPr>
            <a:r>
              <a:rPr lang="en-US" altLang="zh-CN" sz="2800" b="1" dirty="0">
                <a:ea typeface="宋体" panose="02010600030101010101" pitchFamily="2" charset="-122"/>
              </a:rPr>
              <a:t>Less expensive</a:t>
            </a:r>
          </a:p>
          <a:p>
            <a:pPr eaLnBrk="1" hangingPunct="1">
              <a:lnSpc>
                <a:spcPct val="130000"/>
              </a:lnSpc>
            </a:pPr>
            <a:r>
              <a:rPr lang="en-US" altLang="zh-CN" sz="2800" b="1" dirty="0">
                <a:ea typeface="宋体" panose="02010600030101010101" pitchFamily="2" charset="-122"/>
              </a:rPr>
              <a:t>Less time consuming</a:t>
            </a:r>
          </a:p>
          <a:p>
            <a:pPr eaLnBrk="1" hangingPunct="1">
              <a:lnSpc>
                <a:spcPct val="130000"/>
              </a:lnSpc>
            </a:pPr>
            <a:r>
              <a:rPr lang="en-US" altLang="zh-CN" sz="2800" b="1" dirty="0">
                <a:ea typeface="宋体" panose="02010600030101010101" pitchFamily="2" charset="-122"/>
              </a:rPr>
              <a:t>Parties can choose the person who will preside</a:t>
            </a:r>
          </a:p>
          <a:p>
            <a:pPr eaLnBrk="1" hangingPunct="1">
              <a:lnSpc>
                <a:spcPct val="130000"/>
              </a:lnSpc>
            </a:pPr>
            <a:r>
              <a:rPr lang="en-US" altLang="zh-CN" sz="2800" b="1" dirty="0">
                <a:ea typeface="宋体" panose="02010600030101010101" pitchFamily="2" charset="-122"/>
              </a:rPr>
              <a:t>Might prevent adverse publicity</a:t>
            </a:r>
          </a:p>
          <a:p>
            <a:pPr eaLnBrk="1" hangingPunct="1">
              <a:lnSpc>
                <a:spcPct val="130000"/>
              </a:lnSpc>
            </a:pPr>
            <a:r>
              <a:rPr lang="en-US" altLang="zh-CN" sz="2800" b="1" dirty="0">
                <a:ea typeface="宋体" panose="02010600030101010101" pitchFamily="2" charset="-122"/>
              </a:rPr>
              <a:t>Preserve confidentiality</a:t>
            </a:r>
          </a:p>
          <a:p>
            <a:pPr eaLnBrk="1" hangingPunct="1">
              <a:lnSpc>
                <a:spcPct val="130000"/>
              </a:lnSpc>
            </a:pPr>
            <a:r>
              <a:rPr lang="en-US" altLang="zh-CN" sz="2800" b="1" dirty="0">
                <a:ea typeface="宋体" panose="02010600030101010101" pitchFamily="2" charset="-122"/>
              </a:rPr>
              <a:t>Serves to preserve relationship between the parties</a:t>
            </a:r>
          </a:p>
          <a:p>
            <a:pPr eaLnBrk="1" hangingPunct="1">
              <a:buFont typeface="Wingdings" panose="05000000000000000000" pitchFamily="2" charset="2"/>
              <a:buNone/>
            </a:pPr>
            <a:endParaRPr lang="zh-CN" altLang="en-US" sz="2800" dirty="0">
              <a:ea typeface="宋体" panose="02010600030101010101" pitchFamily="2" charset="-122"/>
            </a:endParaRPr>
          </a:p>
        </p:txBody>
      </p:sp>
    </p:spTree>
  </p:cSld>
  <p:clrMapOvr>
    <a:masterClrMapping/>
  </p:clrMapOvr>
  <p:transition>
    <p:pull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954A4DE-057F-49DC-A233-049FB84A54CA}"/>
              </a:ext>
            </a:extLst>
          </p:cNvPr>
          <p:cNvPicPr>
            <a:picLocks noChangeAspect="1"/>
          </p:cNvPicPr>
          <p:nvPr/>
        </p:nvPicPr>
        <p:blipFill>
          <a:blip r:embed="rId2"/>
          <a:stretch>
            <a:fillRect/>
          </a:stretch>
        </p:blipFill>
        <p:spPr>
          <a:xfrm>
            <a:off x="671741" y="1556792"/>
            <a:ext cx="3667573" cy="2311605"/>
          </a:xfrm>
          <a:prstGeom prst="rect">
            <a:avLst/>
          </a:prstGeom>
        </p:spPr>
      </p:pic>
      <p:sp>
        <p:nvSpPr>
          <p:cNvPr id="2" name="Title 1">
            <a:extLst>
              <a:ext uri="{FF2B5EF4-FFF2-40B4-BE49-F238E27FC236}">
                <a16:creationId xmlns:a16="http://schemas.microsoft.com/office/drawing/2014/main" id="{AE9F0DE7-2468-4DB0-9708-E393E20FDDD5}"/>
              </a:ext>
            </a:extLst>
          </p:cNvPr>
          <p:cNvSpPr>
            <a:spLocks noGrp="1"/>
          </p:cNvSpPr>
          <p:nvPr>
            <p:ph type="title"/>
          </p:nvPr>
        </p:nvSpPr>
        <p:spPr>
          <a:xfrm>
            <a:off x="428859" y="184308"/>
            <a:ext cx="6554867" cy="1524000"/>
          </a:xfrm>
        </p:spPr>
        <p:txBody>
          <a:bodyPr/>
          <a:lstStyle/>
          <a:p>
            <a:r>
              <a:rPr lang="en-US" altLang="zh-CN" dirty="0"/>
              <a:t>3. arbitration</a:t>
            </a:r>
            <a:endParaRPr lang="zh-CN" altLang="en-US" dirty="0"/>
          </a:p>
        </p:txBody>
      </p:sp>
      <p:sp>
        <p:nvSpPr>
          <p:cNvPr id="3" name="Content Placeholder 2">
            <a:extLst>
              <a:ext uri="{FF2B5EF4-FFF2-40B4-BE49-F238E27FC236}">
                <a16:creationId xmlns:a16="http://schemas.microsoft.com/office/drawing/2014/main" id="{A46C1AE6-293B-496F-AEEC-C4DBC233769A}"/>
              </a:ext>
            </a:extLst>
          </p:cNvPr>
          <p:cNvSpPr>
            <a:spLocks noGrp="1"/>
          </p:cNvSpPr>
          <p:nvPr>
            <p:ph idx="1"/>
          </p:nvPr>
        </p:nvSpPr>
        <p:spPr>
          <a:xfrm>
            <a:off x="4804688" y="2204335"/>
            <a:ext cx="4215147" cy="4469357"/>
          </a:xfrm>
          <a:solidFill>
            <a:srgbClr val="00B0F0"/>
          </a:solidFill>
        </p:spPr>
        <p:txBody>
          <a:bodyPr/>
          <a:lstStyle/>
          <a:p>
            <a:r>
              <a:rPr lang="en-US" altLang="zh-CN" b="1" dirty="0"/>
              <a:t>Enforceability</a:t>
            </a:r>
          </a:p>
          <a:p>
            <a:r>
              <a:rPr lang="en-US" altLang="zh-CN" b="1" dirty="0"/>
              <a:t>Neutrality</a:t>
            </a:r>
          </a:p>
          <a:p>
            <a:r>
              <a:rPr lang="en-US" altLang="zh-CN" b="1" dirty="0"/>
              <a:t>Confidentiality</a:t>
            </a:r>
          </a:p>
          <a:p>
            <a:r>
              <a:rPr lang="en-US" altLang="zh-CN" b="1" dirty="0"/>
              <a:t>Arbitrators with the technical expertise and experience</a:t>
            </a:r>
          </a:p>
          <a:p>
            <a:r>
              <a:rPr lang="en-US" altLang="zh-CN" b="1" dirty="0"/>
              <a:t>Procedural simplicity and flexibility</a:t>
            </a:r>
            <a:r>
              <a:rPr lang="en-US" altLang="zh-CN" dirty="0"/>
              <a:t>:</a:t>
            </a:r>
            <a:endParaRPr lang="zh-CN" altLang="en-US" dirty="0"/>
          </a:p>
        </p:txBody>
      </p:sp>
      <p:sp>
        <p:nvSpPr>
          <p:cNvPr id="5" name="Speech Bubble: Oval 4">
            <a:extLst>
              <a:ext uri="{FF2B5EF4-FFF2-40B4-BE49-F238E27FC236}">
                <a16:creationId xmlns:a16="http://schemas.microsoft.com/office/drawing/2014/main" id="{08ED6316-6BB1-4544-BB0D-F85656BD3672}"/>
              </a:ext>
            </a:extLst>
          </p:cNvPr>
          <p:cNvSpPr/>
          <p:nvPr/>
        </p:nvSpPr>
        <p:spPr>
          <a:xfrm>
            <a:off x="3395692" y="184308"/>
            <a:ext cx="3960440" cy="237626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dirty="0"/>
              <a:t>Why arbitrate?</a:t>
            </a:r>
            <a:endParaRPr lang="zh-CN" altLang="en-US" sz="4400" dirty="0"/>
          </a:p>
        </p:txBody>
      </p:sp>
    </p:spTree>
    <p:extLst>
      <p:ext uri="{BB962C8B-B14F-4D97-AF65-F5344CB8AC3E}">
        <p14:creationId xmlns:p14="http://schemas.microsoft.com/office/powerpoint/2010/main" val="560059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bg/>
                                          </p:spTgt>
                                        </p:tgtEl>
                                        <p:attrNameLst>
                                          <p:attrName>style.visibility</p:attrName>
                                        </p:attrNameLst>
                                      </p:cBhvr>
                                      <p:to>
                                        <p:strVal val="visible"/>
                                      </p:to>
                                    </p:set>
                                    <p:animEffect transition="in" filter="fade">
                                      <p:cBhvr>
                                        <p:cTn id="20" dur="1000"/>
                                        <p:tgtEl>
                                          <p:spTgt spid="3">
                                            <p:bg/>
                                          </p:spTgt>
                                        </p:tgtEl>
                                      </p:cBhvr>
                                    </p:animEffect>
                                    <p:anim calcmode="lin" valueType="num">
                                      <p:cBhvr>
                                        <p:cTn id="21" dur="1000" fill="hold"/>
                                        <p:tgtEl>
                                          <p:spTgt spid="3">
                                            <p:bg/>
                                          </p:spTgt>
                                        </p:tgtEl>
                                        <p:attrNameLst>
                                          <p:attrName>ppt_x</p:attrName>
                                        </p:attrNameLst>
                                      </p:cBhvr>
                                      <p:tavLst>
                                        <p:tav tm="0">
                                          <p:val>
                                            <p:strVal val="#ppt_x"/>
                                          </p:val>
                                        </p:tav>
                                        <p:tav tm="100000">
                                          <p:val>
                                            <p:strVal val="#ppt_x"/>
                                          </p:val>
                                        </p:tav>
                                      </p:tavLst>
                                    </p:anim>
                                    <p:anim calcmode="lin" valueType="num">
                                      <p:cBhvr>
                                        <p:cTn id="22"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fade">
                                      <p:cBhvr>
                                        <p:cTn id="27" dur="1000"/>
                                        <p:tgtEl>
                                          <p:spTgt spid="3">
                                            <p:txEl>
                                              <p:pRg st="0" end="0"/>
                                            </p:txEl>
                                          </p:spTgt>
                                        </p:tgtEl>
                                      </p:cBhvr>
                                    </p:animEffect>
                                    <p:anim calcmode="lin" valueType="num">
                                      <p:cBhvr>
                                        <p:cTn id="2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fade">
                                      <p:cBhvr>
                                        <p:cTn id="41" dur="1000"/>
                                        <p:tgtEl>
                                          <p:spTgt spid="3">
                                            <p:txEl>
                                              <p:pRg st="2" end="2"/>
                                            </p:txEl>
                                          </p:spTgt>
                                        </p:tgtEl>
                                      </p:cBhvr>
                                    </p:animEffect>
                                    <p:anim calcmode="lin" valueType="num">
                                      <p:cBhvr>
                                        <p:cTn id="4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3" end="3"/>
                                            </p:txEl>
                                          </p:spTgt>
                                        </p:tgtEl>
                                        <p:attrNameLst>
                                          <p:attrName>style.visibility</p:attrName>
                                        </p:attrNameLst>
                                      </p:cBhvr>
                                      <p:to>
                                        <p:strVal val="visible"/>
                                      </p:to>
                                    </p:set>
                                    <p:animEffect transition="in" filter="fade">
                                      <p:cBhvr>
                                        <p:cTn id="48" dur="1000"/>
                                        <p:tgtEl>
                                          <p:spTgt spid="3">
                                            <p:txEl>
                                              <p:pRg st="3" end="3"/>
                                            </p:txEl>
                                          </p:spTgt>
                                        </p:tgtEl>
                                      </p:cBhvr>
                                    </p:animEffect>
                                    <p:anim calcmode="lin" valueType="num">
                                      <p:cBhvr>
                                        <p:cTn id="4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Effect transition="in" filter="fade">
                                      <p:cBhvr>
                                        <p:cTn id="55" dur="1000"/>
                                        <p:tgtEl>
                                          <p:spTgt spid="3">
                                            <p:txEl>
                                              <p:pRg st="4" end="4"/>
                                            </p:txEl>
                                          </p:spTgt>
                                        </p:tgtEl>
                                      </p:cBhvr>
                                    </p:animEffect>
                                    <p:anim calcmode="lin" valueType="num">
                                      <p:cBhvr>
                                        <p:cTn id="5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a:extLst>
              <a:ext uri="{FF2B5EF4-FFF2-40B4-BE49-F238E27FC236}">
                <a16:creationId xmlns:a16="http://schemas.microsoft.com/office/drawing/2014/main" id="{E2C586EA-15ED-4AF6-BFA1-C8A67515AC0F}"/>
              </a:ext>
            </a:extLst>
          </p:cNvPr>
          <p:cNvSpPr>
            <a:spLocks noGrp="1" noChangeArrowheads="1"/>
          </p:cNvSpPr>
          <p:nvPr>
            <p:ph type="title"/>
          </p:nvPr>
        </p:nvSpPr>
        <p:spPr>
          <a:xfrm>
            <a:off x="611560" y="188640"/>
            <a:ext cx="7488832" cy="1524000"/>
          </a:xfrm>
        </p:spPr>
        <p:txBody>
          <a:bodyPr>
            <a:normAutofit/>
          </a:bodyPr>
          <a:lstStyle/>
          <a:p>
            <a:pPr eaLnBrk="1" hangingPunct="1">
              <a:defRPr/>
            </a:pPr>
            <a:r>
              <a:rPr lang="en-US" altLang="zh-CN" dirty="0">
                <a:solidFill>
                  <a:schemeClr val="tx1"/>
                </a:solidFill>
                <a:ea typeface="宋体" panose="02010600030101010101" pitchFamily="2" charset="-122"/>
              </a:rPr>
              <a:t>Main international arbitration tribunals</a:t>
            </a:r>
            <a:r>
              <a:rPr lang="en-US" altLang="zh-CN" dirty="0">
                <a:ea typeface="宋体" panose="02010600030101010101" pitchFamily="2" charset="-122"/>
              </a:rPr>
              <a:t>:</a:t>
            </a:r>
            <a:endParaRPr lang="zh-CN" altLang="en-US" dirty="0">
              <a:ea typeface="宋体" panose="02010600030101010101" pitchFamily="2" charset="-122"/>
            </a:endParaRPr>
          </a:p>
        </p:txBody>
      </p:sp>
      <p:sp>
        <p:nvSpPr>
          <p:cNvPr id="29699" name="Rectangle 3">
            <a:extLst>
              <a:ext uri="{FF2B5EF4-FFF2-40B4-BE49-F238E27FC236}">
                <a16:creationId xmlns:a16="http://schemas.microsoft.com/office/drawing/2014/main" id="{E4522D96-7669-4E1B-BA68-550123C5EC5C}"/>
              </a:ext>
            </a:extLst>
          </p:cNvPr>
          <p:cNvSpPr>
            <a:spLocks noGrp="1" noChangeArrowheads="1"/>
          </p:cNvSpPr>
          <p:nvPr>
            <p:ph idx="1"/>
          </p:nvPr>
        </p:nvSpPr>
        <p:spPr>
          <a:xfrm>
            <a:off x="611560" y="1916832"/>
            <a:ext cx="6554867" cy="3767670"/>
          </a:xfrm>
        </p:spPr>
        <p:txBody>
          <a:bodyPr>
            <a:normAutofit/>
          </a:bodyPr>
          <a:lstStyle/>
          <a:p>
            <a:pPr eaLnBrk="1" hangingPunct="1"/>
            <a:r>
              <a:rPr lang="en-US" altLang="zh-CN" sz="2800" b="1" dirty="0">
                <a:ea typeface="宋体" panose="02010600030101010101" pitchFamily="2" charset="-122"/>
              </a:rPr>
              <a:t>ICC</a:t>
            </a:r>
          </a:p>
          <a:p>
            <a:r>
              <a:rPr lang="en-US" altLang="zh-CN" sz="2800" b="1" dirty="0">
                <a:ea typeface="宋体" panose="02010600030101010101" pitchFamily="2" charset="-122"/>
              </a:rPr>
              <a:t>AAA</a:t>
            </a:r>
          </a:p>
          <a:p>
            <a:r>
              <a:rPr lang="en-US" altLang="zh-CN" sz="2800" b="1" dirty="0">
                <a:ea typeface="宋体" panose="02010600030101010101" pitchFamily="2" charset="-122"/>
              </a:rPr>
              <a:t>LCIA</a:t>
            </a:r>
          </a:p>
          <a:p>
            <a:r>
              <a:rPr lang="en-US" altLang="zh-CN" sz="2800" b="1" dirty="0">
                <a:ea typeface="宋体" panose="02010600030101010101" pitchFamily="2" charset="-122"/>
              </a:rPr>
              <a:t>AISCC</a:t>
            </a:r>
          </a:p>
          <a:p>
            <a:pPr eaLnBrk="1" hangingPunct="1"/>
            <a:r>
              <a:rPr lang="en-US" altLang="zh-CN" sz="2800" b="1" dirty="0">
                <a:ea typeface="宋体" panose="02010600030101010101" pitchFamily="2" charset="-122"/>
              </a:rPr>
              <a:t>HKIAC</a:t>
            </a:r>
          </a:p>
          <a:p>
            <a:pPr eaLnBrk="1" hangingPunct="1"/>
            <a:r>
              <a:rPr lang="en-US" altLang="zh-CN" sz="2800" b="1" dirty="0">
                <a:solidFill>
                  <a:srgbClr val="FF0000"/>
                </a:solidFill>
                <a:ea typeface="宋体" panose="02010600030101010101" pitchFamily="2" charset="-122"/>
              </a:rPr>
              <a:t>CIETAC</a:t>
            </a:r>
          </a:p>
        </p:txBody>
      </p:sp>
      <p:pic>
        <p:nvPicPr>
          <p:cNvPr id="5" name="Picture 4">
            <a:extLst>
              <a:ext uri="{FF2B5EF4-FFF2-40B4-BE49-F238E27FC236}">
                <a16:creationId xmlns:a16="http://schemas.microsoft.com/office/drawing/2014/main" id="{4EE0A764-98FB-485B-ABAB-D65B3E5036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83768" y="1712640"/>
            <a:ext cx="6366303" cy="3695874"/>
          </a:xfrm>
          <a:prstGeom prst="rect">
            <a:avLst/>
          </a:prstGeom>
        </p:spPr>
      </p:pic>
    </p:spTree>
  </p:cSld>
  <p:clrMapOvr>
    <a:masterClrMapping/>
  </p:clrMapOvr>
  <p:transition>
    <p:pull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a:extLst>
              <a:ext uri="{FF2B5EF4-FFF2-40B4-BE49-F238E27FC236}">
                <a16:creationId xmlns:a16="http://schemas.microsoft.com/office/drawing/2014/main" id="{16AA5DDE-7DB2-45AB-ABC9-6AE31C221CE8}"/>
              </a:ext>
            </a:extLst>
          </p:cNvPr>
          <p:cNvSpPr>
            <a:spLocks noGrp="1" noChangeArrowheads="1"/>
          </p:cNvSpPr>
          <p:nvPr>
            <p:ph type="title"/>
          </p:nvPr>
        </p:nvSpPr>
        <p:spPr>
          <a:xfrm>
            <a:off x="467544" y="260648"/>
            <a:ext cx="7598196" cy="1524000"/>
          </a:xfrm>
        </p:spPr>
        <p:txBody>
          <a:bodyPr/>
          <a:lstStyle/>
          <a:p>
            <a:pPr eaLnBrk="1" hangingPunct="1">
              <a:defRPr/>
            </a:pPr>
            <a:r>
              <a:rPr lang="en-US" altLang="zh-CN" sz="3600" dirty="0">
                <a:ea typeface="宋体" panose="02010600030101010101" pitchFamily="2" charset="-122"/>
              </a:rPr>
              <a:t>SAMPLE ARBITRATION CLAUSE:</a:t>
            </a:r>
            <a:endParaRPr lang="zh-CN" altLang="en-US" sz="3600" dirty="0">
              <a:ea typeface="宋体" panose="02010600030101010101" pitchFamily="2" charset="-122"/>
            </a:endParaRPr>
          </a:p>
        </p:txBody>
      </p:sp>
      <p:sp>
        <p:nvSpPr>
          <p:cNvPr id="27651" name="Rectangle 3">
            <a:extLst>
              <a:ext uri="{FF2B5EF4-FFF2-40B4-BE49-F238E27FC236}">
                <a16:creationId xmlns:a16="http://schemas.microsoft.com/office/drawing/2014/main" id="{90E3C452-C153-4D12-A284-88C3F6F3FBB4}"/>
              </a:ext>
            </a:extLst>
          </p:cNvPr>
          <p:cNvSpPr>
            <a:spLocks noGrp="1" noChangeArrowheads="1"/>
          </p:cNvSpPr>
          <p:nvPr>
            <p:ph idx="1"/>
          </p:nvPr>
        </p:nvSpPr>
        <p:spPr>
          <a:xfrm>
            <a:off x="899592" y="1677554"/>
            <a:ext cx="6554867" cy="3767670"/>
          </a:xfrm>
        </p:spPr>
        <p:txBody>
          <a:bodyPr>
            <a:normAutofit/>
          </a:bodyPr>
          <a:lstStyle/>
          <a:p>
            <a:pPr>
              <a:lnSpc>
                <a:spcPct val="80000"/>
              </a:lnSpc>
            </a:pPr>
            <a:endParaRPr lang="zh-CN" altLang="en-US" dirty="0"/>
          </a:p>
        </p:txBody>
      </p:sp>
      <p:sp>
        <p:nvSpPr>
          <p:cNvPr id="2" name="Scroll: Vertical 1">
            <a:extLst>
              <a:ext uri="{FF2B5EF4-FFF2-40B4-BE49-F238E27FC236}">
                <a16:creationId xmlns:a16="http://schemas.microsoft.com/office/drawing/2014/main" id="{BCCFE76C-9B8B-46B4-87F7-C76AF343A023}"/>
              </a:ext>
            </a:extLst>
          </p:cNvPr>
          <p:cNvSpPr/>
          <p:nvPr/>
        </p:nvSpPr>
        <p:spPr>
          <a:xfrm>
            <a:off x="-7987" y="1871551"/>
            <a:ext cx="5221932" cy="4248472"/>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i="1" dirty="0"/>
              <a:t>Any dispute arising from or in connection with this contract shall be submitted to China International Economic and Trade Arbitration Commission, South China Sub-Commission for arbitration which shall be conducted in accordance with the Commission's arbitration rules in effect at the time of applying for arbitration. The arbitral award is final and binding upon both parties. </a:t>
            </a:r>
          </a:p>
        </p:txBody>
      </p:sp>
      <p:sp>
        <p:nvSpPr>
          <p:cNvPr id="4" name="Callout: Bent Line with Border and Accent Bar 3">
            <a:extLst>
              <a:ext uri="{FF2B5EF4-FFF2-40B4-BE49-F238E27FC236}">
                <a16:creationId xmlns:a16="http://schemas.microsoft.com/office/drawing/2014/main" id="{9FB5D4F1-5F79-435E-A3D7-C676DAD3C9BB}"/>
              </a:ext>
            </a:extLst>
          </p:cNvPr>
          <p:cNvSpPr/>
          <p:nvPr/>
        </p:nvSpPr>
        <p:spPr>
          <a:xfrm>
            <a:off x="5902755" y="1400945"/>
            <a:ext cx="3103408" cy="4836367"/>
          </a:xfrm>
          <a:prstGeom prst="accentBorderCallout2">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dirty="0"/>
              <a:t>the parties may also include the following matters: </a:t>
            </a:r>
          </a:p>
          <a:p>
            <a:pPr marL="285750" indent="-285750">
              <a:buFont typeface="Arial" panose="020B0604020202020204" pitchFamily="34" charset="0"/>
              <a:buChar char="•"/>
            </a:pPr>
            <a:r>
              <a:rPr lang="en-US" altLang="zh-CN" dirty="0"/>
              <a:t>Venue of Arbitration,</a:t>
            </a:r>
          </a:p>
          <a:p>
            <a:pPr marL="285750" indent="-285750">
              <a:buFont typeface="Arial" panose="020B0604020202020204" pitchFamily="34" charset="0"/>
              <a:buChar char="•"/>
            </a:pPr>
            <a:r>
              <a:rPr lang="en-US" altLang="zh-CN" dirty="0"/>
              <a:t>Language of Arbitration,</a:t>
            </a:r>
          </a:p>
          <a:p>
            <a:pPr marL="285750" indent="-285750">
              <a:buFont typeface="Arial" panose="020B0604020202020204" pitchFamily="34" charset="0"/>
              <a:buChar char="•"/>
            </a:pPr>
            <a:r>
              <a:rPr lang="en-US" altLang="zh-CN" dirty="0"/>
              <a:t>Applicable Law,</a:t>
            </a:r>
          </a:p>
          <a:p>
            <a:pPr marL="285750" indent="-285750">
              <a:buFont typeface="Arial" panose="020B0604020202020204" pitchFamily="34" charset="0"/>
              <a:buChar char="•"/>
            </a:pPr>
            <a:r>
              <a:rPr lang="en-US" altLang="zh-CN" dirty="0"/>
              <a:t>Nationality of Arbitrators, </a:t>
            </a:r>
          </a:p>
          <a:p>
            <a:pPr marL="285750" indent="-285750">
              <a:buFont typeface="Arial" panose="020B0604020202020204" pitchFamily="34" charset="0"/>
              <a:buChar char="•"/>
            </a:pPr>
            <a:r>
              <a:rPr lang="en-US" altLang="zh-CN" dirty="0"/>
              <a:t>Number of Arbitrators,</a:t>
            </a:r>
          </a:p>
          <a:p>
            <a:pPr marL="285750" indent="-285750">
              <a:buFont typeface="Arial" panose="020B0604020202020204" pitchFamily="34" charset="0"/>
              <a:buChar char="•"/>
            </a:pPr>
            <a:r>
              <a:rPr lang="en-US" altLang="zh-CN" dirty="0"/>
              <a:t>Application of Ordinary Procedure or Summary Procedure, etc. </a:t>
            </a: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a:extLst>
              <a:ext uri="{FF2B5EF4-FFF2-40B4-BE49-F238E27FC236}">
                <a16:creationId xmlns:a16="http://schemas.microsoft.com/office/drawing/2014/main" id="{67685FD5-E169-48C2-BD3F-3AF151ED6879}"/>
              </a:ext>
            </a:extLst>
          </p:cNvPr>
          <p:cNvSpPr>
            <a:spLocks noGrp="1" noChangeArrowheads="1"/>
          </p:cNvSpPr>
          <p:nvPr>
            <p:ph type="title"/>
          </p:nvPr>
        </p:nvSpPr>
        <p:spPr>
          <a:xfrm>
            <a:off x="611560" y="0"/>
            <a:ext cx="7416824" cy="1524000"/>
          </a:xfrm>
        </p:spPr>
        <p:txBody>
          <a:bodyPr>
            <a:normAutofit/>
          </a:bodyPr>
          <a:lstStyle/>
          <a:p>
            <a:pPr eaLnBrk="1" hangingPunct="1">
              <a:defRPr/>
            </a:pPr>
            <a:r>
              <a:rPr lang="en-US" altLang="zh-CN" sz="3800" b="1" dirty="0">
                <a:ea typeface="宋体" panose="02010600030101010101" pitchFamily="2" charset="-122"/>
              </a:rPr>
              <a:t>BASIC STEPS IN ARBITRATION</a:t>
            </a:r>
            <a:endParaRPr lang="zh-CN" altLang="en-US" sz="3800" b="1" dirty="0">
              <a:ea typeface="宋体" panose="02010600030101010101" pitchFamily="2" charset="-122"/>
            </a:endParaRPr>
          </a:p>
        </p:txBody>
      </p:sp>
      <p:sp>
        <p:nvSpPr>
          <p:cNvPr id="25603" name="Rectangle 3">
            <a:extLst>
              <a:ext uri="{FF2B5EF4-FFF2-40B4-BE49-F238E27FC236}">
                <a16:creationId xmlns:a16="http://schemas.microsoft.com/office/drawing/2014/main" id="{2886CAF9-67ED-4365-BEC4-CD1D5851E87B}"/>
              </a:ext>
            </a:extLst>
          </p:cNvPr>
          <p:cNvSpPr>
            <a:spLocks noGrp="1" noChangeArrowheads="1"/>
          </p:cNvSpPr>
          <p:nvPr>
            <p:ph idx="1"/>
          </p:nvPr>
        </p:nvSpPr>
        <p:spPr>
          <a:xfrm>
            <a:off x="395287" y="1700808"/>
            <a:ext cx="8353425" cy="4686300"/>
          </a:xfrm>
        </p:spPr>
        <p:txBody>
          <a:bodyPr>
            <a:normAutofit lnSpcReduction="10000"/>
          </a:bodyPr>
          <a:lstStyle/>
          <a:p>
            <a:pPr marL="609600" indent="-609600" eaLnBrk="1" hangingPunct="1">
              <a:lnSpc>
                <a:spcPct val="90000"/>
              </a:lnSpc>
              <a:buFont typeface="Wingdings" panose="05000000000000000000" pitchFamily="2" charset="2"/>
              <a:buAutoNum type="arabicPeriod"/>
            </a:pPr>
            <a:r>
              <a:rPr lang="en-US" altLang="zh-CN" sz="2600" dirty="0">
                <a:ea typeface="宋体" panose="02010600030101010101" pitchFamily="2" charset="-122"/>
              </a:rPr>
              <a:t>an agreement to resolve the matter through arbitration </a:t>
            </a:r>
          </a:p>
          <a:p>
            <a:pPr marL="609600" indent="-609600" eaLnBrk="1" hangingPunct="1">
              <a:lnSpc>
                <a:spcPct val="90000"/>
              </a:lnSpc>
              <a:buFont typeface="Wingdings" panose="05000000000000000000" pitchFamily="2" charset="2"/>
              <a:buAutoNum type="arabicPeriod"/>
            </a:pPr>
            <a:r>
              <a:rPr lang="en-US" altLang="zh-CN" sz="2600" dirty="0">
                <a:ea typeface="宋体" panose="02010600030101010101" pitchFamily="2" charset="-122"/>
              </a:rPr>
              <a:t>Application in arbitration institution</a:t>
            </a:r>
          </a:p>
          <a:p>
            <a:pPr marL="609600" indent="-609600">
              <a:lnSpc>
                <a:spcPct val="90000"/>
              </a:lnSpc>
              <a:buFont typeface="Wingdings" panose="05000000000000000000" pitchFamily="2" charset="2"/>
              <a:buAutoNum type="arabicPeriod"/>
            </a:pPr>
            <a:r>
              <a:rPr lang="en-US" altLang="zh-CN" sz="2600" dirty="0">
                <a:ea typeface="宋体" panose="02010600030101010101" pitchFamily="2" charset="-122"/>
              </a:rPr>
              <a:t>Arbitrator(s) selection</a:t>
            </a:r>
          </a:p>
          <a:p>
            <a:pPr marL="609600" indent="-609600" eaLnBrk="1" hangingPunct="1">
              <a:lnSpc>
                <a:spcPct val="90000"/>
              </a:lnSpc>
              <a:buFont typeface="Wingdings" panose="05000000000000000000" pitchFamily="2" charset="2"/>
              <a:buAutoNum type="arabicPeriod"/>
            </a:pPr>
            <a:r>
              <a:rPr lang="en-US" altLang="zh-CN" sz="2600" dirty="0">
                <a:ea typeface="宋体" panose="02010600030101010101" pitchFamily="2" charset="-122"/>
              </a:rPr>
              <a:t>the arbitrator contacts all parties and a schedule will be set. </a:t>
            </a:r>
          </a:p>
          <a:p>
            <a:pPr marL="609600" indent="-609600">
              <a:lnSpc>
                <a:spcPct val="90000"/>
              </a:lnSpc>
              <a:buFont typeface="Wingdings" panose="05000000000000000000" pitchFamily="2" charset="2"/>
              <a:buAutoNum type="arabicPeriod"/>
            </a:pPr>
            <a:r>
              <a:rPr lang="en-US" altLang="zh-CN" sz="2600" dirty="0">
                <a:ea typeface="宋体" panose="02010600030101010101" pitchFamily="2" charset="-122"/>
              </a:rPr>
              <a:t>arbitration hearing, all evidence has been submitted </a:t>
            </a:r>
          </a:p>
          <a:p>
            <a:pPr marL="609600" indent="-609600">
              <a:lnSpc>
                <a:spcPct val="90000"/>
              </a:lnSpc>
              <a:buFont typeface="Wingdings" panose="05000000000000000000" pitchFamily="2" charset="2"/>
              <a:buAutoNum type="arabicPeriod"/>
            </a:pPr>
            <a:r>
              <a:rPr lang="en-US" altLang="zh-CN" sz="2600" dirty="0">
                <a:ea typeface="宋体" panose="02010600030101010101" pitchFamily="2" charset="-122"/>
              </a:rPr>
              <a:t>arbitrator's award</a:t>
            </a:r>
          </a:p>
          <a:p>
            <a:pPr marL="609600" indent="-609600" eaLnBrk="1" hangingPunct="1">
              <a:lnSpc>
                <a:spcPct val="90000"/>
              </a:lnSpc>
              <a:buFont typeface="Wingdings" panose="05000000000000000000" pitchFamily="2" charset="2"/>
              <a:buAutoNum type="arabicPeriod"/>
            </a:pPr>
            <a:r>
              <a:rPr lang="en-US" altLang="zh-CN" sz="2600" dirty="0">
                <a:ea typeface="宋体" panose="02010600030101010101" pitchFamily="2" charset="-122"/>
              </a:rPr>
              <a:t>The arbitration must be </a:t>
            </a:r>
            <a:r>
              <a:rPr lang="en-US" altLang="zh-CN" sz="2600" dirty="0">
                <a:solidFill>
                  <a:srgbClr val="FF0000"/>
                </a:solidFill>
                <a:ea typeface="宋体" panose="02010600030101010101" pitchFamily="2" charset="-122"/>
              </a:rPr>
              <a:t>enforced</a:t>
            </a:r>
            <a:r>
              <a:rPr lang="en-US" altLang="zh-CN" sz="2600" dirty="0">
                <a:ea typeface="宋体" panose="02010600030101010101" pitchFamily="2" charset="-122"/>
              </a:rPr>
              <a:t> through the court system</a:t>
            </a:r>
          </a:p>
          <a:p>
            <a:pPr marL="609600" indent="-609600" eaLnBrk="1" hangingPunct="1">
              <a:lnSpc>
                <a:spcPct val="90000"/>
              </a:lnSpc>
              <a:buFont typeface="Wingdings" panose="05000000000000000000" pitchFamily="2" charset="2"/>
              <a:buNone/>
            </a:pPr>
            <a:endParaRPr lang="zh-CN" altLang="en-US" sz="2800" dirty="0">
              <a:ea typeface="宋体" panose="02010600030101010101" pitchFamily="2" charset="-122"/>
            </a:endParaRPr>
          </a:p>
        </p:txBody>
      </p:sp>
    </p:spTree>
  </p:cSld>
  <p:clrMapOvr>
    <a:masterClrMapping/>
  </p:clrMapOvr>
  <p:transition>
    <p:pull dir="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a:extLst>
              <a:ext uri="{FF2B5EF4-FFF2-40B4-BE49-F238E27FC236}">
                <a16:creationId xmlns:a16="http://schemas.microsoft.com/office/drawing/2014/main" id="{30CECA92-1FCE-404E-A102-1BFCDAD83A7A}"/>
              </a:ext>
            </a:extLst>
          </p:cNvPr>
          <p:cNvSpPr>
            <a:spLocks noGrp="1"/>
          </p:cNvSpPr>
          <p:nvPr>
            <p:ph type="title"/>
          </p:nvPr>
        </p:nvSpPr>
        <p:spPr>
          <a:xfrm>
            <a:off x="533400" y="404664"/>
            <a:ext cx="6554867" cy="1524000"/>
          </a:xfrm>
        </p:spPr>
        <p:txBody>
          <a:bodyPr>
            <a:normAutofit/>
          </a:bodyPr>
          <a:lstStyle/>
          <a:p>
            <a:pPr eaLnBrk="1" fontAlgn="auto" hangingPunct="1">
              <a:spcAft>
                <a:spcPts val="0"/>
              </a:spcAft>
              <a:defRPr/>
            </a:pPr>
            <a:r>
              <a:rPr lang="en-US" altLang="zh-CN" sz="3200" dirty="0"/>
              <a:t>Enforcement of Awards </a:t>
            </a:r>
            <a:endParaRPr lang="zh-CN" altLang="en-US" sz="3200" dirty="0"/>
          </a:p>
        </p:txBody>
      </p:sp>
      <p:sp>
        <p:nvSpPr>
          <p:cNvPr id="10243" name="内容占位符 2">
            <a:extLst>
              <a:ext uri="{FF2B5EF4-FFF2-40B4-BE49-F238E27FC236}">
                <a16:creationId xmlns:a16="http://schemas.microsoft.com/office/drawing/2014/main" id="{B0186019-8BE6-4018-B710-E3C38B730730}"/>
              </a:ext>
            </a:extLst>
          </p:cNvPr>
          <p:cNvSpPr>
            <a:spLocks noGrp="1"/>
          </p:cNvSpPr>
          <p:nvPr>
            <p:ph idx="1"/>
          </p:nvPr>
        </p:nvSpPr>
        <p:spPr>
          <a:xfrm>
            <a:off x="251520" y="1412776"/>
            <a:ext cx="8359080" cy="4487750"/>
          </a:xfrm>
        </p:spPr>
        <p:txBody>
          <a:bodyPr>
            <a:normAutofit/>
          </a:bodyPr>
          <a:lstStyle/>
          <a:p>
            <a:pPr marL="365760" indent="-283464" eaLnBrk="1" fontAlgn="auto" hangingPunct="1">
              <a:spcAft>
                <a:spcPts val="0"/>
              </a:spcAft>
              <a:buFont typeface="Wingdings 2"/>
              <a:buChar char=""/>
              <a:defRPr/>
            </a:pPr>
            <a:r>
              <a:rPr lang="en-US" altLang="zh-CN" sz="2800" dirty="0"/>
              <a:t>The New York Convention</a:t>
            </a:r>
          </a:p>
          <a:p>
            <a:pPr marL="640080" lvl="1" indent="-237744">
              <a:spcAft>
                <a:spcPts val="0"/>
              </a:spcAft>
              <a:buFont typeface="Verdana"/>
              <a:buChar char="◦"/>
              <a:defRPr/>
            </a:pPr>
            <a:r>
              <a:rPr lang="en-US" altLang="zh-CN" sz="2400" dirty="0"/>
              <a:t>The Convention requires courts of contracting states to give effect to private agreements to arbitrate and to recognize and enforce arbitration awards made in other contracting states.</a:t>
            </a:r>
            <a:endParaRPr lang="zh-CN" alt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D125F-B5D6-44BF-A66A-E7321DBAB6AB}"/>
              </a:ext>
            </a:extLst>
          </p:cNvPr>
          <p:cNvSpPr>
            <a:spLocks noGrp="1"/>
          </p:cNvSpPr>
          <p:nvPr>
            <p:ph type="title"/>
          </p:nvPr>
        </p:nvSpPr>
        <p:spPr/>
        <p:txBody>
          <a:bodyPr/>
          <a:lstStyle/>
          <a:p>
            <a:endParaRPr lang="zh-CN" altLang="en-US" dirty="0"/>
          </a:p>
        </p:txBody>
      </p:sp>
      <p:pic>
        <p:nvPicPr>
          <p:cNvPr id="4" name="Content Placeholder 3">
            <a:extLst>
              <a:ext uri="{FF2B5EF4-FFF2-40B4-BE49-F238E27FC236}">
                <a16:creationId xmlns:a16="http://schemas.microsoft.com/office/drawing/2014/main" id="{F08C734B-2537-4E3E-BFC0-FD2DF1ED87DE}"/>
              </a:ext>
            </a:extLst>
          </p:cNvPr>
          <p:cNvPicPr>
            <a:picLocks noGrp="1" noChangeAspect="1"/>
          </p:cNvPicPr>
          <p:nvPr>
            <p:ph idx="1"/>
          </p:nvPr>
        </p:nvPicPr>
        <p:blipFill>
          <a:blip r:embed="rId2"/>
          <a:stretch>
            <a:fillRect/>
          </a:stretch>
        </p:blipFill>
        <p:spPr>
          <a:xfrm>
            <a:off x="0" y="838200"/>
            <a:ext cx="9203977" cy="5471120"/>
          </a:xfrm>
          <a:prstGeom prst="rect">
            <a:avLst/>
          </a:prstGeom>
        </p:spPr>
      </p:pic>
    </p:spTree>
    <p:extLst>
      <p:ext uri="{BB962C8B-B14F-4D97-AF65-F5344CB8AC3E}">
        <p14:creationId xmlns:p14="http://schemas.microsoft.com/office/powerpoint/2010/main" val="2814282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5A993-8E38-404D-853D-8D762E0EDDA8}"/>
              </a:ext>
            </a:extLst>
          </p:cNvPr>
          <p:cNvSpPr>
            <a:spLocks noGrp="1"/>
          </p:cNvSpPr>
          <p:nvPr>
            <p:ph type="title"/>
          </p:nvPr>
        </p:nvSpPr>
        <p:spPr>
          <a:xfrm>
            <a:off x="657324" y="267482"/>
            <a:ext cx="6554867" cy="1524000"/>
          </a:xfrm>
        </p:spPr>
        <p:txBody>
          <a:bodyPr/>
          <a:lstStyle/>
          <a:p>
            <a:r>
              <a:rPr lang="en-US" altLang="zh-CN" cap="none" dirty="0"/>
              <a:t>Chapter objectives</a:t>
            </a:r>
            <a:endParaRPr lang="zh-CN" altLang="en-US" cap="none" dirty="0"/>
          </a:p>
        </p:txBody>
      </p:sp>
      <p:sp>
        <p:nvSpPr>
          <p:cNvPr id="3" name="Content Placeholder 2">
            <a:extLst>
              <a:ext uri="{FF2B5EF4-FFF2-40B4-BE49-F238E27FC236}">
                <a16:creationId xmlns:a16="http://schemas.microsoft.com/office/drawing/2014/main" id="{252B3F8A-A955-4AB9-8404-D6AEAD34CBE3}"/>
              </a:ext>
            </a:extLst>
          </p:cNvPr>
          <p:cNvSpPr>
            <a:spLocks noGrp="1"/>
          </p:cNvSpPr>
          <p:nvPr>
            <p:ph idx="1"/>
          </p:nvPr>
        </p:nvSpPr>
        <p:spPr>
          <a:xfrm>
            <a:off x="683567" y="1844824"/>
            <a:ext cx="7200801" cy="3983694"/>
          </a:xfrm>
        </p:spPr>
        <p:txBody>
          <a:bodyPr/>
          <a:lstStyle/>
          <a:p>
            <a:pPr lvl="0"/>
            <a:r>
              <a:rPr lang="en-US" altLang="zh-CN" b="1" dirty="0">
                <a:solidFill>
                  <a:schemeClr val="bg1"/>
                </a:solidFill>
              </a:rPr>
              <a:t>The role of jurisdiction and service of process in commencing international litigation;</a:t>
            </a:r>
            <a:endParaRPr lang="zh-CN" altLang="zh-CN" dirty="0">
              <a:solidFill>
                <a:schemeClr val="bg1"/>
              </a:solidFill>
            </a:endParaRPr>
          </a:p>
          <a:p>
            <a:pPr lvl="0"/>
            <a:r>
              <a:rPr lang="en-US" altLang="zh-CN" b="1" dirty="0">
                <a:solidFill>
                  <a:schemeClr val="bg1"/>
                </a:solidFill>
              </a:rPr>
              <a:t>Factors weighed by courts in selecting the law to apply a dispute;</a:t>
            </a:r>
            <a:endParaRPr lang="zh-CN" altLang="zh-CN" dirty="0">
              <a:solidFill>
                <a:schemeClr val="bg1"/>
              </a:solidFill>
            </a:endParaRPr>
          </a:p>
          <a:p>
            <a:pPr lvl="0"/>
            <a:r>
              <a:rPr lang="en-US" altLang="zh-CN" b="1" dirty="0">
                <a:solidFill>
                  <a:schemeClr val="bg1"/>
                </a:solidFill>
              </a:rPr>
              <a:t>The difficulties to enforce a foreign judgement; </a:t>
            </a:r>
            <a:endParaRPr lang="zh-CN" altLang="zh-CN" dirty="0">
              <a:solidFill>
                <a:schemeClr val="bg1"/>
              </a:solidFill>
            </a:endParaRPr>
          </a:p>
          <a:p>
            <a:pPr lvl="0"/>
            <a:r>
              <a:rPr lang="en-US" altLang="zh-CN" b="1" dirty="0">
                <a:solidFill>
                  <a:schemeClr val="bg1"/>
                </a:solidFill>
              </a:rPr>
              <a:t>The role of arbitration in international commercial dispute resolution;</a:t>
            </a:r>
            <a:endParaRPr lang="zh-CN" altLang="zh-CN" dirty="0">
              <a:solidFill>
                <a:schemeClr val="bg1"/>
              </a:solidFill>
            </a:endParaRPr>
          </a:p>
          <a:p>
            <a:pPr lvl="0"/>
            <a:r>
              <a:rPr lang="en-US" altLang="zh-CN" b="1" dirty="0">
                <a:solidFill>
                  <a:schemeClr val="bg1"/>
                </a:solidFill>
              </a:rPr>
              <a:t>The importance of the New York Convention in enforcing arbitration awards.</a:t>
            </a:r>
            <a:endParaRPr lang="zh-CN" altLang="zh-CN" dirty="0">
              <a:solidFill>
                <a:schemeClr val="bg1"/>
              </a:solidFill>
            </a:endParaRPr>
          </a:p>
        </p:txBody>
      </p:sp>
    </p:spTree>
    <p:extLst>
      <p:ext uri="{BB962C8B-B14F-4D97-AF65-F5344CB8AC3E}">
        <p14:creationId xmlns:p14="http://schemas.microsoft.com/office/powerpoint/2010/main" val="17765665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内容占位符 2">
            <a:extLst>
              <a:ext uri="{FF2B5EF4-FFF2-40B4-BE49-F238E27FC236}">
                <a16:creationId xmlns:a16="http://schemas.microsoft.com/office/drawing/2014/main" id="{72133089-1172-475A-9A09-F5548115E618}"/>
              </a:ext>
            </a:extLst>
          </p:cNvPr>
          <p:cNvSpPr>
            <a:spLocks noGrp="1"/>
          </p:cNvSpPr>
          <p:nvPr>
            <p:ph idx="1"/>
          </p:nvPr>
        </p:nvSpPr>
        <p:spPr>
          <a:xfrm>
            <a:off x="-180528" y="-171400"/>
            <a:ext cx="8729663" cy="5884118"/>
          </a:xfrm>
        </p:spPr>
        <p:txBody>
          <a:bodyPr>
            <a:normAutofit/>
          </a:bodyPr>
          <a:lstStyle/>
          <a:p>
            <a:pPr lvl="1" eaLnBrk="1" hangingPunct="1"/>
            <a:r>
              <a:rPr lang="en-US" altLang="zh-CN" sz="2800" dirty="0"/>
              <a:t>A state can </a:t>
            </a:r>
            <a:r>
              <a:rPr lang="en-US" altLang="zh-CN" sz="2800" dirty="0">
                <a:solidFill>
                  <a:srgbClr val="FF0000"/>
                </a:solidFill>
              </a:rPr>
              <a:t>refuse</a:t>
            </a:r>
            <a:r>
              <a:rPr lang="en-US" altLang="zh-CN" sz="2800" dirty="0"/>
              <a:t> to recognize a foreign arbitration award to the following circumstances:</a:t>
            </a:r>
          </a:p>
          <a:p>
            <a:pPr marL="1371600" lvl="2" indent="-514350" eaLnBrk="1" hangingPunct="1">
              <a:buFont typeface="Calibri" panose="020F0502020204030204" pitchFamily="34" charset="0"/>
              <a:buAutoNum type="arabicPeriod"/>
            </a:pPr>
            <a:r>
              <a:rPr lang="en-US" altLang="zh-CN" sz="2400" dirty="0"/>
              <a:t>Agreement invalid</a:t>
            </a:r>
          </a:p>
          <a:p>
            <a:pPr marL="1371600" lvl="2" indent="-514350" eaLnBrk="1" hangingPunct="1">
              <a:buFont typeface="Calibri" panose="020F0502020204030204" pitchFamily="34" charset="0"/>
              <a:buAutoNum type="arabicPeriod"/>
            </a:pPr>
            <a:r>
              <a:rPr lang="en-US" altLang="zh-CN" sz="2400" dirty="0"/>
              <a:t>No proper notice of the arbitration was given</a:t>
            </a:r>
          </a:p>
          <a:p>
            <a:pPr marL="1371600" lvl="2" indent="-514350" eaLnBrk="1" hangingPunct="1">
              <a:buFont typeface="Calibri" panose="020F0502020204030204" pitchFamily="34" charset="0"/>
              <a:buAutoNum type="arabicPeriod"/>
            </a:pPr>
            <a:r>
              <a:rPr lang="en-US" altLang="zh-CN" sz="2400" dirty="0"/>
              <a:t>The award deals with a matter outside the terms of the arbitration.</a:t>
            </a:r>
          </a:p>
          <a:p>
            <a:pPr marL="1371600" lvl="2" indent="-514350" eaLnBrk="1" hangingPunct="1">
              <a:buFont typeface="Calibri" panose="020F0502020204030204" pitchFamily="34" charset="0"/>
              <a:buAutoNum type="arabicPeriod"/>
            </a:pPr>
            <a:r>
              <a:rPr lang="en-US" altLang="zh-CN" sz="2400" dirty="0"/>
              <a:t>The  arbitration tribunal was not constituted in accordance with the agreement.</a:t>
            </a:r>
          </a:p>
          <a:p>
            <a:pPr marL="1371600" lvl="2" indent="-514350" eaLnBrk="1" hangingPunct="1">
              <a:buFont typeface="Calibri" panose="020F0502020204030204" pitchFamily="34" charset="0"/>
              <a:buAutoNum type="arabicPeriod"/>
            </a:pPr>
            <a:r>
              <a:rPr lang="en-US" altLang="zh-CN" sz="2400" dirty="0"/>
              <a:t>The subject matter of  the dispute is not capable of settlement by arbitration in that country.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F533E26C-D585-4305-96B2-8FF46DDB9E60}"/>
              </a:ext>
            </a:extLst>
          </p:cNvPr>
          <p:cNvSpPr>
            <a:spLocks noGrp="1" noChangeArrowheads="1"/>
          </p:cNvSpPr>
          <p:nvPr>
            <p:ph type="title"/>
          </p:nvPr>
        </p:nvSpPr>
        <p:spPr>
          <a:xfrm>
            <a:off x="683568" y="533400"/>
            <a:ext cx="6554867" cy="1524000"/>
          </a:xfrm>
        </p:spPr>
        <p:txBody>
          <a:bodyPr>
            <a:normAutofit fontScale="90000"/>
          </a:bodyPr>
          <a:lstStyle/>
          <a:p>
            <a:pPr eaLnBrk="1" hangingPunct="1">
              <a:defRPr/>
            </a:pPr>
            <a:r>
              <a:rPr lang="en-US" altLang="zh-CN" sz="4000" dirty="0">
                <a:ea typeface="宋体" panose="02010600030101010101" pitchFamily="2" charset="-122"/>
              </a:rPr>
              <a:t>If you have a dispute with somebody, how would you do?</a:t>
            </a:r>
          </a:p>
        </p:txBody>
      </p:sp>
      <p:pic>
        <p:nvPicPr>
          <p:cNvPr id="7172" name="Picture 5" descr="cartoon1_010704">
            <a:extLst>
              <a:ext uri="{FF2B5EF4-FFF2-40B4-BE49-F238E27FC236}">
                <a16:creationId xmlns:a16="http://schemas.microsoft.com/office/drawing/2014/main" id="{685040E6-72CC-4141-94F7-BCF82362AD6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2276872"/>
            <a:ext cx="7058025" cy="441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ll dir="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19" name="Object 4">
            <a:extLst>
              <a:ext uri="{FF2B5EF4-FFF2-40B4-BE49-F238E27FC236}">
                <a16:creationId xmlns:a16="http://schemas.microsoft.com/office/drawing/2014/main" id="{AB782C5B-6CAD-4B29-AAC8-C455344AEA41}"/>
              </a:ext>
            </a:extLst>
          </p:cNvPr>
          <p:cNvGraphicFramePr>
            <a:graphicFrameLocks noGrp="1" noChangeAspect="1"/>
          </p:cNvGraphicFramePr>
          <p:nvPr>
            <p:ph type="title"/>
            <p:extLst>
              <p:ext uri="{D42A27DB-BD31-4B8C-83A1-F6EECF244321}">
                <p14:modId xmlns:p14="http://schemas.microsoft.com/office/powerpoint/2010/main" val="663333342"/>
              </p:ext>
            </p:extLst>
          </p:nvPr>
        </p:nvGraphicFramePr>
        <p:xfrm>
          <a:off x="1907704" y="908720"/>
          <a:ext cx="4104456" cy="4358999"/>
        </p:xfrm>
        <a:graphic>
          <a:graphicData uri="http://schemas.openxmlformats.org/presentationml/2006/ole">
            <mc:AlternateContent xmlns:mc="http://schemas.openxmlformats.org/markup-compatibility/2006">
              <mc:Choice xmlns:v="urn:schemas-microsoft-com:vml" Requires="v">
                <p:oleObj spid="_x0000_s9235" name="Clip" r:id="rId4" imgW="4579545" imgH="4864729" progId="MS_ClipArt_Gallery.2">
                  <p:embed/>
                </p:oleObj>
              </mc:Choice>
              <mc:Fallback>
                <p:oleObj name="Clip" r:id="rId4" imgW="4579545" imgH="4864729" progId="MS_ClipArt_Gallery.2">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7704" y="908720"/>
                        <a:ext cx="4104456" cy="4358999"/>
                      </a:xfrm>
                      <a:prstGeom prst="rect">
                        <a:avLst/>
                      </a:prstGeom>
                      <a:noFill/>
                      <a:ln>
                        <a:noFill/>
                      </a:ln>
                      <a:effectLst/>
                    </p:spPr>
                  </p:pic>
                </p:oleObj>
              </mc:Fallback>
            </mc:AlternateContent>
          </a:graphicData>
        </a:graphic>
      </p:graphicFrame>
      <p:sp>
        <p:nvSpPr>
          <p:cNvPr id="9218" name="Rectangle 3">
            <a:extLst>
              <a:ext uri="{FF2B5EF4-FFF2-40B4-BE49-F238E27FC236}">
                <a16:creationId xmlns:a16="http://schemas.microsoft.com/office/drawing/2014/main" id="{D365F5DB-0B12-472A-8762-140C80D29F26}"/>
              </a:ext>
            </a:extLst>
          </p:cNvPr>
          <p:cNvSpPr>
            <a:spLocks noGrp="1" noChangeArrowheads="1"/>
          </p:cNvSpPr>
          <p:nvPr>
            <p:ph idx="1"/>
          </p:nvPr>
        </p:nvSpPr>
        <p:spPr>
          <a:xfrm>
            <a:off x="1043608" y="5445224"/>
            <a:ext cx="6407150" cy="795337"/>
          </a:xfrm>
        </p:spPr>
        <p:txBody>
          <a:bodyPr>
            <a:normAutofit/>
          </a:bodyPr>
          <a:lstStyle/>
          <a:p>
            <a:pPr eaLnBrk="1" hangingPunct="1">
              <a:buFont typeface="Wingdings" panose="05000000000000000000" pitchFamily="2" charset="2"/>
              <a:buNone/>
            </a:pPr>
            <a:r>
              <a:rPr lang="en-US" altLang="zh-CN" sz="2800" dirty="0">
                <a:solidFill>
                  <a:schemeClr val="tx1"/>
                </a:solidFill>
                <a:ea typeface="宋体" panose="02010600030101010101" pitchFamily="2" charset="-122"/>
              </a:rPr>
              <a:t>One way to resolve a dispute!</a:t>
            </a:r>
            <a:endParaRPr lang="zh-CN" altLang="en-US" sz="2800" dirty="0">
              <a:solidFill>
                <a:schemeClr val="tx1"/>
              </a:solidFill>
              <a:ea typeface="宋体" panose="02010600030101010101" pitchFamily="2" charset="-122"/>
            </a:endParaRPr>
          </a:p>
        </p:txBody>
      </p:sp>
    </p:spTree>
  </p:cSld>
  <p:clrMapOvr>
    <a:masterClrMapping/>
  </p:clrMapOvr>
  <p:transition>
    <p:pull dir="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0" name="Rectangle 20">
            <a:extLst>
              <a:ext uri="{FF2B5EF4-FFF2-40B4-BE49-F238E27FC236}">
                <a16:creationId xmlns:a16="http://schemas.microsoft.com/office/drawing/2014/main" id="{0B77FCE8-9811-4658-9F82-0B7D4695FE28}"/>
              </a:ext>
            </a:extLst>
          </p:cNvPr>
          <p:cNvSpPr>
            <a:spLocks noGrp="1" noChangeArrowheads="1"/>
          </p:cNvSpPr>
          <p:nvPr>
            <p:ph type="title"/>
          </p:nvPr>
        </p:nvSpPr>
        <p:spPr/>
        <p:txBody>
          <a:bodyPr>
            <a:normAutofit/>
          </a:bodyPr>
          <a:lstStyle/>
          <a:p>
            <a:pPr eaLnBrk="1" hangingPunct="1">
              <a:defRPr/>
            </a:pPr>
            <a:r>
              <a:rPr lang="en-US" altLang="zh-CN" sz="2400" cap="none" dirty="0">
                <a:ea typeface="宋体" panose="02010600030101010101" pitchFamily="2" charset="-122"/>
              </a:rPr>
              <a:t>Or would you choose to --- </a:t>
            </a:r>
            <a:r>
              <a:rPr lang="en-US" altLang="zh-CN" sz="4000" dirty="0">
                <a:ea typeface="宋体" panose="02010600030101010101" pitchFamily="2" charset="-122"/>
              </a:rPr>
              <a:t/>
            </a:r>
            <a:br>
              <a:rPr lang="en-US" altLang="zh-CN" sz="4000" dirty="0">
                <a:ea typeface="宋体" panose="02010600030101010101" pitchFamily="2" charset="-122"/>
              </a:rPr>
            </a:br>
            <a:r>
              <a:rPr lang="en-US" altLang="zh-CN" sz="2800" dirty="0">
                <a:solidFill>
                  <a:schemeClr val="bg1"/>
                </a:solidFill>
                <a:ea typeface="宋体" panose="02010600030101010101" pitchFamily="2" charset="-122"/>
              </a:rPr>
              <a:t>judicial proceedings</a:t>
            </a:r>
          </a:p>
        </p:txBody>
      </p:sp>
      <p:pic>
        <p:nvPicPr>
          <p:cNvPr id="2" name="Content Placeholder 1">
            <a:extLst>
              <a:ext uri="{FF2B5EF4-FFF2-40B4-BE49-F238E27FC236}">
                <a16:creationId xmlns:a16="http://schemas.microsoft.com/office/drawing/2014/main" id="{BD675B05-8CC9-47E5-9575-9D31BEC1E723}"/>
              </a:ext>
            </a:extLst>
          </p:cNvPr>
          <p:cNvPicPr>
            <a:picLocks noGrp="1" noChangeAspect="1"/>
          </p:cNvPicPr>
          <p:nvPr>
            <p:ph idx="1"/>
          </p:nvPr>
        </p:nvPicPr>
        <p:blipFill>
          <a:blip r:embed="rId3"/>
          <a:stretch>
            <a:fillRect/>
          </a:stretch>
        </p:blipFill>
        <p:spPr>
          <a:xfrm>
            <a:off x="472784" y="548680"/>
            <a:ext cx="6763512" cy="3785548"/>
          </a:xfrm>
          <a:prstGeom prst="rect">
            <a:avLst/>
          </a:prstGeom>
        </p:spPr>
      </p:pic>
    </p:spTree>
  </p:cSld>
  <p:clrMapOvr>
    <a:masterClrMapping/>
  </p:clrMapOvr>
  <p:transition>
    <p:pull dir="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74FB2-B408-45D2-B640-13330F50FE9B}"/>
              </a:ext>
            </a:extLst>
          </p:cNvPr>
          <p:cNvSpPr>
            <a:spLocks noGrp="1"/>
          </p:cNvSpPr>
          <p:nvPr>
            <p:ph type="title"/>
          </p:nvPr>
        </p:nvSpPr>
        <p:spPr>
          <a:xfrm>
            <a:off x="611560" y="3795"/>
            <a:ext cx="6554867" cy="1524000"/>
          </a:xfrm>
        </p:spPr>
        <p:txBody>
          <a:bodyPr/>
          <a:lstStyle/>
          <a:p>
            <a:r>
              <a:rPr lang="en-US" altLang="zh-CN" dirty="0"/>
              <a:t>1. International Jurisdiction</a:t>
            </a:r>
            <a:endParaRPr lang="zh-CN" altLang="en-US" dirty="0"/>
          </a:p>
        </p:txBody>
      </p:sp>
      <p:graphicFrame>
        <p:nvGraphicFramePr>
          <p:cNvPr id="4" name="Content Placeholder 3">
            <a:extLst>
              <a:ext uri="{FF2B5EF4-FFF2-40B4-BE49-F238E27FC236}">
                <a16:creationId xmlns:a16="http://schemas.microsoft.com/office/drawing/2014/main" id="{5FF469DE-ED22-48BB-AFCA-C7D76E7EF2A6}"/>
              </a:ext>
            </a:extLst>
          </p:cNvPr>
          <p:cNvGraphicFramePr>
            <a:graphicFrameLocks noGrp="1"/>
          </p:cNvGraphicFramePr>
          <p:nvPr>
            <p:ph idx="1"/>
            <p:extLst>
              <p:ext uri="{D42A27DB-BD31-4B8C-83A1-F6EECF244321}">
                <p14:modId xmlns:p14="http://schemas.microsoft.com/office/powerpoint/2010/main" val="709051315"/>
              </p:ext>
            </p:extLst>
          </p:nvPr>
        </p:nvGraphicFramePr>
        <p:xfrm>
          <a:off x="323528" y="1700808"/>
          <a:ext cx="8424936"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2382DB49-8C9B-4FC8-9D1A-412330E8080F}"/>
              </a:ext>
            </a:extLst>
          </p:cNvPr>
          <p:cNvSpPr txBox="1"/>
          <p:nvPr/>
        </p:nvSpPr>
        <p:spPr>
          <a:xfrm>
            <a:off x="611560" y="1216695"/>
            <a:ext cx="5472608" cy="461665"/>
          </a:xfrm>
          <a:prstGeom prst="rect">
            <a:avLst/>
          </a:prstGeom>
          <a:noFill/>
        </p:spPr>
        <p:txBody>
          <a:bodyPr wrap="square" rtlCol="0">
            <a:spAutoFit/>
          </a:bodyPr>
          <a:lstStyle/>
          <a:p>
            <a:r>
              <a:rPr lang="en-US" altLang="zh-CN" sz="2400" dirty="0"/>
              <a:t>1.1 litigation and Forum Selection</a:t>
            </a:r>
            <a:endParaRPr lang="zh-CN" altLang="en-US" sz="2400" dirty="0"/>
          </a:p>
        </p:txBody>
      </p:sp>
      <p:sp>
        <p:nvSpPr>
          <p:cNvPr id="6" name="Oval 5">
            <a:extLst>
              <a:ext uri="{FF2B5EF4-FFF2-40B4-BE49-F238E27FC236}">
                <a16:creationId xmlns:a16="http://schemas.microsoft.com/office/drawing/2014/main" id="{657297D4-EF89-4FC5-B9DA-56614B9E5B34}"/>
              </a:ext>
            </a:extLst>
          </p:cNvPr>
          <p:cNvSpPr/>
          <p:nvPr/>
        </p:nvSpPr>
        <p:spPr>
          <a:xfrm>
            <a:off x="755576" y="2891260"/>
            <a:ext cx="3672408" cy="2409948"/>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ltLang="zh-CN" sz="2400" dirty="0">
                <a:ln w="0"/>
                <a:solidFill>
                  <a:schemeClr val="accent1"/>
                </a:solidFill>
                <a:effectLst>
                  <a:outerShdw blurRad="38100" dist="25400" dir="5400000" algn="ctr" rotWithShape="0">
                    <a:srgbClr val="6E747A">
                      <a:alpha val="43000"/>
                    </a:srgbClr>
                  </a:outerShdw>
                </a:effectLst>
              </a:rPr>
              <a:t>Problem:</a:t>
            </a:r>
          </a:p>
          <a:p>
            <a:pPr algn="ctr"/>
            <a:r>
              <a:rPr lang="en-US" altLang="zh-CN" sz="2400" dirty="0"/>
              <a:t>Multiple courts with concurrent jurisdiction</a:t>
            </a:r>
            <a:endParaRPr lang="zh-CN" altLang="en-US" sz="2400" dirty="0"/>
          </a:p>
        </p:txBody>
      </p:sp>
      <p:sp>
        <p:nvSpPr>
          <p:cNvPr id="7" name="Scroll: Vertical 6">
            <a:extLst>
              <a:ext uri="{FF2B5EF4-FFF2-40B4-BE49-F238E27FC236}">
                <a16:creationId xmlns:a16="http://schemas.microsoft.com/office/drawing/2014/main" id="{63B79448-1DA0-4C77-B598-18661A2E7EAF}"/>
              </a:ext>
            </a:extLst>
          </p:cNvPr>
          <p:cNvSpPr/>
          <p:nvPr/>
        </p:nvSpPr>
        <p:spPr>
          <a:xfrm>
            <a:off x="4283968" y="1661617"/>
            <a:ext cx="4104456" cy="5007743"/>
          </a:xfrm>
          <a:prstGeom prst="verticalScroll">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002060"/>
                </a:solidFill>
              </a:rPr>
              <a:t>Solution:</a:t>
            </a:r>
          </a:p>
          <a:p>
            <a:pPr algn="ctr"/>
            <a:r>
              <a:rPr lang="en-US" altLang="zh-CN" dirty="0"/>
              <a:t>Forum selection clause</a:t>
            </a:r>
          </a:p>
          <a:p>
            <a:pPr algn="ctr"/>
            <a:endParaRPr lang="en-US" altLang="zh-CN" dirty="0"/>
          </a:p>
          <a:p>
            <a:r>
              <a:rPr lang="en-US" altLang="zh-CN" dirty="0"/>
              <a:t> </a:t>
            </a:r>
            <a:r>
              <a:rPr lang="en-US" altLang="zh-CN" sz="1600" i="1" dirty="0"/>
              <a:t>“All claims, controversies, disputes, suits and matters of any kind whatsoever arising out of, concerned with or incident to any voyage that does not depart from, return to, or visit a U.S. port . . .shall be instituted only in the courts of Genoa, Italy, to the exclusion of the courts of any other country, state or nation. Italian law shall apply to any such proceedings.”</a:t>
            </a:r>
            <a:endParaRPr lang="zh-CN" altLang="en-US" i="1" dirty="0"/>
          </a:p>
        </p:txBody>
      </p:sp>
    </p:spTree>
    <p:extLst>
      <p:ext uri="{BB962C8B-B14F-4D97-AF65-F5344CB8AC3E}">
        <p14:creationId xmlns:p14="http://schemas.microsoft.com/office/powerpoint/2010/main" val="1413576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A16D0-E4D2-4764-8DA8-F80AC6467CF7}"/>
              </a:ext>
            </a:extLst>
          </p:cNvPr>
          <p:cNvSpPr>
            <a:spLocks noGrp="1"/>
          </p:cNvSpPr>
          <p:nvPr>
            <p:ph type="title"/>
          </p:nvPr>
        </p:nvSpPr>
        <p:spPr>
          <a:xfrm>
            <a:off x="395536" y="-5730"/>
            <a:ext cx="6554867" cy="1524000"/>
          </a:xfrm>
        </p:spPr>
        <p:txBody>
          <a:bodyPr/>
          <a:lstStyle/>
          <a:p>
            <a:r>
              <a:rPr lang="en-US" altLang="zh-CN" dirty="0"/>
              <a:t>1.2 Service of Process </a:t>
            </a:r>
            <a:endParaRPr lang="zh-CN" altLang="en-US" dirty="0"/>
          </a:p>
        </p:txBody>
      </p:sp>
      <p:sp>
        <p:nvSpPr>
          <p:cNvPr id="3" name="Content Placeholder 2">
            <a:extLst>
              <a:ext uri="{FF2B5EF4-FFF2-40B4-BE49-F238E27FC236}">
                <a16:creationId xmlns:a16="http://schemas.microsoft.com/office/drawing/2014/main" id="{30530EC0-F994-4638-99A3-0DF1ED513E4F}"/>
              </a:ext>
            </a:extLst>
          </p:cNvPr>
          <p:cNvSpPr>
            <a:spLocks noGrp="1"/>
          </p:cNvSpPr>
          <p:nvPr>
            <p:ph idx="1"/>
          </p:nvPr>
        </p:nvSpPr>
        <p:spPr>
          <a:xfrm>
            <a:off x="539552" y="1340768"/>
            <a:ext cx="6554867" cy="3767670"/>
          </a:xfrm>
        </p:spPr>
        <p:txBody>
          <a:bodyPr/>
          <a:lstStyle/>
          <a:p>
            <a:r>
              <a:rPr lang="en-US" altLang="zh-CN" dirty="0"/>
              <a:t>Problem:</a:t>
            </a:r>
          </a:p>
          <a:p>
            <a:pPr marL="457200" lvl="1" indent="0">
              <a:buNone/>
            </a:pPr>
            <a:r>
              <a:rPr lang="en-US" altLang="zh-CN" dirty="0"/>
              <a:t>How to obtain service of process to the other party in another </a:t>
            </a:r>
            <a:r>
              <a:rPr lang="en-US" altLang="zh-CN" dirty="0" smtClean="0"/>
              <a:t>country</a:t>
            </a:r>
            <a:r>
              <a:rPr lang="zh-CN" altLang="en-US" dirty="0" smtClean="0"/>
              <a:t>？</a:t>
            </a:r>
            <a:endParaRPr lang="en-US" altLang="zh-CN" dirty="0" smtClean="0"/>
          </a:p>
          <a:p>
            <a:r>
              <a:rPr lang="en-US" altLang="zh-CN" dirty="0" smtClean="0"/>
              <a:t>Solution:</a:t>
            </a:r>
          </a:p>
          <a:p>
            <a:pPr marL="457200" lvl="1" indent="0">
              <a:buNone/>
            </a:pPr>
            <a:r>
              <a:rPr lang="en-US" altLang="zh-CN" dirty="0" smtClean="0"/>
              <a:t>Hague </a:t>
            </a:r>
            <a:r>
              <a:rPr lang="en-US" altLang="zh-CN" dirty="0"/>
              <a:t>Service Convention (the Hague Convention on the Service Abroad of Judicial and Extra-judicial Documents in Civil or Commercial Matters)</a:t>
            </a:r>
            <a:endParaRPr lang="zh-CN" altLang="en-US" dirty="0"/>
          </a:p>
        </p:txBody>
      </p:sp>
    </p:spTree>
    <p:extLst>
      <p:ext uri="{BB962C8B-B14F-4D97-AF65-F5344CB8AC3E}">
        <p14:creationId xmlns:p14="http://schemas.microsoft.com/office/powerpoint/2010/main" val="1532471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2F5D8-C5E9-4007-BEE2-A70EB00AF13C}"/>
              </a:ext>
            </a:extLst>
          </p:cNvPr>
          <p:cNvSpPr>
            <a:spLocks noGrp="1"/>
          </p:cNvSpPr>
          <p:nvPr>
            <p:ph type="title"/>
          </p:nvPr>
        </p:nvSpPr>
        <p:spPr>
          <a:xfrm>
            <a:off x="533399" y="260648"/>
            <a:ext cx="6554867" cy="1524000"/>
          </a:xfrm>
        </p:spPr>
        <p:txBody>
          <a:bodyPr/>
          <a:lstStyle/>
          <a:p>
            <a:r>
              <a:rPr lang="en-US" altLang="zh-CN" dirty="0"/>
              <a:t>1.3 choice of law</a:t>
            </a:r>
            <a:endParaRPr lang="zh-CN" altLang="en-US" dirty="0"/>
          </a:p>
        </p:txBody>
      </p:sp>
      <p:sp>
        <p:nvSpPr>
          <p:cNvPr id="3" name="Content Placeholder 2">
            <a:extLst>
              <a:ext uri="{FF2B5EF4-FFF2-40B4-BE49-F238E27FC236}">
                <a16:creationId xmlns:a16="http://schemas.microsoft.com/office/drawing/2014/main" id="{4356ED0E-90F4-4A04-B98A-4DD433EB5350}"/>
              </a:ext>
            </a:extLst>
          </p:cNvPr>
          <p:cNvSpPr>
            <a:spLocks noGrp="1"/>
          </p:cNvSpPr>
          <p:nvPr>
            <p:ph idx="1"/>
          </p:nvPr>
        </p:nvSpPr>
        <p:spPr>
          <a:xfrm>
            <a:off x="755576" y="1916832"/>
            <a:ext cx="6554867" cy="3767670"/>
          </a:xfrm>
        </p:spPr>
        <p:txBody>
          <a:bodyPr/>
          <a:lstStyle/>
          <a:p>
            <a:r>
              <a:rPr lang="en-US" altLang="zh-CN" dirty="0"/>
              <a:t>Problem: which law to </a:t>
            </a:r>
            <a:r>
              <a:rPr lang="en-US" altLang="zh-CN" dirty="0" smtClean="0"/>
              <a:t>apply</a:t>
            </a:r>
            <a:r>
              <a:rPr lang="zh-CN" altLang="en-US" dirty="0" smtClean="0"/>
              <a:t>？</a:t>
            </a:r>
            <a:endParaRPr lang="en-US" altLang="zh-CN" dirty="0"/>
          </a:p>
          <a:p>
            <a:r>
              <a:rPr lang="en-US" altLang="zh-CN" dirty="0"/>
              <a:t>Solution: </a:t>
            </a:r>
          </a:p>
          <a:p>
            <a:pPr marL="914400" lvl="1" indent="-457200">
              <a:buFont typeface="+mj-lt"/>
              <a:buAutoNum type="arabicPeriod"/>
            </a:pPr>
            <a:r>
              <a:rPr lang="en-US" altLang="zh-CN" dirty="0"/>
              <a:t>Conflict of law rules (the closest relationship principle)</a:t>
            </a:r>
          </a:p>
          <a:p>
            <a:pPr marL="914400" lvl="1" indent="-457200">
              <a:buFont typeface="+mj-lt"/>
              <a:buAutoNum type="arabicPeriod"/>
            </a:pPr>
            <a:r>
              <a:rPr lang="en-US" altLang="zh-CN" dirty="0"/>
              <a:t>Choice of law clause (the party autonomy rule)</a:t>
            </a:r>
            <a:endParaRPr lang="zh-CN" altLang="en-US" dirty="0"/>
          </a:p>
        </p:txBody>
      </p:sp>
      <p:sp>
        <p:nvSpPr>
          <p:cNvPr id="4" name="Scroll: Vertical 3">
            <a:extLst>
              <a:ext uri="{FF2B5EF4-FFF2-40B4-BE49-F238E27FC236}">
                <a16:creationId xmlns:a16="http://schemas.microsoft.com/office/drawing/2014/main" id="{599F2723-6E61-414D-86D4-37FF0ABFBE7E}"/>
              </a:ext>
            </a:extLst>
          </p:cNvPr>
          <p:cNvSpPr/>
          <p:nvPr/>
        </p:nvSpPr>
        <p:spPr>
          <a:xfrm>
            <a:off x="3707904" y="2564904"/>
            <a:ext cx="5256584" cy="3456384"/>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t>Choice of law clause:</a:t>
            </a:r>
          </a:p>
          <a:p>
            <a:endParaRPr lang="en-US" altLang="zh-CN" dirty="0"/>
          </a:p>
          <a:p>
            <a:r>
              <a:rPr lang="en-US" altLang="zh-CN" i="1" dirty="0"/>
              <a:t>The formation, validity, interpretation, execution and settlement of disputes in respect of, this contract shall be governed by the relevant laws of the People s Republic of China. </a:t>
            </a:r>
            <a:endParaRPr lang="zh-CN" altLang="en-US" i="1" dirty="0"/>
          </a:p>
        </p:txBody>
      </p:sp>
    </p:spTree>
    <p:extLst>
      <p:ext uri="{BB962C8B-B14F-4D97-AF65-F5344CB8AC3E}">
        <p14:creationId xmlns:p14="http://schemas.microsoft.com/office/powerpoint/2010/main" val="3261141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F3114-A1B3-4FC0-8E84-5C5B66C1E636}"/>
              </a:ext>
            </a:extLst>
          </p:cNvPr>
          <p:cNvSpPr>
            <a:spLocks noGrp="1"/>
          </p:cNvSpPr>
          <p:nvPr>
            <p:ph type="title"/>
          </p:nvPr>
        </p:nvSpPr>
        <p:spPr>
          <a:xfrm>
            <a:off x="519311" y="188640"/>
            <a:ext cx="6554867" cy="1524000"/>
          </a:xfrm>
        </p:spPr>
        <p:txBody>
          <a:bodyPr/>
          <a:lstStyle/>
          <a:p>
            <a:r>
              <a:rPr lang="en-US" altLang="zh-CN" dirty="0"/>
              <a:t>1.4 enforcement</a:t>
            </a:r>
            <a:endParaRPr lang="zh-CN" altLang="en-US" dirty="0"/>
          </a:p>
        </p:txBody>
      </p:sp>
      <p:sp>
        <p:nvSpPr>
          <p:cNvPr id="3" name="Content Placeholder 2">
            <a:extLst>
              <a:ext uri="{FF2B5EF4-FFF2-40B4-BE49-F238E27FC236}">
                <a16:creationId xmlns:a16="http://schemas.microsoft.com/office/drawing/2014/main" id="{875B75D5-91CA-4023-BDC3-B49A72853B5D}"/>
              </a:ext>
            </a:extLst>
          </p:cNvPr>
          <p:cNvSpPr>
            <a:spLocks noGrp="1"/>
          </p:cNvSpPr>
          <p:nvPr>
            <p:ph idx="1"/>
          </p:nvPr>
        </p:nvSpPr>
        <p:spPr>
          <a:xfrm>
            <a:off x="611560" y="1412776"/>
            <a:ext cx="6554867" cy="3767670"/>
          </a:xfrm>
        </p:spPr>
        <p:txBody>
          <a:bodyPr/>
          <a:lstStyle/>
          <a:p>
            <a:r>
              <a:rPr lang="en-US" altLang="zh-CN" dirty="0"/>
              <a:t>Problem: how does the winning party enforce a judgement in another country?</a:t>
            </a:r>
          </a:p>
          <a:p>
            <a:r>
              <a:rPr lang="en-US" altLang="zh-CN" dirty="0"/>
              <a:t>Solution: bilateral recognition and enforcement treaties</a:t>
            </a:r>
            <a:endParaRPr lang="zh-CN" altLang="en-US" dirty="0"/>
          </a:p>
        </p:txBody>
      </p:sp>
    </p:spTree>
    <p:extLst>
      <p:ext uri="{BB962C8B-B14F-4D97-AF65-F5344CB8AC3E}">
        <p14:creationId xmlns:p14="http://schemas.microsoft.com/office/powerpoint/2010/main" val="3211337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4103</TotalTime>
  <Words>735</Words>
  <Application>Microsoft Office PowerPoint</Application>
  <PresentationFormat>全屏显示(4:3)</PresentationFormat>
  <Paragraphs>111</Paragraphs>
  <Slides>20</Slides>
  <Notes>10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32" baseType="lpstr">
      <vt:lpstr>宋体</vt:lpstr>
      <vt:lpstr>幼圆</vt:lpstr>
      <vt:lpstr>Arial</vt:lpstr>
      <vt:lpstr>Calibri</vt:lpstr>
      <vt:lpstr>Century Gothic</vt:lpstr>
      <vt:lpstr>Times New Roman</vt:lpstr>
      <vt:lpstr>Verdana</vt:lpstr>
      <vt:lpstr>Wingdings</vt:lpstr>
      <vt:lpstr>Wingdings 2</vt:lpstr>
      <vt:lpstr>Wingdings 3</vt:lpstr>
      <vt:lpstr>Slice</vt:lpstr>
      <vt:lpstr>Clip</vt:lpstr>
      <vt:lpstr>Chapter 8  </vt:lpstr>
      <vt:lpstr>Chapter objectives</vt:lpstr>
      <vt:lpstr>If you have a dispute with somebody, how would you do?</vt:lpstr>
      <vt:lpstr>PowerPoint 演示文稿</vt:lpstr>
      <vt:lpstr>Or would you choose to ---  judicial proceedings</vt:lpstr>
      <vt:lpstr>1. International Jurisdiction</vt:lpstr>
      <vt:lpstr>1.2 Service of Process </vt:lpstr>
      <vt:lpstr>1.3 choice of law</vt:lpstr>
      <vt:lpstr>1.4 enforcement</vt:lpstr>
      <vt:lpstr>Disadvantages of litigation</vt:lpstr>
      <vt:lpstr>PowerPoint 演示文稿</vt:lpstr>
      <vt:lpstr>2. Alternative Dispute Resolution</vt:lpstr>
      <vt:lpstr>Advantages of ADR over Litigation</vt:lpstr>
      <vt:lpstr>3. arbitration</vt:lpstr>
      <vt:lpstr>Main international arbitration tribunals:</vt:lpstr>
      <vt:lpstr>SAMPLE ARBITRATION CLAUSE:</vt:lpstr>
      <vt:lpstr>BASIC STEPS IN ARBITRATION</vt:lpstr>
      <vt:lpstr>Enforcement of Awards </vt:lpstr>
      <vt:lpstr>PowerPoint 演示文稿</vt:lpstr>
      <vt:lpstr>PowerPoint 演示文稿</vt:lpstr>
    </vt:vector>
  </TitlesOfParts>
  <Company>Lehman, Lee &amp; Xu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CUPL seminar on dispute resolution</dc:title>
  <dc:creator>wjs</dc:creator>
  <cp:lastModifiedBy>个人用户</cp:lastModifiedBy>
  <cp:revision>99</cp:revision>
  <cp:lastPrinted>1601-01-01T00:00:00Z</cp:lastPrinted>
  <dcterms:created xsi:type="dcterms:W3CDTF">2005-12-13T01:34:18Z</dcterms:created>
  <dcterms:modified xsi:type="dcterms:W3CDTF">2019-08-26T02:52:33Z</dcterms:modified>
</cp:coreProperties>
</file>