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2"/>
  </p:notesMasterIdLst>
  <p:handoutMasterIdLst>
    <p:handoutMasterId r:id="rId23"/>
  </p:handoutMasterIdLst>
  <p:sldIdLst>
    <p:sldId id="256" r:id="rId2"/>
    <p:sldId id="318" r:id="rId3"/>
    <p:sldId id="304" r:id="rId4"/>
    <p:sldId id="305" r:id="rId5"/>
    <p:sldId id="307" r:id="rId6"/>
    <p:sldId id="320" r:id="rId7"/>
    <p:sldId id="321" r:id="rId8"/>
    <p:sldId id="322" r:id="rId9"/>
    <p:sldId id="323" r:id="rId10"/>
    <p:sldId id="324" r:id="rId11"/>
    <p:sldId id="306" r:id="rId12"/>
    <p:sldId id="309" r:id="rId13"/>
    <p:sldId id="310" r:id="rId14"/>
    <p:sldId id="325" r:id="rId15"/>
    <p:sldId id="315" r:id="rId16"/>
    <p:sldId id="314" r:id="rId17"/>
    <p:sldId id="313" r:id="rId18"/>
    <p:sldId id="264" r:id="rId19"/>
    <p:sldId id="327" r:id="rId20"/>
    <p:sldId id="26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y" initials="LJ" lastIdx="2" clrIdx="0">
    <p:extLst>
      <p:ext uri="{19B8F6BF-5375-455C-9EA6-DF929625EA0E}">
        <p15:presenceInfo xmlns:p15="http://schemas.microsoft.com/office/powerpoint/2012/main" userId="Jenn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603" autoAdjust="0"/>
    <p:restoredTop sz="90929"/>
  </p:normalViewPr>
  <p:slideViewPr>
    <p:cSldViewPr>
      <p:cViewPr varScale="1">
        <p:scale>
          <a:sx n="104" d="100"/>
          <a:sy n="104" d="100"/>
        </p:scale>
        <p:origin x="144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42F360-5E78-4587-A550-0F9565302119}" type="doc">
      <dgm:prSet loTypeId="urn:microsoft.com/office/officeart/2005/8/layout/hierarchy5" loCatId="hierarchy" qsTypeId="urn:microsoft.com/office/officeart/2005/8/quickstyle/simple4" qsCatId="simple" csTypeId="urn:microsoft.com/office/officeart/2005/8/colors/accent1_2" csCatId="accent1" phldr="1"/>
      <dgm:spPr/>
      <dgm:t>
        <a:bodyPr/>
        <a:lstStyle/>
        <a:p>
          <a:endParaRPr lang="zh-CN" altLang="en-US"/>
        </a:p>
      </dgm:t>
    </dgm:pt>
    <dgm:pt modelId="{BA32408B-0563-4890-84B3-209A17B9F052}">
      <dgm:prSet phldrT="[Text]" custT="1"/>
      <dgm:spPr/>
      <dgm:t>
        <a:bodyPr/>
        <a:lstStyle/>
        <a:p>
          <a:r>
            <a:rPr lang="en-US" altLang="zh-CN" sz="2400" dirty="0"/>
            <a:t>jurisdiction</a:t>
          </a:r>
          <a:endParaRPr lang="zh-CN" altLang="en-US" sz="2400" dirty="0"/>
        </a:p>
      </dgm:t>
    </dgm:pt>
    <dgm:pt modelId="{15566512-32AD-4956-AD36-70C58FA8788D}" type="parTrans" cxnId="{168390BD-FC2B-4CE2-A21C-8A708FDF8B07}">
      <dgm:prSet/>
      <dgm:spPr/>
      <dgm:t>
        <a:bodyPr/>
        <a:lstStyle/>
        <a:p>
          <a:endParaRPr lang="zh-CN" altLang="en-US"/>
        </a:p>
      </dgm:t>
    </dgm:pt>
    <dgm:pt modelId="{D81A803C-FA13-4E6C-8701-AD7EE41F3DE8}" type="sibTrans" cxnId="{168390BD-FC2B-4CE2-A21C-8A708FDF8B07}">
      <dgm:prSet/>
      <dgm:spPr/>
      <dgm:t>
        <a:bodyPr/>
        <a:lstStyle/>
        <a:p>
          <a:endParaRPr lang="zh-CN" altLang="en-US"/>
        </a:p>
      </dgm:t>
    </dgm:pt>
    <dgm:pt modelId="{5399D49A-3720-4CF9-847F-C6B82411D8EE}">
      <dgm:prSet phldrT="[Text]" custT="1"/>
      <dgm:spPr/>
      <dgm:t>
        <a:bodyPr/>
        <a:lstStyle/>
        <a:p>
          <a:r>
            <a:rPr lang="en-US" altLang="zh-CN" sz="2400" dirty="0"/>
            <a:t>Territorial jurisdiction </a:t>
          </a:r>
          <a:endParaRPr lang="zh-CN" altLang="en-US" sz="2400" dirty="0"/>
        </a:p>
      </dgm:t>
    </dgm:pt>
    <dgm:pt modelId="{E0FA4B0A-2593-4F9C-92DD-F265E72B2622}" type="parTrans" cxnId="{CC83AF93-0706-468D-A1D9-2F268F2D32AE}">
      <dgm:prSet/>
      <dgm:spPr/>
      <dgm:t>
        <a:bodyPr/>
        <a:lstStyle/>
        <a:p>
          <a:endParaRPr lang="zh-CN" altLang="en-US"/>
        </a:p>
      </dgm:t>
    </dgm:pt>
    <dgm:pt modelId="{1674A4FB-A21D-4266-8ECF-DAE32307B65A}" type="sibTrans" cxnId="{CC83AF93-0706-468D-A1D9-2F268F2D32AE}">
      <dgm:prSet/>
      <dgm:spPr/>
      <dgm:t>
        <a:bodyPr/>
        <a:lstStyle/>
        <a:p>
          <a:endParaRPr lang="zh-CN" altLang="en-US"/>
        </a:p>
      </dgm:t>
    </dgm:pt>
    <dgm:pt modelId="{94BF2702-990F-474D-9736-DFB13F72C692}">
      <dgm:prSet phldrT="[Text]"/>
      <dgm:spPr/>
      <dgm:t>
        <a:bodyPr/>
        <a:lstStyle/>
        <a:p>
          <a:r>
            <a:rPr lang="en-US" altLang="zh-CN" dirty="0"/>
            <a:t>In </a:t>
          </a:r>
          <a:r>
            <a:rPr lang="en-US" altLang="zh-CN" dirty="0" err="1"/>
            <a:t>personam</a:t>
          </a:r>
          <a:r>
            <a:rPr lang="en-US" altLang="zh-CN" dirty="0"/>
            <a:t> jurisdiction</a:t>
          </a:r>
          <a:endParaRPr lang="zh-CN" altLang="en-US" dirty="0"/>
        </a:p>
      </dgm:t>
    </dgm:pt>
    <dgm:pt modelId="{A5393BC4-6A20-4ED7-A921-8E90CB6710A2}" type="parTrans" cxnId="{017D897B-358A-4A56-9B69-A3E72650E168}">
      <dgm:prSet/>
      <dgm:spPr/>
      <dgm:t>
        <a:bodyPr/>
        <a:lstStyle/>
        <a:p>
          <a:endParaRPr lang="zh-CN" altLang="en-US"/>
        </a:p>
      </dgm:t>
    </dgm:pt>
    <dgm:pt modelId="{45EA19E3-F4A7-4913-B7F9-C1C6B2A442E8}" type="sibTrans" cxnId="{017D897B-358A-4A56-9B69-A3E72650E168}">
      <dgm:prSet/>
      <dgm:spPr/>
      <dgm:t>
        <a:bodyPr/>
        <a:lstStyle/>
        <a:p>
          <a:endParaRPr lang="zh-CN" altLang="en-US"/>
        </a:p>
      </dgm:t>
    </dgm:pt>
    <dgm:pt modelId="{07F55E68-B47E-4183-85A9-1B6C9EFD2E69}">
      <dgm:prSet phldrT="[Text]"/>
      <dgm:spPr/>
      <dgm:t>
        <a:bodyPr/>
        <a:lstStyle/>
        <a:p>
          <a:r>
            <a:rPr lang="en-US" altLang="zh-CN" dirty="0"/>
            <a:t>In rem jurisdiction</a:t>
          </a:r>
          <a:endParaRPr lang="zh-CN" altLang="en-US" dirty="0"/>
        </a:p>
      </dgm:t>
    </dgm:pt>
    <dgm:pt modelId="{0744B7B0-EAEA-4F31-A7A5-1819383DDE05}" type="parTrans" cxnId="{CA83C907-62D8-4CAC-B554-FBBB10A8AF22}">
      <dgm:prSet/>
      <dgm:spPr/>
      <dgm:t>
        <a:bodyPr/>
        <a:lstStyle/>
        <a:p>
          <a:endParaRPr lang="zh-CN" altLang="en-US"/>
        </a:p>
      </dgm:t>
    </dgm:pt>
    <dgm:pt modelId="{D8AC9CA3-36B3-45A2-A549-DC6364BE9343}" type="sibTrans" cxnId="{CA83C907-62D8-4CAC-B554-FBBB10A8AF22}">
      <dgm:prSet/>
      <dgm:spPr/>
      <dgm:t>
        <a:bodyPr/>
        <a:lstStyle/>
        <a:p>
          <a:endParaRPr lang="zh-CN" altLang="en-US"/>
        </a:p>
      </dgm:t>
    </dgm:pt>
    <dgm:pt modelId="{170C9F8B-1B9A-463C-A855-7E426C8E9523}">
      <dgm:prSet phldrT="[Text]" custT="1"/>
      <dgm:spPr/>
      <dgm:t>
        <a:bodyPr/>
        <a:lstStyle/>
        <a:p>
          <a:r>
            <a:rPr lang="en-US" altLang="zh-CN" sz="2400" dirty="0"/>
            <a:t>Personal</a:t>
          </a:r>
          <a:r>
            <a:rPr lang="en-US" altLang="zh-CN" sz="1400" dirty="0"/>
            <a:t> </a:t>
          </a:r>
          <a:r>
            <a:rPr lang="en-US" altLang="zh-CN" sz="2400" dirty="0"/>
            <a:t>jurisdiction</a:t>
          </a:r>
          <a:endParaRPr lang="zh-CN" altLang="en-US" sz="1400" dirty="0"/>
        </a:p>
      </dgm:t>
    </dgm:pt>
    <dgm:pt modelId="{19359634-EC92-442C-A2D0-FDF88A24E7AD}" type="parTrans" cxnId="{BB9F45F2-C917-448C-B6AE-F8F4A1591BB8}">
      <dgm:prSet/>
      <dgm:spPr/>
      <dgm:t>
        <a:bodyPr/>
        <a:lstStyle/>
        <a:p>
          <a:endParaRPr lang="zh-CN" altLang="en-US"/>
        </a:p>
      </dgm:t>
    </dgm:pt>
    <dgm:pt modelId="{B6FE5B9B-6A1C-4B56-8353-C1B66528E6CA}" type="sibTrans" cxnId="{BB9F45F2-C917-448C-B6AE-F8F4A1591BB8}">
      <dgm:prSet/>
      <dgm:spPr/>
      <dgm:t>
        <a:bodyPr/>
        <a:lstStyle/>
        <a:p>
          <a:endParaRPr lang="zh-CN" altLang="en-US"/>
        </a:p>
      </dgm:t>
    </dgm:pt>
    <dgm:pt modelId="{7E204220-D10A-4893-A1B4-B7B3D28ED24D}">
      <dgm:prSet phldrT="[Text]"/>
      <dgm:spPr/>
      <dgm:t>
        <a:bodyPr/>
        <a:lstStyle/>
        <a:p>
          <a:pPr algn="l"/>
          <a:r>
            <a:rPr lang="en-US" altLang="zh-CN" dirty="0"/>
            <a:t>Over cases involving persons having </a:t>
          </a:r>
          <a:r>
            <a:rPr lang="en-US" altLang="zh-CN" dirty="0">
              <a:solidFill>
                <a:srgbClr val="FF0000"/>
              </a:solidFill>
            </a:rPr>
            <a:t>nationality </a:t>
          </a:r>
          <a:r>
            <a:rPr lang="en-US" altLang="zh-CN" dirty="0"/>
            <a:t>of the country where the court is located</a:t>
          </a:r>
          <a:endParaRPr lang="zh-CN" altLang="en-US" dirty="0"/>
        </a:p>
      </dgm:t>
    </dgm:pt>
    <dgm:pt modelId="{281D8C72-CCF6-44E0-AE4E-C9BCD17BB99C}" type="parTrans" cxnId="{A219C1B3-B5BC-489A-BCE7-E368E65DC81D}">
      <dgm:prSet/>
      <dgm:spPr/>
      <dgm:t>
        <a:bodyPr/>
        <a:lstStyle/>
        <a:p>
          <a:endParaRPr lang="zh-CN" altLang="en-US"/>
        </a:p>
      </dgm:t>
    </dgm:pt>
    <dgm:pt modelId="{3193531D-EE76-4577-8A84-61FF15E13862}" type="sibTrans" cxnId="{A219C1B3-B5BC-489A-BCE7-E368E65DC81D}">
      <dgm:prSet/>
      <dgm:spPr/>
      <dgm:t>
        <a:bodyPr/>
        <a:lstStyle/>
        <a:p>
          <a:endParaRPr lang="zh-CN" altLang="en-US"/>
        </a:p>
      </dgm:t>
    </dgm:pt>
    <dgm:pt modelId="{644C98EC-69B8-46FA-AA4E-5353D9F98E12}" type="pres">
      <dgm:prSet presAssocID="{1142F360-5E78-4587-A550-0F9565302119}" presName="mainComposite" presStyleCnt="0">
        <dgm:presLayoutVars>
          <dgm:chPref val="1"/>
          <dgm:dir/>
          <dgm:animOne val="branch"/>
          <dgm:animLvl val="lvl"/>
          <dgm:resizeHandles val="exact"/>
        </dgm:presLayoutVars>
      </dgm:prSet>
      <dgm:spPr/>
      <dgm:t>
        <a:bodyPr/>
        <a:lstStyle/>
        <a:p>
          <a:endParaRPr lang="zh-CN" altLang="en-US"/>
        </a:p>
      </dgm:t>
    </dgm:pt>
    <dgm:pt modelId="{0B76F439-8D35-473E-884E-464C4BC01728}" type="pres">
      <dgm:prSet presAssocID="{1142F360-5E78-4587-A550-0F9565302119}" presName="hierFlow" presStyleCnt="0"/>
      <dgm:spPr/>
    </dgm:pt>
    <dgm:pt modelId="{6D826EF9-A406-4D40-8E8E-C78AB4BABE55}" type="pres">
      <dgm:prSet presAssocID="{1142F360-5E78-4587-A550-0F9565302119}" presName="hierChild1" presStyleCnt="0">
        <dgm:presLayoutVars>
          <dgm:chPref val="1"/>
          <dgm:animOne val="branch"/>
          <dgm:animLvl val="lvl"/>
        </dgm:presLayoutVars>
      </dgm:prSet>
      <dgm:spPr/>
    </dgm:pt>
    <dgm:pt modelId="{6BFE9023-274F-477D-8259-92BBE4F00E6D}" type="pres">
      <dgm:prSet presAssocID="{BA32408B-0563-4890-84B3-209A17B9F052}" presName="Name17" presStyleCnt="0"/>
      <dgm:spPr/>
    </dgm:pt>
    <dgm:pt modelId="{B00F5A41-1E91-4675-B4D4-194DCA7532BD}" type="pres">
      <dgm:prSet presAssocID="{BA32408B-0563-4890-84B3-209A17B9F052}" presName="level1Shape" presStyleLbl="node0" presStyleIdx="0" presStyleCnt="1">
        <dgm:presLayoutVars>
          <dgm:chPref val="3"/>
        </dgm:presLayoutVars>
      </dgm:prSet>
      <dgm:spPr/>
      <dgm:t>
        <a:bodyPr/>
        <a:lstStyle/>
        <a:p>
          <a:endParaRPr lang="zh-CN" altLang="en-US"/>
        </a:p>
      </dgm:t>
    </dgm:pt>
    <dgm:pt modelId="{379557C4-412F-44AE-B150-D8B683DF989F}" type="pres">
      <dgm:prSet presAssocID="{BA32408B-0563-4890-84B3-209A17B9F052}" presName="hierChild2" presStyleCnt="0"/>
      <dgm:spPr/>
    </dgm:pt>
    <dgm:pt modelId="{D92F96AC-C83B-42FD-8296-8B74569C899E}" type="pres">
      <dgm:prSet presAssocID="{E0FA4B0A-2593-4F9C-92DD-F265E72B2622}" presName="Name25" presStyleLbl="parChTrans1D2" presStyleIdx="0" presStyleCnt="2"/>
      <dgm:spPr/>
      <dgm:t>
        <a:bodyPr/>
        <a:lstStyle/>
        <a:p>
          <a:endParaRPr lang="zh-CN" altLang="en-US"/>
        </a:p>
      </dgm:t>
    </dgm:pt>
    <dgm:pt modelId="{46C41D61-B4A6-46B9-A6F0-35A9621BBC53}" type="pres">
      <dgm:prSet presAssocID="{E0FA4B0A-2593-4F9C-92DD-F265E72B2622}" presName="connTx" presStyleLbl="parChTrans1D2" presStyleIdx="0" presStyleCnt="2"/>
      <dgm:spPr/>
      <dgm:t>
        <a:bodyPr/>
        <a:lstStyle/>
        <a:p>
          <a:endParaRPr lang="zh-CN" altLang="en-US"/>
        </a:p>
      </dgm:t>
    </dgm:pt>
    <dgm:pt modelId="{B5EC8DBB-65A2-4B90-B0E7-36FB9FABF0FE}" type="pres">
      <dgm:prSet presAssocID="{5399D49A-3720-4CF9-847F-C6B82411D8EE}" presName="Name30" presStyleCnt="0"/>
      <dgm:spPr/>
    </dgm:pt>
    <dgm:pt modelId="{707D5BD1-74FB-4A0B-AC85-B28146A921B8}" type="pres">
      <dgm:prSet presAssocID="{5399D49A-3720-4CF9-847F-C6B82411D8EE}" presName="level2Shape" presStyleLbl="node2" presStyleIdx="0" presStyleCnt="2"/>
      <dgm:spPr/>
      <dgm:t>
        <a:bodyPr/>
        <a:lstStyle/>
        <a:p>
          <a:endParaRPr lang="zh-CN" altLang="en-US"/>
        </a:p>
      </dgm:t>
    </dgm:pt>
    <dgm:pt modelId="{4983AD45-CF96-4DEC-8CD3-6E5DDE69C610}" type="pres">
      <dgm:prSet presAssocID="{5399D49A-3720-4CF9-847F-C6B82411D8EE}" presName="hierChild3" presStyleCnt="0"/>
      <dgm:spPr/>
    </dgm:pt>
    <dgm:pt modelId="{60F5F338-6A94-4D86-AE87-098EA857DE92}" type="pres">
      <dgm:prSet presAssocID="{A5393BC4-6A20-4ED7-A921-8E90CB6710A2}" presName="Name25" presStyleLbl="parChTrans1D3" presStyleIdx="0" presStyleCnt="3"/>
      <dgm:spPr/>
      <dgm:t>
        <a:bodyPr/>
        <a:lstStyle/>
        <a:p>
          <a:endParaRPr lang="zh-CN" altLang="en-US"/>
        </a:p>
      </dgm:t>
    </dgm:pt>
    <dgm:pt modelId="{FE1D6127-6DB2-4E40-B58F-757B5954999D}" type="pres">
      <dgm:prSet presAssocID="{A5393BC4-6A20-4ED7-A921-8E90CB6710A2}" presName="connTx" presStyleLbl="parChTrans1D3" presStyleIdx="0" presStyleCnt="3"/>
      <dgm:spPr/>
      <dgm:t>
        <a:bodyPr/>
        <a:lstStyle/>
        <a:p>
          <a:endParaRPr lang="zh-CN" altLang="en-US"/>
        </a:p>
      </dgm:t>
    </dgm:pt>
    <dgm:pt modelId="{FE6D2684-4E46-4B18-B4B4-3320E36FE074}" type="pres">
      <dgm:prSet presAssocID="{94BF2702-990F-474D-9736-DFB13F72C692}" presName="Name30" presStyleCnt="0"/>
      <dgm:spPr/>
    </dgm:pt>
    <dgm:pt modelId="{6347BD06-6096-414D-B6B9-4918515E0346}" type="pres">
      <dgm:prSet presAssocID="{94BF2702-990F-474D-9736-DFB13F72C692}" presName="level2Shape" presStyleLbl="node3" presStyleIdx="0" presStyleCnt="3" custScaleX="170762"/>
      <dgm:spPr/>
      <dgm:t>
        <a:bodyPr/>
        <a:lstStyle/>
        <a:p>
          <a:endParaRPr lang="zh-CN" altLang="en-US"/>
        </a:p>
      </dgm:t>
    </dgm:pt>
    <dgm:pt modelId="{38DADDA8-9E37-4422-A20C-75C74D922A5B}" type="pres">
      <dgm:prSet presAssocID="{94BF2702-990F-474D-9736-DFB13F72C692}" presName="hierChild3" presStyleCnt="0"/>
      <dgm:spPr/>
    </dgm:pt>
    <dgm:pt modelId="{741C9928-4F84-42AA-9E5D-5EC47F82DC97}" type="pres">
      <dgm:prSet presAssocID="{0744B7B0-EAEA-4F31-A7A5-1819383DDE05}" presName="Name25" presStyleLbl="parChTrans1D3" presStyleIdx="1" presStyleCnt="3"/>
      <dgm:spPr/>
      <dgm:t>
        <a:bodyPr/>
        <a:lstStyle/>
        <a:p>
          <a:endParaRPr lang="zh-CN" altLang="en-US"/>
        </a:p>
      </dgm:t>
    </dgm:pt>
    <dgm:pt modelId="{73966765-3A15-4E18-A835-7B2018F99008}" type="pres">
      <dgm:prSet presAssocID="{0744B7B0-EAEA-4F31-A7A5-1819383DDE05}" presName="connTx" presStyleLbl="parChTrans1D3" presStyleIdx="1" presStyleCnt="3"/>
      <dgm:spPr/>
      <dgm:t>
        <a:bodyPr/>
        <a:lstStyle/>
        <a:p>
          <a:endParaRPr lang="zh-CN" altLang="en-US"/>
        </a:p>
      </dgm:t>
    </dgm:pt>
    <dgm:pt modelId="{A64180FF-9F9A-4B8C-86B9-5BCC5248681F}" type="pres">
      <dgm:prSet presAssocID="{07F55E68-B47E-4183-85A9-1B6C9EFD2E69}" presName="Name30" presStyleCnt="0"/>
      <dgm:spPr/>
    </dgm:pt>
    <dgm:pt modelId="{25D0181A-F454-40B5-89EE-9651A1543A5E}" type="pres">
      <dgm:prSet presAssocID="{07F55E68-B47E-4183-85A9-1B6C9EFD2E69}" presName="level2Shape" presStyleLbl="node3" presStyleIdx="1" presStyleCnt="3" custScaleX="163542" custScaleY="121031"/>
      <dgm:spPr/>
      <dgm:t>
        <a:bodyPr/>
        <a:lstStyle/>
        <a:p>
          <a:endParaRPr lang="zh-CN" altLang="en-US"/>
        </a:p>
      </dgm:t>
    </dgm:pt>
    <dgm:pt modelId="{1A1007A6-C62C-4EA2-B8AB-9C488BD5E1FA}" type="pres">
      <dgm:prSet presAssocID="{07F55E68-B47E-4183-85A9-1B6C9EFD2E69}" presName="hierChild3" presStyleCnt="0"/>
      <dgm:spPr/>
    </dgm:pt>
    <dgm:pt modelId="{40387658-3D26-473C-B809-9E4CE36D6E42}" type="pres">
      <dgm:prSet presAssocID="{19359634-EC92-442C-A2D0-FDF88A24E7AD}" presName="Name25" presStyleLbl="parChTrans1D2" presStyleIdx="1" presStyleCnt="2"/>
      <dgm:spPr/>
      <dgm:t>
        <a:bodyPr/>
        <a:lstStyle/>
        <a:p>
          <a:endParaRPr lang="zh-CN" altLang="en-US"/>
        </a:p>
      </dgm:t>
    </dgm:pt>
    <dgm:pt modelId="{06E6D8B3-0701-4731-953C-E49CE60BF0F5}" type="pres">
      <dgm:prSet presAssocID="{19359634-EC92-442C-A2D0-FDF88A24E7AD}" presName="connTx" presStyleLbl="parChTrans1D2" presStyleIdx="1" presStyleCnt="2"/>
      <dgm:spPr/>
      <dgm:t>
        <a:bodyPr/>
        <a:lstStyle/>
        <a:p>
          <a:endParaRPr lang="zh-CN" altLang="en-US"/>
        </a:p>
      </dgm:t>
    </dgm:pt>
    <dgm:pt modelId="{526E77B3-F1A8-4760-BCAD-F3734F66FCC3}" type="pres">
      <dgm:prSet presAssocID="{170C9F8B-1B9A-463C-A855-7E426C8E9523}" presName="Name30" presStyleCnt="0"/>
      <dgm:spPr/>
    </dgm:pt>
    <dgm:pt modelId="{AA1B5870-2B6C-4FEA-847C-99B3775AF6F7}" type="pres">
      <dgm:prSet presAssocID="{170C9F8B-1B9A-463C-A855-7E426C8E9523}" presName="level2Shape" presStyleLbl="node2" presStyleIdx="1" presStyleCnt="2"/>
      <dgm:spPr/>
      <dgm:t>
        <a:bodyPr/>
        <a:lstStyle/>
        <a:p>
          <a:endParaRPr lang="zh-CN" altLang="en-US"/>
        </a:p>
      </dgm:t>
    </dgm:pt>
    <dgm:pt modelId="{F0565C2D-6CB0-4B2A-B9E9-9367EE9BCD2C}" type="pres">
      <dgm:prSet presAssocID="{170C9F8B-1B9A-463C-A855-7E426C8E9523}" presName="hierChild3" presStyleCnt="0"/>
      <dgm:spPr/>
    </dgm:pt>
    <dgm:pt modelId="{63330756-F85C-4BB4-885D-AC3EFAD6D68C}" type="pres">
      <dgm:prSet presAssocID="{281D8C72-CCF6-44E0-AE4E-C9BCD17BB99C}" presName="Name25" presStyleLbl="parChTrans1D3" presStyleIdx="2" presStyleCnt="3"/>
      <dgm:spPr/>
      <dgm:t>
        <a:bodyPr/>
        <a:lstStyle/>
        <a:p>
          <a:endParaRPr lang="zh-CN" altLang="en-US"/>
        </a:p>
      </dgm:t>
    </dgm:pt>
    <dgm:pt modelId="{8EA17EF4-2CB6-441A-A33F-CF089E7CED07}" type="pres">
      <dgm:prSet presAssocID="{281D8C72-CCF6-44E0-AE4E-C9BCD17BB99C}" presName="connTx" presStyleLbl="parChTrans1D3" presStyleIdx="2" presStyleCnt="3"/>
      <dgm:spPr/>
      <dgm:t>
        <a:bodyPr/>
        <a:lstStyle/>
        <a:p>
          <a:endParaRPr lang="zh-CN" altLang="en-US"/>
        </a:p>
      </dgm:t>
    </dgm:pt>
    <dgm:pt modelId="{57B7E4E8-7A43-48DC-8246-A26A321C5BB1}" type="pres">
      <dgm:prSet presAssocID="{7E204220-D10A-4893-A1B4-B7B3D28ED24D}" presName="Name30" presStyleCnt="0"/>
      <dgm:spPr/>
    </dgm:pt>
    <dgm:pt modelId="{E95D62FD-A0CC-4571-9A21-2A5EA9840B0E}" type="pres">
      <dgm:prSet presAssocID="{7E204220-D10A-4893-A1B4-B7B3D28ED24D}" presName="level2Shape" presStyleLbl="node3" presStyleIdx="2" presStyleCnt="3" custScaleX="161668" custScaleY="148896"/>
      <dgm:spPr/>
      <dgm:t>
        <a:bodyPr/>
        <a:lstStyle/>
        <a:p>
          <a:endParaRPr lang="zh-CN" altLang="en-US"/>
        </a:p>
      </dgm:t>
    </dgm:pt>
    <dgm:pt modelId="{18C03C95-8674-4411-B357-E21355D1A683}" type="pres">
      <dgm:prSet presAssocID="{7E204220-D10A-4893-A1B4-B7B3D28ED24D}" presName="hierChild3" presStyleCnt="0"/>
      <dgm:spPr/>
    </dgm:pt>
    <dgm:pt modelId="{B827780A-2D5F-4D98-B7F1-A161B37396E1}" type="pres">
      <dgm:prSet presAssocID="{1142F360-5E78-4587-A550-0F9565302119}" presName="bgShapesFlow" presStyleCnt="0"/>
      <dgm:spPr/>
    </dgm:pt>
  </dgm:ptLst>
  <dgm:cxnLst>
    <dgm:cxn modelId="{73D8F8C2-E565-48CF-863F-98C494E49D77}" type="presOf" srcId="{E0FA4B0A-2593-4F9C-92DD-F265E72B2622}" destId="{D92F96AC-C83B-42FD-8296-8B74569C899E}" srcOrd="0" destOrd="0" presId="urn:microsoft.com/office/officeart/2005/8/layout/hierarchy5"/>
    <dgm:cxn modelId="{8884EEE6-397D-491D-9A27-98FA83FF0068}" type="presOf" srcId="{0744B7B0-EAEA-4F31-A7A5-1819383DDE05}" destId="{741C9928-4F84-42AA-9E5D-5EC47F82DC97}" srcOrd="0" destOrd="0" presId="urn:microsoft.com/office/officeart/2005/8/layout/hierarchy5"/>
    <dgm:cxn modelId="{4D8A6627-1DEC-405A-95A2-FA3D37EBAE3B}" type="presOf" srcId="{1142F360-5E78-4587-A550-0F9565302119}" destId="{644C98EC-69B8-46FA-AA4E-5353D9F98E12}" srcOrd="0" destOrd="0" presId="urn:microsoft.com/office/officeart/2005/8/layout/hierarchy5"/>
    <dgm:cxn modelId="{E8FEABA4-02C1-4654-844D-EE7AF4EF19EB}" type="presOf" srcId="{BA32408B-0563-4890-84B3-209A17B9F052}" destId="{B00F5A41-1E91-4675-B4D4-194DCA7532BD}" srcOrd="0" destOrd="0" presId="urn:microsoft.com/office/officeart/2005/8/layout/hierarchy5"/>
    <dgm:cxn modelId="{7AAB6170-D3AF-44A1-B247-D537C376998A}" type="presOf" srcId="{170C9F8B-1B9A-463C-A855-7E426C8E9523}" destId="{AA1B5870-2B6C-4FEA-847C-99B3775AF6F7}" srcOrd="0" destOrd="0" presId="urn:microsoft.com/office/officeart/2005/8/layout/hierarchy5"/>
    <dgm:cxn modelId="{CC83AF93-0706-468D-A1D9-2F268F2D32AE}" srcId="{BA32408B-0563-4890-84B3-209A17B9F052}" destId="{5399D49A-3720-4CF9-847F-C6B82411D8EE}" srcOrd="0" destOrd="0" parTransId="{E0FA4B0A-2593-4F9C-92DD-F265E72B2622}" sibTransId="{1674A4FB-A21D-4266-8ECF-DAE32307B65A}"/>
    <dgm:cxn modelId="{16B63906-9ED7-496B-9D81-B6E98610F33B}" type="presOf" srcId="{A5393BC4-6A20-4ED7-A921-8E90CB6710A2}" destId="{FE1D6127-6DB2-4E40-B58F-757B5954999D}" srcOrd="1" destOrd="0" presId="urn:microsoft.com/office/officeart/2005/8/layout/hierarchy5"/>
    <dgm:cxn modelId="{CA83C907-62D8-4CAC-B554-FBBB10A8AF22}" srcId="{5399D49A-3720-4CF9-847F-C6B82411D8EE}" destId="{07F55E68-B47E-4183-85A9-1B6C9EFD2E69}" srcOrd="1" destOrd="0" parTransId="{0744B7B0-EAEA-4F31-A7A5-1819383DDE05}" sibTransId="{D8AC9CA3-36B3-45A2-A549-DC6364BE9343}"/>
    <dgm:cxn modelId="{168390BD-FC2B-4CE2-A21C-8A708FDF8B07}" srcId="{1142F360-5E78-4587-A550-0F9565302119}" destId="{BA32408B-0563-4890-84B3-209A17B9F052}" srcOrd="0" destOrd="0" parTransId="{15566512-32AD-4956-AD36-70C58FA8788D}" sibTransId="{D81A803C-FA13-4E6C-8701-AD7EE41F3DE8}"/>
    <dgm:cxn modelId="{FA5BB0C4-2B3E-4A1F-A5D6-5DBB2A706AC6}" type="presOf" srcId="{7E204220-D10A-4893-A1B4-B7B3D28ED24D}" destId="{E95D62FD-A0CC-4571-9A21-2A5EA9840B0E}" srcOrd="0" destOrd="0" presId="urn:microsoft.com/office/officeart/2005/8/layout/hierarchy5"/>
    <dgm:cxn modelId="{52BDD4DB-EDBC-452F-A4ED-74667CFF35B9}" type="presOf" srcId="{19359634-EC92-442C-A2D0-FDF88A24E7AD}" destId="{40387658-3D26-473C-B809-9E4CE36D6E42}" srcOrd="0" destOrd="0" presId="urn:microsoft.com/office/officeart/2005/8/layout/hierarchy5"/>
    <dgm:cxn modelId="{77DD08DF-F7CE-40E2-B0DE-83C1273F4366}" type="presOf" srcId="{5399D49A-3720-4CF9-847F-C6B82411D8EE}" destId="{707D5BD1-74FB-4A0B-AC85-B28146A921B8}" srcOrd="0" destOrd="0" presId="urn:microsoft.com/office/officeart/2005/8/layout/hierarchy5"/>
    <dgm:cxn modelId="{AF1B5DE6-41D2-424D-969A-1B0A56CE18EA}" type="presOf" srcId="{07F55E68-B47E-4183-85A9-1B6C9EFD2E69}" destId="{25D0181A-F454-40B5-89EE-9651A1543A5E}" srcOrd="0" destOrd="0" presId="urn:microsoft.com/office/officeart/2005/8/layout/hierarchy5"/>
    <dgm:cxn modelId="{BB9F45F2-C917-448C-B6AE-F8F4A1591BB8}" srcId="{BA32408B-0563-4890-84B3-209A17B9F052}" destId="{170C9F8B-1B9A-463C-A855-7E426C8E9523}" srcOrd="1" destOrd="0" parTransId="{19359634-EC92-442C-A2D0-FDF88A24E7AD}" sibTransId="{B6FE5B9B-6A1C-4B56-8353-C1B66528E6CA}"/>
    <dgm:cxn modelId="{D14607C4-151D-43C5-B688-743AC8C3CD5F}" type="presOf" srcId="{0744B7B0-EAEA-4F31-A7A5-1819383DDE05}" destId="{73966765-3A15-4E18-A835-7B2018F99008}" srcOrd="1" destOrd="0" presId="urn:microsoft.com/office/officeart/2005/8/layout/hierarchy5"/>
    <dgm:cxn modelId="{9546F4A1-B621-4294-AD82-9A4E689C59E9}" type="presOf" srcId="{281D8C72-CCF6-44E0-AE4E-C9BCD17BB99C}" destId="{8EA17EF4-2CB6-441A-A33F-CF089E7CED07}" srcOrd="1" destOrd="0" presId="urn:microsoft.com/office/officeart/2005/8/layout/hierarchy5"/>
    <dgm:cxn modelId="{B88E41DB-F399-4580-9D08-3BB12BF7A19A}" type="presOf" srcId="{19359634-EC92-442C-A2D0-FDF88A24E7AD}" destId="{06E6D8B3-0701-4731-953C-E49CE60BF0F5}" srcOrd="1" destOrd="0" presId="urn:microsoft.com/office/officeart/2005/8/layout/hierarchy5"/>
    <dgm:cxn modelId="{89D67BA5-88B3-48ED-A294-6A439878CC08}" type="presOf" srcId="{281D8C72-CCF6-44E0-AE4E-C9BCD17BB99C}" destId="{63330756-F85C-4BB4-885D-AC3EFAD6D68C}" srcOrd="0" destOrd="0" presId="urn:microsoft.com/office/officeart/2005/8/layout/hierarchy5"/>
    <dgm:cxn modelId="{A219C1B3-B5BC-489A-BCE7-E368E65DC81D}" srcId="{170C9F8B-1B9A-463C-A855-7E426C8E9523}" destId="{7E204220-D10A-4893-A1B4-B7B3D28ED24D}" srcOrd="0" destOrd="0" parTransId="{281D8C72-CCF6-44E0-AE4E-C9BCD17BB99C}" sibTransId="{3193531D-EE76-4577-8A84-61FF15E13862}"/>
    <dgm:cxn modelId="{017D897B-358A-4A56-9B69-A3E72650E168}" srcId="{5399D49A-3720-4CF9-847F-C6B82411D8EE}" destId="{94BF2702-990F-474D-9736-DFB13F72C692}" srcOrd="0" destOrd="0" parTransId="{A5393BC4-6A20-4ED7-A921-8E90CB6710A2}" sibTransId="{45EA19E3-F4A7-4913-B7F9-C1C6B2A442E8}"/>
    <dgm:cxn modelId="{B6F140EA-EFF6-4558-AB64-84E90107A4A6}" type="presOf" srcId="{E0FA4B0A-2593-4F9C-92DD-F265E72B2622}" destId="{46C41D61-B4A6-46B9-A6F0-35A9621BBC53}" srcOrd="1" destOrd="0" presId="urn:microsoft.com/office/officeart/2005/8/layout/hierarchy5"/>
    <dgm:cxn modelId="{C14B927A-7A86-448D-980C-5EA400D8826C}" type="presOf" srcId="{94BF2702-990F-474D-9736-DFB13F72C692}" destId="{6347BD06-6096-414D-B6B9-4918515E0346}" srcOrd="0" destOrd="0" presId="urn:microsoft.com/office/officeart/2005/8/layout/hierarchy5"/>
    <dgm:cxn modelId="{A4A27487-712C-4DFF-B5CF-0FED364E0121}" type="presOf" srcId="{A5393BC4-6A20-4ED7-A921-8E90CB6710A2}" destId="{60F5F338-6A94-4D86-AE87-098EA857DE92}" srcOrd="0" destOrd="0" presId="urn:microsoft.com/office/officeart/2005/8/layout/hierarchy5"/>
    <dgm:cxn modelId="{21739342-2D0F-45DE-A0F3-50DF16094EC1}" type="presParOf" srcId="{644C98EC-69B8-46FA-AA4E-5353D9F98E12}" destId="{0B76F439-8D35-473E-884E-464C4BC01728}" srcOrd="0" destOrd="0" presId="urn:microsoft.com/office/officeart/2005/8/layout/hierarchy5"/>
    <dgm:cxn modelId="{13003325-6925-464A-9091-B4449CE5B52D}" type="presParOf" srcId="{0B76F439-8D35-473E-884E-464C4BC01728}" destId="{6D826EF9-A406-4D40-8E8E-C78AB4BABE55}" srcOrd="0" destOrd="0" presId="urn:microsoft.com/office/officeart/2005/8/layout/hierarchy5"/>
    <dgm:cxn modelId="{1602A289-F273-4917-B599-CC3E8BDCA931}" type="presParOf" srcId="{6D826EF9-A406-4D40-8E8E-C78AB4BABE55}" destId="{6BFE9023-274F-477D-8259-92BBE4F00E6D}" srcOrd="0" destOrd="0" presId="urn:microsoft.com/office/officeart/2005/8/layout/hierarchy5"/>
    <dgm:cxn modelId="{A85C8743-39B2-4C2E-9C09-A513C7F2891A}" type="presParOf" srcId="{6BFE9023-274F-477D-8259-92BBE4F00E6D}" destId="{B00F5A41-1E91-4675-B4D4-194DCA7532BD}" srcOrd="0" destOrd="0" presId="urn:microsoft.com/office/officeart/2005/8/layout/hierarchy5"/>
    <dgm:cxn modelId="{08EF1CE3-141F-4263-A35D-3D97E5BC35CA}" type="presParOf" srcId="{6BFE9023-274F-477D-8259-92BBE4F00E6D}" destId="{379557C4-412F-44AE-B150-D8B683DF989F}" srcOrd="1" destOrd="0" presId="urn:microsoft.com/office/officeart/2005/8/layout/hierarchy5"/>
    <dgm:cxn modelId="{6384DE43-C556-4A8B-86E5-90D56A9DA579}" type="presParOf" srcId="{379557C4-412F-44AE-B150-D8B683DF989F}" destId="{D92F96AC-C83B-42FD-8296-8B74569C899E}" srcOrd="0" destOrd="0" presId="urn:microsoft.com/office/officeart/2005/8/layout/hierarchy5"/>
    <dgm:cxn modelId="{C01AC38A-1DA8-439B-8DDD-64B308746122}" type="presParOf" srcId="{D92F96AC-C83B-42FD-8296-8B74569C899E}" destId="{46C41D61-B4A6-46B9-A6F0-35A9621BBC53}" srcOrd="0" destOrd="0" presId="urn:microsoft.com/office/officeart/2005/8/layout/hierarchy5"/>
    <dgm:cxn modelId="{2E1BDDC6-6FCE-46A9-9A87-18467830E667}" type="presParOf" srcId="{379557C4-412F-44AE-B150-D8B683DF989F}" destId="{B5EC8DBB-65A2-4B90-B0E7-36FB9FABF0FE}" srcOrd="1" destOrd="0" presId="urn:microsoft.com/office/officeart/2005/8/layout/hierarchy5"/>
    <dgm:cxn modelId="{D012A88C-FE68-4458-AB31-3D6845AB49B6}" type="presParOf" srcId="{B5EC8DBB-65A2-4B90-B0E7-36FB9FABF0FE}" destId="{707D5BD1-74FB-4A0B-AC85-B28146A921B8}" srcOrd="0" destOrd="0" presId="urn:microsoft.com/office/officeart/2005/8/layout/hierarchy5"/>
    <dgm:cxn modelId="{752F5496-9E13-47FC-BDFD-2138E14956F5}" type="presParOf" srcId="{B5EC8DBB-65A2-4B90-B0E7-36FB9FABF0FE}" destId="{4983AD45-CF96-4DEC-8CD3-6E5DDE69C610}" srcOrd="1" destOrd="0" presId="urn:microsoft.com/office/officeart/2005/8/layout/hierarchy5"/>
    <dgm:cxn modelId="{1629A27C-7D4F-447C-8DFC-1CE3E35E912B}" type="presParOf" srcId="{4983AD45-CF96-4DEC-8CD3-6E5DDE69C610}" destId="{60F5F338-6A94-4D86-AE87-098EA857DE92}" srcOrd="0" destOrd="0" presId="urn:microsoft.com/office/officeart/2005/8/layout/hierarchy5"/>
    <dgm:cxn modelId="{83A5A30D-56AB-4ABF-BC12-70567AA8732C}" type="presParOf" srcId="{60F5F338-6A94-4D86-AE87-098EA857DE92}" destId="{FE1D6127-6DB2-4E40-B58F-757B5954999D}" srcOrd="0" destOrd="0" presId="urn:microsoft.com/office/officeart/2005/8/layout/hierarchy5"/>
    <dgm:cxn modelId="{DBC0EDA4-4F2B-4F06-989E-FF92F67CB8C0}" type="presParOf" srcId="{4983AD45-CF96-4DEC-8CD3-6E5DDE69C610}" destId="{FE6D2684-4E46-4B18-B4B4-3320E36FE074}" srcOrd="1" destOrd="0" presId="urn:microsoft.com/office/officeart/2005/8/layout/hierarchy5"/>
    <dgm:cxn modelId="{3E87C9BE-83B0-4B9C-8413-BE38AA8DBD49}" type="presParOf" srcId="{FE6D2684-4E46-4B18-B4B4-3320E36FE074}" destId="{6347BD06-6096-414D-B6B9-4918515E0346}" srcOrd="0" destOrd="0" presId="urn:microsoft.com/office/officeart/2005/8/layout/hierarchy5"/>
    <dgm:cxn modelId="{37CDDD35-9F34-44AC-80E7-B5C360763AA2}" type="presParOf" srcId="{FE6D2684-4E46-4B18-B4B4-3320E36FE074}" destId="{38DADDA8-9E37-4422-A20C-75C74D922A5B}" srcOrd="1" destOrd="0" presId="urn:microsoft.com/office/officeart/2005/8/layout/hierarchy5"/>
    <dgm:cxn modelId="{D9F6A51C-C6FC-4F8A-8073-47F52995281C}" type="presParOf" srcId="{4983AD45-CF96-4DEC-8CD3-6E5DDE69C610}" destId="{741C9928-4F84-42AA-9E5D-5EC47F82DC97}" srcOrd="2" destOrd="0" presId="urn:microsoft.com/office/officeart/2005/8/layout/hierarchy5"/>
    <dgm:cxn modelId="{5C200853-D9EA-4AD8-9EF8-5768DBA5B5E2}" type="presParOf" srcId="{741C9928-4F84-42AA-9E5D-5EC47F82DC97}" destId="{73966765-3A15-4E18-A835-7B2018F99008}" srcOrd="0" destOrd="0" presId="urn:microsoft.com/office/officeart/2005/8/layout/hierarchy5"/>
    <dgm:cxn modelId="{01132FF1-1BCF-42E3-A405-68A37E9239AB}" type="presParOf" srcId="{4983AD45-CF96-4DEC-8CD3-6E5DDE69C610}" destId="{A64180FF-9F9A-4B8C-86B9-5BCC5248681F}" srcOrd="3" destOrd="0" presId="urn:microsoft.com/office/officeart/2005/8/layout/hierarchy5"/>
    <dgm:cxn modelId="{5F8F1792-3D58-4287-B753-2140B61CB0A2}" type="presParOf" srcId="{A64180FF-9F9A-4B8C-86B9-5BCC5248681F}" destId="{25D0181A-F454-40B5-89EE-9651A1543A5E}" srcOrd="0" destOrd="0" presId="urn:microsoft.com/office/officeart/2005/8/layout/hierarchy5"/>
    <dgm:cxn modelId="{66315299-8AD1-4CDC-8F20-E5E724A401D8}" type="presParOf" srcId="{A64180FF-9F9A-4B8C-86B9-5BCC5248681F}" destId="{1A1007A6-C62C-4EA2-B8AB-9C488BD5E1FA}" srcOrd="1" destOrd="0" presId="urn:microsoft.com/office/officeart/2005/8/layout/hierarchy5"/>
    <dgm:cxn modelId="{CBA4DAA8-4804-4174-8B69-C0E7046AF829}" type="presParOf" srcId="{379557C4-412F-44AE-B150-D8B683DF989F}" destId="{40387658-3D26-473C-B809-9E4CE36D6E42}" srcOrd="2" destOrd="0" presId="urn:microsoft.com/office/officeart/2005/8/layout/hierarchy5"/>
    <dgm:cxn modelId="{8A0EEFCD-AB61-4399-875E-7B05A4A70435}" type="presParOf" srcId="{40387658-3D26-473C-B809-9E4CE36D6E42}" destId="{06E6D8B3-0701-4731-953C-E49CE60BF0F5}" srcOrd="0" destOrd="0" presId="urn:microsoft.com/office/officeart/2005/8/layout/hierarchy5"/>
    <dgm:cxn modelId="{3F99C4DB-0D68-432C-9144-41CBD6D78298}" type="presParOf" srcId="{379557C4-412F-44AE-B150-D8B683DF989F}" destId="{526E77B3-F1A8-4760-BCAD-F3734F66FCC3}" srcOrd="3" destOrd="0" presId="urn:microsoft.com/office/officeart/2005/8/layout/hierarchy5"/>
    <dgm:cxn modelId="{55EE1780-1834-4344-82BF-4C818EE4DC12}" type="presParOf" srcId="{526E77B3-F1A8-4760-BCAD-F3734F66FCC3}" destId="{AA1B5870-2B6C-4FEA-847C-99B3775AF6F7}" srcOrd="0" destOrd="0" presId="urn:microsoft.com/office/officeart/2005/8/layout/hierarchy5"/>
    <dgm:cxn modelId="{D3D4CBA3-5C25-49B7-9767-396200EA30E6}" type="presParOf" srcId="{526E77B3-F1A8-4760-BCAD-F3734F66FCC3}" destId="{F0565C2D-6CB0-4B2A-B9E9-9367EE9BCD2C}" srcOrd="1" destOrd="0" presId="urn:microsoft.com/office/officeart/2005/8/layout/hierarchy5"/>
    <dgm:cxn modelId="{7F251576-E497-404C-B74D-A703725DE7B2}" type="presParOf" srcId="{F0565C2D-6CB0-4B2A-B9E9-9367EE9BCD2C}" destId="{63330756-F85C-4BB4-885D-AC3EFAD6D68C}" srcOrd="0" destOrd="0" presId="urn:microsoft.com/office/officeart/2005/8/layout/hierarchy5"/>
    <dgm:cxn modelId="{CEA72F7A-4868-41FD-8172-C79DB83B0C69}" type="presParOf" srcId="{63330756-F85C-4BB4-885D-AC3EFAD6D68C}" destId="{8EA17EF4-2CB6-441A-A33F-CF089E7CED07}" srcOrd="0" destOrd="0" presId="urn:microsoft.com/office/officeart/2005/8/layout/hierarchy5"/>
    <dgm:cxn modelId="{18E5BA68-6267-4BE7-BA1A-C7F40F3840BB}" type="presParOf" srcId="{F0565C2D-6CB0-4B2A-B9E9-9367EE9BCD2C}" destId="{57B7E4E8-7A43-48DC-8246-A26A321C5BB1}" srcOrd="1" destOrd="0" presId="urn:microsoft.com/office/officeart/2005/8/layout/hierarchy5"/>
    <dgm:cxn modelId="{8A25D2A1-A56E-4C12-809F-9F8B66F2EA27}" type="presParOf" srcId="{57B7E4E8-7A43-48DC-8246-A26A321C5BB1}" destId="{E95D62FD-A0CC-4571-9A21-2A5EA9840B0E}" srcOrd="0" destOrd="0" presId="urn:microsoft.com/office/officeart/2005/8/layout/hierarchy5"/>
    <dgm:cxn modelId="{231B571B-C1AE-40DC-A9FF-306CA7395677}" type="presParOf" srcId="{57B7E4E8-7A43-48DC-8246-A26A321C5BB1}" destId="{18C03C95-8674-4411-B357-E21355D1A683}" srcOrd="1" destOrd="0" presId="urn:microsoft.com/office/officeart/2005/8/layout/hierarchy5"/>
    <dgm:cxn modelId="{DCA32BB9-CF50-41D9-9EB0-307A7C79CE10}" type="presParOf" srcId="{644C98EC-69B8-46FA-AA4E-5353D9F98E12}" destId="{B827780A-2D5F-4D98-B7F1-A161B37396E1}"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0F5A41-1E91-4675-B4D4-194DCA7532BD}">
      <dsp:nvSpPr>
        <dsp:cNvPr id="0" name=""/>
        <dsp:cNvSpPr/>
      </dsp:nvSpPr>
      <dsp:spPr>
        <a:xfrm>
          <a:off x="2217" y="2112715"/>
          <a:ext cx="1868059" cy="934029"/>
        </a:xfrm>
        <a:prstGeom prst="roundRect">
          <a:avLst>
            <a:gd name="adj" fmla="val 10000"/>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altLang="zh-CN" sz="2400" kern="1200" dirty="0"/>
            <a:t>jurisdiction</a:t>
          </a:r>
          <a:endParaRPr lang="zh-CN" altLang="en-US" sz="2400" kern="1200" dirty="0"/>
        </a:p>
      </dsp:txBody>
      <dsp:txXfrm>
        <a:off x="29574" y="2140072"/>
        <a:ext cx="1813345" cy="879315"/>
      </dsp:txXfrm>
    </dsp:sp>
    <dsp:sp modelId="{D92F96AC-C83B-42FD-8296-8B74569C899E}">
      <dsp:nvSpPr>
        <dsp:cNvPr id="0" name=""/>
        <dsp:cNvSpPr/>
      </dsp:nvSpPr>
      <dsp:spPr>
        <a:xfrm rot="18458408">
          <a:off x="1632112" y="2077600"/>
          <a:ext cx="1223552" cy="35375"/>
        </a:xfrm>
        <a:custGeom>
          <a:avLst/>
          <a:gdLst/>
          <a:ahLst/>
          <a:cxnLst/>
          <a:rect l="0" t="0" r="0" b="0"/>
          <a:pathLst>
            <a:path>
              <a:moveTo>
                <a:pt x="0" y="17687"/>
              </a:moveTo>
              <a:lnTo>
                <a:pt x="1223552" y="17687"/>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2213299" y="2064699"/>
        <a:ext cx="61177" cy="61177"/>
      </dsp:txXfrm>
    </dsp:sp>
    <dsp:sp modelId="{707D5BD1-74FB-4A0B-AC85-B28146A921B8}">
      <dsp:nvSpPr>
        <dsp:cNvPr id="0" name=""/>
        <dsp:cNvSpPr/>
      </dsp:nvSpPr>
      <dsp:spPr>
        <a:xfrm>
          <a:off x="2617500" y="1143830"/>
          <a:ext cx="1868059" cy="934029"/>
        </a:xfrm>
        <a:prstGeom prst="roundRect">
          <a:avLst>
            <a:gd name="adj" fmla="val 10000"/>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altLang="zh-CN" sz="2400" kern="1200" dirty="0"/>
            <a:t>Territorial jurisdiction </a:t>
          </a:r>
          <a:endParaRPr lang="zh-CN" altLang="en-US" sz="2400" kern="1200" dirty="0"/>
        </a:p>
      </dsp:txBody>
      <dsp:txXfrm>
        <a:off x="2644857" y="1171187"/>
        <a:ext cx="1813345" cy="879315"/>
      </dsp:txXfrm>
    </dsp:sp>
    <dsp:sp modelId="{60F5F338-6A94-4D86-AE87-098EA857DE92}">
      <dsp:nvSpPr>
        <dsp:cNvPr id="0" name=""/>
        <dsp:cNvSpPr/>
      </dsp:nvSpPr>
      <dsp:spPr>
        <a:xfrm rot="19177741">
          <a:off x="4368781" y="1275515"/>
          <a:ext cx="980780" cy="35375"/>
        </a:xfrm>
        <a:custGeom>
          <a:avLst/>
          <a:gdLst/>
          <a:ahLst/>
          <a:cxnLst/>
          <a:rect l="0" t="0" r="0" b="0"/>
          <a:pathLst>
            <a:path>
              <a:moveTo>
                <a:pt x="0" y="17687"/>
              </a:moveTo>
              <a:lnTo>
                <a:pt x="980780" y="17687"/>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4834651" y="1268683"/>
        <a:ext cx="49039" cy="49039"/>
      </dsp:txXfrm>
    </dsp:sp>
    <dsp:sp modelId="{6347BD06-6096-414D-B6B9-4918515E0346}">
      <dsp:nvSpPr>
        <dsp:cNvPr id="0" name=""/>
        <dsp:cNvSpPr/>
      </dsp:nvSpPr>
      <dsp:spPr>
        <a:xfrm>
          <a:off x="5232783" y="508545"/>
          <a:ext cx="3189935" cy="934029"/>
        </a:xfrm>
        <a:prstGeom prst="roundRect">
          <a:avLst>
            <a:gd name="adj" fmla="val 10000"/>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altLang="zh-CN" sz="1700" kern="1200" dirty="0"/>
            <a:t>In </a:t>
          </a:r>
          <a:r>
            <a:rPr lang="en-US" altLang="zh-CN" sz="1700" kern="1200" dirty="0" err="1"/>
            <a:t>personam</a:t>
          </a:r>
          <a:r>
            <a:rPr lang="en-US" altLang="zh-CN" sz="1700" kern="1200" dirty="0"/>
            <a:t> jurisdiction</a:t>
          </a:r>
          <a:endParaRPr lang="zh-CN" altLang="en-US" sz="1700" kern="1200" dirty="0"/>
        </a:p>
      </dsp:txBody>
      <dsp:txXfrm>
        <a:off x="5260140" y="535902"/>
        <a:ext cx="3135221" cy="879315"/>
      </dsp:txXfrm>
    </dsp:sp>
    <dsp:sp modelId="{741C9928-4F84-42AA-9E5D-5EC47F82DC97}">
      <dsp:nvSpPr>
        <dsp:cNvPr id="0" name=""/>
        <dsp:cNvSpPr/>
      </dsp:nvSpPr>
      <dsp:spPr>
        <a:xfrm rot="2142401">
          <a:off x="4399067" y="1861690"/>
          <a:ext cx="920208" cy="35375"/>
        </a:xfrm>
        <a:custGeom>
          <a:avLst/>
          <a:gdLst/>
          <a:ahLst/>
          <a:cxnLst/>
          <a:rect l="0" t="0" r="0" b="0"/>
          <a:pathLst>
            <a:path>
              <a:moveTo>
                <a:pt x="0" y="17687"/>
              </a:moveTo>
              <a:lnTo>
                <a:pt x="920208" y="17687"/>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4836166" y="1856373"/>
        <a:ext cx="46010" cy="46010"/>
      </dsp:txXfrm>
    </dsp:sp>
    <dsp:sp modelId="{25D0181A-F454-40B5-89EE-9651A1543A5E}">
      <dsp:nvSpPr>
        <dsp:cNvPr id="0" name=""/>
        <dsp:cNvSpPr/>
      </dsp:nvSpPr>
      <dsp:spPr>
        <a:xfrm>
          <a:off x="5232783" y="1582679"/>
          <a:ext cx="3055061" cy="1130465"/>
        </a:xfrm>
        <a:prstGeom prst="roundRect">
          <a:avLst>
            <a:gd name="adj" fmla="val 10000"/>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altLang="zh-CN" sz="1700" kern="1200" dirty="0"/>
            <a:t>In rem jurisdiction</a:t>
          </a:r>
          <a:endParaRPr lang="zh-CN" altLang="en-US" sz="1700" kern="1200" dirty="0"/>
        </a:p>
      </dsp:txBody>
      <dsp:txXfrm>
        <a:off x="5265893" y="1615789"/>
        <a:ext cx="2988841" cy="1064245"/>
      </dsp:txXfrm>
    </dsp:sp>
    <dsp:sp modelId="{40387658-3D26-473C-B809-9E4CE36D6E42}">
      <dsp:nvSpPr>
        <dsp:cNvPr id="0" name=""/>
        <dsp:cNvSpPr/>
      </dsp:nvSpPr>
      <dsp:spPr>
        <a:xfrm rot="3141592">
          <a:off x="1632112" y="3046485"/>
          <a:ext cx="1223552" cy="35375"/>
        </a:xfrm>
        <a:custGeom>
          <a:avLst/>
          <a:gdLst/>
          <a:ahLst/>
          <a:cxnLst/>
          <a:rect l="0" t="0" r="0" b="0"/>
          <a:pathLst>
            <a:path>
              <a:moveTo>
                <a:pt x="0" y="17687"/>
              </a:moveTo>
              <a:lnTo>
                <a:pt x="1223552" y="17687"/>
              </a:lnTo>
            </a:path>
          </a:pathLst>
        </a:cu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2213299" y="3033584"/>
        <a:ext cx="61177" cy="61177"/>
      </dsp:txXfrm>
    </dsp:sp>
    <dsp:sp modelId="{AA1B5870-2B6C-4FEA-847C-99B3775AF6F7}">
      <dsp:nvSpPr>
        <dsp:cNvPr id="0" name=""/>
        <dsp:cNvSpPr/>
      </dsp:nvSpPr>
      <dsp:spPr>
        <a:xfrm>
          <a:off x="2617500" y="3081601"/>
          <a:ext cx="1868059" cy="934029"/>
        </a:xfrm>
        <a:prstGeom prst="roundRect">
          <a:avLst>
            <a:gd name="adj" fmla="val 10000"/>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altLang="zh-CN" sz="2400" kern="1200" dirty="0"/>
            <a:t>Personal</a:t>
          </a:r>
          <a:r>
            <a:rPr lang="en-US" altLang="zh-CN" sz="1400" kern="1200" dirty="0"/>
            <a:t> </a:t>
          </a:r>
          <a:r>
            <a:rPr lang="en-US" altLang="zh-CN" sz="2400" kern="1200" dirty="0"/>
            <a:t>jurisdiction</a:t>
          </a:r>
          <a:endParaRPr lang="zh-CN" altLang="en-US" sz="1400" kern="1200" dirty="0"/>
        </a:p>
      </dsp:txBody>
      <dsp:txXfrm>
        <a:off x="2644857" y="3108958"/>
        <a:ext cx="1813345" cy="879315"/>
      </dsp:txXfrm>
    </dsp:sp>
    <dsp:sp modelId="{63330756-F85C-4BB4-885D-AC3EFAD6D68C}">
      <dsp:nvSpPr>
        <dsp:cNvPr id="0" name=""/>
        <dsp:cNvSpPr/>
      </dsp:nvSpPr>
      <dsp:spPr>
        <a:xfrm>
          <a:off x="4485559" y="3530927"/>
          <a:ext cx="747223" cy="35375"/>
        </a:xfrm>
        <a:custGeom>
          <a:avLst/>
          <a:gdLst/>
          <a:ahLst/>
          <a:cxnLst/>
          <a:rect l="0" t="0" r="0" b="0"/>
          <a:pathLst>
            <a:path>
              <a:moveTo>
                <a:pt x="0" y="17687"/>
              </a:moveTo>
              <a:lnTo>
                <a:pt x="747223" y="17687"/>
              </a:lnTo>
            </a:path>
          </a:pathLst>
        </a:custGeom>
        <a:noFill/>
        <a:ln w="9525" cap="rnd"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4840490" y="3529935"/>
        <a:ext cx="37361" cy="37361"/>
      </dsp:txXfrm>
    </dsp:sp>
    <dsp:sp modelId="{E95D62FD-A0CC-4571-9A21-2A5EA9840B0E}">
      <dsp:nvSpPr>
        <dsp:cNvPr id="0" name=""/>
        <dsp:cNvSpPr/>
      </dsp:nvSpPr>
      <dsp:spPr>
        <a:xfrm>
          <a:off x="5232783" y="2853249"/>
          <a:ext cx="3020053" cy="1390732"/>
        </a:xfrm>
        <a:prstGeom prst="roundRect">
          <a:avLst>
            <a:gd name="adj" fmla="val 10000"/>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l" defTabSz="755650">
            <a:lnSpc>
              <a:spcPct val="90000"/>
            </a:lnSpc>
            <a:spcBef>
              <a:spcPct val="0"/>
            </a:spcBef>
            <a:spcAft>
              <a:spcPct val="35000"/>
            </a:spcAft>
          </a:pPr>
          <a:r>
            <a:rPr lang="en-US" altLang="zh-CN" sz="1700" kern="1200" dirty="0"/>
            <a:t>Over cases involving persons having </a:t>
          </a:r>
          <a:r>
            <a:rPr lang="en-US" altLang="zh-CN" sz="1700" kern="1200" dirty="0">
              <a:solidFill>
                <a:srgbClr val="FF0000"/>
              </a:solidFill>
            </a:rPr>
            <a:t>nationality </a:t>
          </a:r>
          <a:r>
            <a:rPr lang="en-US" altLang="zh-CN" sz="1700" kern="1200" dirty="0"/>
            <a:t>of the country where the court is located</a:t>
          </a:r>
          <a:endParaRPr lang="zh-CN" altLang="en-US" sz="1700" kern="1200" dirty="0"/>
        </a:p>
      </dsp:txBody>
      <dsp:txXfrm>
        <a:off x="5273516" y="2893982"/>
        <a:ext cx="2938587" cy="130926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06436036-8723-4F0B-BC24-41760CBF05A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zh-CN" altLang="en-US"/>
          </a:p>
        </p:txBody>
      </p:sp>
      <p:sp>
        <p:nvSpPr>
          <p:cNvPr id="76803" name="Rectangle 3">
            <a:extLst>
              <a:ext uri="{FF2B5EF4-FFF2-40B4-BE49-F238E27FC236}">
                <a16:creationId xmlns:a16="http://schemas.microsoft.com/office/drawing/2014/main" id="{AB3D03E8-D602-432F-9834-B6547806E3EA}"/>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zh-CN"/>
          </a:p>
        </p:txBody>
      </p:sp>
      <p:sp>
        <p:nvSpPr>
          <p:cNvPr id="76804" name="Rectangle 4">
            <a:extLst>
              <a:ext uri="{FF2B5EF4-FFF2-40B4-BE49-F238E27FC236}">
                <a16:creationId xmlns:a16="http://schemas.microsoft.com/office/drawing/2014/main" id="{E60223A8-D4A6-4C3F-A98A-06C00055A67D}"/>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zh-CN"/>
          </a:p>
        </p:txBody>
      </p:sp>
      <p:sp>
        <p:nvSpPr>
          <p:cNvPr id="76805" name="Rectangle 5">
            <a:extLst>
              <a:ext uri="{FF2B5EF4-FFF2-40B4-BE49-F238E27FC236}">
                <a16:creationId xmlns:a16="http://schemas.microsoft.com/office/drawing/2014/main" id="{9B1A5F7D-AE53-4B31-AE06-D78FE6CEA982}"/>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D1DCEAA-AEDF-4E8D-9316-79990B9FD3D3}"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D6BFB889-0003-48BF-9A1B-59EADFBBE80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zh-CN" altLang="en-US"/>
          </a:p>
        </p:txBody>
      </p:sp>
      <p:sp>
        <p:nvSpPr>
          <p:cNvPr id="94211" name="Rectangle 3">
            <a:extLst>
              <a:ext uri="{FF2B5EF4-FFF2-40B4-BE49-F238E27FC236}">
                <a16:creationId xmlns:a16="http://schemas.microsoft.com/office/drawing/2014/main" id="{67B497D5-C64A-45F5-94DD-13DFC056BF97}"/>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zh-CN"/>
          </a:p>
        </p:txBody>
      </p:sp>
      <p:sp>
        <p:nvSpPr>
          <p:cNvPr id="3076" name="Rectangle 4">
            <a:extLst>
              <a:ext uri="{FF2B5EF4-FFF2-40B4-BE49-F238E27FC236}">
                <a16:creationId xmlns:a16="http://schemas.microsoft.com/office/drawing/2014/main" id="{B8375A76-7804-4B92-90F3-E822CC01986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4213" name="Rectangle 5">
            <a:extLst>
              <a:ext uri="{FF2B5EF4-FFF2-40B4-BE49-F238E27FC236}">
                <a16:creationId xmlns:a16="http://schemas.microsoft.com/office/drawing/2014/main" id="{1FBBFE72-D42F-487A-9CD1-120079936FF9}"/>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94214" name="Rectangle 6">
            <a:extLst>
              <a:ext uri="{FF2B5EF4-FFF2-40B4-BE49-F238E27FC236}">
                <a16:creationId xmlns:a16="http://schemas.microsoft.com/office/drawing/2014/main" id="{4CA559BF-D479-4583-90C1-4AD8A2D4925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zh-CN"/>
          </a:p>
        </p:txBody>
      </p:sp>
      <p:sp>
        <p:nvSpPr>
          <p:cNvPr id="94215" name="Rectangle 7">
            <a:extLst>
              <a:ext uri="{FF2B5EF4-FFF2-40B4-BE49-F238E27FC236}">
                <a16:creationId xmlns:a16="http://schemas.microsoft.com/office/drawing/2014/main" id="{D80D449B-B041-4307-89EB-FF23985B0B07}"/>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A5BAB85-E580-4533-81C8-DC72E8EC582E}"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62FCA593-580B-4787-ABE5-E49C290B383F}"/>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C97B054-D246-454D-84FB-8EA645CA6A03}" type="slidenum">
              <a:rPr lang="zh-CN" altLang="en-US" sz="1200"/>
              <a:pPr/>
              <a:t>1</a:t>
            </a:fld>
            <a:endParaRPr lang="en-US" altLang="zh-CN" sz="1200"/>
          </a:p>
        </p:txBody>
      </p:sp>
      <p:sp>
        <p:nvSpPr>
          <p:cNvPr id="6147" name="Rectangle 2">
            <a:extLst>
              <a:ext uri="{FF2B5EF4-FFF2-40B4-BE49-F238E27FC236}">
                <a16:creationId xmlns:a16="http://schemas.microsoft.com/office/drawing/2014/main" id="{9641313A-5A0D-4330-BE96-E86C9389F611}"/>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8879FB4D-74F6-43B8-A74F-6873F655AC3F}"/>
              </a:ext>
            </a:extLst>
          </p:cNvPr>
          <p:cNvSpPr>
            <a:spLocks noGrp="1" noChangeArrowheads="1"/>
          </p:cNvSpPr>
          <p:nvPr>
            <p:ph type="body" idx="1"/>
          </p:nvPr>
        </p:nvSpPr>
        <p:spPr>
          <a:noFill/>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369DDF8A-C70C-4EA9-9F51-8545E497019F}"/>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C18B267-209F-4385-A9D9-03DDCC522EA5}" type="slidenum">
              <a:rPr lang="zh-CN" altLang="en-US" sz="1200"/>
              <a:pPr/>
              <a:t>17</a:t>
            </a:fld>
            <a:endParaRPr lang="en-US" altLang="zh-CN" sz="1200"/>
          </a:p>
        </p:txBody>
      </p:sp>
      <p:sp>
        <p:nvSpPr>
          <p:cNvPr id="26627" name="Rectangle 2">
            <a:extLst>
              <a:ext uri="{FF2B5EF4-FFF2-40B4-BE49-F238E27FC236}">
                <a16:creationId xmlns:a16="http://schemas.microsoft.com/office/drawing/2014/main" id="{6BE205A7-CE67-4349-ADE5-79A40C7E4680}"/>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8D7FA384-EEF4-4119-BBB3-3823E30ED499}"/>
              </a:ext>
            </a:extLst>
          </p:cNvPr>
          <p:cNvSpPr>
            <a:spLocks noGrp="1" noChangeArrowheads="1"/>
          </p:cNvSpPr>
          <p:nvPr>
            <p:ph type="body" idx="1"/>
          </p:nvPr>
        </p:nvSpPr>
        <p:spPr>
          <a:noFill/>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9273CEEE-A264-4B25-B4A2-1DB74A783A24}"/>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9855DB5-1EA3-4B1F-996B-370593AD4329}" type="slidenum">
              <a:rPr lang="zh-CN" altLang="en-US" sz="1200"/>
              <a:pPr/>
              <a:t>3</a:t>
            </a:fld>
            <a:endParaRPr lang="en-US" altLang="zh-CN" sz="1200"/>
          </a:p>
        </p:txBody>
      </p:sp>
      <p:sp>
        <p:nvSpPr>
          <p:cNvPr id="8195" name="Rectangle 2">
            <a:extLst>
              <a:ext uri="{FF2B5EF4-FFF2-40B4-BE49-F238E27FC236}">
                <a16:creationId xmlns:a16="http://schemas.microsoft.com/office/drawing/2014/main" id="{22530CAD-DEFF-4550-987A-4B43AAFDC5EE}"/>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4BD0C86C-66FE-4ED4-B1D6-D7B2A059D5F5}"/>
              </a:ext>
            </a:extLst>
          </p:cNvPr>
          <p:cNvSpPr>
            <a:spLocks noGrp="1" noChangeArrowheads="1"/>
          </p:cNvSpPr>
          <p:nvPr>
            <p:ph type="body" idx="1"/>
          </p:nvPr>
        </p:nvSpPr>
        <p:spPr>
          <a:noFill/>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875F0912-0AE9-4B79-8A4D-89EF8B4C8C36}"/>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7B40971-234B-4930-9A51-E0474A4E2726}" type="slidenum">
              <a:rPr lang="zh-CN" altLang="en-US" sz="1200"/>
              <a:pPr/>
              <a:t>4</a:t>
            </a:fld>
            <a:endParaRPr lang="en-US" altLang="zh-CN" sz="1200"/>
          </a:p>
        </p:txBody>
      </p:sp>
      <p:sp>
        <p:nvSpPr>
          <p:cNvPr id="10243" name="Rectangle 2">
            <a:extLst>
              <a:ext uri="{FF2B5EF4-FFF2-40B4-BE49-F238E27FC236}">
                <a16:creationId xmlns:a16="http://schemas.microsoft.com/office/drawing/2014/main" id="{F0D5FD77-D25E-4E7F-9A80-8765FCA451FF}"/>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4334B95E-9F6C-4DDF-A41C-FA3432C61524}"/>
              </a:ext>
            </a:extLst>
          </p:cNvPr>
          <p:cNvSpPr>
            <a:spLocks noGrp="1" noChangeArrowheads="1"/>
          </p:cNvSpPr>
          <p:nvPr>
            <p:ph type="body" idx="1"/>
          </p:nvPr>
        </p:nvSpPr>
        <p:spPr>
          <a:noFill/>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1D9423F4-8B52-40EF-833C-9ED4098D5C16}"/>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E2273F0-8852-46FE-9F3E-288B0B70A7A0}" type="slidenum">
              <a:rPr lang="zh-CN" altLang="en-US" sz="1200"/>
              <a:pPr/>
              <a:t>5</a:t>
            </a:fld>
            <a:endParaRPr lang="en-US" altLang="zh-CN" sz="1200"/>
          </a:p>
        </p:txBody>
      </p:sp>
      <p:sp>
        <p:nvSpPr>
          <p:cNvPr id="12291" name="Rectangle 2">
            <a:extLst>
              <a:ext uri="{FF2B5EF4-FFF2-40B4-BE49-F238E27FC236}">
                <a16:creationId xmlns:a16="http://schemas.microsoft.com/office/drawing/2014/main" id="{C2353D75-2859-4A58-B368-CFEEFBC37853}"/>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875D2137-F8C2-44E3-8A7D-E0E1423BD62B}"/>
              </a:ext>
            </a:extLst>
          </p:cNvPr>
          <p:cNvSpPr>
            <a:spLocks noGrp="1" noChangeArrowheads="1"/>
          </p:cNvSpPr>
          <p:nvPr>
            <p:ph type="body" idx="1"/>
          </p:nvPr>
        </p:nvSpPr>
        <p:spPr>
          <a:noFill/>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FD7C6A3B-B63E-4543-886A-94B8927D1C7C}"/>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3E0D799-DBA8-454E-9235-21AF19BF21CD}" type="slidenum">
              <a:rPr lang="zh-CN" altLang="en-US" sz="1200"/>
              <a:pPr/>
              <a:t>11</a:t>
            </a:fld>
            <a:endParaRPr lang="en-US" altLang="zh-CN" sz="1200"/>
          </a:p>
        </p:txBody>
      </p:sp>
      <p:sp>
        <p:nvSpPr>
          <p:cNvPr id="14339" name="Rectangle 2">
            <a:extLst>
              <a:ext uri="{FF2B5EF4-FFF2-40B4-BE49-F238E27FC236}">
                <a16:creationId xmlns:a16="http://schemas.microsoft.com/office/drawing/2014/main" id="{F98675B5-086C-4C79-8021-619B3865A767}"/>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0AE6336E-B970-4C22-9E3E-CC8958475899}"/>
              </a:ext>
            </a:extLst>
          </p:cNvPr>
          <p:cNvSpPr>
            <a:spLocks noGrp="1" noChangeArrowheads="1"/>
          </p:cNvSpPr>
          <p:nvPr>
            <p:ph type="body" idx="1"/>
          </p:nvPr>
        </p:nvSpPr>
        <p:spPr>
          <a:noFill/>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A11324CA-6A40-454F-875A-854AF1180BF7}"/>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8EEAAC3-D909-4D4F-8864-C4ADB0F9739C}" type="slidenum">
              <a:rPr lang="zh-CN" altLang="en-US" sz="1200"/>
              <a:pPr/>
              <a:t>12</a:t>
            </a:fld>
            <a:endParaRPr lang="en-US" altLang="zh-CN" sz="1200"/>
          </a:p>
        </p:txBody>
      </p:sp>
      <p:sp>
        <p:nvSpPr>
          <p:cNvPr id="16387" name="Rectangle 2">
            <a:extLst>
              <a:ext uri="{FF2B5EF4-FFF2-40B4-BE49-F238E27FC236}">
                <a16:creationId xmlns:a16="http://schemas.microsoft.com/office/drawing/2014/main" id="{D8C44AAA-CC6D-4891-9902-EBE7FCE78FC3}"/>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54042CF7-7B6B-47F5-822B-267D4E4C00E6}"/>
              </a:ext>
            </a:extLst>
          </p:cNvPr>
          <p:cNvSpPr>
            <a:spLocks noGrp="1" noChangeArrowheads="1"/>
          </p:cNvSpPr>
          <p:nvPr>
            <p:ph type="body" idx="1"/>
          </p:nvPr>
        </p:nvSpPr>
        <p:spPr>
          <a:noFill/>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3C77A78F-0B7C-4708-903B-77197A2EA8BF}"/>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6D45C14-B3EC-439B-B7DF-5ED97A30411D}" type="slidenum">
              <a:rPr lang="zh-CN" altLang="en-US" sz="1200"/>
              <a:pPr/>
              <a:t>13</a:t>
            </a:fld>
            <a:endParaRPr lang="en-US" altLang="zh-CN" sz="1200"/>
          </a:p>
        </p:txBody>
      </p:sp>
      <p:sp>
        <p:nvSpPr>
          <p:cNvPr id="18435" name="Rectangle 2">
            <a:extLst>
              <a:ext uri="{FF2B5EF4-FFF2-40B4-BE49-F238E27FC236}">
                <a16:creationId xmlns:a16="http://schemas.microsoft.com/office/drawing/2014/main" id="{23B7A53B-721C-4AE3-882B-D3FF275FCD4A}"/>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B5956D4F-D843-4AFB-9140-0777C74DBC88}"/>
              </a:ext>
            </a:extLst>
          </p:cNvPr>
          <p:cNvSpPr>
            <a:spLocks noGrp="1" noChangeArrowheads="1"/>
          </p:cNvSpPr>
          <p:nvPr>
            <p:ph type="body" idx="1"/>
          </p:nvPr>
        </p:nvSpPr>
        <p:spPr>
          <a:noFill/>
        </p:spPr>
        <p:txBody>
          <a:bodyPr/>
          <a:lstStyle/>
          <a:p>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B07FD657-54FC-4B68-B58A-FA0DE9D621C4}"/>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951AFCF-4F5A-4766-BBEC-05C21DE9B53D}" type="slidenum">
              <a:rPr lang="zh-CN" altLang="en-US" sz="1200"/>
              <a:pPr/>
              <a:t>15</a:t>
            </a:fld>
            <a:endParaRPr lang="en-US" altLang="zh-CN" sz="1200"/>
          </a:p>
        </p:txBody>
      </p:sp>
      <p:sp>
        <p:nvSpPr>
          <p:cNvPr id="30723" name="Rectangle 2">
            <a:extLst>
              <a:ext uri="{FF2B5EF4-FFF2-40B4-BE49-F238E27FC236}">
                <a16:creationId xmlns:a16="http://schemas.microsoft.com/office/drawing/2014/main" id="{1E9A8C9F-E481-407F-81E6-3892156F21D6}"/>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3C36A434-0767-42B7-8FB8-7BD67CEBFFA8}"/>
              </a:ext>
            </a:extLst>
          </p:cNvPr>
          <p:cNvSpPr>
            <a:spLocks noGrp="1" noChangeArrowheads="1"/>
          </p:cNvSpPr>
          <p:nvPr>
            <p:ph type="body" idx="1"/>
          </p:nvPr>
        </p:nvSpPr>
        <p:spPr>
          <a:noFill/>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D4939FC1-D3C0-4EA7-92ED-F120CEF0971F}"/>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C112489-A0DC-41F5-ACDE-C694361271A2}" type="slidenum">
              <a:rPr lang="zh-CN" altLang="en-US" sz="1200"/>
              <a:pPr/>
              <a:t>16</a:t>
            </a:fld>
            <a:endParaRPr lang="en-US" altLang="zh-CN" sz="1200"/>
          </a:p>
        </p:txBody>
      </p:sp>
      <p:sp>
        <p:nvSpPr>
          <p:cNvPr id="28675" name="Rectangle 2">
            <a:extLst>
              <a:ext uri="{FF2B5EF4-FFF2-40B4-BE49-F238E27FC236}">
                <a16:creationId xmlns:a16="http://schemas.microsoft.com/office/drawing/2014/main" id="{D09B88B1-1A0A-47AF-9233-F6B14623DC8D}"/>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43DDF82A-E659-458F-8D35-5ADECE215040}"/>
              </a:ext>
            </a:extLst>
          </p:cNvPr>
          <p:cNvSpPr>
            <a:spLocks noGrp="1" noChangeArrowheads="1"/>
          </p:cNvSpPr>
          <p:nvPr>
            <p:ph type="body" idx="1"/>
          </p:nvPr>
        </p:nvSpPr>
        <p:spPr>
          <a:noFill/>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ltLang="zh-CN"/>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F4DE42B0-3C7E-43B7-B537-D48F94847C5C}" type="slidenum">
              <a:rPr lang="zh-CN" altLang="en-US" smtClean="0"/>
              <a:pPr>
                <a:defRPr/>
              </a:pPr>
              <a:t>‹#›</a:t>
            </a:fld>
            <a:endParaRPr lang="en-US" altLang="zh-CN"/>
          </a:p>
        </p:txBody>
      </p:sp>
    </p:spTree>
    <p:extLst>
      <p:ext uri="{BB962C8B-B14F-4D97-AF65-F5344CB8AC3E}">
        <p14:creationId xmlns:p14="http://schemas.microsoft.com/office/powerpoint/2010/main" val="152236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ltLang="zh-CN"/>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ltLang="zh-CN"/>
              <a:t>Click to edit Master text styles</a:t>
            </a:r>
          </a:p>
        </p:txBody>
      </p:sp>
      <p:sp>
        <p:nvSpPr>
          <p:cNvPr id="3" name="Date Placeholder 2"/>
          <p:cNvSpPr>
            <a:spLocks noGrp="1"/>
          </p:cNvSpPr>
          <p:nvPr>
            <p:ph type="dt" sz="half" idx="10"/>
          </p:nvPr>
        </p:nvSpPr>
        <p:spPr/>
        <p:txBody>
          <a:bodyPr/>
          <a:lstStyle/>
          <a:p>
            <a:pPr>
              <a:defRPr/>
            </a:pPr>
            <a:endParaRPr lang="en-US" altLang="zh-CN"/>
          </a:p>
        </p:txBody>
      </p:sp>
      <p:sp>
        <p:nvSpPr>
          <p:cNvPr id="4" name="Footer Placeholder 3"/>
          <p:cNvSpPr>
            <a:spLocks noGrp="1"/>
          </p:cNvSpPr>
          <p:nvPr>
            <p:ph type="ftr" sz="quarter" idx="11"/>
          </p:nvPr>
        </p:nvSpPr>
        <p:spPr/>
        <p:txBody>
          <a:bodyPr/>
          <a:lstStyle/>
          <a:p>
            <a:pPr>
              <a:defRPr/>
            </a:pPr>
            <a:endParaRPr lang="en-US" altLang="zh-CN"/>
          </a:p>
        </p:txBody>
      </p:sp>
      <p:sp>
        <p:nvSpPr>
          <p:cNvPr id="5" name="Slide Number Placeholder 4"/>
          <p:cNvSpPr>
            <a:spLocks noGrp="1"/>
          </p:cNvSpPr>
          <p:nvPr>
            <p:ph type="sldNum" sz="quarter" idx="12"/>
          </p:nvPr>
        </p:nvSpPr>
        <p:spPr/>
        <p:txBody>
          <a:bodyPr/>
          <a:lstStyle/>
          <a:p>
            <a:pPr>
              <a:defRPr/>
            </a:pPr>
            <a:fld id="{F4DE42B0-3C7E-43B7-B537-D48F94847C5C}" type="slidenum">
              <a:rPr lang="zh-CN" altLang="en-US" smtClean="0"/>
              <a:pPr>
                <a:defRPr/>
              </a:pPr>
              <a:t>‹#›</a:t>
            </a:fld>
            <a:endParaRPr lang="en-US" altLang="zh-CN"/>
          </a:p>
        </p:txBody>
      </p:sp>
    </p:spTree>
    <p:extLst>
      <p:ext uri="{BB962C8B-B14F-4D97-AF65-F5344CB8AC3E}">
        <p14:creationId xmlns:p14="http://schemas.microsoft.com/office/powerpoint/2010/main" val="1415793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ltLang="zh-CN"/>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F4DE42B0-3C7E-43B7-B537-D48F94847C5C}" type="slidenum">
              <a:rPr lang="zh-CN" altLang="en-US" smtClean="0"/>
              <a:pPr>
                <a:defRPr/>
              </a:pPr>
              <a:t>‹#›</a:t>
            </a:fld>
            <a:endParaRPr lang="en-US" altLang="zh-CN"/>
          </a:p>
        </p:txBody>
      </p:sp>
    </p:spTree>
    <p:extLst>
      <p:ext uri="{BB962C8B-B14F-4D97-AF65-F5344CB8AC3E}">
        <p14:creationId xmlns:p14="http://schemas.microsoft.com/office/powerpoint/2010/main" val="306504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ltLang="zh-CN"/>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ltLang="zh-CN"/>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F4DE42B0-3C7E-43B7-B537-D48F94847C5C}" type="slidenum">
              <a:rPr lang="zh-CN" altLang="en-US" smtClean="0"/>
              <a:pPr>
                <a:defRPr/>
              </a:pPr>
              <a:t>‹#›</a:t>
            </a:fld>
            <a:endParaRPr lang="en-US" altLang="zh-CN"/>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17021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ltLang="zh-CN"/>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F4DE42B0-3C7E-43B7-B537-D48F94847C5C}" type="slidenum">
              <a:rPr lang="zh-CN" altLang="en-US" smtClean="0"/>
              <a:pPr>
                <a:defRPr/>
              </a:pPr>
              <a:t>‹#›</a:t>
            </a:fld>
            <a:endParaRPr lang="en-US" altLang="zh-CN"/>
          </a:p>
        </p:txBody>
      </p:sp>
    </p:spTree>
    <p:extLst>
      <p:ext uri="{BB962C8B-B14F-4D97-AF65-F5344CB8AC3E}">
        <p14:creationId xmlns:p14="http://schemas.microsoft.com/office/powerpoint/2010/main" val="1662953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ltLang="zh-CN"/>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ltLang="zh-CN"/>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F4DE42B0-3C7E-43B7-B537-D48F94847C5C}" type="slidenum">
              <a:rPr lang="zh-CN" altLang="en-US" smtClean="0"/>
              <a:pPr>
                <a:defRPr/>
              </a:pPr>
              <a:t>‹#›</a:t>
            </a:fld>
            <a:endParaRPr lang="en-US" altLang="zh-CN"/>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88632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ltLang="zh-CN"/>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ltLang="zh-CN"/>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F4DE42B0-3C7E-43B7-B537-D48F94847C5C}" type="slidenum">
              <a:rPr lang="zh-CN" altLang="en-US" smtClean="0"/>
              <a:pPr>
                <a:defRPr/>
              </a:pPr>
              <a:t>‹#›</a:t>
            </a:fld>
            <a:endParaRPr lang="en-US" altLang="zh-CN"/>
          </a:p>
        </p:txBody>
      </p:sp>
    </p:spTree>
    <p:extLst>
      <p:ext uri="{BB962C8B-B14F-4D97-AF65-F5344CB8AC3E}">
        <p14:creationId xmlns:p14="http://schemas.microsoft.com/office/powerpoint/2010/main" val="9640490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ltLang="zh-CN"/>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F4DE42B0-3C7E-43B7-B537-D48F94847C5C}" type="slidenum">
              <a:rPr lang="zh-CN" altLang="en-US" smtClean="0"/>
              <a:pPr>
                <a:defRPr/>
              </a:pPr>
              <a:t>‹#›</a:t>
            </a:fld>
            <a:endParaRPr lang="en-US" altLang="zh-CN"/>
          </a:p>
        </p:txBody>
      </p:sp>
    </p:spTree>
    <p:extLst>
      <p:ext uri="{BB962C8B-B14F-4D97-AF65-F5344CB8AC3E}">
        <p14:creationId xmlns:p14="http://schemas.microsoft.com/office/powerpoint/2010/main" val="17241664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ltLang="zh-CN"/>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F4DE42B0-3C7E-43B7-B537-D48F94847C5C}" type="slidenum">
              <a:rPr lang="zh-CN" altLang="en-US" smtClean="0"/>
              <a:pPr>
                <a:defRPr/>
              </a:pPr>
              <a:t>‹#›</a:t>
            </a:fld>
            <a:endParaRPr lang="en-US" altLang="zh-CN"/>
          </a:p>
        </p:txBody>
      </p:sp>
    </p:spTree>
    <p:extLst>
      <p:ext uri="{BB962C8B-B14F-4D97-AF65-F5344CB8AC3E}">
        <p14:creationId xmlns:p14="http://schemas.microsoft.com/office/powerpoint/2010/main" val="2498877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ltLang="zh-CN"/>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F4DE42B0-3C7E-43B7-B537-D48F94847C5C}" type="slidenum">
              <a:rPr lang="zh-CN" altLang="en-US" smtClean="0"/>
              <a:pPr>
                <a:defRPr/>
              </a:pPr>
              <a:t>‹#›</a:t>
            </a:fld>
            <a:endParaRPr lang="en-US" altLang="zh-CN"/>
          </a:p>
        </p:txBody>
      </p:sp>
    </p:spTree>
    <p:extLst>
      <p:ext uri="{BB962C8B-B14F-4D97-AF65-F5344CB8AC3E}">
        <p14:creationId xmlns:p14="http://schemas.microsoft.com/office/powerpoint/2010/main" val="3239427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ltLang="zh-CN"/>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pPr>
              <a:defRPr/>
            </a:pPr>
            <a:fld id="{F4DE42B0-3C7E-43B7-B537-D48F94847C5C}" type="slidenum">
              <a:rPr lang="zh-CN" altLang="en-US" smtClean="0"/>
              <a:pPr>
                <a:defRPr/>
              </a:pPr>
              <a:t>‹#›</a:t>
            </a:fld>
            <a:endParaRPr lang="en-US" altLang="zh-CN"/>
          </a:p>
        </p:txBody>
      </p:sp>
    </p:spTree>
    <p:extLst>
      <p:ext uri="{BB962C8B-B14F-4D97-AF65-F5344CB8AC3E}">
        <p14:creationId xmlns:p14="http://schemas.microsoft.com/office/powerpoint/2010/main" val="1980407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ltLang="zh-CN"/>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pPr>
              <a:defRPr/>
            </a:pPr>
            <a:fld id="{F4DE42B0-3C7E-43B7-B537-D48F94847C5C}" type="slidenum">
              <a:rPr lang="zh-CN" altLang="en-US" smtClean="0"/>
              <a:pPr>
                <a:defRPr/>
              </a:pPr>
              <a:t>‹#›</a:t>
            </a:fld>
            <a:endParaRPr lang="en-US" altLang="zh-CN"/>
          </a:p>
        </p:txBody>
      </p:sp>
    </p:spTree>
    <p:extLst>
      <p:ext uri="{BB962C8B-B14F-4D97-AF65-F5344CB8AC3E}">
        <p14:creationId xmlns:p14="http://schemas.microsoft.com/office/powerpoint/2010/main" val="532985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ltLang="zh-CN"/>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7" name="Date Placeholder 6"/>
          <p:cNvSpPr>
            <a:spLocks noGrp="1"/>
          </p:cNvSpPr>
          <p:nvPr>
            <p:ph type="dt" sz="half" idx="10"/>
          </p:nvPr>
        </p:nvSpPr>
        <p:spPr/>
        <p:txBody>
          <a:bodyPr/>
          <a:lstStyle/>
          <a:p>
            <a:pPr>
              <a:defRPr/>
            </a:pPr>
            <a:endParaRPr lang="en-US" altLang="zh-CN"/>
          </a:p>
        </p:txBody>
      </p:sp>
      <p:sp>
        <p:nvSpPr>
          <p:cNvPr id="8" name="Footer Placeholder 7"/>
          <p:cNvSpPr>
            <a:spLocks noGrp="1"/>
          </p:cNvSpPr>
          <p:nvPr>
            <p:ph type="ftr" sz="quarter" idx="11"/>
          </p:nvPr>
        </p:nvSpPr>
        <p:spPr/>
        <p:txBody>
          <a:bodyPr/>
          <a:lstStyle/>
          <a:p>
            <a:pPr>
              <a:defRPr/>
            </a:pPr>
            <a:endParaRPr lang="en-US" altLang="zh-CN"/>
          </a:p>
        </p:txBody>
      </p:sp>
      <p:sp>
        <p:nvSpPr>
          <p:cNvPr id="9" name="Slide Number Placeholder 8"/>
          <p:cNvSpPr>
            <a:spLocks noGrp="1"/>
          </p:cNvSpPr>
          <p:nvPr>
            <p:ph type="sldNum" sz="quarter" idx="12"/>
          </p:nvPr>
        </p:nvSpPr>
        <p:spPr/>
        <p:txBody>
          <a:bodyPr/>
          <a:lstStyle/>
          <a:p>
            <a:pPr>
              <a:defRPr/>
            </a:pPr>
            <a:fld id="{F4DE42B0-3C7E-43B7-B537-D48F94847C5C}" type="slidenum">
              <a:rPr lang="zh-CN" altLang="en-US" smtClean="0"/>
              <a:pPr>
                <a:defRPr/>
              </a:pPr>
              <a:t>‹#›</a:t>
            </a:fld>
            <a:endParaRPr lang="en-US" altLang="zh-CN"/>
          </a:p>
        </p:txBody>
      </p:sp>
    </p:spTree>
    <p:extLst>
      <p:ext uri="{BB962C8B-B14F-4D97-AF65-F5344CB8AC3E}">
        <p14:creationId xmlns:p14="http://schemas.microsoft.com/office/powerpoint/2010/main" val="3590882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ltLang="zh-CN"/>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CN"/>
          </a:p>
        </p:txBody>
      </p:sp>
      <p:sp>
        <p:nvSpPr>
          <p:cNvPr id="4" name="Footer Placeholder 3"/>
          <p:cNvSpPr>
            <a:spLocks noGrp="1"/>
          </p:cNvSpPr>
          <p:nvPr>
            <p:ph type="ftr" sz="quarter" idx="11"/>
          </p:nvPr>
        </p:nvSpPr>
        <p:spPr/>
        <p:txBody>
          <a:bodyPr/>
          <a:lstStyle/>
          <a:p>
            <a:pPr>
              <a:defRPr/>
            </a:pPr>
            <a:endParaRPr lang="en-US" altLang="zh-CN"/>
          </a:p>
        </p:txBody>
      </p:sp>
      <p:sp>
        <p:nvSpPr>
          <p:cNvPr id="5" name="Slide Number Placeholder 4"/>
          <p:cNvSpPr>
            <a:spLocks noGrp="1"/>
          </p:cNvSpPr>
          <p:nvPr>
            <p:ph type="sldNum" sz="quarter" idx="12"/>
          </p:nvPr>
        </p:nvSpPr>
        <p:spPr/>
        <p:txBody>
          <a:bodyPr/>
          <a:lstStyle/>
          <a:p>
            <a:pPr>
              <a:defRPr/>
            </a:pPr>
            <a:fld id="{F4DE42B0-3C7E-43B7-B537-D48F94847C5C}" type="slidenum">
              <a:rPr lang="zh-CN" altLang="en-US" smtClean="0"/>
              <a:pPr>
                <a:defRPr/>
              </a:pPr>
              <a:t>‹#›</a:t>
            </a:fld>
            <a:endParaRPr lang="en-US" altLang="zh-CN"/>
          </a:p>
        </p:txBody>
      </p:sp>
    </p:spTree>
    <p:extLst>
      <p:ext uri="{BB962C8B-B14F-4D97-AF65-F5344CB8AC3E}">
        <p14:creationId xmlns:p14="http://schemas.microsoft.com/office/powerpoint/2010/main" val="3660894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CN"/>
          </a:p>
        </p:txBody>
      </p:sp>
      <p:sp>
        <p:nvSpPr>
          <p:cNvPr id="3" name="Footer Placeholder 2"/>
          <p:cNvSpPr>
            <a:spLocks noGrp="1"/>
          </p:cNvSpPr>
          <p:nvPr>
            <p:ph type="ftr" sz="quarter" idx="11"/>
          </p:nvPr>
        </p:nvSpPr>
        <p:spPr/>
        <p:txBody>
          <a:bodyPr/>
          <a:lstStyle/>
          <a:p>
            <a:pPr>
              <a:defRPr/>
            </a:pPr>
            <a:endParaRPr lang="en-US" altLang="zh-CN"/>
          </a:p>
        </p:txBody>
      </p:sp>
      <p:sp>
        <p:nvSpPr>
          <p:cNvPr id="4" name="Slide Number Placeholder 3"/>
          <p:cNvSpPr>
            <a:spLocks noGrp="1"/>
          </p:cNvSpPr>
          <p:nvPr>
            <p:ph type="sldNum" sz="quarter" idx="12"/>
          </p:nvPr>
        </p:nvSpPr>
        <p:spPr/>
        <p:txBody>
          <a:bodyPr/>
          <a:lstStyle/>
          <a:p>
            <a:pPr>
              <a:defRPr/>
            </a:pPr>
            <a:fld id="{F4DE42B0-3C7E-43B7-B537-D48F94847C5C}" type="slidenum">
              <a:rPr lang="zh-CN" altLang="en-US" smtClean="0"/>
              <a:pPr>
                <a:defRPr/>
              </a:pPr>
              <a:t>‹#›</a:t>
            </a:fld>
            <a:endParaRPr lang="en-US" altLang="zh-CN"/>
          </a:p>
        </p:txBody>
      </p:sp>
    </p:spTree>
    <p:extLst>
      <p:ext uri="{BB962C8B-B14F-4D97-AF65-F5344CB8AC3E}">
        <p14:creationId xmlns:p14="http://schemas.microsoft.com/office/powerpoint/2010/main" val="1305794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ltLang="zh-CN"/>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pPr>
              <a:defRPr/>
            </a:pPr>
            <a:fld id="{F4DE42B0-3C7E-43B7-B537-D48F94847C5C}" type="slidenum">
              <a:rPr lang="zh-CN" altLang="en-US" smtClean="0"/>
              <a:pPr>
                <a:defRPr/>
              </a:pPr>
              <a:t>‹#›</a:t>
            </a:fld>
            <a:endParaRPr lang="en-US" altLang="zh-CN"/>
          </a:p>
        </p:txBody>
      </p:sp>
    </p:spTree>
    <p:extLst>
      <p:ext uri="{BB962C8B-B14F-4D97-AF65-F5344CB8AC3E}">
        <p14:creationId xmlns:p14="http://schemas.microsoft.com/office/powerpoint/2010/main" val="255459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ltLang="zh-CN"/>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a:xfrm>
            <a:off x="533400" y="6172200"/>
            <a:ext cx="5811724" cy="365125"/>
          </a:xfrm>
        </p:spPr>
        <p:txBody>
          <a:bodyPr/>
          <a:lstStyle/>
          <a:p>
            <a:pPr>
              <a:defRPr/>
            </a:pPr>
            <a:endParaRPr lang="en-US" altLang="zh-CN"/>
          </a:p>
        </p:txBody>
      </p:sp>
      <p:sp>
        <p:nvSpPr>
          <p:cNvPr id="7" name="Slide Number Placeholder 6"/>
          <p:cNvSpPr>
            <a:spLocks noGrp="1"/>
          </p:cNvSpPr>
          <p:nvPr>
            <p:ph type="sldNum" sz="quarter" idx="12"/>
          </p:nvPr>
        </p:nvSpPr>
        <p:spPr/>
        <p:txBody>
          <a:bodyPr/>
          <a:lstStyle/>
          <a:p>
            <a:pPr>
              <a:defRPr/>
            </a:pPr>
            <a:fld id="{F4DE42B0-3C7E-43B7-B537-D48F94847C5C}" type="slidenum">
              <a:rPr lang="zh-CN" altLang="en-US" smtClean="0"/>
              <a:pPr>
                <a:defRPr/>
              </a:pPr>
              <a:t>‹#›</a:t>
            </a:fld>
            <a:endParaRPr lang="en-US" altLang="zh-CN"/>
          </a:p>
        </p:txBody>
      </p:sp>
    </p:spTree>
    <p:extLst>
      <p:ext uri="{BB962C8B-B14F-4D97-AF65-F5344CB8AC3E}">
        <p14:creationId xmlns:p14="http://schemas.microsoft.com/office/powerpoint/2010/main" val="1186052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ltLang="zh-CN"/>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a:defRPr/>
            </a:pPr>
            <a:endParaRPr lang="en-US" altLang="zh-CN"/>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a:defRPr/>
            </a:pPr>
            <a:endParaRPr lang="en-US" altLang="zh-CN"/>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pPr>
              <a:defRPr/>
            </a:pPr>
            <a:fld id="{F4DE42B0-3C7E-43B7-B537-D48F94847C5C}" type="slidenum">
              <a:rPr lang="zh-CN" altLang="en-US" smtClean="0"/>
              <a:pPr>
                <a:defRPr/>
              </a:pPr>
              <a:t>‹#›</a:t>
            </a:fld>
            <a:endParaRPr lang="en-US" altLang="zh-CN"/>
          </a:p>
        </p:txBody>
      </p:sp>
    </p:spTree>
    <p:extLst>
      <p:ext uri="{BB962C8B-B14F-4D97-AF65-F5344CB8AC3E}">
        <p14:creationId xmlns:p14="http://schemas.microsoft.com/office/powerpoint/2010/main" val="1536183906"/>
      </p:ext>
    </p:extLst>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Lst>
  <p:transition>
    <p:pull dir="ru"/>
  </p:transition>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868D5BA-7BDB-459B-9F2F-846A7725DEEB}"/>
              </a:ext>
            </a:extLst>
          </p:cNvPr>
          <p:cNvSpPr>
            <a:spLocks noGrp="1" noChangeArrowheads="1"/>
          </p:cNvSpPr>
          <p:nvPr>
            <p:ph type="ctrTitle"/>
          </p:nvPr>
        </p:nvSpPr>
        <p:spPr>
          <a:xfrm>
            <a:off x="683568" y="1700808"/>
            <a:ext cx="8153400" cy="1981200"/>
          </a:xfrm>
        </p:spPr>
        <p:txBody>
          <a:bodyPr>
            <a:normAutofit/>
          </a:bodyPr>
          <a:lstStyle/>
          <a:p>
            <a:pPr eaLnBrk="1" hangingPunct="1">
              <a:defRPr/>
            </a:pPr>
            <a:r>
              <a:rPr lang="en-US" altLang="zh-CN" sz="4800" b="1" dirty="0">
                <a:ea typeface="宋体" panose="02010600030101010101" pitchFamily="2" charset="-122"/>
              </a:rPr>
              <a:t>Chapter 8 </a:t>
            </a:r>
            <a:br>
              <a:rPr lang="en-US" altLang="zh-CN" sz="4800" b="1" dirty="0">
                <a:ea typeface="宋体" panose="02010600030101010101" pitchFamily="2" charset="-122"/>
              </a:rPr>
            </a:br>
            <a:endParaRPr lang="en-US" altLang="zh-CN" sz="2800" dirty="0">
              <a:ea typeface="宋体" panose="02010600030101010101" pitchFamily="2" charset="-122"/>
            </a:endParaRPr>
          </a:p>
        </p:txBody>
      </p:sp>
      <p:sp>
        <p:nvSpPr>
          <p:cNvPr id="5123" name="副标题 1">
            <a:extLst>
              <a:ext uri="{FF2B5EF4-FFF2-40B4-BE49-F238E27FC236}">
                <a16:creationId xmlns:a16="http://schemas.microsoft.com/office/drawing/2014/main" id="{AD06A9ED-76F7-487A-AAC6-98D550E23678}"/>
              </a:ext>
            </a:extLst>
          </p:cNvPr>
          <p:cNvSpPr>
            <a:spLocks noGrp="1"/>
          </p:cNvSpPr>
          <p:nvPr>
            <p:ph type="subTitle" idx="1"/>
          </p:nvPr>
        </p:nvSpPr>
        <p:spPr>
          <a:xfrm>
            <a:off x="796752" y="3356992"/>
            <a:ext cx="8239744" cy="1913466"/>
          </a:xfrm>
        </p:spPr>
        <p:txBody>
          <a:bodyPr>
            <a:normAutofit/>
          </a:bodyPr>
          <a:lstStyle/>
          <a:p>
            <a:r>
              <a:rPr lang="en-US" altLang="zh-CN" sz="4000" b="1" dirty="0">
                <a:ea typeface="宋体" panose="02010600030101010101" pitchFamily="2" charset="-122"/>
              </a:rPr>
              <a:t>International Commercial Dispute Resolution</a:t>
            </a:r>
            <a:endParaRPr lang="zh-CN" altLang="en-US" sz="4000" dirty="0">
              <a:ea typeface="宋体" panose="02010600030101010101" pitchFamily="2" charset="-122"/>
            </a:endParaRPr>
          </a:p>
        </p:txBody>
      </p:sp>
    </p:spTree>
  </p:cSld>
  <p:clrMapOvr>
    <a:masterClrMapping/>
  </p:clrMapOvr>
  <p:transition>
    <p:pull dir="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2ED02-1B16-4D05-A8C7-3A2E1EB90B8F}"/>
              </a:ext>
            </a:extLst>
          </p:cNvPr>
          <p:cNvSpPr>
            <a:spLocks noGrp="1"/>
          </p:cNvSpPr>
          <p:nvPr>
            <p:ph type="title"/>
          </p:nvPr>
        </p:nvSpPr>
        <p:spPr>
          <a:xfrm>
            <a:off x="395536" y="260648"/>
            <a:ext cx="6554867" cy="1524000"/>
          </a:xfrm>
        </p:spPr>
        <p:txBody>
          <a:bodyPr/>
          <a:lstStyle/>
          <a:p>
            <a:r>
              <a:rPr lang="en-US" altLang="zh-CN" dirty="0"/>
              <a:t>Disadvantages of litigation</a:t>
            </a:r>
            <a:endParaRPr lang="zh-CN" altLang="en-US" dirty="0"/>
          </a:p>
        </p:txBody>
      </p:sp>
      <p:sp>
        <p:nvSpPr>
          <p:cNvPr id="3" name="Content Placeholder 2">
            <a:extLst>
              <a:ext uri="{FF2B5EF4-FFF2-40B4-BE49-F238E27FC236}">
                <a16:creationId xmlns:a16="http://schemas.microsoft.com/office/drawing/2014/main" id="{68C6B2A4-5416-4C4A-ACCB-44355A0E4FE2}"/>
              </a:ext>
            </a:extLst>
          </p:cNvPr>
          <p:cNvSpPr>
            <a:spLocks noGrp="1"/>
          </p:cNvSpPr>
          <p:nvPr>
            <p:ph idx="1"/>
          </p:nvPr>
        </p:nvSpPr>
        <p:spPr>
          <a:xfrm>
            <a:off x="611560" y="1254262"/>
            <a:ext cx="6554867" cy="3767670"/>
          </a:xfrm>
        </p:spPr>
        <p:txBody>
          <a:bodyPr/>
          <a:lstStyle/>
          <a:p>
            <a:r>
              <a:rPr lang="en-US" altLang="zh-CN" dirty="0"/>
              <a:t>Litigation is expensive, distracting, time-consuming and an emotional rollercoaster (unpredictable to the result), permanently damage the business relationship.</a:t>
            </a:r>
          </a:p>
          <a:p>
            <a:r>
              <a:rPr lang="en-US" altLang="zh-CN" dirty="0"/>
              <a:t>When enforced, the remedies granted by the litigation may be insufficiently fully protected the foreign country.</a:t>
            </a:r>
          </a:p>
          <a:p>
            <a:r>
              <a:rPr lang="en-US" altLang="zh-CN" dirty="0"/>
              <a:t>Litigation may attract unwanted media attention or revealing trade secret.</a:t>
            </a:r>
            <a:endParaRPr lang="zh-CN" altLang="en-US" dirty="0"/>
          </a:p>
        </p:txBody>
      </p:sp>
      <p:pic>
        <p:nvPicPr>
          <p:cNvPr id="6" name="Picture 5">
            <a:extLst>
              <a:ext uri="{FF2B5EF4-FFF2-40B4-BE49-F238E27FC236}">
                <a16:creationId xmlns:a16="http://schemas.microsoft.com/office/drawing/2014/main" id="{AC977260-F59A-424E-9C50-8E795BE329DF}"/>
              </a:ext>
            </a:extLst>
          </p:cNvPr>
          <p:cNvPicPr>
            <a:picLocks noChangeAspect="1"/>
          </p:cNvPicPr>
          <p:nvPr/>
        </p:nvPicPr>
        <p:blipFill>
          <a:blip r:embed="rId2"/>
          <a:stretch>
            <a:fillRect/>
          </a:stretch>
        </p:blipFill>
        <p:spPr>
          <a:xfrm>
            <a:off x="971600" y="2708920"/>
            <a:ext cx="2405608" cy="3221796"/>
          </a:xfrm>
          <a:prstGeom prst="rect">
            <a:avLst/>
          </a:prstGeom>
        </p:spPr>
      </p:pic>
      <p:sp>
        <p:nvSpPr>
          <p:cNvPr id="8" name="Thought Bubble: Cloud 7">
            <a:extLst>
              <a:ext uri="{FF2B5EF4-FFF2-40B4-BE49-F238E27FC236}">
                <a16:creationId xmlns:a16="http://schemas.microsoft.com/office/drawing/2014/main" id="{FE5A9AB8-4579-4BE6-A98B-6CCF0AC3FFD3}"/>
              </a:ext>
            </a:extLst>
          </p:cNvPr>
          <p:cNvSpPr/>
          <p:nvPr/>
        </p:nvSpPr>
        <p:spPr>
          <a:xfrm>
            <a:off x="3059832" y="1412776"/>
            <a:ext cx="3600400" cy="145199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t>How to do ?</a:t>
            </a:r>
            <a:endParaRPr lang="zh-CN" altLang="en-US" sz="2800" dirty="0"/>
          </a:p>
        </p:txBody>
      </p:sp>
      <p:sp>
        <p:nvSpPr>
          <p:cNvPr id="10" name="Star: 12 Points 9">
            <a:extLst>
              <a:ext uri="{FF2B5EF4-FFF2-40B4-BE49-F238E27FC236}">
                <a16:creationId xmlns:a16="http://schemas.microsoft.com/office/drawing/2014/main" id="{66EF0238-4472-4EE8-B70B-5550BE8CF44B}"/>
              </a:ext>
            </a:extLst>
          </p:cNvPr>
          <p:cNvSpPr/>
          <p:nvPr/>
        </p:nvSpPr>
        <p:spPr>
          <a:xfrm>
            <a:off x="3203848" y="2138772"/>
            <a:ext cx="4752528" cy="3156520"/>
          </a:xfrm>
          <a:prstGeom prst="star12">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CN" sz="8800" dirty="0"/>
              <a:t>ADR</a:t>
            </a:r>
            <a:endParaRPr lang="zh-CN" altLang="en-US" sz="8800" dirty="0"/>
          </a:p>
        </p:txBody>
      </p:sp>
    </p:spTree>
    <p:extLst>
      <p:ext uri="{BB962C8B-B14F-4D97-AF65-F5344CB8AC3E}">
        <p14:creationId xmlns:p14="http://schemas.microsoft.com/office/powerpoint/2010/main" val="252400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ppt_x"/>
                                          </p:val>
                                        </p:tav>
                                        <p:tav tm="100000">
                                          <p:val>
                                            <p:strVal val="#ppt_x"/>
                                          </p:val>
                                        </p:tav>
                                      </p:tavLst>
                                    </p:anim>
                                    <p:anim calcmode="lin" valueType="num">
                                      <p:cBhvr additive="base">
                                        <p:cTn id="2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5" name="Object 4">
            <a:extLst>
              <a:ext uri="{FF2B5EF4-FFF2-40B4-BE49-F238E27FC236}">
                <a16:creationId xmlns:a16="http://schemas.microsoft.com/office/drawing/2014/main" id="{2DADF0C9-D0BF-4B0D-AFEF-CAFF10D06DF8}"/>
              </a:ext>
            </a:extLst>
          </p:cNvPr>
          <p:cNvGraphicFramePr>
            <a:graphicFrameLocks noGrp="1" noChangeAspect="1"/>
          </p:cNvGraphicFramePr>
          <p:nvPr>
            <p:ph type="title"/>
            <p:extLst>
              <p:ext uri="{D42A27DB-BD31-4B8C-83A1-F6EECF244321}">
                <p14:modId xmlns:p14="http://schemas.microsoft.com/office/powerpoint/2010/main" val="4169867495"/>
              </p:ext>
            </p:extLst>
          </p:nvPr>
        </p:nvGraphicFramePr>
        <p:xfrm>
          <a:off x="1115616" y="2420888"/>
          <a:ext cx="4502160" cy="3454896"/>
        </p:xfrm>
        <a:graphic>
          <a:graphicData uri="http://schemas.openxmlformats.org/presentationml/2006/ole">
            <mc:AlternateContent xmlns:mc="http://schemas.openxmlformats.org/markup-compatibility/2006">
              <mc:Choice xmlns:v="urn:schemas-microsoft-com:vml" Requires="v">
                <p:oleObj spid="_x0000_s13331" name="Clip" r:id="rId4" imgW="4519613" imgH="3467100" progId="MS_ClipArt_Gallery.2">
                  <p:embed/>
                </p:oleObj>
              </mc:Choice>
              <mc:Fallback>
                <p:oleObj name="Clip" r:id="rId4" imgW="4519613" imgH="3467100"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6" y="2420888"/>
                        <a:ext cx="4502160" cy="3454896"/>
                      </a:xfrm>
                      <a:prstGeom prst="rect">
                        <a:avLst/>
                      </a:prstGeom>
                      <a:noFill/>
                      <a:ln>
                        <a:noFill/>
                      </a:ln>
                      <a:effectLst/>
                    </p:spPr>
                  </p:pic>
                </p:oleObj>
              </mc:Fallback>
            </mc:AlternateContent>
          </a:graphicData>
        </a:graphic>
      </p:graphicFrame>
      <p:sp>
        <p:nvSpPr>
          <p:cNvPr id="13314" name="Rectangle 3">
            <a:extLst>
              <a:ext uri="{FF2B5EF4-FFF2-40B4-BE49-F238E27FC236}">
                <a16:creationId xmlns:a16="http://schemas.microsoft.com/office/drawing/2014/main" id="{71AFD234-A200-48BE-95A7-A692DB18E193}"/>
              </a:ext>
            </a:extLst>
          </p:cNvPr>
          <p:cNvSpPr>
            <a:spLocks noGrp="1" noChangeArrowheads="1"/>
          </p:cNvSpPr>
          <p:nvPr>
            <p:ph idx="1"/>
          </p:nvPr>
        </p:nvSpPr>
        <p:spPr>
          <a:xfrm>
            <a:off x="1043608" y="764704"/>
            <a:ext cx="7847012" cy="1295400"/>
          </a:xfrm>
        </p:spPr>
        <p:txBody>
          <a:bodyPr/>
          <a:lstStyle/>
          <a:p>
            <a:pPr>
              <a:spcBef>
                <a:spcPct val="50000"/>
              </a:spcBef>
              <a:buClrTx/>
              <a:buSzTx/>
              <a:buFontTx/>
              <a:buNone/>
            </a:pPr>
            <a:r>
              <a:rPr lang="en-US" altLang="zh-CN" dirty="0">
                <a:ea typeface="宋体" panose="02010600030101010101" pitchFamily="2" charset="-122"/>
              </a:rPr>
              <a:t>A more modern form of dispute resolution!</a:t>
            </a:r>
          </a:p>
          <a:p>
            <a:pPr eaLnBrk="1" hangingPunct="1">
              <a:buFont typeface="Wingdings" panose="05000000000000000000" pitchFamily="2" charset="2"/>
              <a:buNone/>
            </a:pPr>
            <a:r>
              <a:rPr lang="en-US" altLang="zh-CN" sz="3200" dirty="0">
                <a:solidFill>
                  <a:srgbClr val="FFFF00"/>
                </a:solidFill>
                <a:ea typeface="宋体" panose="02010600030101010101" pitchFamily="2" charset="-122"/>
              </a:rPr>
              <a:t>ADR</a:t>
            </a:r>
            <a:r>
              <a:rPr lang="en-US" altLang="zh-CN" dirty="0">
                <a:ea typeface="宋体" panose="02010600030101010101" pitchFamily="2" charset="-122"/>
              </a:rPr>
              <a:t> - The best way to resolve disputes.</a:t>
            </a:r>
            <a:endParaRPr lang="zh-CN" altLang="en-US" dirty="0">
              <a:ea typeface="宋体" panose="02010600030101010101" pitchFamily="2" charset="-122"/>
            </a:endParaRPr>
          </a:p>
        </p:txBody>
      </p:sp>
    </p:spTree>
  </p:cSld>
  <p:clrMapOvr>
    <a:masterClrMapping/>
  </p:clrMapOvr>
  <p:transition>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a:extLst>
              <a:ext uri="{FF2B5EF4-FFF2-40B4-BE49-F238E27FC236}">
                <a16:creationId xmlns:a16="http://schemas.microsoft.com/office/drawing/2014/main" id="{07BB5521-FE44-49FD-B857-761FFE110F92}"/>
              </a:ext>
            </a:extLst>
          </p:cNvPr>
          <p:cNvSpPr>
            <a:spLocks noGrp="1" noChangeArrowheads="1"/>
          </p:cNvSpPr>
          <p:nvPr>
            <p:ph type="title"/>
          </p:nvPr>
        </p:nvSpPr>
        <p:spPr>
          <a:xfrm>
            <a:off x="395536" y="548680"/>
            <a:ext cx="7416824" cy="1524000"/>
          </a:xfrm>
        </p:spPr>
        <p:txBody>
          <a:bodyPr/>
          <a:lstStyle/>
          <a:p>
            <a:pPr eaLnBrk="1" hangingPunct="1">
              <a:defRPr/>
            </a:pPr>
            <a:r>
              <a:rPr lang="en-US" altLang="zh-CN" dirty="0">
                <a:solidFill>
                  <a:srgbClr val="FFFF00"/>
                </a:solidFill>
                <a:ea typeface="宋体" panose="02010600030101010101" pitchFamily="2" charset="-122"/>
              </a:rPr>
              <a:t>2. Alternative Dispute Resolution</a:t>
            </a:r>
            <a:endParaRPr lang="zh-CN" altLang="en-US" dirty="0">
              <a:solidFill>
                <a:srgbClr val="FFFF00"/>
              </a:solidFill>
              <a:ea typeface="宋体" panose="02010600030101010101" pitchFamily="2" charset="-122"/>
            </a:endParaRPr>
          </a:p>
        </p:txBody>
      </p:sp>
      <p:sp>
        <p:nvSpPr>
          <p:cNvPr id="15363" name="Rectangle 3">
            <a:extLst>
              <a:ext uri="{FF2B5EF4-FFF2-40B4-BE49-F238E27FC236}">
                <a16:creationId xmlns:a16="http://schemas.microsoft.com/office/drawing/2014/main" id="{6AA692BE-563E-4B1D-8F8E-7A777E0B9662}"/>
              </a:ext>
            </a:extLst>
          </p:cNvPr>
          <p:cNvSpPr>
            <a:spLocks noGrp="1" noChangeArrowheads="1"/>
          </p:cNvSpPr>
          <p:nvPr>
            <p:ph idx="1"/>
          </p:nvPr>
        </p:nvSpPr>
        <p:spPr>
          <a:xfrm>
            <a:off x="395536" y="1310680"/>
            <a:ext cx="8568952" cy="4608090"/>
          </a:xfrm>
        </p:spPr>
        <p:txBody>
          <a:bodyPr/>
          <a:lstStyle/>
          <a:p>
            <a:pPr eaLnBrk="1" hangingPunct="1"/>
            <a:r>
              <a:rPr lang="en-US" altLang="zh-CN" dirty="0">
                <a:solidFill>
                  <a:schemeClr val="tx2"/>
                </a:solidFill>
                <a:ea typeface="宋体" panose="02010600030101010101" pitchFamily="2" charset="-122"/>
              </a:rPr>
              <a:t>ADR is a group of processes that provide alternative ways for resolving disputes.</a:t>
            </a:r>
          </a:p>
          <a:p>
            <a:pPr lvl="1" eaLnBrk="1" hangingPunct="1"/>
            <a:r>
              <a:rPr lang="en-US" altLang="zh-CN" dirty="0">
                <a:ea typeface="宋体" panose="02010600030101010101" pitchFamily="2" charset="-122"/>
              </a:rPr>
              <a:t>Negotiation</a:t>
            </a:r>
          </a:p>
          <a:p>
            <a:pPr lvl="1" eaLnBrk="1" hangingPunct="1"/>
            <a:r>
              <a:rPr lang="en-US" altLang="zh-CN" dirty="0">
                <a:ea typeface="宋体" panose="02010600030101010101" pitchFamily="2" charset="-122"/>
              </a:rPr>
              <a:t>Mediation</a:t>
            </a:r>
          </a:p>
          <a:p>
            <a:pPr lvl="1" eaLnBrk="1" hangingPunct="1"/>
            <a:r>
              <a:rPr lang="en-US" altLang="zh-CN" dirty="0">
                <a:ea typeface="宋体" panose="02010600030101010101" pitchFamily="2" charset="-122"/>
              </a:rPr>
              <a:t>Arbitration</a:t>
            </a:r>
          </a:p>
          <a:p>
            <a:pPr eaLnBrk="1" hangingPunct="1">
              <a:buFont typeface="Wingdings" panose="05000000000000000000" pitchFamily="2" charset="2"/>
              <a:buNone/>
            </a:pPr>
            <a:endParaRPr lang="zh-CN" altLang="en-US" dirty="0">
              <a:ea typeface="宋体" panose="02010600030101010101" pitchFamily="2" charset="-122"/>
            </a:endParaRPr>
          </a:p>
        </p:txBody>
      </p:sp>
    </p:spTree>
  </p:cSld>
  <p:clrMapOvr>
    <a:masterClrMapping/>
  </p:clrMapOvr>
  <p:transition>
    <p:pull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BCA7D295-67A0-49AC-91D6-FAA0E5AF661F}"/>
              </a:ext>
            </a:extLst>
          </p:cNvPr>
          <p:cNvSpPr>
            <a:spLocks noGrp="1" noChangeArrowheads="1"/>
          </p:cNvSpPr>
          <p:nvPr>
            <p:ph type="title"/>
          </p:nvPr>
        </p:nvSpPr>
        <p:spPr>
          <a:xfrm>
            <a:off x="539552" y="74662"/>
            <a:ext cx="7632848" cy="1524000"/>
          </a:xfrm>
        </p:spPr>
        <p:txBody>
          <a:bodyPr>
            <a:normAutofit/>
          </a:bodyPr>
          <a:lstStyle/>
          <a:p>
            <a:pPr eaLnBrk="1" hangingPunct="1">
              <a:defRPr/>
            </a:pPr>
            <a:r>
              <a:rPr lang="en-US" altLang="zh-CN" sz="3600" b="1" dirty="0">
                <a:ea typeface="宋体" panose="02010600030101010101" pitchFamily="2" charset="-122"/>
              </a:rPr>
              <a:t>Advantages of ADR over Litigation</a:t>
            </a:r>
            <a:endParaRPr lang="zh-CN" altLang="en-US" sz="3600" b="1" dirty="0">
              <a:ea typeface="宋体" panose="02010600030101010101" pitchFamily="2" charset="-122"/>
            </a:endParaRPr>
          </a:p>
        </p:txBody>
      </p:sp>
      <p:sp>
        <p:nvSpPr>
          <p:cNvPr id="17411" name="Rectangle 3">
            <a:extLst>
              <a:ext uri="{FF2B5EF4-FFF2-40B4-BE49-F238E27FC236}">
                <a16:creationId xmlns:a16="http://schemas.microsoft.com/office/drawing/2014/main" id="{BC6627E6-5E94-4C94-94AB-7ABF5320C732}"/>
              </a:ext>
            </a:extLst>
          </p:cNvPr>
          <p:cNvSpPr>
            <a:spLocks noGrp="1" noChangeArrowheads="1"/>
          </p:cNvSpPr>
          <p:nvPr>
            <p:ph idx="1"/>
          </p:nvPr>
        </p:nvSpPr>
        <p:spPr>
          <a:xfrm>
            <a:off x="755650" y="1628775"/>
            <a:ext cx="7847013" cy="4543425"/>
          </a:xfrm>
        </p:spPr>
        <p:txBody>
          <a:bodyPr>
            <a:normAutofit fontScale="92500" lnSpcReduction="20000"/>
          </a:bodyPr>
          <a:lstStyle/>
          <a:p>
            <a:pPr eaLnBrk="1" hangingPunct="1">
              <a:lnSpc>
                <a:spcPct val="130000"/>
              </a:lnSpc>
            </a:pPr>
            <a:r>
              <a:rPr lang="en-US" altLang="zh-CN" sz="2800" b="1" dirty="0">
                <a:ea typeface="宋体" panose="02010600030101010101" pitchFamily="2" charset="-122"/>
              </a:rPr>
              <a:t>Less expensive</a:t>
            </a:r>
          </a:p>
          <a:p>
            <a:pPr eaLnBrk="1" hangingPunct="1">
              <a:lnSpc>
                <a:spcPct val="130000"/>
              </a:lnSpc>
            </a:pPr>
            <a:r>
              <a:rPr lang="en-US" altLang="zh-CN" sz="2800" b="1" dirty="0">
                <a:ea typeface="宋体" panose="02010600030101010101" pitchFamily="2" charset="-122"/>
              </a:rPr>
              <a:t>Less time consuming</a:t>
            </a:r>
          </a:p>
          <a:p>
            <a:pPr eaLnBrk="1" hangingPunct="1">
              <a:lnSpc>
                <a:spcPct val="130000"/>
              </a:lnSpc>
            </a:pPr>
            <a:r>
              <a:rPr lang="en-US" altLang="zh-CN" sz="2800" b="1" dirty="0">
                <a:ea typeface="宋体" panose="02010600030101010101" pitchFamily="2" charset="-122"/>
              </a:rPr>
              <a:t>Parties can choose the person who will preside</a:t>
            </a:r>
          </a:p>
          <a:p>
            <a:pPr eaLnBrk="1" hangingPunct="1">
              <a:lnSpc>
                <a:spcPct val="130000"/>
              </a:lnSpc>
            </a:pPr>
            <a:r>
              <a:rPr lang="en-US" altLang="zh-CN" sz="2800" b="1" dirty="0">
                <a:ea typeface="宋体" panose="02010600030101010101" pitchFamily="2" charset="-122"/>
              </a:rPr>
              <a:t>Might prevent adverse publicity</a:t>
            </a:r>
          </a:p>
          <a:p>
            <a:pPr eaLnBrk="1" hangingPunct="1">
              <a:lnSpc>
                <a:spcPct val="130000"/>
              </a:lnSpc>
            </a:pPr>
            <a:r>
              <a:rPr lang="en-US" altLang="zh-CN" sz="2800" b="1" dirty="0">
                <a:ea typeface="宋体" panose="02010600030101010101" pitchFamily="2" charset="-122"/>
              </a:rPr>
              <a:t>Preserve confidentiality</a:t>
            </a:r>
          </a:p>
          <a:p>
            <a:pPr eaLnBrk="1" hangingPunct="1">
              <a:lnSpc>
                <a:spcPct val="130000"/>
              </a:lnSpc>
            </a:pPr>
            <a:r>
              <a:rPr lang="en-US" altLang="zh-CN" sz="2800" b="1" dirty="0">
                <a:ea typeface="宋体" panose="02010600030101010101" pitchFamily="2" charset="-122"/>
              </a:rPr>
              <a:t>Serves to preserve relationship between the parties</a:t>
            </a:r>
          </a:p>
          <a:p>
            <a:pPr eaLnBrk="1" hangingPunct="1">
              <a:buFont typeface="Wingdings" panose="05000000000000000000" pitchFamily="2" charset="2"/>
              <a:buNone/>
            </a:pPr>
            <a:endParaRPr lang="zh-CN" altLang="en-US" sz="2800" dirty="0">
              <a:ea typeface="宋体" panose="02010600030101010101" pitchFamily="2" charset="-122"/>
            </a:endParaRPr>
          </a:p>
        </p:txBody>
      </p:sp>
    </p:spTree>
  </p:cSld>
  <p:clrMapOvr>
    <a:masterClrMapping/>
  </p:clrMapOvr>
  <p:transition>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954A4DE-057F-49DC-A233-049FB84A54CA}"/>
              </a:ext>
            </a:extLst>
          </p:cNvPr>
          <p:cNvPicPr>
            <a:picLocks noChangeAspect="1"/>
          </p:cNvPicPr>
          <p:nvPr/>
        </p:nvPicPr>
        <p:blipFill>
          <a:blip r:embed="rId2"/>
          <a:stretch>
            <a:fillRect/>
          </a:stretch>
        </p:blipFill>
        <p:spPr>
          <a:xfrm>
            <a:off x="671741" y="1556792"/>
            <a:ext cx="3667573" cy="2311605"/>
          </a:xfrm>
          <a:prstGeom prst="rect">
            <a:avLst/>
          </a:prstGeom>
        </p:spPr>
      </p:pic>
      <p:sp>
        <p:nvSpPr>
          <p:cNvPr id="2" name="Title 1">
            <a:extLst>
              <a:ext uri="{FF2B5EF4-FFF2-40B4-BE49-F238E27FC236}">
                <a16:creationId xmlns:a16="http://schemas.microsoft.com/office/drawing/2014/main" id="{AE9F0DE7-2468-4DB0-9708-E393E20FDDD5}"/>
              </a:ext>
            </a:extLst>
          </p:cNvPr>
          <p:cNvSpPr>
            <a:spLocks noGrp="1"/>
          </p:cNvSpPr>
          <p:nvPr>
            <p:ph type="title"/>
          </p:nvPr>
        </p:nvSpPr>
        <p:spPr>
          <a:xfrm>
            <a:off x="428859" y="184308"/>
            <a:ext cx="6554867" cy="1524000"/>
          </a:xfrm>
        </p:spPr>
        <p:txBody>
          <a:bodyPr/>
          <a:lstStyle/>
          <a:p>
            <a:r>
              <a:rPr lang="en-US" altLang="zh-CN" dirty="0"/>
              <a:t>3. arbitration</a:t>
            </a:r>
            <a:endParaRPr lang="zh-CN" altLang="en-US" dirty="0"/>
          </a:p>
        </p:txBody>
      </p:sp>
      <p:sp>
        <p:nvSpPr>
          <p:cNvPr id="3" name="Content Placeholder 2">
            <a:extLst>
              <a:ext uri="{FF2B5EF4-FFF2-40B4-BE49-F238E27FC236}">
                <a16:creationId xmlns:a16="http://schemas.microsoft.com/office/drawing/2014/main" id="{A46C1AE6-293B-496F-AEEC-C4DBC233769A}"/>
              </a:ext>
            </a:extLst>
          </p:cNvPr>
          <p:cNvSpPr>
            <a:spLocks noGrp="1"/>
          </p:cNvSpPr>
          <p:nvPr>
            <p:ph idx="1"/>
          </p:nvPr>
        </p:nvSpPr>
        <p:spPr>
          <a:xfrm>
            <a:off x="4804688" y="2204335"/>
            <a:ext cx="4215147" cy="4469357"/>
          </a:xfrm>
          <a:solidFill>
            <a:srgbClr val="00B0F0"/>
          </a:solidFill>
        </p:spPr>
        <p:txBody>
          <a:bodyPr/>
          <a:lstStyle/>
          <a:p>
            <a:r>
              <a:rPr lang="en-US" altLang="zh-CN" b="1" dirty="0"/>
              <a:t>Enforceability</a:t>
            </a:r>
          </a:p>
          <a:p>
            <a:r>
              <a:rPr lang="en-US" altLang="zh-CN" b="1" dirty="0"/>
              <a:t>Neutrality</a:t>
            </a:r>
          </a:p>
          <a:p>
            <a:r>
              <a:rPr lang="en-US" altLang="zh-CN" b="1" dirty="0"/>
              <a:t>Confidentiality</a:t>
            </a:r>
          </a:p>
          <a:p>
            <a:r>
              <a:rPr lang="en-US" altLang="zh-CN" b="1" dirty="0"/>
              <a:t>Arbitrators with the technical expertise and experience</a:t>
            </a:r>
          </a:p>
          <a:p>
            <a:r>
              <a:rPr lang="en-US" altLang="zh-CN" b="1" dirty="0"/>
              <a:t>Procedural simplicity and flexibility</a:t>
            </a:r>
            <a:r>
              <a:rPr lang="en-US" altLang="zh-CN" dirty="0"/>
              <a:t>:</a:t>
            </a:r>
            <a:endParaRPr lang="zh-CN" altLang="en-US" dirty="0"/>
          </a:p>
        </p:txBody>
      </p:sp>
      <p:sp>
        <p:nvSpPr>
          <p:cNvPr id="5" name="Speech Bubble: Oval 4">
            <a:extLst>
              <a:ext uri="{FF2B5EF4-FFF2-40B4-BE49-F238E27FC236}">
                <a16:creationId xmlns:a16="http://schemas.microsoft.com/office/drawing/2014/main" id="{08ED6316-6BB1-4544-BB0D-F85656BD3672}"/>
              </a:ext>
            </a:extLst>
          </p:cNvPr>
          <p:cNvSpPr/>
          <p:nvPr/>
        </p:nvSpPr>
        <p:spPr>
          <a:xfrm>
            <a:off x="3395692" y="184308"/>
            <a:ext cx="3960440" cy="237626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t>Why arbitrate?</a:t>
            </a:r>
            <a:endParaRPr lang="zh-CN" altLang="en-US" sz="4400" dirty="0"/>
          </a:p>
        </p:txBody>
      </p:sp>
    </p:spTree>
    <p:extLst>
      <p:ext uri="{BB962C8B-B14F-4D97-AF65-F5344CB8AC3E}">
        <p14:creationId xmlns:p14="http://schemas.microsoft.com/office/powerpoint/2010/main" val="560059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a:extLst>
              <a:ext uri="{FF2B5EF4-FFF2-40B4-BE49-F238E27FC236}">
                <a16:creationId xmlns:a16="http://schemas.microsoft.com/office/drawing/2014/main" id="{E2C586EA-15ED-4AF6-BFA1-C8A67515AC0F}"/>
              </a:ext>
            </a:extLst>
          </p:cNvPr>
          <p:cNvSpPr>
            <a:spLocks noGrp="1" noChangeArrowheads="1"/>
          </p:cNvSpPr>
          <p:nvPr>
            <p:ph type="title"/>
          </p:nvPr>
        </p:nvSpPr>
        <p:spPr>
          <a:xfrm>
            <a:off x="611560" y="188640"/>
            <a:ext cx="7488832" cy="1524000"/>
          </a:xfrm>
        </p:spPr>
        <p:txBody>
          <a:bodyPr>
            <a:normAutofit/>
          </a:bodyPr>
          <a:lstStyle/>
          <a:p>
            <a:pPr eaLnBrk="1" hangingPunct="1">
              <a:defRPr/>
            </a:pPr>
            <a:r>
              <a:rPr lang="en-US" altLang="zh-CN" dirty="0">
                <a:solidFill>
                  <a:schemeClr val="tx1"/>
                </a:solidFill>
                <a:ea typeface="宋体" panose="02010600030101010101" pitchFamily="2" charset="-122"/>
              </a:rPr>
              <a:t>Main international arbitration tribunals</a:t>
            </a:r>
            <a:r>
              <a:rPr lang="en-US" altLang="zh-CN" dirty="0">
                <a:ea typeface="宋体" panose="02010600030101010101" pitchFamily="2" charset="-122"/>
              </a:rPr>
              <a:t>:</a:t>
            </a:r>
            <a:endParaRPr lang="zh-CN" altLang="en-US" dirty="0">
              <a:ea typeface="宋体" panose="02010600030101010101" pitchFamily="2" charset="-122"/>
            </a:endParaRPr>
          </a:p>
        </p:txBody>
      </p:sp>
      <p:sp>
        <p:nvSpPr>
          <p:cNvPr id="29699" name="Rectangle 3">
            <a:extLst>
              <a:ext uri="{FF2B5EF4-FFF2-40B4-BE49-F238E27FC236}">
                <a16:creationId xmlns:a16="http://schemas.microsoft.com/office/drawing/2014/main" id="{E4522D96-7669-4E1B-BA68-550123C5EC5C}"/>
              </a:ext>
            </a:extLst>
          </p:cNvPr>
          <p:cNvSpPr>
            <a:spLocks noGrp="1" noChangeArrowheads="1"/>
          </p:cNvSpPr>
          <p:nvPr>
            <p:ph idx="1"/>
          </p:nvPr>
        </p:nvSpPr>
        <p:spPr>
          <a:xfrm>
            <a:off x="611560" y="1916832"/>
            <a:ext cx="6554867" cy="3767670"/>
          </a:xfrm>
        </p:spPr>
        <p:txBody>
          <a:bodyPr>
            <a:normAutofit/>
          </a:bodyPr>
          <a:lstStyle/>
          <a:p>
            <a:pPr eaLnBrk="1" hangingPunct="1"/>
            <a:r>
              <a:rPr lang="en-US" altLang="zh-CN" sz="2800" b="1" dirty="0">
                <a:ea typeface="宋体" panose="02010600030101010101" pitchFamily="2" charset="-122"/>
              </a:rPr>
              <a:t>ICC</a:t>
            </a:r>
          </a:p>
          <a:p>
            <a:r>
              <a:rPr lang="en-US" altLang="zh-CN" sz="2800" b="1" dirty="0">
                <a:ea typeface="宋体" panose="02010600030101010101" pitchFamily="2" charset="-122"/>
              </a:rPr>
              <a:t>AAA</a:t>
            </a:r>
          </a:p>
          <a:p>
            <a:r>
              <a:rPr lang="en-US" altLang="zh-CN" sz="2800" b="1" dirty="0">
                <a:ea typeface="宋体" panose="02010600030101010101" pitchFamily="2" charset="-122"/>
              </a:rPr>
              <a:t>LCIA</a:t>
            </a:r>
          </a:p>
          <a:p>
            <a:r>
              <a:rPr lang="en-US" altLang="zh-CN" sz="2800" b="1" dirty="0">
                <a:ea typeface="宋体" panose="02010600030101010101" pitchFamily="2" charset="-122"/>
              </a:rPr>
              <a:t>AISCC</a:t>
            </a:r>
          </a:p>
          <a:p>
            <a:pPr eaLnBrk="1" hangingPunct="1"/>
            <a:r>
              <a:rPr lang="en-US" altLang="zh-CN" sz="2800" b="1" dirty="0">
                <a:ea typeface="宋体" panose="02010600030101010101" pitchFamily="2" charset="-122"/>
              </a:rPr>
              <a:t>HKIAC</a:t>
            </a:r>
          </a:p>
          <a:p>
            <a:pPr eaLnBrk="1" hangingPunct="1"/>
            <a:r>
              <a:rPr lang="en-US" altLang="zh-CN" sz="2800" b="1" dirty="0">
                <a:solidFill>
                  <a:srgbClr val="FF0000"/>
                </a:solidFill>
                <a:ea typeface="宋体" panose="02010600030101010101" pitchFamily="2" charset="-122"/>
              </a:rPr>
              <a:t>CIETAC</a:t>
            </a:r>
          </a:p>
        </p:txBody>
      </p:sp>
      <p:pic>
        <p:nvPicPr>
          <p:cNvPr id="5" name="Picture 4">
            <a:extLst>
              <a:ext uri="{FF2B5EF4-FFF2-40B4-BE49-F238E27FC236}">
                <a16:creationId xmlns:a16="http://schemas.microsoft.com/office/drawing/2014/main" id="{4EE0A764-98FB-485B-ABAB-D65B3E5036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3768" y="1712640"/>
            <a:ext cx="6366303" cy="3695874"/>
          </a:xfrm>
          <a:prstGeom prst="rect">
            <a:avLst/>
          </a:prstGeom>
        </p:spPr>
      </p:pic>
    </p:spTree>
  </p:cSld>
  <p:clrMapOvr>
    <a:masterClrMapping/>
  </p:clrMapOvr>
  <p:transition>
    <p:pull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a:extLst>
              <a:ext uri="{FF2B5EF4-FFF2-40B4-BE49-F238E27FC236}">
                <a16:creationId xmlns:a16="http://schemas.microsoft.com/office/drawing/2014/main" id="{16AA5DDE-7DB2-45AB-ABC9-6AE31C221CE8}"/>
              </a:ext>
            </a:extLst>
          </p:cNvPr>
          <p:cNvSpPr>
            <a:spLocks noGrp="1" noChangeArrowheads="1"/>
          </p:cNvSpPr>
          <p:nvPr>
            <p:ph type="title"/>
          </p:nvPr>
        </p:nvSpPr>
        <p:spPr>
          <a:xfrm>
            <a:off x="467544" y="260648"/>
            <a:ext cx="7598196" cy="1524000"/>
          </a:xfrm>
        </p:spPr>
        <p:txBody>
          <a:bodyPr/>
          <a:lstStyle/>
          <a:p>
            <a:pPr eaLnBrk="1" hangingPunct="1">
              <a:defRPr/>
            </a:pPr>
            <a:r>
              <a:rPr lang="en-US" altLang="zh-CN" sz="3600" dirty="0">
                <a:ea typeface="宋体" panose="02010600030101010101" pitchFamily="2" charset="-122"/>
              </a:rPr>
              <a:t>SAMPLE ARBITRATION CLAUSE:</a:t>
            </a:r>
            <a:endParaRPr lang="zh-CN" altLang="en-US" sz="3600" dirty="0">
              <a:ea typeface="宋体" panose="02010600030101010101" pitchFamily="2" charset="-122"/>
            </a:endParaRPr>
          </a:p>
        </p:txBody>
      </p:sp>
      <p:sp>
        <p:nvSpPr>
          <p:cNvPr id="27651" name="Rectangle 3">
            <a:extLst>
              <a:ext uri="{FF2B5EF4-FFF2-40B4-BE49-F238E27FC236}">
                <a16:creationId xmlns:a16="http://schemas.microsoft.com/office/drawing/2014/main" id="{90E3C452-C153-4D12-A284-88C3F6F3FBB4}"/>
              </a:ext>
            </a:extLst>
          </p:cNvPr>
          <p:cNvSpPr>
            <a:spLocks noGrp="1" noChangeArrowheads="1"/>
          </p:cNvSpPr>
          <p:nvPr>
            <p:ph idx="1"/>
          </p:nvPr>
        </p:nvSpPr>
        <p:spPr>
          <a:xfrm>
            <a:off x="899592" y="1677554"/>
            <a:ext cx="6554867" cy="3767670"/>
          </a:xfrm>
        </p:spPr>
        <p:txBody>
          <a:bodyPr>
            <a:normAutofit/>
          </a:bodyPr>
          <a:lstStyle/>
          <a:p>
            <a:pPr>
              <a:lnSpc>
                <a:spcPct val="80000"/>
              </a:lnSpc>
            </a:pPr>
            <a:endParaRPr lang="zh-CN" altLang="en-US" dirty="0"/>
          </a:p>
        </p:txBody>
      </p:sp>
      <p:sp>
        <p:nvSpPr>
          <p:cNvPr id="2" name="Scroll: Vertical 1">
            <a:extLst>
              <a:ext uri="{FF2B5EF4-FFF2-40B4-BE49-F238E27FC236}">
                <a16:creationId xmlns:a16="http://schemas.microsoft.com/office/drawing/2014/main" id="{BCCFE76C-9B8B-46B4-87F7-C76AF343A023}"/>
              </a:ext>
            </a:extLst>
          </p:cNvPr>
          <p:cNvSpPr/>
          <p:nvPr/>
        </p:nvSpPr>
        <p:spPr>
          <a:xfrm>
            <a:off x="-7987" y="1871551"/>
            <a:ext cx="5221932" cy="4248472"/>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i="1" dirty="0"/>
              <a:t>Any dispute arising from or in connection with this contract shall be submitted to China International Economic and Trade Arbitration Commission, South China Sub-Commission for arbitration which shall be conducted in accordance with the Commission's arbitration rules in effect at the time of applying for arbitration. The arbitral award is final and binding upon both parties. </a:t>
            </a:r>
          </a:p>
        </p:txBody>
      </p:sp>
      <p:sp>
        <p:nvSpPr>
          <p:cNvPr id="4" name="Callout: Bent Line with Border and Accent Bar 3">
            <a:extLst>
              <a:ext uri="{FF2B5EF4-FFF2-40B4-BE49-F238E27FC236}">
                <a16:creationId xmlns:a16="http://schemas.microsoft.com/office/drawing/2014/main" id="{9FB5D4F1-5F79-435E-A3D7-C676DAD3C9BB}"/>
              </a:ext>
            </a:extLst>
          </p:cNvPr>
          <p:cNvSpPr/>
          <p:nvPr/>
        </p:nvSpPr>
        <p:spPr>
          <a:xfrm>
            <a:off x="5902755" y="1400945"/>
            <a:ext cx="3103408" cy="4836367"/>
          </a:xfrm>
          <a:prstGeom prst="accentBorderCallout2">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a:t>the parties may also include the following matters: </a:t>
            </a:r>
          </a:p>
          <a:p>
            <a:pPr marL="285750" indent="-285750">
              <a:buFont typeface="Arial" panose="020B0604020202020204" pitchFamily="34" charset="0"/>
              <a:buChar char="•"/>
            </a:pPr>
            <a:r>
              <a:rPr lang="en-US" altLang="zh-CN" dirty="0"/>
              <a:t>Venue of Arbitration,</a:t>
            </a:r>
          </a:p>
          <a:p>
            <a:pPr marL="285750" indent="-285750">
              <a:buFont typeface="Arial" panose="020B0604020202020204" pitchFamily="34" charset="0"/>
              <a:buChar char="•"/>
            </a:pPr>
            <a:r>
              <a:rPr lang="en-US" altLang="zh-CN" dirty="0"/>
              <a:t>Language of Arbitration,</a:t>
            </a:r>
          </a:p>
          <a:p>
            <a:pPr marL="285750" indent="-285750">
              <a:buFont typeface="Arial" panose="020B0604020202020204" pitchFamily="34" charset="0"/>
              <a:buChar char="•"/>
            </a:pPr>
            <a:r>
              <a:rPr lang="en-US" altLang="zh-CN" dirty="0"/>
              <a:t>Applicable Law,</a:t>
            </a:r>
          </a:p>
          <a:p>
            <a:pPr marL="285750" indent="-285750">
              <a:buFont typeface="Arial" panose="020B0604020202020204" pitchFamily="34" charset="0"/>
              <a:buChar char="•"/>
            </a:pPr>
            <a:r>
              <a:rPr lang="en-US" altLang="zh-CN" dirty="0"/>
              <a:t>Nationality of Arbitrators, </a:t>
            </a:r>
          </a:p>
          <a:p>
            <a:pPr marL="285750" indent="-285750">
              <a:buFont typeface="Arial" panose="020B0604020202020204" pitchFamily="34" charset="0"/>
              <a:buChar char="•"/>
            </a:pPr>
            <a:r>
              <a:rPr lang="en-US" altLang="zh-CN" dirty="0"/>
              <a:t>Number of Arbitrators,</a:t>
            </a:r>
          </a:p>
          <a:p>
            <a:pPr marL="285750" indent="-285750">
              <a:buFont typeface="Arial" panose="020B0604020202020204" pitchFamily="34" charset="0"/>
              <a:buChar char="•"/>
            </a:pPr>
            <a:r>
              <a:rPr lang="en-US" altLang="zh-CN" dirty="0"/>
              <a:t>Application of Ordinary Procedure or Summary Procedure, etc. </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a:extLst>
              <a:ext uri="{FF2B5EF4-FFF2-40B4-BE49-F238E27FC236}">
                <a16:creationId xmlns:a16="http://schemas.microsoft.com/office/drawing/2014/main" id="{67685FD5-E169-48C2-BD3F-3AF151ED6879}"/>
              </a:ext>
            </a:extLst>
          </p:cNvPr>
          <p:cNvSpPr>
            <a:spLocks noGrp="1" noChangeArrowheads="1"/>
          </p:cNvSpPr>
          <p:nvPr>
            <p:ph type="title"/>
          </p:nvPr>
        </p:nvSpPr>
        <p:spPr>
          <a:xfrm>
            <a:off x="611560" y="0"/>
            <a:ext cx="7416824" cy="1524000"/>
          </a:xfrm>
        </p:spPr>
        <p:txBody>
          <a:bodyPr>
            <a:normAutofit/>
          </a:bodyPr>
          <a:lstStyle/>
          <a:p>
            <a:pPr eaLnBrk="1" hangingPunct="1">
              <a:defRPr/>
            </a:pPr>
            <a:r>
              <a:rPr lang="en-US" altLang="zh-CN" sz="3800" b="1" dirty="0">
                <a:ea typeface="宋体" panose="02010600030101010101" pitchFamily="2" charset="-122"/>
              </a:rPr>
              <a:t>BASIC STEPS IN ARBITRATION</a:t>
            </a:r>
            <a:endParaRPr lang="zh-CN" altLang="en-US" sz="3800" b="1" dirty="0">
              <a:ea typeface="宋体" panose="02010600030101010101" pitchFamily="2" charset="-122"/>
            </a:endParaRPr>
          </a:p>
        </p:txBody>
      </p:sp>
      <p:sp>
        <p:nvSpPr>
          <p:cNvPr id="25603" name="Rectangle 3">
            <a:extLst>
              <a:ext uri="{FF2B5EF4-FFF2-40B4-BE49-F238E27FC236}">
                <a16:creationId xmlns:a16="http://schemas.microsoft.com/office/drawing/2014/main" id="{2886CAF9-67ED-4365-BEC4-CD1D5851E87B}"/>
              </a:ext>
            </a:extLst>
          </p:cNvPr>
          <p:cNvSpPr>
            <a:spLocks noGrp="1" noChangeArrowheads="1"/>
          </p:cNvSpPr>
          <p:nvPr>
            <p:ph idx="1"/>
          </p:nvPr>
        </p:nvSpPr>
        <p:spPr>
          <a:xfrm>
            <a:off x="395287" y="1700808"/>
            <a:ext cx="8353425" cy="4686300"/>
          </a:xfrm>
        </p:spPr>
        <p:txBody>
          <a:bodyPr>
            <a:normAutofit lnSpcReduction="10000"/>
          </a:bodyPr>
          <a:lstStyle/>
          <a:p>
            <a:pPr marL="609600" indent="-609600" eaLnBrk="1" hangingPunct="1">
              <a:lnSpc>
                <a:spcPct val="90000"/>
              </a:lnSpc>
              <a:buFont typeface="Wingdings" panose="05000000000000000000" pitchFamily="2" charset="2"/>
              <a:buAutoNum type="arabicPeriod"/>
            </a:pPr>
            <a:r>
              <a:rPr lang="en-US" altLang="zh-CN" sz="2600" dirty="0">
                <a:ea typeface="宋体" panose="02010600030101010101" pitchFamily="2" charset="-122"/>
              </a:rPr>
              <a:t>an agreement to resolve the matter through arbitration </a:t>
            </a:r>
          </a:p>
          <a:p>
            <a:pPr marL="609600" indent="-609600" eaLnBrk="1" hangingPunct="1">
              <a:lnSpc>
                <a:spcPct val="90000"/>
              </a:lnSpc>
              <a:buFont typeface="Wingdings" panose="05000000000000000000" pitchFamily="2" charset="2"/>
              <a:buAutoNum type="arabicPeriod"/>
            </a:pPr>
            <a:r>
              <a:rPr lang="en-US" altLang="zh-CN" sz="2600" dirty="0">
                <a:ea typeface="宋体" panose="02010600030101010101" pitchFamily="2" charset="-122"/>
              </a:rPr>
              <a:t>Application in arbitration institution</a:t>
            </a:r>
          </a:p>
          <a:p>
            <a:pPr marL="609600" indent="-609600">
              <a:lnSpc>
                <a:spcPct val="90000"/>
              </a:lnSpc>
              <a:buFont typeface="Wingdings" panose="05000000000000000000" pitchFamily="2" charset="2"/>
              <a:buAutoNum type="arabicPeriod"/>
            </a:pPr>
            <a:r>
              <a:rPr lang="en-US" altLang="zh-CN" sz="2600" dirty="0">
                <a:ea typeface="宋体" panose="02010600030101010101" pitchFamily="2" charset="-122"/>
              </a:rPr>
              <a:t>Arbitrator(s) selection</a:t>
            </a:r>
          </a:p>
          <a:p>
            <a:pPr marL="609600" indent="-609600" eaLnBrk="1" hangingPunct="1">
              <a:lnSpc>
                <a:spcPct val="90000"/>
              </a:lnSpc>
              <a:buFont typeface="Wingdings" panose="05000000000000000000" pitchFamily="2" charset="2"/>
              <a:buAutoNum type="arabicPeriod"/>
            </a:pPr>
            <a:r>
              <a:rPr lang="en-US" altLang="zh-CN" sz="2600" dirty="0">
                <a:ea typeface="宋体" panose="02010600030101010101" pitchFamily="2" charset="-122"/>
              </a:rPr>
              <a:t>the arbitrator contacts all parties and a schedule will be set. </a:t>
            </a:r>
          </a:p>
          <a:p>
            <a:pPr marL="609600" indent="-609600">
              <a:lnSpc>
                <a:spcPct val="90000"/>
              </a:lnSpc>
              <a:buFont typeface="Wingdings" panose="05000000000000000000" pitchFamily="2" charset="2"/>
              <a:buAutoNum type="arabicPeriod"/>
            </a:pPr>
            <a:r>
              <a:rPr lang="en-US" altLang="zh-CN" sz="2600" dirty="0">
                <a:ea typeface="宋体" panose="02010600030101010101" pitchFamily="2" charset="-122"/>
              </a:rPr>
              <a:t>arbitration hearing, all evidence has been submitted </a:t>
            </a:r>
          </a:p>
          <a:p>
            <a:pPr marL="609600" indent="-609600">
              <a:lnSpc>
                <a:spcPct val="90000"/>
              </a:lnSpc>
              <a:buFont typeface="Wingdings" panose="05000000000000000000" pitchFamily="2" charset="2"/>
              <a:buAutoNum type="arabicPeriod"/>
            </a:pPr>
            <a:r>
              <a:rPr lang="en-US" altLang="zh-CN" sz="2600" dirty="0">
                <a:ea typeface="宋体" panose="02010600030101010101" pitchFamily="2" charset="-122"/>
              </a:rPr>
              <a:t>arbitrator's award</a:t>
            </a:r>
          </a:p>
          <a:p>
            <a:pPr marL="609600" indent="-609600" eaLnBrk="1" hangingPunct="1">
              <a:lnSpc>
                <a:spcPct val="90000"/>
              </a:lnSpc>
              <a:buFont typeface="Wingdings" panose="05000000000000000000" pitchFamily="2" charset="2"/>
              <a:buAutoNum type="arabicPeriod"/>
            </a:pPr>
            <a:r>
              <a:rPr lang="en-US" altLang="zh-CN" sz="2600" dirty="0">
                <a:ea typeface="宋体" panose="02010600030101010101" pitchFamily="2" charset="-122"/>
              </a:rPr>
              <a:t>The arbitration must be </a:t>
            </a:r>
            <a:r>
              <a:rPr lang="en-US" altLang="zh-CN" sz="2600" dirty="0">
                <a:solidFill>
                  <a:srgbClr val="FF0000"/>
                </a:solidFill>
                <a:ea typeface="宋体" panose="02010600030101010101" pitchFamily="2" charset="-122"/>
              </a:rPr>
              <a:t>enforced</a:t>
            </a:r>
            <a:r>
              <a:rPr lang="en-US" altLang="zh-CN" sz="2600" dirty="0">
                <a:ea typeface="宋体" panose="02010600030101010101" pitchFamily="2" charset="-122"/>
              </a:rPr>
              <a:t> through the court system</a:t>
            </a:r>
          </a:p>
          <a:p>
            <a:pPr marL="609600" indent="-609600" eaLnBrk="1" hangingPunct="1">
              <a:lnSpc>
                <a:spcPct val="90000"/>
              </a:lnSpc>
              <a:buFont typeface="Wingdings" panose="05000000000000000000" pitchFamily="2" charset="2"/>
              <a:buNone/>
            </a:pPr>
            <a:endParaRPr lang="zh-CN" altLang="en-US" sz="2800" dirty="0">
              <a:ea typeface="宋体" panose="02010600030101010101" pitchFamily="2" charset="-122"/>
            </a:endParaRPr>
          </a:p>
        </p:txBody>
      </p:sp>
    </p:spTree>
  </p:cSld>
  <p:clrMapOvr>
    <a:masterClrMapping/>
  </p:clrMapOvr>
  <p:transition>
    <p:pull dir="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a:extLst>
              <a:ext uri="{FF2B5EF4-FFF2-40B4-BE49-F238E27FC236}">
                <a16:creationId xmlns:a16="http://schemas.microsoft.com/office/drawing/2014/main" id="{30CECA92-1FCE-404E-A102-1BFCDAD83A7A}"/>
              </a:ext>
            </a:extLst>
          </p:cNvPr>
          <p:cNvSpPr>
            <a:spLocks noGrp="1"/>
          </p:cNvSpPr>
          <p:nvPr>
            <p:ph type="title"/>
          </p:nvPr>
        </p:nvSpPr>
        <p:spPr>
          <a:xfrm>
            <a:off x="533400" y="404664"/>
            <a:ext cx="6554867" cy="1524000"/>
          </a:xfrm>
        </p:spPr>
        <p:txBody>
          <a:bodyPr>
            <a:normAutofit/>
          </a:bodyPr>
          <a:lstStyle/>
          <a:p>
            <a:pPr eaLnBrk="1" fontAlgn="auto" hangingPunct="1">
              <a:spcAft>
                <a:spcPts val="0"/>
              </a:spcAft>
              <a:defRPr/>
            </a:pPr>
            <a:r>
              <a:rPr lang="en-US" altLang="zh-CN" sz="3200" dirty="0"/>
              <a:t>Enforcement of Awards </a:t>
            </a:r>
            <a:endParaRPr lang="zh-CN" altLang="en-US" sz="3200" dirty="0"/>
          </a:p>
        </p:txBody>
      </p:sp>
      <p:sp>
        <p:nvSpPr>
          <p:cNvPr id="10243" name="内容占位符 2">
            <a:extLst>
              <a:ext uri="{FF2B5EF4-FFF2-40B4-BE49-F238E27FC236}">
                <a16:creationId xmlns:a16="http://schemas.microsoft.com/office/drawing/2014/main" id="{B0186019-8BE6-4018-B710-E3C38B730730}"/>
              </a:ext>
            </a:extLst>
          </p:cNvPr>
          <p:cNvSpPr>
            <a:spLocks noGrp="1"/>
          </p:cNvSpPr>
          <p:nvPr>
            <p:ph idx="1"/>
          </p:nvPr>
        </p:nvSpPr>
        <p:spPr>
          <a:xfrm>
            <a:off x="251520" y="1412776"/>
            <a:ext cx="8359080" cy="4487750"/>
          </a:xfrm>
        </p:spPr>
        <p:txBody>
          <a:bodyPr>
            <a:normAutofit/>
          </a:bodyPr>
          <a:lstStyle/>
          <a:p>
            <a:pPr marL="365760" indent="-283464" eaLnBrk="1" fontAlgn="auto" hangingPunct="1">
              <a:spcAft>
                <a:spcPts val="0"/>
              </a:spcAft>
              <a:buFont typeface="Wingdings 2"/>
              <a:buChar char=""/>
              <a:defRPr/>
            </a:pPr>
            <a:r>
              <a:rPr lang="en-US" altLang="zh-CN" sz="2800" dirty="0"/>
              <a:t>The New York Convention</a:t>
            </a:r>
          </a:p>
          <a:p>
            <a:pPr marL="640080" lvl="1" indent="-237744">
              <a:spcAft>
                <a:spcPts val="0"/>
              </a:spcAft>
              <a:buFont typeface="Verdana"/>
              <a:buChar char="◦"/>
              <a:defRPr/>
            </a:pPr>
            <a:r>
              <a:rPr lang="en-US" altLang="zh-CN" sz="2400" dirty="0"/>
              <a:t>The Convention requires courts of contracting states to give effect to private agreements to arbitrate and to recognize and enforce arbitration awards made in other contracting states.</a:t>
            </a:r>
            <a:endParaRPr lang="zh-CN" alt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D125F-B5D6-44BF-A66A-E7321DBAB6AB}"/>
              </a:ext>
            </a:extLst>
          </p:cNvPr>
          <p:cNvSpPr>
            <a:spLocks noGrp="1"/>
          </p:cNvSpPr>
          <p:nvPr>
            <p:ph type="title"/>
          </p:nvPr>
        </p:nvSpPr>
        <p:spPr/>
        <p:txBody>
          <a:bodyPr/>
          <a:lstStyle/>
          <a:p>
            <a:endParaRPr lang="zh-CN" altLang="en-US" dirty="0"/>
          </a:p>
        </p:txBody>
      </p:sp>
      <p:pic>
        <p:nvPicPr>
          <p:cNvPr id="4" name="Content Placeholder 3">
            <a:extLst>
              <a:ext uri="{FF2B5EF4-FFF2-40B4-BE49-F238E27FC236}">
                <a16:creationId xmlns:a16="http://schemas.microsoft.com/office/drawing/2014/main" id="{F08C734B-2537-4E3E-BFC0-FD2DF1ED87DE}"/>
              </a:ext>
            </a:extLst>
          </p:cNvPr>
          <p:cNvPicPr>
            <a:picLocks noGrp="1" noChangeAspect="1"/>
          </p:cNvPicPr>
          <p:nvPr>
            <p:ph idx="1"/>
          </p:nvPr>
        </p:nvPicPr>
        <p:blipFill>
          <a:blip r:embed="rId2"/>
          <a:stretch>
            <a:fillRect/>
          </a:stretch>
        </p:blipFill>
        <p:spPr>
          <a:xfrm>
            <a:off x="0" y="838200"/>
            <a:ext cx="9203977" cy="5471120"/>
          </a:xfrm>
          <a:prstGeom prst="rect">
            <a:avLst/>
          </a:prstGeom>
        </p:spPr>
      </p:pic>
    </p:spTree>
    <p:extLst>
      <p:ext uri="{BB962C8B-B14F-4D97-AF65-F5344CB8AC3E}">
        <p14:creationId xmlns:p14="http://schemas.microsoft.com/office/powerpoint/2010/main" val="2814282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5A993-8E38-404D-853D-8D762E0EDDA8}"/>
              </a:ext>
            </a:extLst>
          </p:cNvPr>
          <p:cNvSpPr>
            <a:spLocks noGrp="1"/>
          </p:cNvSpPr>
          <p:nvPr>
            <p:ph type="title"/>
          </p:nvPr>
        </p:nvSpPr>
        <p:spPr>
          <a:xfrm>
            <a:off x="657324" y="267482"/>
            <a:ext cx="6554867" cy="1524000"/>
          </a:xfrm>
        </p:spPr>
        <p:txBody>
          <a:bodyPr/>
          <a:lstStyle/>
          <a:p>
            <a:r>
              <a:rPr lang="en-US" altLang="zh-CN" cap="none" dirty="0"/>
              <a:t>Chapter objectives</a:t>
            </a:r>
            <a:endParaRPr lang="zh-CN" altLang="en-US" cap="none" dirty="0"/>
          </a:p>
        </p:txBody>
      </p:sp>
      <p:sp>
        <p:nvSpPr>
          <p:cNvPr id="3" name="Content Placeholder 2">
            <a:extLst>
              <a:ext uri="{FF2B5EF4-FFF2-40B4-BE49-F238E27FC236}">
                <a16:creationId xmlns:a16="http://schemas.microsoft.com/office/drawing/2014/main" id="{252B3F8A-A955-4AB9-8404-D6AEAD34CBE3}"/>
              </a:ext>
            </a:extLst>
          </p:cNvPr>
          <p:cNvSpPr>
            <a:spLocks noGrp="1"/>
          </p:cNvSpPr>
          <p:nvPr>
            <p:ph idx="1"/>
          </p:nvPr>
        </p:nvSpPr>
        <p:spPr>
          <a:xfrm>
            <a:off x="683567" y="1844824"/>
            <a:ext cx="7200801" cy="3983694"/>
          </a:xfrm>
        </p:spPr>
        <p:txBody>
          <a:bodyPr/>
          <a:lstStyle/>
          <a:p>
            <a:pPr lvl="0"/>
            <a:r>
              <a:rPr lang="en-US" altLang="zh-CN" b="1" dirty="0">
                <a:solidFill>
                  <a:schemeClr val="bg1"/>
                </a:solidFill>
              </a:rPr>
              <a:t>The role of jurisdiction and service of process in commencing international litigation;</a:t>
            </a:r>
            <a:endParaRPr lang="zh-CN" altLang="zh-CN" dirty="0">
              <a:solidFill>
                <a:schemeClr val="bg1"/>
              </a:solidFill>
            </a:endParaRPr>
          </a:p>
          <a:p>
            <a:pPr lvl="0"/>
            <a:r>
              <a:rPr lang="en-US" altLang="zh-CN" b="1" dirty="0">
                <a:solidFill>
                  <a:schemeClr val="bg1"/>
                </a:solidFill>
              </a:rPr>
              <a:t>Factors weighed by courts in selecting the law to apply a dispute;</a:t>
            </a:r>
            <a:endParaRPr lang="zh-CN" altLang="zh-CN" dirty="0">
              <a:solidFill>
                <a:schemeClr val="bg1"/>
              </a:solidFill>
            </a:endParaRPr>
          </a:p>
          <a:p>
            <a:pPr lvl="0"/>
            <a:r>
              <a:rPr lang="en-US" altLang="zh-CN" b="1" dirty="0">
                <a:solidFill>
                  <a:schemeClr val="bg1"/>
                </a:solidFill>
              </a:rPr>
              <a:t>The difficulties to enforce a foreign judgement; </a:t>
            </a:r>
            <a:endParaRPr lang="zh-CN" altLang="zh-CN" dirty="0">
              <a:solidFill>
                <a:schemeClr val="bg1"/>
              </a:solidFill>
            </a:endParaRPr>
          </a:p>
          <a:p>
            <a:pPr lvl="0"/>
            <a:r>
              <a:rPr lang="en-US" altLang="zh-CN" b="1" dirty="0">
                <a:solidFill>
                  <a:schemeClr val="bg1"/>
                </a:solidFill>
              </a:rPr>
              <a:t>The role of arbitration in international commercial dispute resolution;</a:t>
            </a:r>
            <a:endParaRPr lang="zh-CN" altLang="zh-CN" dirty="0">
              <a:solidFill>
                <a:schemeClr val="bg1"/>
              </a:solidFill>
            </a:endParaRPr>
          </a:p>
          <a:p>
            <a:pPr lvl="0"/>
            <a:r>
              <a:rPr lang="en-US" altLang="zh-CN" b="1" dirty="0">
                <a:solidFill>
                  <a:schemeClr val="bg1"/>
                </a:solidFill>
              </a:rPr>
              <a:t>The importance of the New York Convention in enforcing arbitration awards.</a:t>
            </a:r>
            <a:endParaRPr lang="zh-CN" altLang="zh-CN" dirty="0">
              <a:solidFill>
                <a:schemeClr val="bg1"/>
              </a:solidFill>
            </a:endParaRPr>
          </a:p>
        </p:txBody>
      </p:sp>
    </p:spTree>
    <p:extLst>
      <p:ext uri="{BB962C8B-B14F-4D97-AF65-F5344CB8AC3E}">
        <p14:creationId xmlns:p14="http://schemas.microsoft.com/office/powerpoint/2010/main" val="1776566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内容占位符 2">
            <a:extLst>
              <a:ext uri="{FF2B5EF4-FFF2-40B4-BE49-F238E27FC236}">
                <a16:creationId xmlns:a16="http://schemas.microsoft.com/office/drawing/2014/main" id="{72133089-1172-475A-9A09-F5548115E618}"/>
              </a:ext>
            </a:extLst>
          </p:cNvPr>
          <p:cNvSpPr>
            <a:spLocks noGrp="1"/>
          </p:cNvSpPr>
          <p:nvPr>
            <p:ph idx="1"/>
          </p:nvPr>
        </p:nvSpPr>
        <p:spPr>
          <a:xfrm>
            <a:off x="-180528" y="-171400"/>
            <a:ext cx="8729663" cy="5884118"/>
          </a:xfrm>
        </p:spPr>
        <p:txBody>
          <a:bodyPr>
            <a:normAutofit/>
          </a:bodyPr>
          <a:lstStyle/>
          <a:p>
            <a:pPr lvl="1" eaLnBrk="1" hangingPunct="1"/>
            <a:r>
              <a:rPr lang="en-US" altLang="zh-CN" sz="2800" dirty="0"/>
              <a:t>A state can </a:t>
            </a:r>
            <a:r>
              <a:rPr lang="en-US" altLang="zh-CN" sz="2800" dirty="0">
                <a:solidFill>
                  <a:srgbClr val="FF0000"/>
                </a:solidFill>
              </a:rPr>
              <a:t>refuse</a:t>
            </a:r>
            <a:r>
              <a:rPr lang="en-US" altLang="zh-CN" sz="2800" dirty="0"/>
              <a:t> to recognize a foreign arbitration award to the following circumstances:</a:t>
            </a:r>
          </a:p>
          <a:p>
            <a:pPr marL="1371600" lvl="2" indent="-514350" eaLnBrk="1" hangingPunct="1">
              <a:buFont typeface="Calibri" panose="020F0502020204030204" pitchFamily="34" charset="0"/>
              <a:buAutoNum type="arabicPeriod"/>
            </a:pPr>
            <a:r>
              <a:rPr lang="en-US" altLang="zh-CN" sz="2400" dirty="0"/>
              <a:t>Agreement invalid</a:t>
            </a:r>
          </a:p>
          <a:p>
            <a:pPr marL="1371600" lvl="2" indent="-514350" eaLnBrk="1" hangingPunct="1">
              <a:buFont typeface="Calibri" panose="020F0502020204030204" pitchFamily="34" charset="0"/>
              <a:buAutoNum type="arabicPeriod"/>
            </a:pPr>
            <a:r>
              <a:rPr lang="en-US" altLang="zh-CN" sz="2400" dirty="0"/>
              <a:t>No proper notice of the arbitration was given</a:t>
            </a:r>
          </a:p>
          <a:p>
            <a:pPr marL="1371600" lvl="2" indent="-514350" eaLnBrk="1" hangingPunct="1">
              <a:buFont typeface="Calibri" panose="020F0502020204030204" pitchFamily="34" charset="0"/>
              <a:buAutoNum type="arabicPeriod"/>
            </a:pPr>
            <a:r>
              <a:rPr lang="en-US" altLang="zh-CN" sz="2400" dirty="0"/>
              <a:t>The award deals with a matter outside the terms of the arbitration.</a:t>
            </a:r>
          </a:p>
          <a:p>
            <a:pPr marL="1371600" lvl="2" indent="-514350" eaLnBrk="1" hangingPunct="1">
              <a:buFont typeface="Calibri" panose="020F0502020204030204" pitchFamily="34" charset="0"/>
              <a:buAutoNum type="arabicPeriod"/>
            </a:pPr>
            <a:r>
              <a:rPr lang="en-US" altLang="zh-CN" sz="2400" dirty="0"/>
              <a:t>The  arbitration tribunal was not constituted in accordance with the agreement.</a:t>
            </a:r>
          </a:p>
          <a:p>
            <a:pPr marL="1371600" lvl="2" indent="-514350" eaLnBrk="1" hangingPunct="1">
              <a:buFont typeface="Calibri" panose="020F0502020204030204" pitchFamily="34" charset="0"/>
              <a:buAutoNum type="arabicPeriod"/>
            </a:pPr>
            <a:r>
              <a:rPr lang="en-US" altLang="zh-CN" sz="2400" dirty="0"/>
              <a:t>The subject matter of  the dispute is not capable of settlement by arbitration in that country.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F533E26C-D585-4305-96B2-8FF46DDB9E60}"/>
              </a:ext>
            </a:extLst>
          </p:cNvPr>
          <p:cNvSpPr>
            <a:spLocks noGrp="1" noChangeArrowheads="1"/>
          </p:cNvSpPr>
          <p:nvPr>
            <p:ph type="title"/>
          </p:nvPr>
        </p:nvSpPr>
        <p:spPr>
          <a:xfrm>
            <a:off x="683568" y="533400"/>
            <a:ext cx="6554867" cy="1524000"/>
          </a:xfrm>
        </p:spPr>
        <p:txBody>
          <a:bodyPr>
            <a:normAutofit fontScale="90000"/>
          </a:bodyPr>
          <a:lstStyle/>
          <a:p>
            <a:pPr eaLnBrk="1" hangingPunct="1">
              <a:defRPr/>
            </a:pPr>
            <a:r>
              <a:rPr lang="en-US" altLang="zh-CN" sz="4000" dirty="0">
                <a:ea typeface="宋体" panose="02010600030101010101" pitchFamily="2" charset="-122"/>
              </a:rPr>
              <a:t>If you have a dispute with somebody, how would you do?</a:t>
            </a:r>
          </a:p>
        </p:txBody>
      </p:sp>
      <p:pic>
        <p:nvPicPr>
          <p:cNvPr id="7172" name="Picture 5" descr="cartoon1_010704">
            <a:extLst>
              <a:ext uri="{FF2B5EF4-FFF2-40B4-BE49-F238E27FC236}">
                <a16:creationId xmlns:a16="http://schemas.microsoft.com/office/drawing/2014/main" id="{685040E6-72CC-4141-94F7-BCF82362AD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2276872"/>
            <a:ext cx="7058025" cy="441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9" name="Object 4">
            <a:extLst>
              <a:ext uri="{FF2B5EF4-FFF2-40B4-BE49-F238E27FC236}">
                <a16:creationId xmlns:a16="http://schemas.microsoft.com/office/drawing/2014/main" id="{AB782C5B-6CAD-4B29-AAC8-C455344AEA41}"/>
              </a:ext>
            </a:extLst>
          </p:cNvPr>
          <p:cNvGraphicFramePr>
            <a:graphicFrameLocks noGrp="1" noChangeAspect="1"/>
          </p:cNvGraphicFramePr>
          <p:nvPr>
            <p:ph type="title"/>
            <p:extLst>
              <p:ext uri="{D42A27DB-BD31-4B8C-83A1-F6EECF244321}">
                <p14:modId xmlns:p14="http://schemas.microsoft.com/office/powerpoint/2010/main" val="663333342"/>
              </p:ext>
            </p:extLst>
          </p:nvPr>
        </p:nvGraphicFramePr>
        <p:xfrm>
          <a:off x="1907704" y="908720"/>
          <a:ext cx="4104456" cy="4358999"/>
        </p:xfrm>
        <a:graphic>
          <a:graphicData uri="http://schemas.openxmlformats.org/presentationml/2006/ole">
            <mc:AlternateContent xmlns:mc="http://schemas.openxmlformats.org/markup-compatibility/2006">
              <mc:Choice xmlns:v="urn:schemas-microsoft-com:vml" Requires="v">
                <p:oleObj spid="_x0000_s9235" name="Clip" r:id="rId4" imgW="4579545" imgH="4864729" progId="MS_ClipArt_Gallery.2">
                  <p:embed/>
                </p:oleObj>
              </mc:Choice>
              <mc:Fallback>
                <p:oleObj name="Clip" r:id="rId4" imgW="4579545" imgH="4864729"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7704" y="908720"/>
                        <a:ext cx="4104456" cy="4358999"/>
                      </a:xfrm>
                      <a:prstGeom prst="rect">
                        <a:avLst/>
                      </a:prstGeom>
                      <a:noFill/>
                      <a:ln>
                        <a:noFill/>
                      </a:ln>
                      <a:effectLst/>
                    </p:spPr>
                  </p:pic>
                </p:oleObj>
              </mc:Fallback>
            </mc:AlternateContent>
          </a:graphicData>
        </a:graphic>
      </p:graphicFrame>
      <p:sp>
        <p:nvSpPr>
          <p:cNvPr id="9218" name="Rectangle 3">
            <a:extLst>
              <a:ext uri="{FF2B5EF4-FFF2-40B4-BE49-F238E27FC236}">
                <a16:creationId xmlns:a16="http://schemas.microsoft.com/office/drawing/2014/main" id="{D365F5DB-0B12-472A-8762-140C80D29F26}"/>
              </a:ext>
            </a:extLst>
          </p:cNvPr>
          <p:cNvSpPr>
            <a:spLocks noGrp="1" noChangeArrowheads="1"/>
          </p:cNvSpPr>
          <p:nvPr>
            <p:ph idx="1"/>
          </p:nvPr>
        </p:nvSpPr>
        <p:spPr>
          <a:xfrm>
            <a:off x="1043608" y="5445224"/>
            <a:ext cx="6407150" cy="795337"/>
          </a:xfrm>
        </p:spPr>
        <p:txBody>
          <a:bodyPr>
            <a:normAutofit/>
          </a:bodyPr>
          <a:lstStyle/>
          <a:p>
            <a:pPr eaLnBrk="1" hangingPunct="1">
              <a:buFont typeface="Wingdings" panose="05000000000000000000" pitchFamily="2" charset="2"/>
              <a:buNone/>
            </a:pPr>
            <a:r>
              <a:rPr lang="en-US" altLang="zh-CN" sz="2800" dirty="0">
                <a:solidFill>
                  <a:schemeClr val="tx1"/>
                </a:solidFill>
                <a:ea typeface="宋体" panose="02010600030101010101" pitchFamily="2" charset="-122"/>
              </a:rPr>
              <a:t>One way to resolve a dispute!</a:t>
            </a:r>
            <a:endParaRPr lang="zh-CN" altLang="en-US" sz="2800" dirty="0">
              <a:solidFill>
                <a:schemeClr val="tx1"/>
              </a:solidFill>
              <a:ea typeface="宋体" panose="02010600030101010101" pitchFamily="2" charset="-122"/>
            </a:endParaRPr>
          </a:p>
        </p:txBody>
      </p:sp>
    </p:spTree>
  </p:cSld>
  <p:clrMapOvr>
    <a:masterClrMapping/>
  </p:clrMapOvr>
  <p:transition>
    <p:pull dir="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0" name="Rectangle 20">
            <a:extLst>
              <a:ext uri="{FF2B5EF4-FFF2-40B4-BE49-F238E27FC236}">
                <a16:creationId xmlns:a16="http://schemas.microsoft.com/office/drawing/2014/main" id="{0B77FCE8-9811-4658-9F82-0B7D4695FE28}"/>
              </a:ext>
            </a:extLst>
          </p:cNvPr>
          <p:cNvSpPr>
            <a:spLocks noGrp="1" noChangeArrowheads="1"/>
          </p:cNvSpPr>
          <p:nvPr>
            <p:ph type="title"/>
          </p:nvPr>
        </p:nvSpPr>
        <p:spPr/>
        <p:txBody>
          <a:bodyPr>
            <a:normAutofit/>
          </a:bodyPr>
          <a:lstStyle/>
          <a:p>
            <a:pPr eaLnBrk="1" hangingPunct="1">
              <a:defRPr/>
            </a:pPr>
            <a:r>
              <a:rPr lang="en-US" altLang="zh-CN" sz="2400" cap="none" dirty="0">
                <a:ea typeface="宋体" panose="02010600030101010101" pitchFamily="2" charset="-122"/>
              </a:rPr>
              <a:t>Or would you choose to --- </a:t>
            </a:r>
            <a:r>
              <a:rPr lang="en-US" altLang="zh-CN" sz="4000" dirty="0">
                <a:ea typeface="宋体" panose="02010600030101010101" pitchFamily="2" charset="-122"/>
              </a:rPr>
              <a:t/>
            </a:r>
            <a:br>
              <a:rPr lang="en-US" altLang="zh-CN" sz="4000" dirty="0">
                <a:ea typeface="宋体" panose="02010600030101010101" pitchFamily="2" charset="-122"/>
              </a:rPr>
            </a:br>
            <a:r>
              <a:rPr lang="en-US" altLang="zh-CN" sz="2800" dirty="0">
                <a:solidFill>
                  <a:schemeClr val="bg1"/>
                </a:solidFill>
                <a:ea typeface="宋体" panose="02010600030101010101" pitchFamily="2" charset="-122"/>
              </a:rPr>
              <a:t>judicial proceedings</a:t>
            </a:r>
          </a:p>
        </p:txBody>
      </p:sp>
      <p:pic>
        <p:nvPicPr>
          <p:cNvPr id="2" name="Content Placeholder 1">
            <a:extLst>
              <a:ext uri="{FF2B5EF4-FFF2-40B4-BE49-F238E27FC236}">
                <a16:creationId xmlns:a16="http://schemas.microsoft.com/office/drawing/2014/main" id="{BD675B05-8CC9-47E5-9575-9D31BEC1E723}"/>
              </a:ext>
            </a:extLst>
          </p:cNvPr>
          <p:cNvPicPr>
            <a:picLocks noGrp="1" noChangeAspect="1"/>
          </p:cNvPicPr>
          <p:nvPr>
            <p:ph idx="1"/>
          </p:nvPr>
        </p:nvPicPr>
        <p:blipFill>
          <a:blip r:embed="rId3"/>
          <a:stretch>
            <a:fillRect/>
          </a:stretch>
        </p:blipFill>
        <p:spPr>
          <a:xfrm>
            <a:off x="472784" y="548680"/>
            <a:ext cx="6763512" cy="3785548"/>
          </a:xfrm>
          <a:prstGeom prst="rect">
            <a:avLst/>
          </a:prstGeom>
        </p:spPr>
      </p:pic>
    </p:spTree>
  </p:cSld>
  <p:clrMapOvr>
    <a:masterClrMapping/>
  </p:clrMapOvr>
  <p:transition>
    <p:pull dir="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74FB2-B408-45D2-B640-13330F50FE9B}"/>
              </a:ext>
            </a:extLst>
          </p:cNvPr>
          <p:cNvSpPr>
            <a:spLocks noGrp="1"/>
          </p:cNvSpPr>
          <p:nvPr>
            <p:ph type="title"/>
          </p:nvPr>
        </p:nvSpPr>
        <p:spPr>
          <a:xfrm>
            <a:off x="611560" y="3795"/>
            <a:ext cx="6554867" cy="1524000"/>
          </a:xfrm>
        </p:spPr>
        <p:txBody>
          <a:bodyPr/>
          <a:lstStyle/>
          <a:p>
            <a:r>
              <a:rPr lang="en-US" altLang="zh-CN" dirty="0"/>
              <a:t>1. International Jurisdiction</a:t>
            </a:r>
            <a:endParaRPr lang="zh-CN" altLang="en-US" dirty="0"/>
          </a:p>
        </p:txBody>
      </p:sp>
      <p:graphicFrame>
        <p:nvGraphicFramePr>
          <p:cNvPr id="4" name="Content Placeholder 3">
            <a:extLst>
              <a:ext uri="{FF2B5EF4-FFF2-40B4-BE49-F238E27FC236}">
                <a16:creationId xmlns:a16="http://schemas.microsoft.com/office/drawing/2014/main" id="{5FF469DE-ED22-48BB-AFCA-C7D76E7EF2A6}"/>
              </a:ext>
            </a:extLst>
          </p:cNvPr>
          <p:cNvGraphicFramePr>
            <a:graphicFrameLocks noGrp="1"/>
          </p:cNvGraphicFramePr>
          <p:nvPr>
            <p:ph idx="1"/>
            <p:extLst>
              <p:ext uri="{D42A27DB-BD31-4B8C-83A1-F6EECF244321}">
                <p14:modId xmlns:p14="http://schemas.microsoft.com/office/powerpoint/2010/main" val="709051315"/>
              </p:ext>
            </p:extLst>
          </p:nvPr>
        </p:nvGraphicFramePr>
        <p:xfrm>
          <a:off x="323528" y="1700808"/>
          <a:ext cx="8424936"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2382DB49-8C9B-4FC8-9D1A-412330E8080F}"/>
              </a:ext>
            </a:extLst>
          </p:cNvPr>
          <p:cNvSpPr txBox="1"/>
          <p:nvPr/>
        </p:nvSpPr>
        <p:spPr>
          <a:xfrm>
            <a:off x="611560" y="1216695"/>
            <a:ext cx="5472608" cy="461665"/>
          </a:xfrm>
          <a:prstGeom prst="rect">
            <a:avLst/>
          </a:prstGeom>
          <a:noFill/>
        </p:spPr>
        <p:txBody>
          <a:bodyPr wrap="square" rtlCol="0">
            <a:spAutoFit/>
          </a:bodyPr>
          <a:lstStyle/>
          <a:p>
            <a:r>
              <a:rPr lang="en-US" altLang="zh-CN" sz="2400" dirty="0"/>
              <a:t>1.1 litigation and Forum Selection</a:t>
            </a:r>
            <a:endParaRPr lang="zh-CN" altLang="en-US" sz="2400" dirty="0"/>
          </a:p>
        </p:txBody>
      </p:sp>
      <p:sp>
        <p:nvSpPr>
          <p:cNvPr id="6" name="Oval 5">
            <a:extLst>
              <a:ext uri="{FF2B5EF4-FFF2-40B4-BE49-F238E27FC236}">
                <a16:creationId xmlns:a16="http://schemas.microsoft.com/office/drawing/2014/main" id="{657297D4-EF89-4FC5-B9DA-56614B9E5B34}"/>
              </a:ext>
            </a:extLst>
          </p:cNvPr>
          <p:cNvSpPr/>
          <p:nvPr/>
        </p:nvSpPr>
        <p:spPr>
          <a:xfrm>
            <a:off x="755576" y="2891260"/>
            <a:ext cx="3672408" cy="240994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CN" sz="2400" dirty="0">
                <a:ln w="0"/>
                <a:solidFill>
                  <a:schemeClr val="accent1"/>
                </a:solidFill>
                <a:effectLst>
                  <a:outerShdw blurRad="38100" dist="25400" dir="5400000" algn="ctr" rotWithShape="0">
                    <a:srgbClr val="6E747A">
                      <a:alpha val="43000"/>
                    </a:srgbClr>
                  </a:outerShdw>
                </a:effectLst>
              </a:rPr>
              <a:t>Problem:</a:t>
            </a:r>
          </a:p>
          <a:p>
            <a:pPr algn="ctr"/>
            <a:r>
              <a:rPr lang="en-US" altLang="zh-CN" sz="2400" dirty="0"/>
              <a:t>Multiple courts with concurrent jurisdiction</a:t>
            </a:r>
            <a:endParaRPr lang="zh-CN" altLang="en-US" sz="2400" dirty="0"/>
          </a:p>
        </p:txBody>
      </p:sp>
      <p:sp>
        <p:nvSpPr>
          <p:cNvPr id="7" name="Scroll: Vertical 6">
            <a:extLst>
              <a:ext uri="{FF2B5EF4-FFF2-40B4-BE49-F238E27FC236}">
                <a16:creationId xmlns:a16="http://schemas.microsoft.com/office/drawing/2014/main" id="{63B79448-1DA0-4C77-B598-18661A2E7EAF}"/>
              </a:ext>
            </a:extLst>
          </p:cNvPr>
          <p:cNvSpPr/>
          <p:nvPr/>
        </p:nvSpPr>
        <p:spPr>
          <a:xfrm>
            <a:off x="4283968" y="1661617"/>
            <a:ext cx="4104456" cy="5007743"/>
          </a:xfrm>
          <a:prstGeom prst="vertic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002060"/>
                </a:solidFill>
              </a:rPr>
              <a:t>Solution:</a:t>
            </a:r>
          </a:p>
          <a:p>
            <a:pPr algn="ctr"/>
            <a:r>
              <a:rPr lang="en-US" altLang="zh-CN" dirty="0"/>
              <a:t>Forum selection clause</a:t>
            </a:r>
          </a:p>
          <a:p>
            <a:pPr algn="ctr"/>
            <a:endParaRPr lang="en-US" altLang="zh-CN" dirty="0"/>
          </a:p>
          <a:p>
            <a:r>
              <a:rPr lang="en-US" altLang="zh-CN" dirty="0"/>
              <a:t> </a:t>
            </a:r>
            <a:r>
              <a:rPr lang="en-US" altLang="zh-CN" sz="1600" i="1" dirty="0"/>
              <a:t>“All claims, controversies, disputes, suits and matters of any kind whatsoever arising out of, concerned with or incident to any voyage that does not depart from, return to, or visit a U.S. port . . .shall be instituted only in the courts of Genoa, Italy, to the exclusion of the courts of any other country, state or nation. Italian law shall apply to any such proceedings.”</a:t>
            </a:r>
            <a:endParaRPr lang="zh-CN" altLang="en-US" i="1" dirty="0"/>
          </a:p>
        </p:txBody>
      </p:sp>
    </p:spTree>
    <p:extLst>
      <p:ext uri="{BB962C8B-B14F-4D97-AF65-F5344CB8AC3E}">
        <p14:creationId xmlns:p14="http://schemas.microsoft.com/office/powerpoint/2010/main" val="1413576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A16D0-E4D2-4764-8DA8-F80AC6467CF7}"/>
              </a:ext>
            </a:extLst>
          </p:cNvPr>
          <p:cNvSpPr>
            <a:spLocks noGrp="1"/>
          </p:cNvSpPr>
          <p:nvPr>
            <p:ph type="title"/>
          </p:nvPr>
        </p:nvSpPr>
        <p:spPr>
          <a:xfrm>
            <a:off x="395536" y="-5730"/>
            <a:ext cx="6554867" cy="1524000"/>
          </a:xfrm>
        </p:spPr>
        <p:txBody>
          <a:bodyPr/>
          <a:lstStyle/>
          <a:p>
            <a:r>
              <a:rPr lang="en-US" altLang="zh-CN" dirty="0"/>
              <a:t>1.2 Service of Process </a:t>
            </a:r>
            <a:endParaRPr lang="zh-CN" altLang="en-US" dirty="0"/>
          </a:p>
        </p:txBody>
      </p:sp>
      <p:sp>
        <p:nvSpPr>
          <p:cNvPr id="3" name="Content Placeholder 2">
            <a:extLst>
              <a:ext uri="{FF2B5EF4-FFF2-40B4-BE49-F238E27FC236}">
                <a16:creationId xmlns:a16="http://schemas.microsoft.com/office/drawing/2014/main" id="{30530EC0-F994-4638-99A3-0DF1ED513E4F}"/>
              </a:ext>
            </a:extLst>
          </p:cNvPr>
          <p:cNvSpPr>
            <a:spLocks noGrp="1"/>
          </p:cNvSpPr>
          <p:nvPr>
            <p:ph idx="1"/>
          </p:nvPr>
        </p:nvSpPr>
        <p:spPr>
          <a:xfrm>
            <a:off x="539552" y="1340768"/>
            <a:ext cx="6554867" cy="3767670"/>
          </a:xfrm>
        </p:spPr>
        <p:txBody>
          <a:bodyPr/>
          <a:lstStyle/>
          <a:p>
            <a:r>
              <a:rPr lang="en-US" altLang="zh-CN" dirty="0"/>
              <a:t>Problem:</a:t>
            </a:r>
          </a:p>
          <a:p>
            <a:pPr marL="457200" lvl="1" indent="0">
              <a:buNone/>
            </a:pPr>
            <a:r>
              <a:rPr lang="en-US" altLang="zh-CN" dirty="0"/>
              <a:t>How to obtain service of process to the other party in another </a:t>
            </a:r>
            <a:r>
              <a:rPr lang="en-US" altLang="zh-CN" dirty="0" smtClean="0"/>
              <a:t>country</a:t>
            </a:r>
            <a:r>
              <a:rPr lang="zh-CN" altLang="en-US" dirty="0" smtClean="0"/>
              <a:t>？</a:t>
            </a:r>
            <a:endParaRPr lang="en-US" altLang="zh-CN" dirty="0" smtClean="0"/>
          </a:p>
          <a:p>
            <a:r>
              <a:rPr lang="en-US" altLang="zh-CN" dirty="0" smtClean="0"/>
              <a:t>Solution:</a:t>
            </a:r>
          </a:p>
          <a:p>
            <a:pPr marL="457200" lvl="1" indent="0">
              <a:buNone/>
            </a:pPr>
            <a:r>
              <a:rPr lang="en-US" altLang="zh-CN" dirty="0" smtClean="0"/>
              <a:t>Hague </a:t>
            </a:r>
            <a:r>
              <a:rPr lang="en-US" altLang="zh-CN" dirty="0"/>
              <a:t>Service Convention (the Hague Convention on the Service Abroad of Judicial and Extra-judicial Documents in Civil or Commercial Matters)</a:t>
            </a:r>
            <a:endParaRPr lang="zh-CN" altLang="en-US" dirty="0"/>
          </a:p>
        </p:txBody>
      </p:sp>
    </p:spTree>
    <p:extLst>
      <p:ext uri="{BB962C8B-B14F-4D97-AF65-F5344CB8AC3E}">
        <p14:creationId xmlns:p14="http://schemas.microsoft.com/office/powerpoint/2010/main" val="1532471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2F5D8-C5E9-4007-BEE2-A70EB00AF13C}"/>
              </a:ext>
            </a:extLst>
          </p:cNvPr>
          <p:cNvSpPr>
            <a:spLocks noGrp="1"/>
          </p:cNvSpPr>
          <p:nvPr>
            <p:ph type="title"/>
          </p:nvPr>
        </p:nvSpPr>
        <p:spPr>
          <a:xfrm>
            <a:off x="533399" y="260648"/>
            <a:ext cx="6554867" cy="1524000"/>
          </a:xfrm>
        </p:spPr>
        <p:txBody>
          <a:bodyPr/>
          <a:lstStyle/>
          <a:p>
            <a:r>
              <a:rPr lang="en-US" altLang="zh-CN" dirty="0"/>
              <a:t>1.3 choice of law</a:t>
            </a:r>
            <a:endParaRPr lang="zh-CN" altLang="en-US" dirty="0"/>
          </a:p>
        </p:txBody>
      </p:sp>
      <p:sp>
        <p:nvSpPr>
          <p:cNvPr id="3" name="Content Placeholder 2">
            <a:extLst>
              <a:ext uri="{FF2B5EF4-FFF2-40B4-BE49-F238E27FC236}">
                <a16:creationId xmlns:a16="http://schemas.microsoft.com/office/drawing/2014/main" id="{4356ED0E-90F4-4A04-B98A-4DD433EB5350}"/>
              </a:ext>
            </a:extLst>
          </p:cNvPr>
          <p:cNvSpPr>
            <a:spLocks noGrp="1"/>
          </p:cNvSpPr>
          <p:nvPr>
            <p:ph idx="1"/>
          </p:nvPr>
        </p:nvSpPr>
        <p:spPr>
          <a:xfrm>
            <a:off x="755576" y="1916832"/>
            <a:ext cx="6554867" cy="3767670"/>
          </a:xfrm>
        </p:spPr>
        <p:txBody>
          <a:bodyPr/>
          <a:lstStyle/>
          <a:p>
            <a:r>
              <a:rPr lang="en-US" altLang="zh-CN" dirty="0"/>
              <a:t>Problem: which law to </a:t>
            </a:r>
            <a:r>
              <a:rPr lang="en-US" altLang="zh-CN" dirty="0" smtClean="0"/>
              <a:t>apply</a:t>
            </a:r>
            <a:r>
              <a:rPr lang="zh-CN" altLang="en-US" dirty="0" smtClean="0"/>
              <a:t>？</a:t>
            </a:r>
            <a:endParaRPr lang="en-US" altLang="zh-CN" dirty="0"/>
          </a:p>
          <a:p>
            <a:r>
              <a:rPr lang="en-US" altLang="zh-CN" dirty="0"/>
              <a:t>Solution: </a:t>
            </a:r>
          </a:p>
          <a:p>
            <a:pPr marL="914400" lvl="1" indent="-457200">
              <a:buFont typeface="+mj-lt"/>
              <a:buAutoNum type="arabicPeriod"/>
            </a:pPr>
            <a:r>
              <a:rPr lang="en-US" altLang="zh-CN" dirty="0"/>
              <a:t>Conflict of law rules (the closest relationship principle)</a:t>
            </a:r>
          </a:p>
          <a:p>
            <a:pPr marL="914400" lvl="1" indent="-457200">
              <a:buFont typeface="+mj-lt"/>
              <a:buAutoNum type="arabicPeriod"/>
            </a:pPr>
            <a:r>
              <a:rPr lang="en-US" altLang="zh-CN" dirty="0"/>
              <a:t>Choice of law clause (the party autonomy rule)</a:t>
            </a:r>
            <a:endParaRPr lang="zh-CN" altLang="en-US" dirty="0"/>
          </a:p>
        </p:txBody>
      </p:sp>
      <p:sp>
        <p:nvSpPr>
          <p:cNvPr id="4" name="Scroll: Vertical 3">
            <a:extLst>
              <a:ext uri="{FF2B5EF4-FFF2-40B4-BE49-F238E27FC236}">
                <a16:creationId xmlns:a16="http://schemas.microsoft.com/office/drawing/2014/main" id="{599F2723-6E61-414D-86D4-37FF0ABFBE7E}"/>
              </a:ext>
            </a:extLst>
          </p:cNvPr>
          <p:cNvSpPr/>
          <p:nvPr/>
        </p:nvSpPr>
        <p:spPr>
          <a:xfrm>
            <a:off x="3707904" y="2564904"/>
            <a:ext cx="5256584" cy="3456384"/>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t>Choice of law clause:</a:t>
            </a:r>
          </a:p>
          <a:p>
            <a:endParaRPr lang="en-US" altLang="zh-CN" dirty="0"/>
          </a:p>
          <a:p>
            <a:r>
              <a:rPr lang="en-US" altLang="zh-CN" i="1" dirty="0"/>
              <a:t>The formation, validity, interpretation, execution and settlement of disputes in respect of, this contract shall be governed by the relevant laws of the People s Republic of China. </a:t>
            </a:r>
            <a:endParaRPr lang="zh-CN" altLang="en-US" i="1" dirty="0"/>
          </a:p>
        </p:txBody>
      </p:sp>
    </p:spTree>
    <p:extLst>
      <p:ext uri="{BB962C8B-B14F-4D97-AF65-F5344CB8AC3E}">
        <p14:creationId xmlns:p14="http://schemas.microsoft.com/office/powerpoint/2010/main" val="326114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F3114-A1B3-4FC0-8E84-5C5B66C1E636}"/>
              </a:ext>
            </a:extLst>
          </p:cNvPr>
          <p:cNvSpPr>
            <a:spLocks noGrp="1"/>
          </p:cNvSpPr>
          <p:nvPr>
            <p:ph type="title"/>
          </p:nvPr>
        </p:nvSpPr>
        <p:spPr>
          <a:xfrm>
            <a:off x="519311" y="188640"/>
            <a:ext cx="6554867" cy="1524000"/>
          </a:xfrm>
        </p:spPr>
        <p:txBody>
          <a:bodyPr/>
          <a:lstStyle/>
          <a:p>
            <a:r>
              <a:rPr lang="en-US" altLang="zh-CN" dirty="0"/>
              <a:t>1.4 enforcement</a:t>
            </a:r>
            <a:endParaRPr lang="zh-CN" altLang="en-US" dirty="0"/>
          </a:p>
        </p:txBody>
      </p:sp>
      <p:sp>
        <p:nvSpPr>
          <p:cNvPr id="3" name="Content Placeholder 2">
            <a:extLst>
              <a:ext uri="{FF2B5EF4-FFF2-40B4-BE49-F238E27FC236}">
                <a16:creationId xmlns:a16="http://schemas.microsoft.com/office/drawing/2014/main" id="{875B75D5-91CA-4023-BDC3-B49A72853B5D}"/>
              </a:ext>
            </a:extLst>
          </p:cNvPr>
          <p:cNvSpPr>
            <a:spLocks noGrp="1"/>
          </p:cNvSpPr>
          <p:nvPr>
            <p:ph idx="1"/>
          </p:nvPr>
        </p:nvSpPr>
        <p:spPr>
          <a:xfrm>
            <a:off x="611560" y="1412776"/>
            <a:ext cx="6554867" cy="3767670"/>
          </a:xfrm>
        </p:spPr>
        <p:txBody>
          <a:bodyPr/>
          <a:lstStyle/>
          <a:p>
            <a:r>
              <a:rPr lang="en-US" altLang="zh-CN" dirty="0"/>
              <a:t>Problem: how does the winning party enforce a judgement in another country?</a:t>
            </a:r>
          </a:p>
          <a:p>
            <a:r>
              <a:rPr lang="en-US" altLang="zh-CN" dirty="0"/>
              <a:t>Solution: bilateral recognition and enforcement treaties</a:t>
            </a:r>
            <a:endParaRPr lang="zh-CN" altLang="en-US" dirty="0"/>
          </a:p>
        </p:txBody>
      </p:sp>
    </p:spTree>
    <p:extLst>
      <p:ext uri="{BB962C8B-B14F-4D97-AF65-F5344CB8AC3E}">
        <p14:creationId xmlns:p14="http://schemas.microsoft.com/office/powerpoint/2010/main" val="3211337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4103</TotalTime>
  <Words>735</Words>
  <Application>Microsoft Office PowerPoint</Application>
  <PresentationFormat>全屏显示(4:3)</PresentationFormat>
  <Paragraphs>111</Paragraphs>
  <Slides>20</Slides>
  <Notes>10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32" baseType="lpstr">
      <vt:lpstr>宋体</vt:lpstr>
      <vt:lpstr>幼圆</vt:lpstr>
      <vt:lpstr>Arial</vt:lpstr>
      <vt:lpstr>Calibri</vt:lpstr>
      <vt:lpstr>Century Gothic</vt:lpstr>
      <vt:lpstr>Times New Roman</vt:lpstr>
      <vt:lpstr>Verdana</vt:lpstr>
      <vt:lpstr>Wingdings</vt:lpstr>
      <vt:lpstr>Wingdings 2</vt:lpstr>
      <vt:lpstr>Wingdings 3</vt:lpstr>
      <vt:lpstr>Slice</vt:lpstr>
      <vt:lpstr>Clip</vt:lpstr>
      <vt:lpstr>Chapter 8  </vt:lpstr>
      <vt:lpstr>Chapter objectives</vt:lpstr>
      <vt:lpstr>If you have a dispute with somebody, how would you do?</vt:lpstr>
      <vt:lpstr>PowerPoint 演示文稿</vt:lpstr>
      <vt:lpstr>Or would you choose to ---  judicial proceedings</vt:lpstr>
      <vt:lpstr>1. International Jurisdiction</vt:lpstr>
      <vt:lpstr>1.2 Service of Process </vt:lpstr>
      <vt:lpstr>1.3 choice of law</vt:lpstr>
      <vt:lpstr>1.4 enforcement</vt:lpstr>
      <vt:lpstr>Disadvantages of litigation</vt:lpstr>
      <vt:lpstr>PowerPoint 演示文稿</vt:lpstr>
      <vt:lpstr>2. Alternative Dispute Resolution</vt:lpstr>
      <vt:lpstr>Advantages of ADR over Litigation</vt:lpstr>
      <vt:lpstr>3. arbitration</vt:lpstr>
      <vt:lpstr>Main international arbitration tribunals:</vt:lpstr>
      <vt:lpstr>SAMPLE ARBITRATION CLAUSE:</vt:lpstr>
      <vt:lpstr>BASIC STEPS IN ARBITRATION</vt:lpstr>
      <vt:lpstr>Enforcement of Awards </vt:lpstr>
      <vt:lpstr>PowerPoint 演示文稿</vt:lpstr>
      <vt:lpstr>PowerPoint 演示文稿</vt:lpstr>
    </vt:vector>
  </TitlesOfParts>
  <Company>Lehman, Lee &amp; Xu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CUPL seminar on dispute resolution</dc:title>
  <dc:creator>wjs</dc:creator>
  <cp:lastModifiedBy>个人用户</cp:lastModifiedBy>
  <cp:revision>99</cp:revision>
  <cp:lastPrinted>1601-01-01T00:00:00Z</cp:lastPrinted>
  <dcterms:created xsi:type="dcterms:W3CDTF">2005-12-13T01:34:18Z</dcterms:created>
  <dcterms:modified xsi:type="dcterms:W3CDTF">2019-08-26T02:52:33Z</dcterms:modified>
</cp:coreProperties>
</file>