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46"/>
  </p:notesMasterIdLst>
  <p:sldIdLst>
    <p:sldId id="286" r:id="rId2"/>
    <p:sldId id="256" r:id="rId3"/>
    <p:sldId id="287" r:id="rId4"/>
    <p:sldId id="257" r:id="rId5"/>
    <p:sldId id="266" r:id="rId6"/>
    <p:sldId id="288" r:id="rId7"/>
    <p:sldId id="289" r:id="rId8"/>
    <p:sldId id="267" r:id="rId9"/>
    <p:sldId id="268" r:id="rId10"/>
    <p:sldId id="290" r:id="rId11"/>
    <p:sldId id="291" r:id="rId12"/>
    <p:sldId id="269" r:id="rId13"/>
    <p:sldId id="292" r:id="rId14"/>
    <p:sldId id="270" r:id="rId15"/>
    <p:sldId id="293" r:id="rId16"/>
    <p:sldId id="294" r:id="rId17"/>
    <p:sldId id="295" r:id="rId18"/>
    <p:sldId id="271" r:id="rId19"/>
    <p:sldId id="284" r:id="rId20"/>
    <p:sldId id="273" r:id="rId21"/>
    <p:sldId id="296" r:id="rId22"/>
    <p:sldId id="274" r:id="rId23"/>
    <p:sldId id="275" r:id="rId24"/>
    <p:sldId id="258" r:id="rId25"/>
    <p:sldId id="300" r:id="rId26"/>
    <p:sldId id="285" r:id="rId27"/>
    <p:sldId id="297" r:id="rId28"/>
    <p:sldId id="282" r:id="rId29"/>
    <p:sldId id="298" r:id="rId30"/>
    <p:sldId id="283" r:id="rId31"/>
    <p:sldId id="299" r:id="rId32"/>
    <p:sldId id="301" r:id="rId33"/>
    <p:sldId id="278" r:id="rId34"/>
    <p:sldId id="279" r:id="rId35"/>
    <p:sldId id="280" r:id="rId36"/>
    <p:sldId id="302" r:id="rId37"/>
    <p:sldId id="259" r:id="rId38"/>
    <p:sldId id="304" r:id="rId39"/>
    <p:sldId id="260" r:id="rId40"/>
    <p:sldId id="305" r:id="rId41"/>
    <p:sldId id="261" r:id="rId42"/>
    <p:sldId id="262" r:id="rId43"/>
    <p:sldId id="263" r:id="rId44"/>
    <p:sldId id="306" r:id="rId45"/>
  </p:sldIdLst>
  <p:sldSz cx="9144000" cy="6858000" type="screen4x3"/>
  <p:notesSz cx="6858000" cy="9144000"/>
  <p:defaultTextStyle>
    <a:defPPr>
      <a:defRPr lang="zh-CN"/>
    </a:defPPr>
    <a:lvl1pPr algn="l"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AF337A"/>
    <a:srgbClr val="151E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8.xml.rels><?xml version="1.0" encoding="UTF-8" standalone="yes"?>
<Relationships xmlns="http://schemas.openxmlformats.org/package/2006/relationships"><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D1E4C-7947-4615-8371-02C1CFE448C3}"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zh-CN" altLang="en-US"/>
        </a:p>
      </dgm:t>
    </dgm:pt>
    <dgm:pt modelId="{CA9E4ABC-2CDF-46B3-813D-25DB1C8DE814}">
      <dgm:prSet phldrT="[Text]"/>
      <dgm:spPr/>
      <dgm:t>
        <a:bodyPr/>
        <a:lstStyle/>
        <a:p>
          <a:r>
            <a:rPr lang="en-US" altLang="zh-CN" dirty="0"/>
            <a:t>Real property </a:t>
          </a:r>
          <a:endParaRPr lang="zh-CN" altLang="en-US" dirty="0"/>
        </a:p>
      </dgm:t>
    </dgm:pt>
    <dgm:pt modelId="{519524C3-C1FD-4315-ACA5-D3AB9B26349E}" type="parTrans" cxnId="{41655CBE-B331-4A5A-9A9A-8B1A6D5893BA}">
      <dgm:prSet/>
      <dgm:spPr/>
      <dgm:t>
        <a:bodyPr/>
        <a:lstStyle/>
        <a:p>
          <a:endParaRPr lang="zh-CN" altLang="en-US"/>
        </a:p>
      </dgm:t>
    </dgm:pt>
    <dgm:pt modelId="{19C7EC22-17CF-4BF8-B844-7748758C49BC}" type="sibTrans" cxnId="{41655CBE-B331-4A5A-9A9A-8B1A6D5893BA}">
      <dgm:prSet/>
      <dgm:spPr/>
      <dgm:t>
        <a:bodyPr/>
        <a:lstStyle/>
        <a:p>
          <a:endParaRPr lang="zh-CN" altLang="en-US"/>
        </a:p>
      </dgm:t>
    </dgm:pt>
    <dgm:pt modelId="{DDD6F2E3-9C49-45F4-8223-235193503C8D}">
      <dgm:prSet phldrT="[Text]"/>
      <dgm:spPr/>
      <dgm:t>
        <a:bodyPr/>
        <a:lstStyle/>
        <a:p>
          <a:r>
            <a:rPr lang="en-US" altLang="zh-CN" dirty="0"/>
            <a:t>Incorporeal property </a:t>
          </a:r>
          <a:endParaRPr lang="zh-CN" altLang="en-US" dirty="0"/>
        </a:p>
      </dgm:t>
    </dgm:pt>
    <dgm:pt modelId="{C61342AE-9E72-4765-960D-93864E5084BC}" type="parTrans" cxnId="{C3190F6A-C1CB-44EE-9074-8D83A5D3386A}">
      <dgm:prSet/>
      <dgm:spPr/>
      <dgm:t>
        <a:bodyPr/>
        <a:lstStyle/>
        <a:p>
          <a:endParaRPr lang="zh-CN" altLang="en-US"/>
        </a:p>
      </dgm:t>
    </dgm:pt>
    <dgm:pt modelId="{DBEBD98C-39B3-4898-A0E2-2B6E999D92E8}" type="sibTrans" cxnId="{C3190F6A-C1CB-44EE-9074-8D83A5D3386A}">
      <dgm:prSet/>
      <dgm:spPr/>
      <dgm:t>
        <a:bodyPr/>
        <a:lstStyle/>
        <a:p>
          <a:endParaRPr lang="zh-CN" altLang="en-US"/>
        </a:p>
      </dgm:t>
    </dgm:pt>
    <dgm:pt modelId="{2FB520C8-0AEA-4419-B9A2-944B64C416A4}" type="pres">
      <dgm:prSet presAssocID="{726D1E4C-7947-4615-8371-02C1CFE448C3}" presName="cycle" presStyleCnt="0">
        <dgm:presLayoutVars>
          <dgm:dir/>
          <dgm:resizeHandles val="exact"/>
        </dgm:presLayoutVars>
      </dgm:prSet>
      <dgm:spPr/>
    </dgm:pt>
    <dgm:pt modelId="{A56990F8-B142-4934-8200-DC7FC8B46A35}" type="pres">
      <dgm:prSet presAssocID="{CA9E4ABC-2CDF-46B3-813D-25DB1C8DE814}" presName="arrow" presStyleLbl="node1" presStyleIdx="0" presStyleCnt="2">
        <dgm:presLayoutVars>
          <dgm:bulletEnabled val="1"/>
        </dgm:presLayoutVars>
      </dgm:prSet>
      <dgm:spPr/>
    </dgm:pt>
    <dgm:pt modelId="{300376E7-61E0-430D-BF09-DE180CA0AF68}" type="pres">
      <dgm:prSet presAssocID="{DDD6F2E3-9C49-45F4-8223-235193503C8D}" presName="arrow" presStyleLbl="node1" presStyleIdx="1" presStyleCnt="2">
        <dgm:presLayoutVars>
          <dgm:bulletEnabled val="1"/>
        </dgm:presLayoutVars>
      </dgm:prSet>
      <dgm:spPr/>
    </dgm:pt>
  </dgm:ptLst>
  <dgm:cxnLst>
    <dgm:cxn modelId="{9A8FFA39-6E26-483F-A3DF-7F9C8200816B}" type="presOf" srcId="{CA9E4ABC-2CDF-46B3-813D-25DB1C8DE814}" destId="{A56990F8-B142-4934-8200-DC7FC8B46A35}" srcOrd="0" destOrd="0" presId="urn:microsoft.com/office/officeart/2005/8/layout/arrow1"/>
    <dgm:cxn modelId="{C3190F6A-C1CB-44EE-9074-8D83A5D3386A}" srcId="{726D1E4C-7947-4615-8371-02C1CFE448C3}" destId="{DDD6F2E3-9C49-45F4-8223-235193503C8D}" srcOrd="1" destOrd="0" parTransId="{C61342AE-9E72-4765-960D-93864E5084BC}" sibTransId="{DBEBD98C-39B3-4898-A0E2-2B6E999D92E8}"/>
    <dgm:cxn modelId="{6110398A-A32A-41F5-9828-A2762ACEE2F3}" type="presOf" srcId="{726D1E4C-7947-4615-8371-02C1CFE448C3}" destId="{2FB520C8-0AEA-4419-B9A2-944B64C416A4}" srcOrd="0" destOrd="0" presId="urn:microsoft.com/office/officeart/2005/8/layout/arrow1"/>
    <dgm:cxn modelId="{1ABAD890-98D8-4E9E-B161-00D168B58703}" type="presOf" srcId="{DDD6F2E3-9C49-45F4-8223-235193503C8D}" destId="{300376E7-61E0-430D-BF09-DE180CA0AF68}" srcOrd="0" destOrd="0" presId="urn:microsoft.com/office/officeart/2005/8/layout/arrow1"/>
    <dgm:cxn modelId="{41655CBE-B331-4A5A-9A9A-8B1A6D5893BA}" srcId="{726D1E4C-7947-4615-8371-02C1CFE448C3}" destId="{CA9E4ABC-2CDF-46B3-813D-25DB1C8DE814}" srcOrd="0" destOrd="0" parTransId="{519524C3-C1FD-4315-ACA5-D3AB9B26349E}" sibTransId="{19C7EC22-17CF-4BF8-B844-7748758C49BC}"/>
    <dgm:cxn modelId="{4B7B1F16-9DB3-4969-AD69-CFE2D42BFE6D}" type="presParOf" srcId="{2FB520C8-0AEA-4419-B9A2-944B64C416A4}" destId="{A56990F8-B142-4934-8200-DC7FC8B46A35}" srcOrd="0" destOrd="0" presId="urn:microsoft.com/office/officeart/2005/8/layout/arrow1"/>
    <dgm:cxn modelId="{2CD85D01-17F0-458F-AFCE-6D32EDCE5B3F}" type="presParOf" srcId="{2FB520C8-0AEA-4419-B9A2-944B64C416A4}" destId="{300376E7-61E0-430D-BF09-DE180CA0AF68}"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FDDDE-501D-4DEC-B220-261BECBA1A8F}" type="doc">
      <dgm:prSet loTypeId="urn:microsoft.com/office/officeart/2005/8/layout/orgChart1" loCatId="hierarchy" qsTypeId="urn:microsoft.com/office/officeart/2005/8/quickstyle/simple1" qsCatId="simple" csTypeId="urn:microsoft.com/office/officeart/2005/8/colors/accent1_2" csCatId="accent1"/>
      <dgm:spPr/>
    </dgm:pt>
    <dgm:pt modelId="{BBAE2B94-7A17-46C8-AEAF-5DBD68DD18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Intellectual Property</a:t>
          </a:r>
        </a:p>
      </dgm:t>
    </dgm:pt>
    <dgm:pt modelId="{60878CE2-5A8C-4570-BD1B-D1A037E36AC5}" type="parTrans" cxnId="{809C1E48-D036-492C-A7B4-AC660779C856}">
      <dgm:prSet/>
      <dgm:spPr/>
      <dgm:t>
        <a:bodyPr/>
        <a:lstStyle/>
        <a:p>
          <a:endParaRPr lang="zh-CN" altLang="en-US"/>
        </a:p>
      </dgm:t>
    </dgm:pt>
    <dgm:pt modelId="{DC3E2A0C-C262-44C5-ABDF-693741EDF66B}" type="sibTrans" cxnId="{809C1E48-D036-492C-A7B4-AC660779C856}">
      <dgm:prSet/>
      <dgm:spPr/>
      <dgm:t>
        <a:bodyPr/>
        <a:lstStyle/>
        <a:p>
          <a:endParaRPr lang="zh-CN" altLang="en-US"/>
        </a:p>
      </dgm:t>
    </dgm:pt>
    <dgm:pt modelId="{9619798C-4FDC-4460-B191-BD0E59AFFB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Artistic property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(copyright)</a:t>
          </a:r>
        </a:p>
      </dgm:t>
    </dgm:pt>
    <dgm:pt modelId="{EA8E3EB6-66EA-4C82-A07E-F77BE5441254}" type="parTrans" cxnId="{514DA85C-2848-4948-A8D1-02DEDB080ECA}">
      <dgm:prSet/>
      <dgm:spPr/>
      <dgm:t>
        <a:bodyPr/>
        <a:lstStyle/>
        <a:p>
          <a:endParaRPr lang="zh-CN" altLang="en-US"/>
        </a:p>
      </dgm:t>
    </dgm:pt>
    <dgm:pt modelId="{6D4020EF-0515-4C5D-B526-70F6CFB375C2}" type="sibTrans" cxnId="{514DA85C-2848-4948-A8D1-02DEDB080ECA}">
      <dgm:prSet/>
      <dgm:spPr/>
      <dgm:t>
        <a:bodyPr/>
        <a:lstStyle/>
        <a:p>
          <a:endParaRPr lang="zh-CN" altLang="en-US"/>
        </a:p>
      </dgm:t>
    </dgm:pt>
    <dgm:pt modelId="{1563BE1D-1DB8-4462-8BEB-7A87617AEEE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a:ln>
                <a:noFill/>
              </a:ln>
              <a:solidFill>
                <a:schemeClr val="tx1"/>
              </a:solidFill>
              <a:effectLst/>
              <a:latin typeface="Arial" panose="020B0604020202020204" pitchFamily="34" charset="0"/>
              <a:ea typeface="宋体" panose="02010600030101010101" pitchFamily="2" charset="-122"/>
            </a:rPr>
            <a:t>Industrial property</a:t>
          </a:r>
        </a:p>
      </dgm:t>
    </dgm:pt>
    <dgm:pt modelId="{F99198C1-528A-4472-B9EE-6C5BCED10FE6}" type="parTrans" cxnId="{2AF0499D-3108-41DA-9AB4-95C90E55D860}">
      <dgm:prSet/>
      <dgm:spPr/>
      <dgm:t>
        <a:bodyPr/>
        <a:lstStyle/>
        <a:p>
          <a:endParaRPr lang="zh-CN" altLang="en-US"/>
        </a:p>
      </dgm:t>
    </dgm:pt>
    <dgm:pt modelId="{D709AD47-B7A6-4CBB-9FDE-BC9ECD04F710}" type="sibTrans" cxnId="{2AF0499D-3108-41DA-9AB4-95C90E55D860}">
      <dgm:prSet/>
      <dgm:spPr/>
      <dgm:t>
        <a:bodyPr/>
        <a:lstStyle/>
        <a:p>
          <a:endParaRPr lang="zh-CN" altLang="en-US"/>
        </a:p>
      </dgm:t>
    </dgm:pt>
    <dgm:pt modelId="{B21E75DA-C86A-436E-8B68-76E095E988F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inventions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(patent)</a:t>
          </a:r>
        </a:p>
      </dgm:t>
    </dgm:pt>
    <dgm:pt modelId="{C760AE61-19A7-4D9E-8B07-A215D7DAAAA4}" type="parTrans" cxnId="{A6A971E8-458C-4554-AB39-06C83CEE4FCC}">
      <dgm:prSet/>
      <dgm:spPr/>
      <dgm:t>
        <a:bodyPr/>
        <a:lstStyle/>
        <a:p>
          <a:endParaRPr lang="zh-CN" altLang="en-US"/>
        </a:p>
      </dgm:t>
    </dgm:pt>
    <dgm:pt modelId="{85C58437-8984-476C-901F-02FF5A10BC41}" type="sibTrans" cxnId="{A6A971E8-458C-4554-AB39-06C83CEE4FCC}">
      <dgm:prSet/>
      <dgm:spPr/>
      <dgm:t>
        <a:bodyPr/>
        <a:lstStyle/>
        <a:p>
          <a:endParaRPr lang="zh-CN" altLang="en-US"/>
        </a:p>
      </dgm:t>
    </dgm:pt>
    <dgm:pt modelId="{7AE66AFF-D1C8-412A-B699-7D2A3AF57B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trademarks</a:t>
          </a:r>
        </a:p>
      </dgm:t>
    </dgm:pt>
    <dgm:pt modelId="{320D252D-C335-4440-A2A3-406F17954DEB}" type="parTrans" cxnId="{2136ACC8-725B-426B-A108-FD315754687B}">
      <dgm:prSet/>
      <dgm:spPr/>
      <dgm:t>
        <a:bodyPr/>
        <a:lstStyle/>
        <a:p>
          <a:endParaRPr lang="zh-CN" altLang="en-US"/>
        </a:p>
      </dgm:t>
    </dgm:pt>
    <dgm:pt modelId="{0B9CDFB4-28F9-4072-85C0-DCD7245B7630}" type="sibTrans" cxnId="{2136ACC8-725B-426B-A108-FD315754687B}">
      <dgm:prSet/>
      <dgm:spPr/>
      <dgm:t>
        <a:bodyPr/>
        <a:lstStyle/>
        <a:p>
          <a:endParaRPr lang="zh-CN" altLang="en-US"/>
        </a:p>
      </dgm:t>
    </dgm:pt>
    <dgm:pt modelId="{26448DD3-CFE8-4CEC-BD5B-95570AF979C7}" type="pres">
      <dgm:prSet presAssocID="{1B8FDDDE-501D-4DEC-B220-261BECBA1A8F}" presName="hierChild1" presStyleCnt="0">
        <dgm:presLayoutVars>
          <dgm:orgChart val="1"/>
          <dgm:chPref val="1"/>
          <dgm:dir/>
          <dgm:animOne val="branch"/>
          <dgm:animLvl val="lvl"/>
          <dgm:resizeHandles/>
        </dgm:presLayoutVars>
      </dgm:prSet>
      <dgm:spPr/>
    </dgm:pt>
    <dgm:pt modelId="{866F816C-1DB1-4FF0-83BB-A69F66717E7D}" type="pres">
      <dgm:prSet presAssocID="{BBAE2B94-7A17-46C8-AEAF-5DBD68DD18A6}" presName="hierRoot1" presStyleCnt="0">
        <dgm:presLayoutVars>
          <dgm:hierBranch/>
        </dgm:presLayoutVars>
      </dgm:prSet>
      <dgm:spPr/>
    </dgm:pt>
    <dgm:pt modelId="{FFEBDC1D-D14A-4F13-861A-A842BC3D7469}" type="pres">
      <dgm:prSet presAssocID="{BBAE2B94-7A17-46C8-AEAF-5DBD68DD18A6}" presName="rootComposite1" presStyleCnt="0"/>
      <dgm:spPr/>
    </dgm:pt>
    <dgm:pt modelId="{1F3B557C-5CB0-4BFD-90F6-164AAF2D5ECE}" type="pres">
      <dgm:prSet presAssocID="{BBAE2B94-7A17-46C8-AEAF-5DBD68DD18A6}" presName="rootText1" presStyleLbl="node0" presStyleIdx="0" presStyleCnt="1">
        <dgm:presLayoutVars>
          <dgm:chPref val="3"/>
        </dgm:presLayoutVars>
      </dgm:prSet>
      <dgm:spPr/>
    </dgm:pt>
    <dgm:pt modelId="{CB030A2E-7634-4467-8430-9735FB8BD91B}" type="pres">
      <dgm:prSet presAssocID="{BBAE2B94-7A17-46C8-AEAF-5DBD68DD18A6}" presName="rootConnector1" presStyleLbl="node1" presStyleIdx="0" presStyleCnt="0"/>
      <dgm:spPr/>
    </dgm:pt>
    <dgm:pt modelId="{098F41B6-173C-4B9C-AC23-659D3B8F7F3F}" type="pres">
      <dgm:prSet presAssocID="{BBAE2B94-7A17-46C8-AEAF-5DBD68DD18A6}" presName="hierChild2" presStyleCnt="0"/>
      <dgm:spPr/>
    </dgm:pt>
    <dgm:pt modelId="{29E72FB8-2FE2-4163-8A0B-EFB8C3E68EF3}" type="pres">
      <dgm:prSet presAssocID="{EA8E3EB6-66EA-4C82-A07E-F77BE5441254}" presName="Name35" presStyleLbl="parChTrans1D2" presStyleIdx="0" presStyleCnt="2"/>
      <dgm:spPr/>
    </dgm:pt>
    <dgm:pt modelId="{F2E50E2A-D5D6-450E-938A-D6FA75D91A6B}" type="pres">
      <dgm:prSet presAssocID="{9619798C-4FDC-4460-B191-BD0E59AFFB36}" presName="hierRoot2" presStyleCnt="0">
        <dgm:presLayoutVars>
          <dgm:hierBranch/>
        </dgm:presLayoutVars>
      </dgm:prSet>
      <dgm:spPr/>
    </dgm:pt>
    <dgm:pt modelId="{62D3999C-DA19-44E7-A93A-577021DAB133}" type="pres">
      <dgm:prSet presAssocID="{9619798C-4FDC-4460-B191-BD0E59AFFB36}" presName="rootComposite" presStyleCnt="0"/>
      <dgm:spPr/>
    </dgm:pt>
    <dgm:pt modelId="{E93EC177-3D0C-4E3F-8F8D-F608B6990E94}" type="pres">
      <dgm:prSet presAssocID="{9619798C-4FDC-4460-B191-BD0E59AFFB36}" presName="rootText" presStyleLbl="node2" presStyleIdx="0" presStyleCnt="2">
        <dgm:presLayoutVars>
          <dgm:chPref val="3"/>
        </dgm:presLayoutVars>
      </dgm:prSet>
      <dgm:spPr/>
    </dgm:pt>
    <dgm:pt modelId="{35416344-93B8-4538-B144-E93D9D86402D}" type="pres">
      <dgm:prSet presAssocID="{9619798C-4FDC-4460-B191-BD0E59AFFB36}" presName="rootConnector" presStyleLbl="node2" presStyleIdx="0" presStyleCnt="2"/>
      <dgm:spPr/>
    </dgm:pt>
    <dgm:pt modelId="{B365B9D5-39A4-4F39-A6B8-834C66E133CC}" type="pres">
      <dgm:prSet presAssocID="{9619798C-4FDC-4460-B191-BD0E59AFFB36}" presName="hierChild4" presStyleCnt="0"/>
      <dgm:spPr/>
    </dgm:pt>
    <dgm:pt modelId="{F5C1030C-350F-42CB-96F4-4DEE1B47071B}" type="pres">
      <dgm:prSet presAssocID="{9619798C-4FDC-4460-B191-BD0E59AFFB36}" presName="hierChild5" presStyleCnt="0"/>
      <dgm:spPr/>
    </dgm:pt>
    <dgm:pt modelId="{15293AB2-38C6-488F-973B-3DAE427CE5D7}" type="pres">
      <dgm:prSet presAssocID="{F99198C1-528A-4472-B9EE-6C5BCED10FE6}" presName="Name35" presStyleLbl="parChTrans1D2" presStyleIdx="1" presStyleCnt="2"/>
      <dgm:spPr/>
    </dgm:pt>
    <dgm:pt modelId="{A1563E2A-3D92-478C-9294-907FB76D5C6E}" type="pres">
      <dgm:prSet presAssocID="{1563BE1D-1DB8-4462-8BEB-7A87617AEEE3}" presName="hierRoot2" presStyleCnt="0">
        <dgm:presLayoutVars>
          <dgm:hierBranch/>
        </dgm:presLayoutVars>
      </dgm:prSet>
      <dgm:spPr/>
    </dgm:pt>
    <dgm:pt modelId="{ED10CD32-12CE-49E4-9FCD-70F66A05D0B0}" type="pres">
      <dgm:prSet presAssocID="{1563BE1D-1DB8-4462-8BEB-7A87617AEEE3}" presName="rootComposite" presStyleCnt="0"/>
      <dgm:spPr/>
    </dgm:pt>
    <dgm:pt modelId="{AB7F2667-4AB2-4E2B-809F-A2CDB28C90CE}" type="pres">
      <dgm:prSet presAssocID="{1563BE1D-1DB8-4462-8BEB-7A87617AEEE3}" presName="rootText" presStyleLbl="node2" presStyleIdx="1" presStyleCnt="2">
        <dgm:presLayoutVars>
          <dgm:chPref val="3"/>
        </dgm:presLayoutVars>
      </dgm:prSet>
      <dgm:spPr/>
    </dgm:pt>
    <dgm:pt modelId="{4A0C7E5D-240D-47E0-AF99-D281C82D6DCB}" type="pres">
      <dgm:prSet presAssocID="{1563BE1D-1DB8-4462-8BEB-7A87617AEEE3}" presName="rootConnector" presStyleLbl="node2" presStyleIdx="1" presStyleCnt="2"/>
      <dgm:spPr/>
    </dgm:pt>
    <dgm:pt modelId="{D82C56E9-4CE6-4F55-A900-7CBDF8CFC934}" type="pres">
      <dgm:prSet presAssocID="{1563BE1D-1DB8-4462-8BEB-7A87617AEEE3}" presName="hierChild4" presStyleCnt="0"/>
      <dgm:spPr/>
    </dgm:pt>
    <dgm:pt modelId="{4F159FE0-3A78-497B-AEF6-465CE126BBFC}" type="pres">
      <dgm:prSet presAssocID="{C760AE61-19A7-4D9E-8B07-A215D7DAAAA4}" presName="Name35" presStyleLbl="parChTrans1D3" presStyleIdx="0" presStyleCnt="2"/>
      <dgm:spPr/>
    </dgm:pt>
    <dgm:pt modelId="{821C70E9-0F8C-4B22-B678-B508C2F26536}" type="pres">
      <dgm:prSet presAssocID="{B21E75DA-C86A-436E-8B68-76E095E988FF}" presName="hierRoot2" presStyleCnt="0">
        <dgm:presLayoutVars>
          <dgm:hierBranch val="r"/>
        </dgm:presLayoutVars>
      </dgm:prSet>
      <dgm:spPr/>
    </dgm:pt>
    <dgm:pt modelId="{51898BAA-ABAA-4D6A-BF79-861E80E8DE71}" type="pres">
      <dgm:prSet presAssocID="{B21E75DA-C86A-436E-8B68-76E095E988FF}" presName="rootComposite" presStyleCnt="0"/>
      <dgm:spPr/>
    </dgm:pt>
    <dgm:pt modelId="{B0D39C56-1164-45B0-B0AD-3FFD9D859F31}" type="pres">
      <dgm:prSet presAssocID="{B21E75DA-C86A-436E-8B68-76E095E988FF}" presName="rootText" presStyleLbl="node3" presStyleIdx="0" presStyleCnt="2">
        <dgm:presLayoutVars>
          <dgm:chPref val="3"/>
        </dgm:presLayoutVars>
      </dgm:prSet>
      <dgm:spPr/>
    </dgm:pt>
    <dgm:pt modelId="{C39077D9-3C89-4C2A-8306-89622B78C1AD}" type="pres">
      <dgm:prSet presAssocID="{B21E75DA-C86A-436E-8B68-76E095E988FF}" presName="rootConnector" presStyleLbl="node3" presStyleIdx="0" presStyleCnt="2"/>
      <dgm:spPr/>
    </dgm:pt>
    <dgm:pt modelId="{F2914CE2-1286-41BF-A5F4-08775C358DD7}" type="pres">
      <dgm:prSet presAssocID="{B21E75DA-C86A-436E-8B68-76E095E988FF}" presName="hierChild4" presStyleCnt="0"/>
      <dgm:spPr/>
    </dgm:pt>
    <dgm:pt modelId="{7890072C-CE5A-468F-BB77-0599FEF6DB7A}" type="pres">
      <dgm:prSet presAssocID="{B21E75DA-C86A-436E-8B68-76E095E988FF}" presName="hierChild5" presStyleCnt="0"/>
      <dgm:spPr/>
    </dgm:pt>
    <dgm:pt modelId="{30E29D4D-08EA-41C4-A1E6-1A0DF16332EC}" type="pres">
      <dgm:prSet presAssocID="{320D252D-C335-4440-A2A3-406F17954DEB}" presName="Name35" presStyleLbl="parChTrans1D3" presStyleIdx="1" presStyleCnt="2"/>
      <dgm:spPr/>
    </dgm:pt>
    <dgm:pt modelId="{1A49E4CD-E107-4B23-B822-D3CE2CBE2AFA}" type="pres">
      <dgm:prSet presAssocID="{7AE66AFF-D1C8-412A-B699-7D2A3AF57B26}" presName="hierRoot2" presStyleCnt="0">
        <dgm:presLayoutVars>
          <dgm:hierBranch val="r"/>
        </dgm:presLayoutVars>
      </dgm:prSet>
      <dgm:spPr/>
    </dgm:pt>
    <dgm:pt modelId="{111D6C3F-BEE8-41FF-9CC9-A176B2C3DCF1}" type="pres">
      <dgm:prSet presAssocID="{7AE66AFF-D1C8-412A-B699-7D2A3AF57B26}" presName="rootComposite" presStyleCnt="0"/>
      <dgm:spPr/>
    </dgm:pt>
    <dgm:pt modelId="{9DAB477F-A32A-4A76-89E9-6BE197529912}" type="pres">
      <dgm:prSet presAssocID="{7AE66AFF-D1C8-412A-B699-7D2A3AF57B26}" presName="rootText" presStyleLbl="node3" presStyleIdx="1" presStyleCnt="2">
        <dgm:presLayoutVars>
          <dgm:chPref val="3"/>
        </dgm:presLayoutVars>
      </dgm:prSet>
      <dgm:spPr/>
    </dgm:pt>
    <dgm:pt modelId="{C8B48F4C-D058-4BFC-B3B6-3F2013509987}" type="pres">
      <dgm:prSet presAssocID="{7AE66AFF-D1C8-412A-B699-7D2A3AF57B26}" presName="rootConnector" presStyleLbl="node3" presStyleIdx="1" presStyleCnt="2"/>
      <dgm:spPr/>
    </dgm:pt>
    <dgm:pt modelId="{8D2EA6FC-8220-465C-A18F-9F3EBE40D3B4}" type="pres">
      <dgm:prSet presAssocID="{7AE66AFF-D1C8-412A-B699-7D2A3AF57B26}" presName="hierChild4" presStyleCnt="0"/>
      <dgm:spPr/>
    </dgm:pt>
    <dgm:pt modelId="{2C0EE47A-46BE-4C06-A822-E0567CF3599F}" type="pres">
      <dgm:prSet presAssocID="{7AE66AFF-D1C8-412A-B699-7D2A3AF57B26}" presName="hierChild5" presStyleCnt="0"/>
      <dgm:spPr/>
    </dgm:pt>
    <dgm:pt modelId="{0E010F21-AA9E-4C7E-A740-E665FDEAEBCB}" type="pres">
      <dgm:prSet presAssocID="{1563BE1D-1DB8-4462-8BEB-7A87617AEEE3}" presName="hierChild5" presStyleCnt="0"/>
      <dgm:spPr/>
    </dgm:pt>
    <dgm:pt modelId="{EE18D600-FD9C-473D-98BC-825FFD77FEA9}" type="pres">
      <dgm:prSet presAssocID="{BBAE2B94-7A17-46C8-AEAF-5DBD68DD18A6}" presName="hierChild3" presStyleCnt="0"/>
      <dgm:spPr/>
    </dgm:pt>
  </dgm:ptLst>
  <dgm:cxnLst>
    <dgm:cxn modelId="{329ABB0A-11B6-4DAD-B486-2CFFB8273D98}" type="presOf" srcId="{320D252D-C335-4440-A2A3-406F17954DEB}" destId="{30E29D4D-08EA-41C4-A1E6-1A0DF16332EC}" srcOrd="0" destOrd="0" presId="urn:microsoft.com/office/officeart/2005/8/layout/orgChart1"/>
    <dgm:cxn modelId="{5403790C-D747-405D-916A-2BC4D4A0E9C5}" type="presOf" srcId="{BBAE2B94-7A17-46C8-AEAF-5DBD68DD18A6}" destId="{1F3B557C-5CB0-4BFD-90F6-164AAF2D5ECE}" srcOrd="0" destOrd="0" presId="urn:microsoft.com/office/officeart/2005/8/layout/orgChart1"/>
    <dgm:cxn modelId="{0D5FD41E-C2FC-4FF6-8E57-2ADEF885673D}" type="presOf" srcId="{1563BE1D-1DB8-4462-8BEB-7A87617AEEE3}" destId="{AB7F2667-4AB2-4E2B-809F-A2CDB28C90CE}" srcOrd="0" destOrd="0" presId="urn:microsoft.com/office/officeart/2005/8/layout/orgChart1"/>
    <dgm:cxn modelId="{DAF0C723-7668-48EB-8842-DEA5C0608FF0}" type="presOf" srcId="{F99198C1-528A-4472-B9EE-6C5BCED10FE6}" destId="{15293AB2-38C6-488F-973B-3DAE427CE5D7}" srcOrd="0" destOrd="0" presId="urn:microsoft.com/office/officeart/2005/8/layout/orgChart1"/>
    <dgm:cxn modelId="{514DA85C-2848-4948-A8D1-02DEDB080ECA}" srcId="{BBAE2B94-7A17-46C8-AEAF-5DBD68DD18A6}" destId="{9619798C-4FDC-4460-B191-BD0E59AFFB36}" srcOrd="0" destOrd="0" parTransId="{EA8E3EB6-66EA-4C82-A07E-F77BE5441254}" sibTransId="{6D4020EF-0515-4C5D-B526-70F6CFB375C2}"/>
    <dgm:cxn modelId="{59AED066-3AE8-40DA-A1E9-2DF6283F4AEE}" type="presOf" srcId="{C760AE61-19A7-4D9E-8B07-A215D7DAAAA4}" destId="{4F159FE0-3A78-497B-AEF6-465CE126BBFC}" srcOrd="0" destOrd="0" presId="urn:microsoft.com/office/officeart/2005/8/layout/orgChart1"/>
    <dgm:cxn modelId="{809C1E48-D036-492C-A7B4-AC660779C856}" srcId="{1B8FDDDE-501D-4DEC-B220-261BECBA1A8F}" destId="{BBAE2B94-7A17-46C8-AEAF-5DBD68DD18A6}" srcOrd="0" destOrd="0" parTransId="{60878CE2-5A8C-4570-BD1B-D1A037E36AC5}" sibTransId="{DC3E2A0C-C262-44C5-ABDF-693741EDF66B}"/>
    <dgm:cxn modelId="{E815CF4D-1305-464C-B71A-FA8A069474A4}" type="presOf" srcId="{EA8E3EB6-66EA-4C82-A07E-F77BE5441254}" destId="{29E72FB8-2FE2-4163-8A0B-EFB8C3E68EF3}" srcOrd="0" destOrd="0" presId="urn:microsoft.com/office/officeart/2005/8/layout/orgChart1"/>
    <dgm:cxn modelId="{26C7D27F-A7D0-4707-83BF-995F051EB597}" type="presOf" srcId="{BBAE2B94-7A17-46C8-AEAF-5DBD68DD18A6}" destId="{CB030A2E-7634-4467-8430-9735FB8BD91B}" srcOrd="1" destOrd="0" presId="urn:microsoft.com/office/officeart/2005/8/layout/orgChart1"/>
    <dgm:cxn modelId="{1E465B89-38B8-4157-B332-376B9A08E9D5}" type="presOf" srcId="{9619798C-4FDC-4460-B191-BD0E59AFFB36}" destId="{35416344-93B8-4538-B144-E93D9D86402D}" srcOrd="1" destOrd="0" presId="urn:microsoft.com/office/officeart/2005/8/layout/orgChart1"/>
    <dgm:cxn modelId="{0187C199-D387-4E7D-9669-CF0F57987680}" type="presOf" srcId="{7AE66AFF-D1C8-412A-B699-7D2A3AF57B26}" destId="{9DAB477F-A32A-4A76-89E9-6BE197529912}" srcOrd="0" destOrd="0" presId="urn:microsoft.com/office/officeart/2005/8/layout/orgChart1"/>
    <dgm:cxn modelId="{2AF0499D-3108-41DA-9AB4-95C90E55D860}" srcId="{BBAE2B94-7A17-46C8-AEAF-5DBD68DD18A6}" destId="{1563BE1D-1DB8-4462-8BEB-7A87617AEEE3}" srcOrd="1" destOrd="0" parTransId="{F99198C1-528A-4472-B9EE-6C5BCED10FE6}" sibTransId="{D709AD47-B7A6-4CBB-9FDE-BC9ECD04F710}"/>
    <dgm:cxn modelId="{4938DC9E-5CBC-4268-99DB-F162F44A66B8}" type="presOf" srcId="{7AE66AFF-D1C8-412A-B699-7D2A3AF57B26}" destId="{C8B48F4C-D058-4BFC-B3B6-3F2013509987}" srcOrd="1" destOrd="0" presId="urn:microsoft.com/office/officeart/2005/8/layout/orgChart1"/>
    <dgm:cxn modelId="{B4FD77A4-6502-4249-B086-30F0B764B8C8}" type="presOf" srcId="{1B8FDDDE-501D-4DEC-B220-261BECBA1A8F}" destId="{26448DD3-CFE8-4CEC-BD5B-95570AF979C7}" srcOrd="0" destOrd="0" presId="urn:microsoft.com/office/officeart/2005/8/layout/orgChart1"/>
    <dgm:cxn modelId="{A694E4A5-9713-477D-B9FE-549BCA7DF919}" type="presOf" srcId="{B21E75DA-C86A-436E-8B68-76E095E988FF}" destId="{C39077D9-3C89-4C2A-8306-89622B78C1AD}" srcOrd="1" destOrd="0" presId="urn:microsoft.com/office/officeart/2005/8/layout/orgChart1"/>
    <dgm:cxn modelId="{38623EA7-F232-4298-8E33-C5DA8BAC2E25}" type="presOf" srcId="{1563BE1D-1DB8-4462-8BEB-7A87617AEEE3}" destId="{4A0C7E5D-240D-47E0-AF99-D281C82D6DCB}" srcOrd="1" destOrd="0" presId="urn:microsoft.com/office/officeart/2005/8/layout/orgChart1"/>
    <dgm:cxn modelId="{BAFD00BA-F387-4447-A95B-FE757342C7E0}" type="presOf" srcId="{B21E75DA-C86A-436E-8B68-76E095E988FF}" destId="{B0D39C56-1164-45B0-B0AD-3FFD9D859F31}" srcOrd="0" destOrd="0" presId="urn:microsoft.com/office/officeart/2005/8/layout/orgChart1"/>
    <dgm:cxn modelId="{2136ACC8-725B-426B-A108-FD315754687B}" srcId="{1563BE1D-1DB8-4462-8BEB-7A87617AEEE3}" destId="{7AE66AFF-D1C8-412A-B699-7D2A3AF57B26}" srcOrd="1" destOrd="0" parTransId="{320D252D-C335-4440-A2A3-406F17954DEB}" sibTransId="{0B9CDFB4-28F9-4072-85C0-DCD7245B7630}"/>
    <dgm:cxn modelId="{8E74F9CC-8EBC-49BC-8FDB-CB7B5E6AF40E}" type="presOf" srcId="{9619798C-4FDC-4460-B191-BD0E59AFFB36}" destId="{E93EC177-3D0C-4E3F-8F8D-F608B6990E94}" srcOrd="0" destOrd="0" presId="urn:microsoft.com/office/officeart/2005/8/layout/orgChart1"/>
    <dgm:cxn modelId="{A6A971E8-458C-4554-AB39-06C83CEE4FCC}" srcId="{1563BE1D-1DB8-4462-8BEB-7A87617AEEE3}" destId="{B21E75DA-C86A-436E-8B68-76E095E988FF}" srcOrd="0" destOrd="0" parTransId="{C760AE61-19A7-4D9E-8B07-A215D7DAAAA4}" sibTransId="{85C58437-8984-476C-901F-02FF5A10BC41}"/>
    <dgm:cxn modelId="{4A30E0AE-5BFB-44D2-B002-919D445A851E}" type="presParOf" srcId="{26448DD3-CFE8-4CEC-BD5B-95570AF979C7}" destId="{866F816C-1DB1-4FF0-83BB-A69F66717E7D}" srcOrd="0" destOrd="0" presId="urn:microsoft.com/office/officeart/2005/8/layout/orgChart1"/>
    <dgm:cxn modelId="{93744D3D-0077-47F7-A14F-25B62DF38809}" type="presParOf" srcId="{866F816C-1DB1-4FF0-83BB-A69F66717E7D}" destId="{FFEBDC1D-D14A-4F13-861A-A842BC3D7469}" srcOrd="0" destOrd="0" presId="urn:microsoft.com/office/officeart/2005/8/layout/orgChart1"/>
    <dgm:cxn modelId="{84DA5B12-6835-4B86-BB75-E04C6F7CA007}" type="presParOf" srcId="{FFEBDC1D-D14A-4F13-861A-A842BC3D7469}" destId="{1F3B557C-5CB0-4BFD-90F6-164AAF2D5ECE}" srcOrd="0" destOrd="0" presId="urn:microsoft.com/office/officeart/2005/8/layout/orgChart1"/>
    <dgm:cxn modelId="{52647F87-1BB4-4D53-B557-3E9EC502C39C}" type="presParOf" srcId="{FFEBDC1D-D14A-4F13-861A-A842BC3D7469}" destId="{CB030A2E-7634-4467-8430-9735FB8BD91B}" srcOrd="1" destOrd="0" presId="urn:microsoft.com/office/officeart/2005/8/layout/orgChart1"/>
    <dgm:cxn modelId="{37A478F6-5CA0-4EC1-B0E9-80A108CA3503}" type="presParOf" srcId="{866F816C-1DB1-4FF0-83BB-A69F66717E7D}" destId="{098F41B6-173C-4B9C-AC23-659D3B8F7F3F}" srcOrd="1" destOrd="0" presId="urn:microsoft.com/office/officeart/2005/8/layout/orgChart1"/>
    <dgm:cxn modelId="{DDB74F79-F8E1-48C2-A573-F7C6D90C11F8}" type="presParOf" srcId="{098F41B6-173C-4B9C-AC23-659D3B8F7F3F}" destId="{29E72FB8-2FE2-4163-8A0B-EFB8C3E68EF3}" srcOrd="0" destOrd="0" presId="urn:microsoft.com/office/officeart/2005/8/layout/orgChart1"/>
    <dgm:cxn modelId="{A0EF40C6-736A-47AC-961B-35738CD119EB}" type="presParOf" srcId="{098F41B6-173C-4B9C-AC23-659D3B8F7F3F}" destId="{F2E50E2A-D5D6-450E-938A-D6FA75D91A6B}" srcOrd="1" destOrd="0" presId="urn:microsoft.com/office/officeart/2005/8/layout/orgChart1"/>
    <dgm:cxn modelId="{E9E262EC-639F-4000-8B77-F98BD34622F8}" type="presParOf" srcId="{F2E50E2A-D5D6-450E-938A-D6FA75D91A6B}" destId="{62D3999C-DA19-44E7-A93A-577021DAB133}" srcOrd="0" destOrd="0" presId="urn:microsoft.com/office/officeart/2005/8/layout/orgChart1"/>
    <dgm:cxn modelId="{F869A25B-4877-4B51-BD57-A38A4FF71EE4}" type="presParOf" srcId="{62D3999C-DA19-44E7-A93A-577021DAB133}" destId="{E93EC177-3D0C-4E3F-8F8D-F608B6990E94}" srcOrd="0" destOrd="0" presId="urn:microsoft.com/office/officeart/2005/8/layout/orgChart1"/>
    <dgm:cxn modelId="{8853C736-D396-47CC-BEFD-091F6DA17919}" type="presParOf" srcId="{62D3999C-DA19-44E7-A93A-577021DAB133}" destId="{35416344-93B8-4538-B144-E93D9D86402D}" srcOrd="1" destOrd="0" presId="urn:microsoft.com/office/officeart/2005/8/layout/orgChart1"/>
    <dgm:cxn modelId="{13708A25-4738-4A05-9D01-46097D45D5DF}" type="presParOf" srcId="{F2E50E2A-D5D6-450E-938A-D6FA75D91A6B}" destId="{B365B9D5-39A4-4F39-A6B8-834C66E133CC}" srcOrd="1" destOrd="0" presId="urn:microsoft.com/office/officeart/2005/8/layout/orgChart1"/>
    <dgm:cxn modelId="{72F1F241-F71C-4C04-AEDF-F99C0CA341A8}" type="presParOf" srcId="{F2E50E2A-D5D6-450E-938A-D6FA75D91A6B}" destId="{F5C1030C-350F-42CB-96F4-4DEE1B47071B}" srcOrd="2" destOrd="0" presId="urn:microsoft.com/office/officeart/2005/8/layout/orgChart1"/>
    <dgm:cxn modelId="{2D241F2A-2423-4743-A9C6-CFAEA0DE700B}" type="presParOf" srcId="{098F41B6-173C-4B9C-AC23-659D3B8F7F3F}" destId="{15293AB2-38C6-488F-973B-3DAE427CE5D7}" srcOrd="2" destOrd="0" presId="urn:microsoft.com/office/officeart/2005/8/layout/orgChart1"/>
    <dgm:cxn modelId="{E104A939-C055-4626-80EB-B63AF5F3CA05}" type="presParOf" srcId="{098F41B6-173C-4B9C-AC23-659D3B8F7F3F}" destId="{A1563E2A-3D92-478C-9294-907FB76D5C6E}" srcOrd="3" destOrd="0" presId="urn:microsoft.com/office/officeart/2005/8/layout/orgChart1"/>
    <dgm:cxn modelId="{956E00B5-26FE-4D77-A516-1C637D6DA1CD}" type="presParOf" srcId="{A1563E2A-3D92-478C-9294-907FB76D5C6E}" destId="{ED10CD32-12CE-49E4-9FCD-70F66A05D0B0}" srcOrd="0" destOrd="0" presId="urn:microsoft.com/office/officeart/2005/8/layout/orgChart1"/>
    <dgm:cxn modelId="{F4ABBE23-09B7-4980-9535-0E4D00AF3865}" type="presParOf" srcId="{ED10CD32-12CE-49E4-9FCD-70F66A05D0B0}" destId="{AB7F2667-4AB2-4E2B-809F-A2CDB28C90CE}" srcOrd="0" destOrd="0" presId="urn:microsoft.com/office/officeart/2005/8/layout/orgChart1"/>
    <dgm:cxn modelId="{89C28C86-256F-4F4D-888F-5EE1582ACE50}" type="presParOf" srcId="{ED10CD32-12CE-49E4-9FCD-70F66A05D0B0}" destId="{4A0C7E5D-240D-47E0-AF99-D281C82D6DCB}" srcOrd="1" destOrd="0" presId="urn:microsoft.com/office/officeart/2005/8/layout/orgChart1"/>
    <dgm:cxn modelId="{9E19BB80-8AC6-4A95-8844-E0B81039AA13}" type="presParOf" srcId="{A1563E2A-3D92-478C-9294-907FB76D5C6E}" destId="{D82C56E9-4CE6-4F55-A900-7CBDF8CFC934}" srcOrd="1" destOrd="0" presId="urn:microsoft.com/office/officeart/2005/8/layout/orgChart1"/>
    <dgm:cxn modelId="{C6277BD7-BBA7-4B6E-8BE9-4CE81269B640}" type="presParOf" srcId="{D82C56E9-4CE6-4F55-A900-7CBDF8CFC934}" destId="{4F159FE0-3A78-497B-AEF6-465CE126BBFC}" srcOrd="0" destOrd="0" presId="urn:microsoft.com/office/officeart/2005/8/layout/orgChart1"/>
    <dgm:cxn modelId="{310AD727-748D-45E8-8A4B-CB70FB88E021}" type="presParOf" srcId="{D82C56E9-4CE6-4F55-A900-7CBDF8CFC934}" destId="{821C70E9-0F8C-4B22-B678-B508C2F26536}" srcOrd="1" destOrd="0" presId="urn:microsoft.com/office/officeart/2005/8/layout/orgChart1"/>
    <dgm:cxn modelId="{7AE91587-D55D-4ABD-9A50-991BA2E1A06B}" type="presParOf" srcId="{821C70E9-0F8C-4B22-B678-B508C2F26536}" destId="{51898BAA-ABAA-4D6A-BF79-861E80E8DE71}" srcOrd="0" destOrd="0" presId="urn:microsoft.com/office/officeart/2005/8/layout/orgChart1"/>
    <dgm:cxn modelId="{DD95131A-0867-4166-A72E-252D460C9D61}" type="presParOf" srcId="{51898BAA-ABAA-4D6A-BF79-861E80E8DE71}" destId="{B0D39C56-1164-45B0-B0AD-3FFD9D859F31}" srcOrd="0" destOrd="0" presId="urn:microsoft.com/office/officeart/2005/8/layout/orgChart1"/>
    <dgm:cxn modelId="{5008899D-B335-4D49-94BB-798E2695C92B}" type="presParOf" srcId="{51898BAA-ABAA-4D6A-BF79-861E80E8DE71}" destId="{C39077D9-3C89-4C2A-8306-89622B78C1AD}" srcOrd="1" destOrd="0" presId="urn:microsoft.com/office/officeart/2005/8/layout/orgChart1"/>
    <dgm:cxn modelId="{0EADE7EC-D823-4840-B50C-EB5351203F9E}" type="presParOf" srcId="{821C70E9-0F8C-4B22-B678-B508C2F26536}" destId="{F2914CE2-1286-41BF-A5F4-08775C358DD7}" srcOrd="1" destOrd="0" presId="urn:microsoft.com/office/officeart/2005/8/layout/orgChart1"/>
    <dgm:cxn modelId="{E8115BD7-B4C8-40CB-933A-CDAFF119631C}" type="presParOf" srcId="{821C70E9-0F8C-4B22-B678-B508C2F26536}" destId="{7890072C-CE5A-468F-BB77-0599FEF6DB7A}" srcOrd="2" destOrd="0" presId="urn:microsoft.com/office/officeart/2005/8/layout/orgChart1"/>
    <dgm:cxn modelId="{6B5F81FF-CDD7-4169-BA43-D8701B2BE8F7}" type="presParOf" srcId="{D82C56E9-4CE6-4F55-A900-7CBDF8CFC934}" destId="{30E29D4D-08EA-41C4-A1E6-1A0DF16332EC}" srcOrd="2" destOrd="0" presId="urn:microsoft.com/office/officeart/2005/8/layout/orgChart1"/>
    <dgm:cxn modelId="{D9D59B28-CE39-4DC9-9D1C-D885A014F82F}" type="presParOf" srcId="{D82C56E9-4CE6-4F55-A900-7CBDF8CFC934}" destId="{1A49E4CD-E107-4B23-B822-D3CE2CBE2AFA}" srcOrd="3" destOrd="0" presId="urn:microsoft.com/office/officeart/2005/8/layout/orgChart1"/>
    <dgm:cxn modelId="{8B34BF41-F53B-4F7F-B1F2-7FC922149B99}" type="presParOf" srcId="{1A49E4CD-E107-4B23-B822-D3CE2CBE2AFA}" destId="{111D6C3F-BEE8-41FF-9CC9-A176B2C3DCF1}" srcOrd="0" destOrd="0" presId="urn:microsoft.com/office/officeart/2005/8/layout/orgChart1"/>
    <dgm:cxn modelId="{4B614BDA-720E-42DB-9452-E4898850C26B}" type="presParOf" srcId="{111D6C3F-BEE8-41FF-9CC9-A176B2C3DCF1}" destId="{9DAB477F-A32A-4A76-89E9-6BE197529912}" srcOrd="0" destOrd="0" presId="urn:microsoft.com/office/officeart/2005/8/layout/orgChart1"/>
    <dgm:cxn modelId="{D0EE266E-2D76-479E-B8CC-24A781E7FEC8}" type="presParOf" srcId="{111D6C3F-BEE8-41FF-9CC9-A176B2C3DCF1}" destId="{C8B48F4C-D058-4BFC-B3B6-3F2013509987}" srcOrd="1" destOrd="0" presId="urn:microsoft.com/office/officeart/2005/8/layout/orgChart1"/>
    <dgm:cxn modelId="{17359DF6-6764-4A00-AE48-3EBB3F8DD5C6}" type="presParOf" srcId="{1A49E4CD-E107-4B23-B822-D3CE2CBE2AFA}" destId="{8D2EA6FC-8220-465C-A18F-9F3EBE40D3B4}" srcOrd="1" destOrd="0" presId="urn:microsoft.com/office/officeart/2005/8/layout/orgChart1"/>
    <dgm:cxn modelId="{69FC374C-6278-4B4A-AC4B-6698F9A5739B}" type="presParOf" srcId="{1A49E4CD-E107-4B23-B822-D3CE2CBE2AFA}" destId="{2C0EE47A-46BE-4C06-A822-E0567CF3599F}" srcOrd="2" destOrd="0" presId="urn:microsoft.com/office/officeart/2005/8/layout/orgChart1"/>
    <dgm:cxn modelId="{7D5D3514-C921-4E12-AE48-273F0B600251}" type="presParOf" srcId="{A1563E2A-3D92-478C-9294-907FB76D5C6E}" destId="{0E010F21-AA9E-4C7E-A740-E665FDEAEBCB}" srcOrd="2" destOrd="0" presId="urn:microsoft.com/office/officeart/2005/8/layout/orgChart1"/>
    <dgm:cxn modelId="{24F0DCA6-2A8C-4823-9AFF-7E0DF4801F8F}" type="presParOf" srcId="{866F816C-1DB1-4FF0-83BB-A69F66717E7D}" destId="{EE18D600-FD9C-473D-98BC-825FFD77FEA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64113E-40B6-4C81-A003-5ADFFDF95E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79578D31-E687-478A-A872-F5C25C6F4387}">
      <dgm:prSet phldrT="[Text]" custT="1"/>
      <dgm:spPr/>
      <dgm:t>
        <a:bodyPr/>
        <a:lstStyle/>
        <a:p>
          <a:r>
            <a:rPr lang="en-US" altLang="zh-CN" sz="2400" b="1" dirty="0"/>
            <a:t>Aspects of right</a:t>
          </a:r>
          <a:endParaRPr lang="zh-CN" altLang="en-US" sz="2400" b="1" dirty="0"/>
        </a:p>
      </dgm:t>
    </dgm:pt>
    <dgm:pt modelId="{FAF58705-06ED-460C-AF5B-58AD0557906E}" type="parTrans" cxnId="{D60D814C-FEEB-4C13-8EEB-3C270CA29AD5}">
      <dgm:prSet/>
      <dgm:spPr/>
      <dgm:t>
        <a:bodyPr/>
        <a:lstStyle/>
        <a:p>
          <a:endParaRPr lang="zh-CN" altLang="en-US"/>
        </a:p>
      </dgm:t>
    </dgm:pt>
    <dgm:pt modelId="{8FB1A9AC-B292-49A8-A9DD-1BA65294A3B0}" type="sibTrans" cxnId="{D60D814C-FEEB-4C13-8EEB-3C270CA29AD5}">
      <dgm:prSet/>
      <dgm:spPr/>
      <dgm:t>
        <a:bodyPr/>
        <a:lstStyle/>
        <a:p>
          <a:endParaRPr lang="zh-CN" altLang="en-US"/>
        </a:p>
      </dgm:t>
    </dgm:pt>
    <dgm:pt modelId="{0FE6D323-C2CF-4E0A-8885-9B0568ECE236}">
      <dgm:prSet phldrT="[Text]" custT="1"/>
      <dgm:spPr/>
      <dgm:t>
        <a:bodyPr/>
        <a:lstStyle/>
        <a:p>
          <a:r>
            <a:rPr lang="en-US" sz="2000" b="1" dirty="0"/>
            <a:t>Pecuniary</a:t>
          </a:r>
          <a:r>
            <a:rPr lang="en-US" sz="1600" b="1" dirty="0"/>
            <a:t> </a:t>
          </a:r>
          <a:r>
            <a:rPr lang="en-US" sz="2000" b="1" dirty="0"/>
            <a:t>rights</a:t>
          </a:r>
          <a:endParaRPr lang="zh-CN" altLang="en-US" sz="1600" dirty="0"/>
        </a:p>
      </dgm:t>
    </dgm:pt>
    <dgm:pt modelId="{68311BC8-D42F-45B3-A336-37A0086ED45E}" type="parTrans" cxnId="{F31D2066-C160-46C4-B18D-AC909D4BEBD2}">
      <dgm:prSet/>
      <dgm:spPr/>
      <dgm:t>
        <a:bodyPr/>
        <a:lstStyle/>
        <a:p>
          <a:endParaRPr lang="zh-CN" altLang="en-US"/>
        </a:p>
      </dgm:t>
    </dgm:pt>
    <dgm:pt modelId="{898F1979-483B-432D-B0A5-C27762A33E9B}" type="sibTrans" cxnId="{F31D2066-C160-46C4-B18D-AC909D4BEBD2}">
      <dgm:prSet/>
      <dgm:spPr/>
      <dgm:t>
        <a:bodyPr/>
        <a:lstStyle/>
        <a:p>
          <a:endParaRPr lang="zh-CN" altLang="en-US"/>
        </a:p>
      </dgm:t>
    </dgm:pt>
    <dgm:pt modelId="{E7CA8830-F917-4061-B771-CC7528B321F5}">
      <dgm:prSet phldrT="[Text]" custT="1"/>
      <dgm:spPr/>
      <dgm:t>
        <a:bodyPr/>
        <a:lstStyle/>
        <a:p>
          <a:r>
            <a:rPr lang="en-US" sz="1800" b="1" dirty="0"/>
            <a:t>Moral </a:t>
          </a:r>
          <a:r>
            <a:rPr lang="en-US" sz="2000" b="1" dirty="0"/>
            <a:t>rights</a:t>
          </a:r>
          <a:endParaRPr lang="zh-CN" altLang="en-US" sz="1800" dirty="0"/>
        </a:p>
      </dgm:t>
    </dgm:pt>
    <dgm:pt modelId="{139E45C9-6C40-4DE4-9A39-D809E5203D3A}" type="parTrans" cxnId="{31BBE6FD-FC54-4E12-8D5C-A8281B17A3D7}">
      <dgm:prSet/>
      <dgm:spPr/>
      <dgm:t>
        <a:bodyPr/>
        <a:lstStyle/>
        <a:p>
          <a:endParaRPr lang="zh-CN" altLang="en-US"/>
        </a:p>
      </dgm:t>
    </dgm:pt>
    <dgm:pt modelId="{4CFCC174-2D0B-47D8-8341-6182959A781D}" type="sibTrans" cxnId="{31BBE6FD-FC54-4E12-8D5C-A8281B17A3D7}">
      <dgm:prSet/>
      <dgm:spPr/>
      <dgm:t>
        <a:bodyPr/>
        <a:lstStyle/>
        <a:p>
          <a:endParaRPr lang="zh-CN" altLang="en-US"/>
        </a:p>
      </dgm:t>
    </dgm:pt>
    <dgm:pt modelId="{1AA16297-42E4-4258-8D4C-D3D0EF4891AE}">
      <dgm:prSet phldrT="[Text]" custT="1"/>
      <dgm:spPr/>
      <dgm:t>
        <a:bodyPr/>
        <a:lstStyle/>
        <a:p>
          <a:pPr algn="l"/>
          <a:r>
            <a:rPr lang="en-US" altLang="en-US" sz="1400" dirty="0"/>
            <a:t>(1) the right to object to distortion, mutilation, or modification; </a:t>
          </a:r>
          <a:endParaRPr lang="zh-CN" altLang="en-US" sz="3200" dirty="0"/>
        </a:p>
      </dgm:t>
    </dgm:pt>
    <dgm:pt modelId="{B442CCFC-0C4A-40BB-B313-5989E5A78821}" type="parTrans" cxnId="{51221B1F-0145-441D-ACEB-352F73E20606}">
      <dgm:prSet/>
      <dgm:spPr/>
      <dgm:t>
        <a:bodyPr/>
        <a:lstStyle/>
        <a:p>
          <a:endParaRPr lang="zh-CN" altLang="en-US"/>
        </a:p>
      </dgm:t>
    </dgm:pt>
    <dgm:pt modelId="{3CEFB7A9-CAA3-4F4E-94FB-0A04ECD91B04}" type="sibTrans" cxnId="{51221B1F-0145-441D-ACEB-352F73E20606}">
      <dgm:prSet/>
      <dgm:spPr/>
      <dgm:t>
        <a:bodyPr/>
        <a:lstStyle/>
        <a:p>
          <a:endParaRPr lang="zh-CN" altLang="en-US"/>
        </a:p>
      </dgm:t>
    </dgm:pt>
    <dgm:pt modelId="{DE477115-CB4A-4A00-9D6B-011E62D6FA7F}">
      <dgm:prSet/>
      <dgm:spPr/>
      <dgm:t>
        <a:bodyPr/>
        <a:lstStyle/>
        <a:p>
          <a:pPr algn="l">
            <a:buFont typeface="Wingdings" panose="05000000000000000000" pitchFamily="2" charset="2"/>
            <a:buNone/>
          </a:pPr>
          <a:r>
            <a:rPr lang="en-US" altLang="en-US" dirty="0"/>
            <a:t>pertain to the author’s economic interests, </a:t>
          </a:r>
        </a:p>
        <a:p>
          <a:pPr algn="l">
            <a:buFont typeface="Wingdings" panose="05000000000000000000" pitchFamily="2" charset="2"/>
            <a:buNone/>
          </a:pPr>
          <a:r>
            <a:rPr lang="en-US" altLang="en-US" dirty="0"/>
            <a:t>And provide the author a monopoly in the reproduction </a:t>
          </a:r>
          <a:endParaRPr lang="zh-CN" altLang="en-US" dirty="0"/>
        </a:p>
      </dgm:t>
    </dgm:pt>
    <dgm:pt modelId="{F97511E8-5078-4CF1-9AB6-2B047A5A6F94}" type="parTrans" cxnId="{1B5556E8-033D-4D9A-8C24-6A1F6EC451C9}">
      <dgm:prSet/>
      <dgm:spPr/>
      <dgm:t>
        <a:bodyPr/>
        <a:lstStyle/>
        <a:p>
          <a:endParaRPr lang="zh-CN" altLang="en-US"/>
        </a:p>
      </dgm:t>
    </dgm:pt>
    <dgm:pt modelId="{D978339C-A327-4C3B-883F-C3FE58F4FB2A}" type="sibTrans" cxnId="{1B5556E8-033D-4D9A-8C24-6A1F6EC451C9}">
      <dgm:prSet/>
      <dgm:spPr/>
      <dgm:t>
        <a:bodyPr/>
        <a:lstStyle/>
        <a:p>
          <a:endParaRPr lang="zh-CN" altLang="en-US"/>
        </a:p>
      </dgm:t>
    </dgm:pt>
    <dgm:pt modelId="{8073C2DC-89C5-4ED0-8339-D5EAE04DDDD5}">
      <dgm:prSet custT="1"/>
      <dgm:spPr/>
      <dgm:t>
        <a:bodyPr/>
        <a:lstStyle/>
        <a:p>
          <a:r>
            <a:rPr lang="en-US" altLang="en-US" sz="1600" dirty="0"/>
            <a:t>(2) the right to be recognized as the author; </a:t>
          </a:r>
          <a:endParaRPr lang="zh-CN" altLang="en-US" sz="1600" dirty="0"/>
        </a:p>
      </dgm:t>
    </dgm:pt>
    <dgm:pt modelId="{188472FF-B93E-4972-B99B-E6F7A8A0106B}" type="parTrans" cxnId="{DFCB3B4D-ED2A-403B-A07A-7727F81AB571}">
      <dgm:prSet/>
      <dgm:spPr/>
      <dgm:t>
        <a:bodyPr/>
        <a:lstStyle/>
        <a:p>
          <a:endParaRPr lang="zh-CN" altLang="en-US"/>
        </a:p>
      </dgm:t>
    </dgm:pt>
    <dgm:pt modelId="{D4E629C5-5D89-4A16-B8F8-2203108E6A2D}" type="sibTrans" cxnId="{DFCB3B4D-ED2A-403B-A07A-7727F81AB571}">
      <dgm:prSet/>
      <dgm:spPr/>
      <dgm:t>
        <a:bodyPr/>
        <a:lstStyle/>
        <a:p>
          <a:endParaRPr lang="zh-CN" altLang="en-US"/>
        </a:p>
      </dgm:t>
    </dgm:pt>
    <dgm:pt modelId="{DFEB47AE-B6B0-4CD0-9B66-2617403396EF}">
      <dgm:prSet custT="1"/>
      <dgm:spPr/>
      <dgm:t>
        <a:bodyPr/>
        <a:lstStyle/>
        <a:p>
          <a:r>
            <a:rPr lang="en-US" altLang="en-US" sz="1600" dirty="0"/>
            <a:t>(3) the right to control public access to the work. </a:t>
          </a:r>
          <a:endParaRPr lang="zh-CN" altLang="en-US" sz="1600" dirty="0"/>
        </a:p>
      </dgm:t>
    </dgm:pt>
    <dgm:pt modelId="{6520C41A-796E-4557-96AB-D89504AD1DD8}" type="parTrans" cxnId="{4A8F1831-31FE-4394-B8F6-B9EC078E2DAD}">
      <dgm:prSet/>
      <dgm:spPr/>
      <dgm:t>
        <a:bodyPr/>
        <a:lstStyle/>
        <a:p>
          <a:endParaRPr lang="zh-CN" altLang="en-US"/>
        </a:p>
      </dgm:t>
    </dgm:pt>
    <dgm:pt modelId="{46DCC4FF-3184-43E2-B2F7-61EDDDB432AB}" type="sibTrans" cxnId="{4A8F1831-31FE-4394-B8F6-B9EC078E2DAD}">
      <dgm:prSet/>
      <dgm:spPr/>
      <dgm:t>
        <a:bodyPr/>
        <a:lstStyle/>
        <a:p>
          <a:endParaRPr lang="zh-CN" altLang="en-US"/>
        </a:p>
      </dgm:t>
    </dgm:pt>
    <dgm:pt modelId="{4163378D-6F53-40CB-9C1B-1630D69852D4}" type="pres">
      <dgm:prSet presAssocID="{3664113E-40B6-4C81-A003-5ADFFDF95E3D}" presName="hierChild1" presStyleCnt="0">
        <dgm:presLayoutVars>
          <dgm:chPref val="1"/>
          <dgm:dir/>
          <dgm:animOne val="branch"/>
          <dgm:animLvl val="lvl"/>
          <dgm:resizeHandles/>
        </dgm:presLayoutVars>
      </dgm:prSet>
      <dgm:spPr/>
    </dgm:pt>
    <dgm:pt modelId="{0140F115-7C64-4B52-BDD3-27BA605DC22C}" type="pres">
      <dgm:prSet presAssocID="{79578D31-E687-478A-A872-F5C25C6F4387}" presName="hierRoot1" presStyleCnt="0"/>
      <dgm:spPr/>
    </dgm:pt>
    <dgm:pt modelId="{46A2871C-360A-4B73-9A32-C94F2E0FA8FD}" type="pres">
      <dgm:prSet presAssocID="{79578D31-E687-478A-A872-F5C25C6F4387}" presName="composite" presStyleCnt="0"/>
      <dgm:spPr/>
    </dgm:pt>
    <dgm:pt modelId="{5AF6C3F9-8883-4CC6-AD8D-CD173ADA11F6}" type="pres">
      <dgm:prSet presAssocID="{79578D31-E687-478A-A872-F5C25C6F4387}" presName="background" presStyleLbl="node0" presStyleIdx="0" presStyleCnt="1"/>
      <dgm:spPr/>
    </dgm:pt>
    <dgm:pt modelId="{1A51F571-00C3-4DC8-9A4C-C7FF84AFC48A}" type="pres">
      <dgm:prSet presAssocID="{79578D31-E687-478A-A872-F5C25C6F4387}" presName="text" presStyleLbl="fgAcc0" presStyleIdx="0" presStyleCnt="1" custScaleX="167090">
        <dgm:presLayoutVars>
          <dgm:chPref val="3"/>
        </dgm:presLayoutVars>
      </dgm:prSet>
      <dgm:spPr/>
    </dgm:pt>
    <dgm:pt modelId="{3A004B61-672D-4E69-8F15-C461FB116F38}" type="pres">
      <dgm:prSet presAssocID="{79578D31-E687-478A-A872-F5C25C6F4387}" presName="hierChild2" presStyleCnt="0"/>
      <dgm:spPr/>
    </dgm:pt>
    <dgm:pt modelId="{E6597D72-59E3-4C61-8EE1-E517EE2513FF}" type="pres">
      <dgm:prSet presAssocID="{68311BC8-D42F-45B3-A336-37A0086ED45E}" presName="Name10" presStyleLbl="parChTrans1D2" presStyleIdx="0" presStyleCnt="2"/>
      <dgm:spPr/>
    </dgm:pt>
    <dgm:pt modelId="{94B29F35-72FC-413C-A3AA-1DE425E8F19F}" type="pres">
      <dgm:prSet presAssocID="{0FE6D323-C2CF-4E0A-8885-9B0568ECE236}" presName="hierRoot2" presStyleCnt="0"/>
      <dgm:spPr/>
    </dgm:pt>
    <dgm:pt modelId="{7E28E4F9-7E56-4F8C-A951-CE6F711761FF}" type="pres">
      <dgm:prSet presAssocID="{0FE6D323-C2CF-4E0A-8885-9B0568ECE236}" presName="composite2" presStyleCnt="0"/>
      <dgm:spPr/>
    </dgm:pt>
    <dgm:pt modelId="{2CA7FF57-91B8-472D-8F01-08365C12A586}" type="pres">
      <dgm:prSet presAssocID="{0FE6D323-C2CF-4E0A-8885-9B0568ECE236}" presName="background2" presStyleLbl="node2" presStyleIdx="0" presStyleCnt="2"/>
      <dgm:spPr/>
    </dgm:pt>
    <dgm:pt modelId="{9493CEE8-D5E9-4992-908E-54009B7A9B9E}" type="pres">
      <dgm:prSet presAssocID="{0FE6D323-C2CF-4E0A-8885-9B0568ECE236}" presName="text2" presStyleLbl="fgAcc2" presStyleIdx="0" presStyleCnt="2">
        <dgm:presLayoutVars>
          <dgm:chPref val="3"/>
        </dgm:presLayoutVars>
      </dgm:prSet>
      <dgm:spPr/>
    </dgm:pt>
    <dgm:pt modelId="{73367054-F896-4EF0-8904-1191209A898F}" type="pres">
      <dgm:prSet presAssocID="{0FE6D323-C2CF-4E0A-8885-9B0568ECE236}" presName="hierChild3" presStyleCnt="0"/>
      <dgm:spPr/>
    </dgm:pt>
    <dgm:pt modelId="{34CC2D9B-7EE6-495B-AD69-48126B0E6CED}" type="pres">
      <dgm:prSet presAssocID="{F97511E8-5078-4CF1-9AB6-2B047A5A6F94}" presName="Name17" presStyleLbl="parChTrans1D3" presStyleIdx="0" presStyleCnt="4"/>
      <dgm:spPr/>
    </dgm:pt>
    <dgm:pt modelId="{FC26543F-A675-45FF-B6A1-84F3670A591B}" type="pres">
      <dgm:prSet presAssocID="{DE477115-CB4A-4A00-9D6B-011E62D6FA7F}" presName="hierRoot3" presStyleCnt="0"/>
      <dgm:spPr/>
    </dgm:pt>
    <dgm:pt modelId="{E7A17888-B939-4A57-87B1-9B240D6ACEBB}" type="pres">
      <dgm:prSet presAssocID="{DE477115-CB4A-4A00-9D6B-011E62D6FA7F}" presName="composite3" presStyleCnt="0"/>
      <dgm:spPr/>
    </dgm:pt>
    <dgm:pt modelId="{1EE58A20-7AE0-4808-A3DF-7F5C87F55DA1}" type="pres">
      <dgm:prSet presAssocID="{DE477115-CB4A-4A00-9D6B-011E62D6FA7F}" presName="background3" presStyleLbl="node3" presStyleIdx="0" presStyleCnt="4"/>
      <dgm:spPr/>
    </dgm:pt>
    <dgm:pt modelId="{C0FFFA5A-9F44-44B3-91CF-BE08D5413EE2}" type="pres">
      <dgm:prSet presAssocID="{DE477115-CB4A-4A00-9D6B-011E62D6FA7F}" presName="text3" presStyleLbl="fgAcc3" presStyleIdx="0" presStyleCnt="4">
        <dgm:presLayoutVars>
          <dgm:chPref val="3"/>
        </dgm:presLayoutVars>
      </dgm:prSet>
      <dgm:spPr/>
    </dgm:pt>
    <dgm:pt modelId="{B00A5E6A-C207-4D47-B808-7161F333DC33}" type="pres">
      <dgm:prSet presAssocID="{DE477115-CB4A-4A00-9D6B-011E62D6FA7F}" presName="hierChild4" presStyleCnt="0"/>
      <dgm:spPr/>
    </dgm:pt>
    <dgm:pt modelId="{7C340073-5CFF-4BF9-8934-1AB4E6926948}" type="pres">
      <dgm:prSet presAssocID="{139E45C9-6C40-4DE4-9A39-D809E5203D3A}" presName="Name10" presStyleLbl="parChTrans1D2" presStyleIdx="1" presStyleCnt="2"/>
      <dgm:spPr/>
    </dgm:pt>
    <dgm:pt modelId="{E78B3E04-153E-437F-AB85-2B0D417DCCC1}" type="pres">
      <dgm:prSet presAssocID="{E7CA8830-F917-4061-B771-CC7528B321F5}" presName="hierRoot2" presStyleCnt="0"/>
      <dgm:spPr/>
    </dgm:pt>
    <dgm:pt modelId="{9168B057-146A-4C07-BEF3-0636F3B59F33}" type="pres">
      <dgm:prSet presAssocID="{E7CA8830-F917-4061-B771-CC7528B321F5}" presName="composite2" presStyleCnt="0"/>
      <dgm:spPr/>
    </dgm:pt>
    <dgm:pt modelId="{A50976B4-D4C1-4873-BECD-2D7CA4879A06}" type="pres">
      <dgm:prSet presAssocID="{E7CA8830-F917-4061-B771-CC7528B321F5}" presName="background2" presStyleLbl="node2" presStyleIdx="1" presStyleCnt="2"/>
      <dgm:spPr/>
    </dgm:pt>
    <dgm:pt modelId="{7808ECC7-30ED-4DDB-BCA8-BEE8802F5183}" type="pres">
      <dgm:prSet presAssocID="{E7CA8830-F917-4061-B771-CC7528B321F5}" presName="text2" presStyleLbl="fgAcc2" presStyleIdx="1" presStyleCnt="2">
        <dgm:presLayoutVars>
          <dgm:chPref val="3"/>
        </dgm:presLayoutVars>
      </dgm:prSet>
      <dgm:spPr/>
    </dgm:pt>
    <dgm:pt modelId="{ECCF23F5-6469-42FA-B628-0688222BC84D}" type="pres">
      <dgm:prSet presAssocID="{E7CA8830-F917-4061-B771-CC7528B321F5}" presName="hierChild3" presStyleCnt="0"/>
      <dgm:spPr/>
    </dgm:pt>
    <dgm:pt modelId="{319C6393-E422-46CE-BFD0-3A92CDBF3574}" type="pres">
      <dgm:prSet presAssocID="{B442CCFC-0C4A-40BB-B313-5989E5A78821}" presName="Name17" presStyleLbl="parChTrans1D3" presStyleIdx="1" presStyleCnt="4"/>
      <dgm:spPr/>
    </dgm:pt>
    <dgm:pt modelId="{3A902801-B6BB-4509-A0DC-8CE2DAA9FB2B}" type="pres">
      <dgm:prSet presAssocID="{1AA16297-42E4-4258-8D4C-D3D0EF4891AE}" presName="hierRoot3" presStyleCnt="0"/>
      <dgm:spPr/>
    </dgm:pt>
    <dgm:pt modelId="{C04D7BE4-2D45-4D4E-940F-A3A539E085C2}" type="pres">
      <dgm:prSet presAssocID="{1AA16297-42E4-4258-8D4C-D3D0EF4891AE}" presName="composite3" presStyleCnt="0"/>
      <dgm:spPr/>
    </dgm:pt>
    <dgm:pt modelId="{1645D3D2-4176-4983-9361-EA2D1F7AD2D8}" type="pres">
      <dgm:prSet presAssocID="{1AA16297-42E4-4258-8D4C-D3D0EF4891AE}" presName="background3" presStyleLbl="node3" presStyleIdx="1" presStyleCnt="4"/>
      <dgm:spPr/>
    </dgm:pt>
    <dgm:pt modelId="{83417472-59A9-43FD-A469-0BE8FCC7897C}" type="pres">
      <dgm:prSet presAssocID="{1AA16297-42E4-4258-8D4C-D3D0EF4891AE}" presName="text3" presStyleLbl="fgAcc3" presStyleIdx="1" presStyleCnt="4" custScaleX="101105" custLinFactNeighborX="2055" custLinFactNeighborY="-1786">
        <dgm:presLayoutVars>
          <dgm:chPref val="3"/>
        </dgm:presLayoutVars>
      </dgm:prSet>
      <dgm:spPr/>
    </dgm:pt>
    <dgm:pt modelId="{DBB6D0B1-37A9-4EE0-BC55-25F5B5DB0FA8}" type="pres">
      <dgm:prSet presAssocID="{1AA16297-42E4-4258-8D4C-D3D0EF4891AE}" presName="hierChild4" presStyleCnt="0"/>
      <dgm:spPr/>
    </dgm:pt>
    <dgm:pt modelId="{9A517DBF-773E-489C-8B70-43C97EB5954E}" type="pres">
      <dgm:prSet presAssocID="{188472FF-B93E-4972-B99B-E6F7A8A0106B}" presName="Name17" presStyleLbl="parChTrans1D3" presStyleIdx="2" presStyleCnt="4"/>
      <dgm:spPr/>
    </dgm:pt>
    <dgm:pt modelId="{8CA2A830-4F32-4472-97D6-9BD9D01D3A5E}" type="pres">
      <dgm:prSet presAssocID="{8073C2DC-89C5-4ED0-8339-D5EAE04DDDD5}" presName="hierRoot3" presStyleCnt="0"/>
      <dgm:spPr/>
    </dgm:pt>
    <dgm:pt modelId="{99534B81-80C3-4332-80F5-0A6EC7AB6443}" type="pres">
      <dgm:prSet presAssocID="{8073C2DC-89C5-4ED0-8339-D5EAE04DDDD5}" presName="composite3" presStyleCnt="0"/>
      <dgm:spPr/>
    </dgm:pt>
    <dgm:pt modelId="{B9749A38-9315-4CA1-BF99-4099C437B739}" type="pres">
      <dgm:prSet presAssocID="{8073C2DC-89C5-4ED0-8339-D5EAE04DDDD5}" presName="background3" presStyleLbl="node3" presStyleIdx="2" presStyleCnt="4"/>
      <dgm:spPr/>
    </dgm:pt>
    <dgm:pt modelId="{77A3EB72-A1A9-4ADC-BC6A-AE1F8E887070}" type="pres">
      <dgm:prSet presAssocID="{8073C2DC-89C5-4ED0-8339-D5EAE04DDDD5}" presName="text3" presStyleLbl="fgAcc3" presStyleIdx="2" presStyleCnt="4">
        <dgm:presLayoutVars>
          <dgm:chPref val="3"/>
        </dgm:presLayoutVars>
      </dgm:prSet>
      <dgm:spPr/>
    </dgm:pt>
    <dgm:pt modelId="{44C6074F-BCD6-4B12-896A-E77E613BCB13}" type="pres">
      <dgm:prSet presAssocID="{8073C2DC-89C5-4ED0-8339-D5EAE04DDDD5}" presName="hierChild4" presStyleCnt="0"/>
      <dgm:spPr/>
    </dgm:pt>
    <dgm:pt modelId="{373E4882-D90B-4D5A-AC9C-1657A4B956E8}" type="pres">
      <dgm:prSet presAssocID="{6520C41A-796E-4557-96AB-D89504AD1DD8}" presName="Name17" presStyleLbl="parChTrans1D3" presStyleIdx="3" presStyleCnt="4"/>
      <dgm:spPr/>
    </dgm:pt>
    <dgm:pt modelId="{2B3D03C3-6D3A-476C-9CF2-D62AE8537B1B}" type="pres">
      <dgm:prSet presAssocID="{DFEB47AE-B6B0-4CD0-9B66-2617403396EF}" presName="hierRoot3" presStyleCnt="0"/>
      <dgm:spPr/>
    </dgm:pt>
    <dgm:pt modelId="{A3583518-C134-4DE2-A6F4-5DCF5254D6FC}" type="pres">
      <dgm:prSet presAssocID="{DFEB47AE-B6B0-4CD0-9B66-2617403396EF}" presName="composite3" presStyleCnt="0"/>
      <dgm:spPr/>
    </dgm:pt>
    <dgm:pt modelId="{B5030359-0629-40EC-BF64-E0FF7AC3CF25}" type="pres">
      <dgm:prSet presAssocID="{DFEB47AE-B6B0-4CD0-9B66-2617403396EF}" presName="background3" presStyleLbl="node3" presStyleIdx="3" presStyleCnt="4"/>
      <dgm:spPr/>
    </dgm:pt>
    <dgm:pt modelId="{8C98B87E-FC81-4FAC-B7BD-CD9D83BDF1B2}" type="pres">
      <dgm:prSet presAssocID="{DFEB47AE-B6B0-4CD0-9B66-2617403396EF}" presName="text3" presStyleLbl="fgAcc3" presStyleIdx="3" presStyleCnt="4">
        <dgm:presLayoutVars>
          <dgm:chPref val="3"/>
        </dgm:presLayoutVars>
      </dgm:prSet>
      <dgm:spPr/>
    </dgm:pt>
    <dgm:pt modelId="{7AC70144-4E1E-40C4-8C5F-78156B8ABEC2}" type="pres">
      <dgm:prSet presAssocID="{DFEB47AE-B6B0-4CD0-9B66-2617403396EF}" presName="hierChild4" presStyleCnt="0"/>
      <dgm:spPr/>
    </dgm:pt>
  </dgm:ptLst>
  <dgm:cxnLst>
    <dgm:cxn modelId="{51221B1F-0145-441D-ACEB-352F73E20606}" srcId="{E7CA8830-F917-4061-B771-CC7528B321F5}" destId="{1AA16297-42E4-4258-8D4C-D3D0EF4891AE}" srcOrd="0" destOrd="0" parTransId="{B442CCFC-0C4A-40BB-B313-5989E5A78821}" sibTransId="{3CEFB7A9-CAA3-4F4E-94FB-0A04ECD91B04}"/>
    <dgm:cxn modelId="{4A8F1831-31FE-4394-B8F6-B9EC078E2DAD}" srcId="{E7CA8830-F917-4061-B771-CC7528B321F5}" destId="{DFEB47AE-B6B0-4CD0-9B66-2617403396EF}" srcOrd="2" destOrd="0" parTransId="{6520C41A-796E-4557-96AB-D89504AD1DD8}" sibTransId="{46DCC4FF-3184-43E2-B2F7-61EDDDB432AB}"/>
    <dgm:cxn modelId="{E54B8235-91AE-471E-9C43-F2150F1332A4}" type="presOf" srcId="{B442CCFC-0C4A-40BB-B313-5989E5A78821}" destId="{319C6393-E422-46CE-BFD0-3A92CDBF3574}" srcOrd="0" destOrd="0" presId="urn:microsoft.com/office/officeart/2005/8/layout/hierarchy1"/>
    <dgm:cxn modelId="{E80CD43A-785F-46BB-9556-44823D6723F3}" type="presOf" srcId="{DE477115-CB4A-4A00-9D6B-011E62D6FA7F}" destId="{C0FFFA5A-9F44-44B3-91CF-BE08D5413EE2}" srcOrd="0" destOrd="0" presId="urn:microsoft.com/office/officeart/2005/8/layout/hierarchy1"/>
    <dgm:cxn modelId="{0DBD1F40-2CF8-41AB-BE4E-91CC586BC073}" type="presOf" srcId="{139E45C9-6C40-4DE4-9A39-D809E5203D3A}" destId="{7C340073-5CFF-4BF9-8934-1AB4E6926948}" srcOrd="0" destOrd="0" presId="urn:microsoft.com/office/officeart/2005/8/layout/hierarchy1"/>
    <dgm:cxn modelId="{44FFED65-7BDF-42BF-A283-0B8FBAA91A7C}" type="presOf" srcId="{188472FF-B93E-4972-B99B-E6F7A8A0106B}" destId="{9A517DBF-773E-489C-8B70-43C97EB5954E}" srcOrd="0" destOrd="0" presId="urn:microsoft.com/office/officeart/2005/8/layout/hierarchy1"/>
    <dgm:cxn modelId="{F31D2066-C160-46C4-B18D-AC909D4BEBD2}" srcId="{79578D31-E687-478A-A872-F5C25C6F4387}" destId="{0FE6D323-C2CF-4E0A-8885-9B0568ECE236}" srcOrd="0" destOrd="0" parTransId="{68311BC8-D42F-45B3-A336-37A0086ED45E}" sibTransId="{898F1979-483B-432D-B0A5-C27762A33E9B}"/>
    <dgm:cxn modelId="{D60D814C-FEEB-4C13-8EEB-3C270CA29AD5}" srcId="{3664113E-40B6-4C81-A003-5ADFFDF95E3D}" destId="{79578D31-E687-478A-A872-F5C25C6F4387}" srcOrd="0" destOrd="0" parTransId="{FAF58705-06ED-460C-AF5B-58AD0557906E}" sibTransId="{8FB1A9AC-B292-49A8-A9DD-1BA65294A3B0}"/>
    <dgm:cxn modelId="{DFCB3B4D-ED2A-403B-A07A-7727F81AB571}" srcId="{E7CA8830-F917-4061-B771-CC7528B321F5}" destId="{8073C2DC-89C5-4ED0-8339-D5EAE04DDDD5}" srcOrd="1" destOrd="0" parTransId="{188472FF-B93E-4972-B99B-E6F7A8A0106B}" sibTransId="{D4E629C5-5D89-4A16-B8F8-2203108E6A2D}"/>
    <dgm:cxn modelId="{37FC666D-39AF-4C94-A178-96922F7B104D}" type="presOf" srcId="{3664113E-40B6-4C81-A003-5ADFFDF95E3D}" destId="{4163378D-6F53-40CB-9C1B-1630D69852D4}" srcOrd="0" destOrd="0" presId="urn:microsoft.com/office/officeart/2005/8/layout/hierarchy1"/>
    <dgm:cxn modelId="{903E784D-7AF9-4489-B3A8-B37A0AE28134}" type="presOf" srcId="{6520C41A-796E-4557-96AB-D89504AD1DD8}" destId="{373E4882-D90B-4D5A-AC9C-1657A4B956E8}" srcOrd="0" destOrd="0" presId="urn:microsoft.com/office/officeart/2005/8/layout/hierarchy1"/>
    <dgm:cxn modelId="{C8826E52-4550-43BB-AE0E-15F03B3834F0}" type="presOf" srcId="{E7CA8830-F917-4061-B771-CC7528B321F5}" destId="{7808ECC7-30ED-4DDB-BCA8-BEE8802F5183}" srcOrd="0" destOrd="0" presId="urn:microsoft.com/office/officeart/2005/8/layout/hierarchy1"/>
    <dgm:cxn modelId="{BC0A8BA0-32DF-474A-87CB-27F2BF039AA4}" type="presOf" srcId="{DFEB47AE-B6B0-4CD0-9B66-2617403396EF}" destId="{8C98B87E-FC81-4FAC-B7BD-CD9D83BDF1B2}" srcOrd="0" destOrd="0" presId="urn:microsoft.com/office/officeart/2005/8/layout/hierarchy1"/>
    <dgm:cxn modelId="{839E30A5-7720-4E28-B055-38318DD9ED23}" type="presOf" srcId="{68311BC8-D42F-45B3-A336-37A0086ED45E}" destId="{E6597D72-59E3-4C61-8EE1-E517EE2513FF}" srcOrd="0" destOrd="0" presId="urn:microsoft.com/office/officeart/2005/8/layout/hierarchy1"/>
    <dgm:cxn modelId="{DF086FC5-21C7-4DB8-951E-BB689234D025}" type="presOf" srcId="{79578D31-E687-478A-A872-F5C25C6F4387}" destId="{1A51F571-00C3-4DC8-9A4C-C7FF84AFC48A}" srcOrd="0" destOrd="0" presId="urn:microsoft.com/office/officeart/2005/8/layout/hierarchy1"/>
    <dgm:cxn modelId="{7D760FDE-0398-481F-A2BD-5962FBB617A2}" type="presOf" srcId="{0FE6D323-C2CF-4E0A-8885-9B0568ECE236}" destId="{9493CEE8-D5E9-4992-908E-54009B7A9B9E}" srcOrd="0" destOrd="0" presId="urn:microsoft.com/office/officeart/2005/8/layout/hierarchy1"/>
    <dgm:cxn modelId="{6870B3E0-85DC-479B-8775-6C02FD08911D}" type="presOf" srcId="{8073C2DC-89C5-4ED0-8339-D5EAE04DDDD5}" destId="{77A3EB72-A1A9-4ADC-BC6A-AE1F8E887070}" srcOrd="0" destOrd="0" presId="urn:microsoft.com/office/officeart/2005/8/layout/hierarchy1"/>
    <dgm:cxn modelId="{1B5556E8-033D-4D9A-8C24-6A1F6EC451C9}" srcId="{0FE6D323-C2CF-4E0A-8885-9B0568ECE236}" destId="{DE477115-CB4A-4A00-9D6B-011E62D6FA7F}" srcOrd="0" destOrd="0" parTransId="{F97511E8-5078-4CF1-9AB6-2B047A5A6F94}" sibTransId="{D978339C-A327-4C3B-883F-C3FE58F4FB2A}"/>
    <dgm:cxn modelId="{A3381FF2-C72C-46D3-B261-3BB3A4C10ED9}" type="presOf" srcId="{F97511E8-5078-4CF1-9AB6-2B047A5A6F94}" destId="{34CC2D9B-7EE6-495B-AD69-48126B0E6CED}" srcOrd="0" destOrd="0" presId="urn:microsoft.com/office/officeart/2005/8/layout/hierarchy1"/>
    <dgm:cxn modelId="{54A6E7FC-F4A6-4F22-AF45-B31802F91074}" type="presOf" srcId="{1AA16297-42E4-4258-8D4C-D3D0EF4891AE}" destId="{83417472-59A9-43FD-A469-0BE8FCC7897C}" srcOrd="0" destOrd="0" presId="urn:microsoft.com/office/officeart/2005/8/layout/hierarchy1"/>
    <dgm:cxn modelId="{31BBE6FD-FC54-4E12-8D5C-A8281B17A3D7}" srcId="{79578D31-E687-478A-A872-F5C25C6F4387}" destId="{E7CA8830-F917-4061-B771-CC7528B321F5}" srcOrd="1" destOrd="0" parTransId="{139E45C9-6C40-4DE4-9A39-D809E5203D3A}" sibTransId="{4CFCC174-2D0B-47D8-8341-6182959A781D}"/>
    <dgm:cxn modelId="{47EDF0F8-F922-43EC-88A7-A895A5196054}" type="presParOf" srcId="{4163378D-6F53-40CB-9C1B-1630D69852D4}" destId="{0140F115-7C64-4B52-BDD3-27BA605DC22C}" srcOrd="0" destOrd="0" presId="urn:microsoft.com/office/officeart/2005/8/layout/hierarchy1"/>
    <dgm:cxn modelId="{716C2BC6-9046-44CF-8FDC-12BD169EC352}" type="presParOf" srcId="{0140F115-7C64-4B52-BDD3-27BA605DC22C}" destId="{46A2871C-360A-4B73-9A32-C94F2E0FA8FD}" srcOrd="0" destOrd="0" presId="urn:microsoft.com/office/officeart/2005/8/layout/hierarchy1"/>
    <dgm:cxn modelId="{16570AC1-0EB8-4960-BAB7-4B1D64FB270C}" type="presParOf" srcId="{46A2871C-360A-4B73-9A32-C94F2E0FA8FD}" destId="{5AF6C3F9-8883-4CC6-AD8D-CD173ADA11F6}" srcOrd="0" destOrd="0" presId="urn:microsoft.com/office/officeart/2005/8/layout/hierarchy1"/>
    <dgm:cxn modelId="{E4E92BE3-54A3-4D62-B317-03653EF5823B}" type="presParOf" srcId="{46A2871C-360A-4B73-9A32-C94F2E0FA8FD}" destId="{1A51F571-00C3-4DC8-9A4C-C7FF84AFC48A}" srcOrd="1" destOrd="0" presId="urn:microsoft.com/office/officeart/2005/8/layout/hierarchy1"/>
    <dgm:cxn modelId="{3477D5DD-4A9B-45AD-A4A5-C7954B4D9623}" type="presParOf" srcId="{0140F115-7C64-4B52-BDD3-27BA605DC22C}" destId="{3A004B61-672D-4E69-8F15-C461FB116F38}" srcOrd="1" destOrd="0" presId="urn:microsoft.com/office/officeart/2005/8/layout/hierarchy1"/>
    <dgm:cxn modelId="{7D4F4A61-008C-4061-9C00-E6DF92E3C905}" type="presParOf" srcId="{3A004B61-672D-4E69-8F15-C461FB116F38}" destId="{E6597D72-59E3-4C61-8EE1-E517EE2513FF}" srcOrd="0" destOrd="0" presId="urn:microsoft.com/office/officeart/2005/8/layout/hierarchy1"/>
    <dgm:cxn modelId="{7ABAB090-0DC0-48DC-9466-F3B91D77C464}" type="presParOf" srcId="{3A004B61-672D-4E69-8F15-C461FB116F38}" destId="{94B29F35-72FC-413C-A3AA-1DE425E8F19F}" srcOrd="1" destOrd="0" presId="urn:microsoft.com/office/officeart/2005/8/layout/hierarchy1"/>
    <dgm:cxn modelId="{CB7E3131-CE1A-43AA-9BFB-B9CA515E3F3F}" type="presParOf" srcId="{94B29F35-72FC-413C-A3AA-1DE425E8F19F}" destId="{7E28E4F9-7E56-4F8C-A951-CE6F711761FF}" srcOrd="0" destOrd="0" presId="urn:microsoft.com/office/officeart/2005/8/layout/hierarchy1"/>
    <dgm:cxn modelId="{EAD25F01-C785-40B2-B85E-252A9200BEF9}" type="presParOf" srcId="{7E28E4F9-7E56-4F8C-A951-CE6F711761FF}" destId="{2CA7FF57-91B8-472D-8F01-08365C12A586}" srcOrd="0" destOrd="0" presId="urn:microsoft.com/office/officeart/2005/8/layout/hierarchy1"/>
    <dgm:cxn modelId="{3B84A07B-6A85-4AEC-A77E-5103E649A3EA}" type="presParOf" srcId="{7E28E4F9-7E56-4F8C-A951-CE6F711761FF}" destId="{9493CEE8-D5E9-4992-908E-54009B7A9B9E}" srcOrd="1" destOrd="0" presId="urn:microsoft.com/office/officeart/2005/8/layout/hierarchy1"/>
    <dgm:cxn modelId="{2F8E5A48-3580-4A40-8BDE-97F31ED22021}" type="presParOf" srcId="{94B29F35-72FC-413C-A3AA-1DE425E8F19F}" destId="{73367054-F896-4EF0-8904-1191209A898F}" srcOrd="1" destOrd="0" presId="urn:microsoft.com/office/officeart/2005/8/layout/hierarchy1"/>
    <dgm:cxn modelId="{1537B70C-B229-4517-8DCB-9FA79732D033}" type="presParOf" srcId="{73367054-F896-4EF0-8904-1191209A898F}" destId="{34CC2D9B-7EE6-495B-AD69-48126B0E6CED}" srcOrd="0" destOrd="0" presId="urn:microsoft.com/office/officeart/2005/8/layout/hierarchy1"/>
    <dgm:cxn modelId="{BD58CBA6-1561-4111-B652-C53AAB8FC175}" type="presParOf" srcId="{73367054-F896-4EF0-8904-1191209A898F}" destId="{FC26543F-A675-45FF-B6A1-84F3670A591B}" srcOrd="1" destOrd="0" presId="urn:microsoft.com/office/officeart/2005/8/layout/hierarchy1"/>
    <dgm:cxn modelId="{589DB0C8-21DC-413D-AA17-B03FD99A996F}" type="presParOf" srcId="{FC26543F-A675-45FF-B6A1-84F3670A591B}" destId="{E7A17888-B939-4A57-87B1-9B240D6ACEBB}" srcOrd="0" destOrd="0" presId="urn:microsoft.com/office/officeart/2005/8/layout/hierarchy1"/>
    <dgm:cxn modelId="{F4D10FCC-9B78-4E8F-8A46-2695E5E4F290}" type="presParOf" srcId="{E7A17888-B939-4A57-87B1-9B240D6ACEBB}" destId="{1EE58A20-7AE0-4808-A3DF-7F5C87F55DA1}" srcOrd="0" destOrd="0" presId="urn:microsoft.com/office/officeart/2005/8/layout/hierarchy1"/>
    <dgm:cxn modelId="{1DF9F92D-FE64-4562-9856-E52EDE984EFA}" type="presParOf" srcId="{E7A17888-B939-4A57-87B1-9B240D6ACEBB}" destId="{C0FFFA5A-9F44-44B3-91CF-BE08D5413EE2}" srcOrd="1" destOrd="0" presId="urn:microsoft.com/office/officeart/2005/8/layout/hierarchy1"/>
    <dgm:cxn modelId="{D0C94E9E-9540-49E9-82D5-C4A3AB9EF0D7}" type="presParOf" srcId="{FC26543F-A675-45FF-B6A1-84F3670A591B}" destId="{B00A5E6A-C207-4D47-B808-7161F333DC33}" srcOrd="1" destOrd="0" presId="urn:microsoft.com/office/officeart/2005/8/layout/hierarchy1"/>
    <dgm:cxn modelId="{9C9BA3F7-2F74-4FD9-9263-F290F80C9BE3}" type="presParOf" srcId="{3A004B61-672D-4E69-8F15-C461FB116F38}" destId="{7C340073-5CFF-4BF9-8934-1AB4E6926948}" srcOrd="2" destOrd="0" presId="urn:microsoft.com/office/officeart/2005/8/layout/hierarchy1"/>
    <dgm:cxn modelId="{DED46A20-6F6D-47B4-8800-FABFD14766DB}" type="presParOf" srcId="{3A004B61-672D-4E69-8F15-C461FB116F38}" destId="{E78B3E04-153E-437F-AB85-2B0D417DCCC1}" srcOrd="3" destOrd="0" presId="urn:microsoft.com/office/officeart/2005/8/layout/hierarchy1"/>
    <dgm:cxn modelId="{986565F9-DA5B-42BD-B185-9FF3DCED5A5B}" type="presParOf" srcId="{E78B3E04-153E-437F-AB85-2B0D417DCCC1}" destId="{9168B057-146A-4C07-BEF3-0636F3B59F33}" srcOrd="0" destOrd="0" presId="urn:microsoft.com/office/officeart/2005/8/layout/hierarchy1"/>
    <dgm:cxn modelId="{847742D2-6D86-4FFD-A02C-992BCF90F8C0}" type="presParOf" srcId="{9168B057-146A-4C07-BEF3-0636F3B59F33}" destId="{A50976B4-D4C1-4873-BECD-2D7CA4879A06}" srcOrd="0" destOrd="0" presId="urn:microsoft.com/office/officeart/2005/8/layout/hierarchy1"/>
    <dgm:cxn modelId="{9DC9EFA6-4BFA-4A74-BD63-A7FDC5BF9CC9}" type="presParOf" srcId="{9168B057-146A-4C07-BEF3-0636F3B59F33}" destId="{7808ECC7-30ED-4DDB-BCA8-BEE8802F5183}" srcOrd="1" destOrd="0" presId="urn:microsoft.com/office/officeart/2005/8/layout/hierarchy1"/>
    <dgm:cxn modelId="{D386C003-3964-4FCB-ADDB-7420CDE99691}" type="presParOf" srcId="{E78B3E04-153E-437F-AB85-2B0D417DCCC1}" destId="{ECCF23F5-6469-42FA-B628-0688222BC84D}" srcOrd="1" destOrd="0" presId="urn:microsoft.com/office/officeart/2005/8/layout/hierarchy1"/>
    <dgm:cxn modelId="{F5A4D7AB-E876-48A6-B9A2-71F09A73B647}" type="presParOf" srcId="{ECCF23F5-6469-42FA-B628-0688222BC84D}" destId="{319C6393-E422-46CE-BFD0-3A92CDBF3574}" srcOrd="0" destOrd="0" presId="urn:microsoft.com/office/officeart/2005/8/layout/hierarchy1"/>
    <dgm:cxn modelId="{0450D667-81D5-4693-A6D0-6D2A0325AE9B}" type="presParOf" srcId="{ECCF23F5-6469-42FA-B628-0688222BC84D}" destId="{3A902801-B6BB-4509-A0DC-8CE2DAA9FB2B}" srcOrd="1" destOrd="0" presId="urn:microsoft.com/office/officeart/2005/8/layout/hierarchy1"/>
    <dgm:cxn modelId="{ECC78CD3-8368-4461-AFAB-0B651A5D2CF6}" type="presParOf" srcId="{3A902801-B6BB-4509-A0DC-8CE2DAA9FB2B}" destId="{C04D7BE4-2D45-4D4E-940F-A3A539E085C2}" srcOrd="0" destOrd="0" presId="urn:microsoft.com/office/officeart/2005/8/layout/hierarchy1"/>
    <dgm:cxn modelId="{897BD6F3-E85A-454B-8DCC-6958E3B3EF19}" type="presParOf" srcId="{C04D7BE4-2D45-4D4E-940F-A3A539E085C2}" destId="{1645D3D2-4176-4983-9361-EA2D1F7AD2D8}" srcOrd="0" destOrd="0" presId="urn:microsoft.com/office/officeart/2005/8/layout/hierarchy1"/>
    <dgm:cxn modelId="{A9102431-65CF-4172-9F25-DB64E58A9E17}" type="presParOf" srcId="{C04D7BE4-2D45-4D4E-940F-A3A539E085C2}" destId="{83417472-59A9-43FD-A469-0BE8FCC7897C}" srcOrd="1" destOrd="0" presId="urn:microsoft.com/office/officeart/2005/8/layout/hierarchy1"/>
    <dgm:cxn modelId="{95CD63AA-1061-4A20-AB80-9D35A708841A}" type="presParOf" srcId="{3A902801-B6BB-4509-A0DC-8CE2DAA9FB2B}" destId="{DBB6D0B1-37A9-4EE0-BC55-25F5B5DB0FA8}" srcOrd="1" destOrd="0" presId="urn:microsoft.com/office/officeart/2005/8/layout/hierarchy1"/>
    <dgm:cxn modelId="{59BE6A24-590A-4768-BF5B-D7D0AB30667F}" type="presParOf" srcId="{ECCF23F5-6469-42FA-B628-0688222BC84D}" destId="{9A517DBF-773E-489C-8B70-43C97EB5954E}" srcOrd="2" destOrd="0" presId="urn:microsoft.com/office/officeart/2005/8/layout/hierarchy1"/>
    <dgm:cxn modelId="{6C091815-38AA-451D-A522-F943DF39EA9E}" type="presParOf" srcId="{ECCF23F5-6469-42FA-B628-0688222BC84D}" destId="{8CA2A830-4F32-4472-97D6-9BD9D01D3A5E}" srcOrd="3" destOrd="0" presId="urn:microsoft.com/office/officeart/2005/8/layout/hierarchy1"/>
    <dgm:cxn modelId="{6431813B-6D3F-4665-A2EF-BACD351ABA34}" type="presParOf" srcId="{8CA2A830-4F32-4472-97D6-9BD9D01D3A5E}" destId="{99534B81-80C3-4332-80F5-0A6EC7AB6443}" srcOrd="0" destOrd="0" presId="urn:microsoft.com/office/officeart/2005/8/layout/hierarchy1"/>
    <dgm:cxn modelId="{F0A592E6-B605-4FC0-BCD8-02A3BCC66A63}" type="presParOf" srcId="{99534B81-80C3-4332-80F5-0A6EC7AB6443}" destId="{B9749A38-9315-4CA1-BF99-4099C437B739}" srcOrd="0" destOrd="0" presId="urn:microsoft.com/office/officeart/2005/8/layout/hierarchy1"/>
    <dgm:cxn modelId="{D239D0CC-33E7-4E2A-8089-B67FA2C04C46}" type="presParOf" srcId="{99534B81-80C3-4332-80F5-0A6EC7AB6443}" destId="{77A3EB72-A1A9-4ADC-BC6A-AE1F8E887070}" srcOrd="1" destOrd="0" presId="urn:microsoft.com/office/officeart/2005/8/layout/hierarchy1"/>
    <dgm:cxn modelId="{27A83E40-D5B9-46FA-8B6C-4BEB36C18614}" type="presParOf" srcId="{8CA2A830-4F32-4472-97D6-9BD9D01D3A5E}" destId="{44C6074F-BCD6-4B12-896A-E77E613BCB13}" srcOrd="1" destOrd="0" presId="urn:microsoft.com/office/officeart/2005/8/layout/hierarchy1"/>
    <dgm:cxn modelId="{2F716755-F1D0-4514-AB82-A869CA8B28F3}" type="presParOf" srcId="{ECCF23F5-6469-42FA-B628-0688222BC84D}" destId="{373E4882-D90B-4D5A-AC9C-1657A4B956E8}" srcOrd="4" destOrd="0" presId="urn:microsoft.com/office/officeart/2005/8/layout/hierarchy1"/>
    <dgm:cxn modelId="{9F2363EF-49AB-4EA5-A0CD-CE8C185A9326}" type="presParOf" srcId="{ECCF23F5-6469-42FA-B628-0688222BC84D}" destId="{2B3D03C3-6D3A-476C-9CF2-D62AE8537B1B}" srcOrd="5" destOrd="0" presId="urn:microsoft.com/office/officeart/2005/8/layout/hierarchy1"/>
    <dgm:cxn modelId="{493E102E-7BF5-46B9-B66D-6E291254B6BD}" type="presParOf" srcId="{2B3D03C3-6D3A-476C-9CF2-D62AE8537B1B}" destId="{A3583518-C134-4DE2-A6F4-5DCF5254D6FC}" srcOrd="0" destOrd="0" presId="urn:microsoft.com/office/officeart/2005/8/layout/hierarchy1"/>
    <dgm:cxn modelId="{DDFF026F-A68B-4FB1-8CBC-081CB0D66DD9}" type="presParOf" srcId="{A3583518-C134-4DE2-A6F4-5DCF5254D6FC}" destId="{B5030359-0629-40EC-BF64-E0FF7AC3CF25}" srcOrd="0" destOrd="0" presId="urn:microsoft.com/office/officeart/2005/8/layout/hierarchy1"/>
    <dgm:cxn modelId="{0196B9F2-6EFF-4429-B4E1-B544018E21D1}" type="presParOf" srcId="{A3583518-C134-4DE2-A6F4-5DCF5254D6FC}" destId="{8C98B87E-FC81-4FAC-B7BD-CD9D83BDF1B2}" srcOrd="1" destOrd="0" presId="urn:microsoft.com/office/officeart/2005/8/layout/hierarchy1"/>
    <dgm:cxn modelId="{38627C2E-3ADF-45A2-B755-712E5CDCD94D}" type="presParOf" srcId="{2B3D03C3-6D3A-476C-9CF2-D62AE8537B1B}" destId="{7AC70144-4E1E-40C4-8C5F-78156B8ABEC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617337-A02A-41B0-B3F7-C8CEA1A18E7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9731A1F6-1CB3-4B0E-A673-417D2AC69481}">
      <dgm:prSet phldrT="[Text]"/>
      <dgm:spPr/>
      <dgm:t>
        <a:bodyPr/>
        <a:lstStyle/>
        <a:p>
          <a:r>
            <a:rPr lang="en-US" altLang="zh-CN" dirty="0"/>
            <a:t>patent</a:t>
          </a:r>
          <a:endParaRPr lang="zh-CN" altLang="en-US" dirty="0"/>
        </a:p>
      </dgm:t>
    </dgm:pt>
    <dgm:pt modelId="{E3B00A8E-C941-4639-94B8-D8FB335E8C06}" type="parTrans" cxnId="{67E48AD2-94B5-454B-8261-9AB09376A6F2}">
      <dgm:prSet/>
      <dgm:spPr/>
      <dgm:t>
        <a:bodyPr/>
        <a:lstStyle/>
        <a:p>
          <a:endParaRPr lang="zh-CN" altLang="en-US"/>
        </a:p>
      </dgm:t>
    </dgm:pt>
    <dgm:pt modelId="{C37AC175-ED9B-483E-9B58-A7F121E89D4E}" type="sibTrans" cxnId="{67E48AD2-94B5-454B-8261-9AB09376A6F2}">
      <dgm:prSet/>
      <dgm:spPr/>
      <dgm:t>
        <a:bodyPr/>
        <a:lstStyle/>
        <a:p>
          <a:endParaRPr lang="zh-CN" altLang="en-US"/>
        </a:p>
      </dgm:t>
    </dgm:pt>
    <dgm:pt modelId="{404024FA-43DA-4FFD-B0A5-8339AEA3B758}">
      <dgm:prSet phldrT="[Text]"/>
      <dgm:spPr/>
      <dgm:t>
        <a:bodyPr/>
        <a:lstStyle/>
        <a:p>
          <a:r>
            <a:rPr lang="en-US" altLang="zh-CN" dirty="0"/>
            <a:t>Product patent</a:t>
          </a:r>
          <a:endParaRPr lang="zh-CN" altLang="en-US" dirty="0"/>
        </a:p>
      </dgm:t>
    </dgm:pt>
    <dgm:pt modelId="{D4955BAE-6CA2-400D-B6FA-EBE0F9D903BE}" type="parTrans" cxnId="{35FEF901-D662-42FD-8936-A914EDCD07D9}">
      <dgm:prSet/>
      <dgm:spPr/>
      <dgm:t>
        <a:bodyPr/>
        <a:lstStyle/>
        <a:p>
          <a:endParaRPr lang="zh-CN" altLang="en-US"/>
        </a:p>
      </dgm:t>
    </dgm:pt>
    <dgm:pt modelId="{6ADA4C9F-E073-49A1-B8AB-4479FCE2C30E}" type="sibTrans" cxnId="{35FEF901-D662-42FD-8936-A914EDCD07D9}">
      <dgm:prSet/>
      <dgm:spPr/>
      <dgm:t>
        <a:bodyPr/>
        <a:lstStyle/>
        <a:p>
          <a:endParaRPr lang="zh-CN" altLang="en-US"/>
        </a:p>
      </dgm:t>
    </dgm:pt>
    <dgm:pt modelId="{E9FC539C-897A-4E51-8410-9355015E2384}">
      <dgm:prSet phldrT="[Text]"/>
      <dgm:spPr/>
      <dgm:t>
        <a:bodyPr/>
        <a:lstStyle/>
        <a:p>
          <a:r>
            <a:rPr lang="en-US" altLang="zh-CN" dirty="0"/>
            <a:t>Process patent</a:t>
          </a:r>
          <a:endParaRPr lang="zh-CN" altLang="en-US" dirty="0"/>
        </a:p>
      </dgm:t>
    </dgm:pt>
    <dgm:pt modelId="{8A52A1A6-A46A-42D9-B65D-99C18E12787D}" type="parTrans" cxnId="{6AB03F2F-852A-45CA-A83A-F5133D52D097}">
      <dgm:prSet/>
      <dgm:spPr/>
      <dgm:t>
        <a:bodyPr/>
        <a:lstStyle/>
        <a:p>
          <a:endParaRPr lang="zh-CN" altLang="en-US"/>
        </a:p>
      </dgm:t>
    </dgm:pt>
    <dgm:pt modelId="{B492399B-FDBD-4DD2-982F-6CBA60CC8ACA}" type="sibTrans" cxnId="{6AB03F2F-852A-45CA-A83A-F5133D52D097}">
      <dgm:prSet/>
      <dgm:spPr/>
      <dgm:t>
        <a:bodyPr/>
        <a:lstStyle/>
        <a:p>
          <a:endParaRPr lang="zh-CN" altLang="en-US"/>
        </a:p>
      </dgm:t>
    </dgm:pt>
    <dgm:pt modelId="{9C4EE703-0B11-41B2-823A-B300CB1D46E9}" type="pres">
      <dgm:prSet presAssocID="{83617337-A02A-41B0-B3F7-C8CEA1A18E76}" presName="hierChild1" presStyleCnt="0">
        <dgm:presLayoutVars>
          <dgm:orgChart val="1"/>
          <dgm:chPref val="1"/>
          <dgm:dir/>
          <dgm:animOne val="branch"/>
          <dgm:animLvl val="lvl"/>
          <dgm:resizeHandles/>
        </dgm:presLayoutVars>
      </dgm:prSet>
      <dgm:spPr/>
    </dgm:pt>
    <dgm:pt modelId="{822EDCC0-513F-4482-8D46-A77868B5A4C3}" type="pres">
      <dgm:prSet presAssocID="{9731A1F6-1CB3-4B0E-A673-417D2AC69481}" presName="hierRoot1" presStyleCnt="0">
        <dgm:presLayoutVars>
          <dgm:hierBranch val="init"/>
        </dgm:presLayoutVars>
      </dgm:prSet>
      <dgm:spPr/>
    </dgm:pt>
    <dgm:pt modelId="{01E4AA86-76EF-4981-9F1A-A968C559C60F}" type="pres">
      <dgm:prSet presAssocID="{9731A1F6-1CB3-4B0E-A673-417D2AC69481}" presName="rootComposite1" presStyleCnt="0"/>
      <dgm:spPr/>
    </dgm:pt>
    <dgm:pt modelId="{566A1095-86FD-4779-B8ED-5C60BE7D66B5}" type="pres">
      <dgm:prSet presAssocID="{9731A1F6-1CB3-4B0E-A673-417D2AC69481}" presName="rootText1" presStyleLbl="node0" presStyleIdx="0" presStyleCnt="1">
        <dgm:presLayoutVars>
          <dgm:chPref val="3"/>
        </dgm:presLayoutVars>
      </dgm:prSet>
      <dgm:spPr/>
    </dgm:pt>
    <dgm:pt modelId="{49F8D463-0EA6-4541-9617-EF58A781DBEA}" type="pres">
      <dgm:prSet presAssocID="{9731A1F6-1CB3-4B0E-A673-417D2AC69481}" presName="rootConnector1" presStyleLbl="node1" presStyleIdx="0" presStyleCnt="0"/>
      <dgm:spPr/>
    </dgm:pt>
    <dgm:pt modelId="{A470B236-D692-4375-AD49-D0664D42207A}" type="pres">
      <dgm:prSet presAssocID="{9731A1F6-1CB3-4B0E-A673-417D2AC69481}" presName="hierChild2" presStyleCnt="0"/>
      <dgm:spPr/>
    </dgm:pt>
    <dgm:pt modelId="{B40896AD-D9BF-413F-82FC-D21ED7FE787F}" type="pres">
      <dgm:prSet presAssocID="{D4955BAE-6CA2-400D-B6FA-EBE0F9D903BE}" presName="Name37" presStyleLbl="parChTrans1D2" presStyleIdx="0" presStyleCnt="2"/>
      <dgm:spPr/>
    </dgm:pt>
    <dgm:pt modelId="{AA2395BE-2870-4B11-967E-CAC820C32472}" type="pres">
      <dgm:prSet presAssocID="{404024FA-43DA-4FFD-B0A5-8339AEA3B758}" presName="hierRoot2" presStyleCnt="0">
        <dgm:presLayoutVars>
          <dgm:hierBranch val="init"/>
        </dgm:presLayoutVars>
      </dgm:prSet>
      <dgm:spPr/>
    </dgm:pt>
    <dgm:pt modelId="{83E6EBDD-3EB4-4A8C-8C60-C0D997344AF8}" type="pres">
      <dgm:prSet presAssocID="{404024FA-43DA-4FFD-B0A5-8339AEA3B758}" presName="rootComposite" presStyleCnt="0"/>
      <dgm:spPr/>
    </dgm:pt>
    <dgm:pt modelId="{B9254F8F-BF9D-43A6-A54C-E281DDE85BCC}" type="pres">
      <dgm:prSet presAssocID="{404024FA-43DA-4FFD-B0A5-8339AEA3B758}" presName="rootText" presStyleLbl="node2" presStyleIdx="0" presStyleCnt="2">
        <dgm:presLayoutVars>
          <dgm:chPref val="3"/>
        </dgm:presLayoutVars>
      </dgm:prSet>
      <dgm:spPr/>
    </dgm:pt>
    <dgm:pt modelId="{3DA31653-8CFF-44A3-BD43-C859889FDE9D}" type="pres">
      <dgm:prSet presAssocID="{404024FA-43DA-4FFD-B0A5-8339AEA3B758}" presName="rootConnector" presStyleLbl="node2" presStyleIdx="0" presStyleCnt="2"/>
      <dgm:spPr/>
    </dgm:pt>
    <dgm:pt modelId="{62EE9316-90B4-414C-BB5C-B71D883AE4FA}" type="pres">
      <dgm:prSet presAssocID="{404024FA-43DA-4FFD-B0A5-8339AEA3B758}" presName="hierChild4" presStyleCnt="0"/>
      <dgm:spPr/>
    </dgm:pt>
    <dgm:pt modelId="{1FC3FA85-0617-4D77-A44F-6AB7504825B3}" type="pres">
      <dgm:prSet presAssocID="{404024FA-43DA-4FFD-B0A5-8339AEA3B758}" presName="hierChild5" presStyleCnt="0"/>
      <dgm:spPr/>
    </dgm:pt>
    <dgm:pt modelId="{E48094C0-04F6-40B9-8940-E74B4F091A2E}" type="pres">
      <dgm:prSet presAssocID="{8A52A1A6-A46A-42D9-B65D-99C18E12787D}" presName="Name37" presStyleLbl="parChTrans1D2" presStyleIdx="1" presStyleCnt="2"/>
      <dgm:spPr/>
    </dgm:pt>
    <dgm:pt modelId="{CB044EB5-F6B9-45C3-A10F-FBA651F0FA1F}" type="pres">
      <dgm:prSet presAssocID="{E9FC539C-897A-4E51-8410-9355015E2384}" presName="hierRoot2" presStyleCnt="0">
        <dgm:presLayoutVars>
          <dgm:hierBranch val="init"/>
        </dgm:presLayoutVars>
      </dgm:prSet>
      <dgm:spPr/>
    </dgm:pt>
    <dgm:pt modelId="{8E71A11D-6547-41AD-A834-531DE41FB080}" type="pres">
      <dgm:prSet presAssocID="{E9FC539C-897A-4E51-8410-9355015E2384}" presName="rootComposite" presStyleCnt="0"/>
      <dgm:spPr/>
    </dgm:pt>
    <dgm:pt modelId="{F6940354-709B-446C-A271-7DDFD8F46065}" type="pres">
      <dgm:prSet presAssocID="{E9FC539C-897A-4E51-8410-9355015E2384}" presName="rootText" presStyleLbl="node2" presStyleIdx="1" presStyleCnt="2">
        <dgm:presLayoutVars>
          <dgm:chPref val="3"/>
        </dgm:presLayoutVars>
      </dgm:prSet>
      <dgm:spPr/>
    </dgm:pt>
    <dgm:pt modelId="{43FBB97E-7210-4BA0-B90D-AA71D6FF0E29}" type="pres">
      <dgm:prSet presAssocID="{E9FC539C-897A-4E51-8410-9355015E2384}" presName="rootConnector" presStyleLbl="node2" presStyleIdx="1" presStyleCnt="2"/>
      <dgm:spPr/>
    </dgm:pt>
    <dgm:pt modelId="{0B6E5B73-D600-456B-9065-F1B21364B37A}" type="pres">
      <dgm:prSet presAssocID="{E9FC539C-897A-4E51-8410-9355015E2384}" presName="hierChild4" presStyleCnt="0"/>
      <dgm:spPr/>
    </dgm:pt>
    <dgm:pt modelId="{4B2948B7-D573-4167-B27C-2B14E7D19EC4}" type="pres">
      <dgm:prSet presAssocID="{E9FC539C-897A-4E51-8410-9355015E2384}" presName="hierChild5" presStyleCnt="0"/>
      <dgm:spPr/>
    </dgm:pt>
    <dgm:pt modelId="{11A8AA1C-AEBF-4C35-8579-42F05F34DBC1}" type="pres">
      <dgm:prSet presAssocID="{9731A1F6-1CB3-4B0E-A673-417D2AC69481}" presName="hierChild3" presStyleCnt="0"/>
      <dgm:spPr/>
    </dgm:pt>
  </dgm:ptLst>
  <dgm:cxnLst>
    <dgm:cxn modelId="{882F0600-6CB5-40A6-AA24-AD6F24EEDCA7}" type="presOf" srcId="{D4955BAE-6CA2-400D-B6FA-EBE0F9D903BE}" destId="{B40896AD-D9BF-413F-82FC-D21ED7FE787F}" srcOrd="0" destOrd="0" presId="urn:microsoft.com/office/officeart/2005/8/layout/orgChart1"/>
    <dgm:cxn modelId="{35FEF901-D662-42FD-8936-A914EDCD07D9}" srcId="{9731A1F6-1CB3-4B0E-A673-417D2AC69481}" destId="{404024FA-43DA-4FFD-B0A5-8339AEA3B758}" srcOrd="0" destOrd="0" parTransId="{D4955BAE-6CA2-400D-B6FA-EBE0F9D903BE}" sibTransId="{6ADA4C9F-E073-49A1-B8AB-4479FCE2C30E}"/>
    <dgm:cxn modelId="{6AB03F2F-852A-45CA-A83A-F5133D52D097}" srcId="{9731A1F6-1CB3-4B0E-A673-417D2AC69481}" destId="{E9FC539C-897A-4E51-8410-9355015E2384}" srcOrd="1" destOrd="0" parTransId="{8A52A1A6-A46A-42D9-B65D-99C18E12787D}" sibTransId="{B492399B-FDBD-4DD2-982F-6CBA60CC8ACA}"/>
    <dgm:cxn modelId="{51C7BC3B-E19D-4A6F-89EB-BB34A111AA40}" type="presOf" srcId="{E9FC539C-897A-4E51-8410-9355015E2384}" destId="{43FBB97E-7210-4BA0-B90D-AA71D6FF0E29}" srcOrd="1" destOrd="0" presId="urn:microsoft.com/office/officeart/2005/8/layout/orgChart1"/>
    <dgm:cxn modelId="{3709E360-861D-43DE-BA6B-E1FDB6FD6B42}" type="presOf" srcId="{404024FA-43DA-4FFD-B0A5-8339AEA3B758}" destId="{3DA31653-8CFF-44A3-BD43-C859889FDE9D}" srcOrd="1" destOrd="0" presId="urn:microsoft.com/office/officeart/2005/8/layout/orgChart1"/>
    <dgm:cxn modelId="{11CA7B7F-1F62-48DC-A9FA-CF4A2C6D16C0}" type="presOf" srcId="{9731A1F6-1CB3-4B0E-A673-417D2AC69481}" destId="{566A1095-86FD-4779-B8ED-5C60BE7D66B5}" srcOrd="0" destOrd="0" presId="urn:microsoft.com/office/officeart/2005/8/layout/orgChart1"/>
    <dgm:cxn modelId="{FC722094-DFDC-40C7-B7BC-94FE3F23F2CC}" type="presOf" srcId="{E9FC539C-897A-4E51-8410-9355015E2384}" destId="{F6940354-709B-446C-A271-7DDFD8F46065}" srcOrd="0" destOrd="0" presId="urn:microsoft.com/office/officeart/2005/8/layout/orgChart1"/>
    <dgm:cxn modelId="{9E3E3EB3-39D7-4288-A4A7-3B37B05812D2}" type="presOf" srcId="{9731A1F6-1CB3-4B0E-A673-417D2AC69481}" destId="{49F8D463-0EA6-4541-9617-EF58A781DBEA}" srcOrd="1" destOrd="0" presId="urn:microsoft.com/office/officeart/2005/8/layout/orgChart1"/>
    <dgm:cxn modelId="{EE698DB4-65BA-4A53-ADF5-B0389319C62D}" type="presOf" srcId="{8A52A1A6-A46A-42D9-B65D-99C18E12787D}" destId="{E48094C0-04F6-40B9-8940-E74B4F091A2E}" srcOrd="0" destOrd="0" presId="urn:microsoft.com/office/officeart/2005/8/layout/orgChart1"/>
    <dgm:cxn modelId="{67E48AD2-94B5-454B-8261-9AB09376A6F2}" srcId="{83617337-A02A-41B0-B3F7-C8CEA1A18E76}" destId="{9731A1F6-1CB3-4B0E-A673-417D2AC69481}" srcOrd="0" destOrd="0" parTransId="{E3B00A8E-C941-4639-94B8-D8FB335E8C06}" sibTransId="{C37AC175-ED9B-483E-9B58-A7F121E89D4E}"/>
    <dgm:cxn modelId="{C8FAA1D6-540B-442D-B33C-09CCB61EC84A}" type="presOf" srcId="{404024FA-43DA-4FFD-B0A5-8339AEA3B758}" destId="{B9254F8F-BF9D-43A6-A54C-E281DDE85BCC}" srcOrd="0" destOrd="0" presId="urn:microsoft.com/office/officeart/2005/8/layout/orgChart1"/>
    <dgm:cxn modelId="{5774AEFD-B57B-442C-8136-4588847D280A}" type="presOf" srcId="{83617337-A02A-41B0-B3F7-C8CEA1A18E76}" destId="{9C4EE703-0B11-41B2-823A-B300CB1D46E9}" srcOrd="0" destOrd="0" presId="urn:microsoft.com/office/officeart/2005/8/layout/orgChart1"/>
    <dgm:cxn modelId="{81336EF3-C8C0-4F65-BE0A-0F46C6E4E12E}" type="presParOf" srcId="{9C4EE703-0B11-41B2-823A-B300CB1D46E9}" destId="{822EDCC0-513F-4482-8D46-A77868B5A4C3}" srcOrd="0" destOrd="0" presId="urn:microsoft.com/office/officeart/2005/8/layout/orgChart1"/>
    <dgm:cxn modelId="{7C0D52EA-6960-4FB0-AEDA-539CDC58B93B}" type="presParOf" srcId="{822EDCC0-513F-4482-8D46-A77868B5A4C3}" destId="{01E4AA86-76EF-4981-9F1A-A968C559C60F}" srcOrd="0" destOrd="0" presId="urn:microsoft.com/office/officeart/2005/8/layout/orgChart1"/>
    <dgm:cxn modelId="{A143AAC2-FB6C-4F02-90E1-29ECA799D692}" type="presParOf" srcId="{01E4AA86-76EF-4981-9F1A-A968C559C60F}" destId="{566A1095-86FD-4779-B8ED-5C60BE7D66B5}" srcOrd="0" destOrd="0" presId="urn:microsoft.com/office/officeart/2005/8/layout/orgChart1"/>
    <dgm:cxn modelId="{45A7DD7B-3968-493A-8B3A-661D3898383F}" type="presParOf" srcId="{01E4AA86-76EF-4981-9F1A-A968C559C60F}" destId="{49F8D463-0EA6-4541-9617-EF58A781DBEA}" srcOrd="1" destOrd="0" presId="urn:microsoft.com/office/officeart/2005/8/layout/orgChart1"/>
    <dgm:cxn modelId="{98C3D441-9222-4C2A-A5F7-34AF3D48D727}" type="presParOf" srcId="{822EDCC0-513F-4482-8D46-A77868B5A4C3}" destId="{A470B236-D692-4375-AD49-D0664D42207A}" srcOrd="1" destOrd="0" presId="urn:microsoft.com/office/officeart/2005/8/layout/orgChart1"/>
    <dgm:cxn modelId="{47E8D365-6AB8-4D73-AC5E-C20D45102D69}" type="presParOf" srcId="{A470B236-D692-4375-AD49-D0664D42207A}" destId="{B40896AD-D9BF-413F-82FC-D21ED7FE787F}" srcOrd="0" destOrd="0" presId="urn:microsoft.com/office/officeart/2005/8/layout/orgChart1"/>
    <dgm:cxn modelId="{D683B2D9-FBD3-416B-ADB4-95D8BA0B838F}" type="presParOf" srcId="{A470B236-D692-4375-AD49-D0664D42207A}" destId="{AA2395BE-2870-4B11-967E-CAC820C32472}" srcOrd="1" destOrd="0" presId="urn:microsoft.com/office/officeart/2005/8/layout/orgChart1"/>
    <dgm:cxn modelId="{8E9EBD6D-FEFB-479F-B70B-CF527FA511E6}" type="presParOf" srcId="{AA2395BE-2870-4B11-967E-CAC820C32472}" destId="{83E6EBDD-3EB4-4A8C-8C60-C0D997344AF8}" srcOrd="0" destOrd="0" presId="urn:microsoft.com/office/officeart/2005/8/layout/orgChart1"/>
    <dgm:cxn modelId="{4546168C-F232-4055-9002-EFE10C50463F}" type="presParOf" srcId="{83E6EBDD-3EB4-4A8C-8C60-C0D997344AF8}" destId="{B9254F8F-BF9D-43A6-A54C-E281DDE85BCC}" srcOrd="0" destOrd="0" presId="urn:microsoft.com/office/officeart/2005/8/layout/orgChart1"/>
    <dgm:cxn modelId="{025AE69A-C7B8-45DB-AF27-77CC09A95E0B}" type="presParOf" srcId="{83E6EBDD-3EB4-4A8C-8C60-C0D997344AF8}" destId="{3DA31653-8CFF-44A3-BD43-C859889FDE9D}" srcOrd="1" destOrd="0" presId="urn:microsoft.com/office/officeart/2005/8/layout/orgChart1"/>
    <dgm:cxn modelId="{96C102F6-A9AE-4181-BB94-1A4C15A6FC26}" type="presParOf" srcId="{AA2395BE-2870-4B11-967E-CAC820C32472}" destId="{62EE9316-90B4-414C-BB5C-B71D883AE4FA}" srcOrd="1" destOrd="0" presId="urn:microsoft.com/office/officeart/2005/8/layout/orgChart1"/>
    <dgm:cxn modelId="{5592EF53-ED6D-4485-80A9-046B7C350F79}" type="presParOf" srcId="{AA2395BE-2870-4B11-967E-CAC820C32472}" destId="{1FC3FA85-0617-4D77-A44F-6AB7504825B3}" srcOrd="2" destOrd="0" presId="urn:microsoft.com/office/officeart/2005/8/layout/orgChart1"/>
    <dgm:cxn modelId="{DE251121-12B4-4CDD-9966-230A18870F2C}" type="presParOf" srcId="{A470B236-D692-4375-AD49-D0664D42207A}" destId="{E48094C0-04F6-40B9-8940-E74B4F091A2E}" srcOrd="2" destOrd="0" presId="urn:microsoft.com/office/officeart/2005/8/layout/orgChart1"/>
    <dgm:cxn modelId="{8015E82C-9652-4D32-ACBC-CAAEF139CEBD}" type="presParOf" srcId="{A470B236-D692-4375-AD49-D0664D42207A}" destId="{CB044EB5-F6B9-45C3-A10F-FBA651F0FA1F}" srcOrd="3" destOrd="0" presId="urn:microsoft.com/office/officeart/2005/8/layout/orgChart1"/>
    <dgm:cxn modelId="{9C8F569D-615B-4BFA-896F-96C9ADE75AEE}" type="presParOf" srcId="{CB044EB5-F6B9-45C3-A10F-FBA651F0FA1F}" destId="{8E71A11D-6547-41AD-A834-531DE41FB080}" srcOrd="0" destOrd="0" presId="urn:microsoft.com/office/officeart/2005/8/layout/orgChart1"/>
    <dgm:cxn modelId="{719A901D-9630-455B-82D7-EED510FFB6C8}" type="presParOf" srcId="{8E71A11D-6547-41AD-A834-531DE41FB080}" destId="{F6940354-709B-446C-A271-7DDFD8F46065}" srcOrd="0" destOrd="0" presId="urn:microsoft.com/office/officeart/2005/8/layout/orgChart1"/>
    <dgm:cxn modelId="{887245F8-8572-4CB4-B1C5-D6CD4764B620}" type="presParOf" srcId="{8E71A11D-6547-41AD-A834-531DE41FB080}" destId="{43FBB97E-7210-4BA0-B90D-AA71D6FF0E29}" srcOrd="1" destOrd="0" presId="urn:microsoft.com/office/officeart/2005/8/layout/orgChart1"/>
    <dgm:cxn modelId="{BCBD3B6B-E133-430D-8631-8BF3834CD38F}" type="presParOf" srcId="{CB044EB5-F6B9-45C3-A10F-FBA651F0FA1F}" destId="{0B6E5B73-D600-456B-9065-F1B21364B37A}" srcOrd="1" destOrd="0" presId="urn:microsoft.com/office/officeart/2005/8/layout/orgChart1"/>
    <dgm:cxn modelId="{976FA29D-300C-43D4-8BE9-8B49AB4FE86C}" type="presParOf" srcId="{CB044EB5-F6B9-45C3-A10F-FBA651F0FA1F}" destId="{4B2948B7-D573-4167-B27C-2B14E7D19EC4}" srcOrd="2" destOrd="0" presId="urn:microsoft.com/office/officeart/2005/8/layout/orgChart1"/>
    <dgm:cxn modelId="{F03E3846-47CA-4076-BBD4-9C62DD49F409}" type="presParOf" srcId="{822EDCC0-513F-4482-8D46-A77868B5A4C3}" destId="{11A8AA1C-AEBF-4C35-8579-42F05F34DBC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493CA2-4EB3-4C52-B6A0-DF61D3337E8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zh-CN" altLang="en-US"/>
        </a:p>
      </dgm:t>
    </dgm:pt>
    <dgm:pt modelId="{77CF4A56-C9D2-4C30-BB0F-42579033A00A}">
      <dgm:prSet phldrT="[Text]"/>
      <dgm:spPr/>
      <dgm:t>
        <a:bodyPr/>
        <a:lstStyle/>
        <a:p>
          <a:r>
            <a:rPr lang="en-US" altLang="zh-CN" dirty="0"/>
            <a:t>Utility models</a:t>
          </a:r>
          <a:endParaRPr lang="zh-CN" altLang="en-US" dirty="0"/>
        </a:p>
      </dgm:t>
    </dgm:pt>
    <dgm:pt modelId="{FD164965-17A0-4F4D-ACC7-52A46F21087B}" type="parTrans" cxnId="{8EC6F6E0-A7D3-459E-908C-C435F4D5D6D8}">
      <dgm:prSet/>
      <dgm:spPr/>
      <dgm:t>
        <a:bodyPr/>
        <a:lstStyle/>
        <a:p>
          <a:endParaRPr lang="zh-CN" altLang="en-US"/>
        </a:p>
      </dgm:t>
    </dgm:pt>
    <dgm:pt modelId="{12B1ACDC-F2F9-4BA9-A3E6-EBE501EA4492}" type="sibTrans" cxnId="{8EC6F6E0-A7D3-459E-908C-C435F4D5D6D8}">
      <dgm:prSet/>
      <dgm:spPr/>
      <dgm:t>
        <a:bodyPr/>
        <a:lstStyle/>
        <a:p>
          <a:endParaRPr lang="zh-CN" altLang="en-US"/>
        </a:p>
      </dgm:t>
    </dgm:pt>
    <dgm:pt modelId="{ED75DF2B-08A5-46B9-91B5-365449943C8D}">
      <dgm:prSet phldrT="[Text]" custT="1"/>
      <dgm:spPr/>
      <dgm:t>
        <a:bodyPr/>
        <a:lstStyle/>
        <a:p>
          <a:r>
            <a:rPr lang="en-US" altLang="zh-CN" sz="1600" dirty="0"/>
            <a:t>Inventions</a:t>
          </a:r>
          <a:endParaRPr lang="zh-CN" altLang="en-US" sz="1600" dirty="0"/>
        </a:p>
      </dgm:t>
    </dgm:pt>
    <dgm:pt modelId="{136DCCFC-3D4F-46A5-B0D8-A1C50D59A7F7}" type="parTrans" cxnId="{386BCBD5-895B-470C-811B-0339006FAD7E}">
      <dgm:prSet/>
      <dgm:spPr/>
      <dgm:t>
        <a:bodyPr/>
        <a:lstStyle/>
        <a:p>
          <a:endParaRPr lang="zh-CN" altLang="en-US"/>
        </a:p>
      </dgm:t>
    </dgm:pt>
    <dgm:pt modelId="{3C761282-08C9-46EC-B1C0-3A1564E00BA4}" type="sibTrans" cxnId="{386BCBD5-895B-470C-811B-0339006FAD7E}">
      <dgm:prSet/>
      <dgm:spPr/>
      <dgm:t>
        <a:bodyPr/>
        <a:lstStyle/>
        <a:p>
          <a:endParaRPr lang="zh-CN" altLang="en-US"/>
        </a:p>
      </dgm:t>
    </dgm:pt>
    <dgm:pt modelId="{C86DFD6B-D5B2-4054-99A7-27486FBC9120}">
      <dgm:prSet phldrT="[Text]"/>
      <dgm:spPr/>
      <dgm:t>
        <a:bodyPr/>
        <a:lstStyle/>
        <a:p>
          <a:r>
            <a:rPr lang="en-US" altLang="zh-CN" dirty="0"/>
            <a:t>Designs </a:t>
          </a:r>
          <a:endParaRPr lang="zh-CN" altLang="en-US" dirty="0"/>
        </a:p>
      </dgm:t>
    </dgm:pt>
    <dgm:pt modelId="{B5596AB2-CDDC-49E7-8CC6-E3AF1A917ACA}" type="parTrans" cxnId="{413D461A-8CFB-40D1-8237-664E77B68DE5}">
      <dgm:prSet/>
      <dgm:spPr/>
      <dgm:t>
        <a:bodyPr/>
        <a:lstStyle/>
        <a:p>
          <a:endParaRPr lang="zh-CN" altLang="en-US"/>
        </a:p>
      </dgm:t>
    </dgm:pt>
    <dgm:pt modelId="{553F6A28-0678-42BB-9FCE-12B88A43EF76}" type="sibTrans" cxnId="{413D461A-8CFB-40D1-8237-664E77B68DE5}">
      <dgm:prSet/>
      <dgm:spPr/>
      <dgm:t>
        <a:bodyPr/>
        <a:lstStyle/>
        <a:p>
          <a:endParaRPr lang="zh-CN" altLang="en-US"/>
        </a:p>
      </dgm:t>
    </dgm:pt>
    <dgm:pt modelId="{0D3A1CD2-7229-4CDA-8E44-E1D23CA84E7E}">
      <dgm:prSet phldrT="[Text]"/>
      <dgm:spPr/>
      <dgm:t>
        <a:bodyPr/>
        <a:lstStyle/>
        <a:p>
          <a:r>
            <a:rPr lang="en-US" altLang="zh-CN" dirty="0"/>
            <a:t>Chinese patents</a:t>
          </a:r>
          <a:endParaRPr lang="zh-CN" altLang="en-US" dirty="0"/>
        </a:p>
      </dgm:t>
    </dgm:pt>
    <dgm:pt modelId="{5A255873-6D57-414B-BA5F-1CE6A40F13B4}" type="parTrans" cxnId="{1B6B7653-DBFB-43C6-983E-3D3EA0BE5B3A}">
      <dgm:prSet/>
      <dgm:spPr/>
      <dgm:t>
        <a:bodyPr/>
        <a:lstStyle/>
        <a:p>
          <a:endParaRPr lang="zh-CN" altLang="en-US"/>
        </a:p>
      </dgm:t>
    </dgm:pt>
    <dgm:pt modelId="{FC1A3EBD-4E49-4A3E-9FAF-1DC05B2AE680}" type="sibTrans" cxnId="{1B6B7653-DBFB-43C6-983E-3D3EA0BE5B3A}">
      <dgm:prSet/>
      <dgm:spPr/>
      <dgm:t>
        <a:bodyPr/>
        <a:lstStyle/>
        <a:p>
          <a:endParaRPr lang="zh-CN" altLang="en-US"/>
        </a:p>
      </dgm:t>
    </dgm:pt>
    <dgm:pt modelId="{70B1BCE7-0407-49A2-9EA7-DFB8ADFC277C}" type="pres">
      <dgm:prSet presAssocID="{B7493CA2-4EB3-4C52-B6A0-DF61D3337E83}" presName="Name0" presStyleCnt="0">
        <dgm:presLayoutVars>
          <dgm:chMax val="4"/>
          <dgm:resizeHandles val="exact"/>
        </dgm:presLayoutVars>
      </dgm:prSet>
      <dgm:spPr/>
    </dgm:pt>
    <dgm:pt modelId="{DF37103D-4EB5-40AB-B19F-F99BCD7F1D70}" type="pres">
      <dgm:prSet presAssocID="{B7493CA2-4EB3-4C52-B6A0-DF61D3337E83}" presName="ellipse" presStyleLbl="trBgShp" presStyleIdx="0" presStyleCnt="1"/>
      <dgm:spPr/>
    </dgm:pt>
    <dgm:pt modelId="{4577AD06-6D34-4408-9984-57B1810E3DB4}" type="pres">
      <dgm:prSet presAssocID="{B7493CA2-4EB3-4C52-B6A0-DF61D3337E83}" presName="arrow1" presStyleLbl="fgShp" presStyleIdx="0" presStyleCnt="1"/>
      <dgm:spPr/>
    </dgm:pt>
    <dgm:pt modelId="{97C39EC6-6539-477C-AD30-FA232B79AA30}" type="pres">
      <dgm:prSet presAssocID="{B7493CA2-4EB3-4C52-B6A0-DF61D3337E83}" presName="rectangle" presStyleLbl="revTx" presStyleIdx="0" presStyleCnt="1">
        <dgm:presLayoutVars>
          <dgm:bulletEnabled val="1"/>
        </dgm:presLayoutVars>
      </dgm:prSet>
      <dgm:spPr/>
    </dgm:pt>
    <dgm:pt modelId="{DDB44664-EDBB-4E28-AF0F-D11934228C17}" type="pres">
      <dgm:prSet presAssocID="{ED75DF2B-08A5-46B9-91B5-365449943C8D}" presName="item1" presStyleLbl="node1" presStyleIdx="0" presStyleCnt="3">
        <dgm:presLayoutVars>
          <dgm:bulletEnabled val="1"/>
        </dgm:presLayoutVars>
      </dgm:prSet>
      <dgm:spPr/>
    </dgm:pt>
    <dgm:pt modelId="{7D0D3187-0437-42E5-A08B-F695CFCED8ED}" type="pres">
      <dgm:prSet presAssocID="{C86DFD6B-D5B2-4054-99A7-27486FBC9120}" presName="item2" presStyleLbl="node1" presStyleIdx="1" presStyleCnt="3" custScaleX="144444" custLinFactNeighborY="-7052">
        <dgm:presLayoutVars>
          <dgm:bulletEnabled val="1"/>
        </dgm:presLayoutVars>
      </dgm:prSet>
      <dgm:spPr/>
    </dgm:pt>
    <dgm:pt modelId="{6DA034AF-BDAD-49DA-9732-55C3449A1FCD}" type="pres">
      <dgm:prSet presAssocID="{0D3A1CD2-7229-4CDA-8E44-E1D23CA84E7E}" presName="item3" presStyleLbl="node1" presStyleIdx="2" presStyleCnt="3">
        <dgm:presLayoutVars>
          <dgm:bulletEnabled val="1"/>
        </dgm:presLayoutVars>
      </dgm:prSet>
      <dgm:spPr/>
    </dgm:pt>
    <dgm:pt modelId="{8142E328-0ADE-4114-91CE-1EE93CBC3B35}" type="pres">
      <dgm:prSet presAssocID="{B7493CA2-4EB3-4C52-B6A0-DF61D3337E83}" presName="funnel" presStyleLbl="trAlignAcc1" presStyleIdx="0" presStyleCnt="1" custLinFactNeighborX="-1648" custLinFactNeighborY="4602"/>
      <dgm:spPr/>
    </dgm:pt>
  </dgm:ptLst>
  <dgm:cxnLst>
    <dgm:cxn modelId="{413D461A-8CFB-40D1-8237-664E77B68DE5}" srcId="{B7493CA2-4EB3-4C52-B6A0-DF61D3337E83}" destId="{C86DFD6B-D5B2-4054-99A7-27486FBC9120}" srcOrd="2" destOrd="0" parTransId="{B5596AB2-CDDC-49E7-8CC6-E3AF1A917ACA}" sibTransId="{553F6A28-0678-42BB-9FCE-12B88A43EF76}"/>
    <dgm:cxn modelId="{DC01FF1B-1439-4026-845E-0A875D5051ED}" type="presOf" srcId="{0D3A1CD2-7229-4CDA-8E44-E1D23CA84E7E}" destId="{97C39EC6-6539-477C-AD30-FA232B79AA30}" srcOrd="0" destOrd="0" presId="urn:microsoft.com/office/officeart/2005/8/layout/funnel1"/>
    <dgm:cxn modelId="{7998E21C-84D0-4873-9FD2-C850B8572997}" type="presOf" srcId="{C86DFD6B-D5B2-4054-99A7-27486FBC9120}" destId="{DDB44664-EDBB-4E28-AF0F-D11934228C17}" srcOrd="0" destOrd="0" presId="urn:microsoft.com/office/officeart/2005/8/layout/funnel1"/>
    <dgm:cxn modelId="{57CEA85D-1C4C-4CE7-A15B-0A6D5882F149}" type="presOf" srcId="{ED75DF2B-08A5-46B9-91B5-365449943C8D}" destId="{7D0D3187-0437-42E5-A08B-F695CFCED8ED}" srcOrd="0" destOrd="0" presId="urn:microsoft.com/office/officeart/2005/8/layout/funnel1"/>
    <dgm:cxn modelId="{1B6B7653-DBFB-43C6-983E-3D3EA0BE5B3A}" srcId="{B7493CA2-4EB3-4C52-B6A0-DF61D3337E83}" destId="{0D3A1CD2-7229-4CDA-8E44-E1D23CA84E7E}" srcOrd="3" destOrd="0" parTransId="{5A255873-6D57-414B-BA5F-1CE6A40F13B4}" sibTransId="{FC1A3EBD-4E49-4A3E-9FAF-1DC05B2AE680}"/>
    <dgm:cxn modelId="{D7651D8D-BDD1-40EF-9A79-C63EA374030A}" type="presOf" srcId="{B7493CA2-4EB3-4C52-B6A0-DF61D3337E83}" destId="{70B1BCE7-0407-49A2-9EA7-DFB8ADFC277C}" srcOrd="0" destOrd="0" presId="urn:microsoft.com/office/officeart/2005/8/layout/funnel1"/>
    <dgm:cxn modelId="{386BCBD5-895B-470C-811B-0339006FAD7E}" srcId="{B7493CA2-4EB3-4C52-B6A0-DF61D3337E83}" destId="{ED75DF2B-08A5-46B9-91B5-365449943C8D}" srcOrd="1" destOrd="0" parTransId="{136DCCFC-3D4F-46A5-B0D8-A1C50D59A7F7}" sibTransId="{3C761282-08C9-46EC-B1C0-3A1564E00BA4}"/>
    <dgm:cxn modelId="{417CA9DA-8D16-4E6B-9AC1-02A66DC15353}" type="presOf" srcId="{77CF4A56-C9D2-4C30-BB0F-42579033A00A}" destId="{6DA034AF-BDAD-49DA-9732-55C3449A1FCD}" srcOrd="0" destOrd="0" presId="urn:microsoft.com/office/officeart/2005/8/layout/funnel1"/>
    <dgm:cxn modelId="{8EC6F6E0-A7D3-459E-908C-C435F4D5D6D8}" srcId="{B7493CA2-4EB3-4C52-B6A0-DF61D3337E83}" destId="{77CF4A56-C9D2-4C30-BB0F-42579033A00A}" srcOrd="0" destOrd="0" parTransId="{FD164965-17A0-4F4D-ACC7-52A46F21087B}" sibTransId="{12B1ACDC-F2F9-4BA9-A3E6-EBE501EA4492}"/>
    <dgm:cxn modelId="{E6013BF2-A93D-4879-A769-4F52B175D228}" type="presParOf" srcId="{70B1BCE7-0407-49A2-9EA7-DFB8ADFC277C}" destId="{DF37103D-4EB5-40AB-B19F-F99BCD7F1D70}" srcOrd="0" destOrd="0" presId="urn:microsoft.com/office/officeart/2005/8/layout/funnel1"/>
    <dgm:cxn modelId="{C43715B4-3A8B-4D7C-A021-7AC088FCDFA6}" type="presParOf" srcId="{70B1BCE7-0407-49A2-9EA7-DFB8ADFC277C}" destId="{4577AD06-6D34-4408-9984-57B1810E3DB4}" srcOrd="1" destOrd="0" presId="urn:microsoft.com/office/officeart/2005/8/layout/funnel1"/>
    <dgm:cxn modelId="{72ADE7D8-2F31-482A-B62B-8E2116F834D5}" type="presParOf" srcId="{70B1BCE7-0407-49A2-9EA7-DFB8ADFC277C}" destId="{97C39EC6-6539-477C-AD30-FA232B79AA30}" srcOrd="2" destOrd="0" presId="urn:microsoft.com/office/officeart/2005/8/layout/funnel1"/>
    <dgm:cxn modelId="{2BB16228-68BC-4FCB-A730-68C1DDCAD53E}" type="presParOf" srcId="{70B1BCE7-0407-49A2-9EA7-DFB8ADFC277C}" destId="{DDB44664-EDBB-4E28-AF0F-D11934228C17}" srcOrd="3" destOrd="0" presId="urn:microsoft.com/office/officeart/2005/8/layout/funnel1"/>
    <dgm:cxn modelId="{C618787B-1EE2-4A4F-B458-45701A514B93}" type="presParOf" srcId="{70B1BCE7-0407-49A2-9EA7-DFB8ADFC277C}" destId="{7D0D3187-0437-42E5-A08B-F695CFCED8ED}" srcOrd="4" destOrd="0" presId="urn:microsoft.com/office/officeart/2005/8/layout/funnel1"/>
    <dgm:cxn modelId="{F793FDD0-6392-44B1-8339-2B9546181243}" type="presParOf" srcId="{70B1BCE7-0407-49A2-9EA7-DFB8ADFC277C}" destId="{6DA034AF-BDAD-49DA-9732-55C3449A1FCD}" srcOrd="5" destOrd="0" presId="urn:microsoft.com/office/officeart/2005/8/layout/funnel1"/>
    <dgm:cxn modelId="{C9FB2297-9454-4EE4-9781-FE6E16E408F6}" type="presParOf" srcId="{70B1BCE7-0407-49A2-9EA7-DFB8ADFC277C}" destId="{8142E328-0ADE-4114-91CE-1EE93CBC3B35}"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3036AD-A506-4C63-AFAD-E0608720C6B6}"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zh-CN" altLang="en-US"/>
        </a:p>
      </dgm:t>
    </dgm:pt>
    <dgm:pt modelId="{EA3FD7F6-0658-463E-81E9-DA1E71788FD0}">
      <dgm:prSet phldrT="[Text]"/>
      <dgm:spPr>
        <a:solidFill>
          <a:srgbClr val="FF6600"/>
        </a:solidFill>
      </dgm:spPr>
      <dgm:t>
        <a:bodyPr/>
        <a:lstStyle/>
        <a:p>
          <a:r>
            <a:rPr lang="en-US" altLang="zh-CN" dirty="0"/>
            <a:t>plant</a:t>
          </a:r>
          <a:endParaRPr lang="zh-CN" altLang="en-US" dirty="0"/>
        </a:p>
      </dgm:t>
    </dgm:pt>
    <dgm:pt modelId="{5335B968-30EE-409E-AC84-A368955BFE38}" type="parTrans" cxnId="{21025074-EF12-44AC-96FE-CF865643F0A5}">
      <dgm:prSet/>
      <dgm:spPr/>
      <dgm:t>
        <a:bodyPr/>
        <a:lstStyle/>
        <a:p>
          <a:endParaRPr lang="zh-CN" altLang="en-US"/>
        </a:p>
      </dgm:t>
    </dgm:pt>
    <dgm:pt modelId="{F5B8B280-B889-448E-8969-D4CE9FC83DE8}" type="sibTrans" cxnId="{21025074-EF12-44AC-96FE-CF865643F0A5}">
      <dgm:prSet/>
      <dgm:spPr/>
      <dgm:t>
        <a:bodyPr/>
        <a:lstStyle/>
        <a:p>
          <a:endParaRPr lang="zh-CN" altLang="en-US"/>
        </a:p>
      </dgm:t>
    </dgm:pt>
    <dgm:pt modelId="{3105B962-6B40-4914-9B13-C2382E63E574}">
      <dgm:prSet phldrT="[Text]"/>
      <dgm:spPr>
        <a:solidFill>
          <a:srgbClr val="FF6600"/>
        </a:solidFill>
      </dgm:spPr>
      <dgm:t>
        <a:bodyPr/>
        <a:lstStyle/>
        <a:p>
          <a:r>
            <a:rPr lang="en-US" altLang="zh-CN" dirty="0"/>
            <a:t>Design </a:t>
          </a:r>
          <a:endParaRPr lang="zh-CN" altLang="en-US" dirty="0"/>
        </a:p>
      </dgm:t>
    </dgm:pt>
    <dgm:pt modelId="{E670A697-E887-42F0-AA7B-3067FC868F4D}" type="parTrans" cxnId="{6DEC792A-29FA-49B1-B6E2-BDFBD17730F9}">
      <dgm:prSet/>
      <dgm:spPr/>
      <dgm:t>
        <a:bodyPr/>
        <a:lstStyle/>
        <a:p>
          <a:endParaRPr lang="zh-CN" altLang="en-US"/>
        </a:p>
      </dgm:t>
    </dgm:pt>
    <dgm:pt modelId="{C452C06B-C250-4142-A0C1-FC5C82789583}" type="sibTrans" cxnId="{6DEC792A-29FA-49B1-B6E2-BDFBD17730F9}">
      <dgm:prSet/>
      <dgm:spPr/>
      <dgm:t>
        <a:bodyPr/>
        <a:lstStyle/>
        <a:p>
          <a:endParaRPr lang="zh-CN" altLang="en-US"/>
        </a:p>
      </dgm:t>
    </dgm:pt>
    <dgm:pt modelId="{3276B404-722D-470C-8883-606D1A3D5D78}">
      <dgm:prSet phldrT="[Text]"/>
      <dgm:spPr/>
      <dgm:t>
        <a:bodyPr/>
        <a:lstStyle/>
        <a:p>
          <a:r>
            <a:rPr lang="en-US" altLang="zh-CN" dirty="0"/>
            <a:t>American law</a:t>
          </a:r>
          <a:endParaRPr lang="zh-CN" altLang="en-US" dirty="0"/>
        </a:p>
      </dgm:t>
    </dgm:pt>
    <dgm:pt modelId="{B7474BAF-3EC3-47D2-9A88-EB3A0FF1452A}" type="parTrans" cxnId="{D4207A7F-5733-4396-8ABC-A7F56ECDA96F}">
      <dgm:prSet/>
      <dgm:spPr/>
      <dgm:t>
        <a:bodyPr/>
        <a:lstStyle/>
        <a:p>
          <a:endParaRPr lang="zh-CN" altLang="en-US"/>
        </a:p>
      </dgm:t>
    </dgm:pt>
    <dgm:pt modelId="{B5CF809B-BD4D-4AD5-99E5-55071D5922AD}" type="sibTrans" cxnId="{D4207A7F-5733-4396-8ABC-A7F56ECDA96F}">
      <dgm:prSet/>
      <dgm:spPr/>
      <dgm:t>
        <a:bodyPr/>
        <a:lstStyle/>
        <a:p>
          <a:endParaRPr lang="zh-CN" altLang="en-US"/>
        </a:p>
      </dgm:t>
    </dgm:pt>
    <dgm:pt modelId="{7AE4D176-97F6-41CC-AFCA-6A0D46032939}">
      <dgm:prSet phldrT="[Text]" phldr="1"/>
      <dgm:spPr/>
      <dgm:t>
        <a:bodyPr/>
        <a:lstStyle/>
        <a:p>
          <a:endParaRPr lang="zh-CN" altLang="en-US"/>
        </a:p>
      </dgm:t>
    </dgm:pt>
    <dgm:pt modelId="{57022D92-F929-4065-BB6D-9BEA91B73AE8}" type="parTrans" cxnId="{E90F7621-151D-4E28-9186-FFB34FCC63C9}">
      <dgm:prSet/>
      <dgm:spPr/>
      <dgm:t>
        <a:bodyPr/>
        <a:lstStyle/>
        <a:p>
          <a:endParaRPr lang="zh-CN" altLang="en-US"/>
        </a:p>
      </dgm:t>
    </dgm:pt>
    <dgm:pt modelId="{14795D2D-76EE-4CF3-86A7-4FE5ACBDD986}" type="sibTrans" cxnId="{E90F7621-151D-4E28-9186-FFB34FCC63C9}">
      <dgm:prSet/>
      <dgm:spPr/>
      <dgm:t>
        <a:bodyPr/>
        <a:lstStyle/>
        <a:p>
          <a:endParaRPr lang="zh-CN" altLang="en-US"/>
        </a:p>
      </dgm:t>
    </dgm:pt>
    <dgm:pt modelId="{CA356AF9-E886-480F-A8D4-880FEEB3F43F}">
      <dgm:prSet/>
      <dgm:spPr>
        <a:solidFill>
          <a:srgbClr val="FF6600"/>
        </a:solidFill>
      </dgm:spPr>
      <dgm:t>
        <a:bodyPr/>
        <a:lstStyle/>
        <a:p>
          <a:r>
            <a:rPr lang="en-US" altLang="en-US" dirty="0"/>
            <a:t>Utility</a:t>
          </a:r>
          <a:endParaRPr lang="zh-CN" altLang="en-US" dirty="0"/>
        </a:p>
      </dgm:t>
    </dgm:pt>
    <dgm:pt modelId="{F360F21D-9EEA-43D4-9B6A-25F2CF68A0F7}" type="parTrans" cxnId="{6BB5A76D-5BE2-4F04-A2A6-04999497BD58}">
      <dgm:prSet/>
      <dgm:spPr/>
      <dgm:t>
        <a:bodyPr/>
        <a:lstStyle/>
        <a:p>
          <a:endParaRPr lang="zh-CN" altLang="en-US"/>
        </a:p>
      </dgm:t>
    </dgm:pt>
    <dgm:pt modelId="{F882ACEA-2891-42CF-9566-29CD28AEB198}" type="sibTrans" cxnId="{6BB5A76D-5BE2-4F04-A2A6-04999497BD58}">
      <dgm:prSet/>
      <dgm:spPr/>
      <dgm:t>
        <a:bodyPr/>
        <a:lstStyle/>
        <a:p>
          <a:endParaRPr lang="zh-CN" altLang="en-US"/>
        </a:p>
      </dgm:t>
    </dgm:pt>
    <dgm:pt modelId="{D70464A3-B953-4604-B0B2-1152850608C1}" type="pres">
      <dgm:prSet presAssocID="{003036AD-A506-4C63-AFAD-E0608720C6B6}" presName="Name0" presStyleCnt="0">
        <dgm:presLayoutVars>
          <dgm:chMax val="4"/>
          <dgm:resizeHandles val="exact"/>
        </dgm:presLayoutVars>
      </dgm:prSet>
      <dgm:spPr/>
    </dgm:pt>
    <dgm:pt modelId="{8FEEF698-55AA-4F70-B5CB-6A2EBE8BF2E4}" type="pres">
      <dgm:prSet presAssocID="{003036AD-A506-4C63-AFAD-E0608720C6B6}" presName="ellipse" presStyleLbl="trBgShp" presStyleIdx="0" presStyleCnt="1"/>
      <dgm:spPr/>
    </dgm:pt>
    <dgm:pt modelId="{5A5F0770-938C-414C-8557-5729CB2C56BF}" type="pres">
      <dgm:prSet presAssocID="{003036AD-A506-4C63-AFAD-E0608720C6B6}" presName="arrow1" presStyleLbl="fgShp" presStyleIdx="0" presStyleCnt="1"/>
      <dgm:spPr/>
    </dgm:pt>
    <dgm:pt modelId="{403BFE51-6D0A-4714-BD80-F6EE0C5C11AA}" type="pres">
      <dgm:prSet presAssocID="{003036AD-A506-4C63-AFAD-E0608720C6B6}" presName="rectangle" presStyleLbl="revTx" presStyleIdx="0" presStyleCnt="1">
        <dgm:presLayoutVars>
          <dgm:bulletEnabled val="1"/>
        </dgm:presLayoutVars>
      </dgm:prSet>
      <dgm:spPr/>
    </dgm:pt>
    <dgm:pt modelId="{C7311EF1-D6A3-4592-A407-47ADC8386D10}" type="pres">
      <dgm:prSet presAssocID="{3105B962-6B40-4914-9B13-C2382E63E574}" presName="item1" presStyleLbl="node1" presStyleIdx="0" presStyleCnt="3">
        <dgm:presLayoutVars>
          <dgm:bulletEnabled val="1"/>
        </dgm:presLayoutVars>
      </dgm:prSet>
      <dgm:spPr/>
    </dgm:pt>
    <dgm:pt modelId="{8ADD9800-517E-412F-9169-6CF8D9624A99}" type="pres">
      <dgm:prSet presAssocID="{CA356AF9-E886-480F-A8D4-880FEEB3F43F}" presName="item2" presStyleLbl="node1" presStyleIdx="1" presStyleCnt="3">
        <dgm:presLayoutVars>
          <dgm:bulletEnabled val="1"/>
        </dgm:presLayoutVars>
      </dgm:prSet>
      <dgm:spPr/>
    </dgm:pt>
    <dgm:pt modelId="{749B6C95-10A3-439E-ACF4-89B431700B4E}" type="pres">
      <dgm:prSet presAssocID="{3276B404-722D-470C-8883-606D1A3D5D78}" presName="item3" presStyleLbl="node1" presStyleIdx="2" presStyleCnt="3">
        <dgm:presLayoutVars>
          <dgm:bulletEnabled val="1"/>
        </dgm:presLayoutVars>
      </dgm:prSet>
      <dgm:spPr/>
    </dgm:pt>
    <dgm:pt modelId="{541F960A-D6E1-4545-8EBE-F7016BC7998B}" type="pres">
      <dgm:prSet presAssocID="{003036AD-A506-4C63-AFAD-E0608720C6B6}" presName="funnel" presStyleLbl="trAlignAcc1" presStyleIdx="0" presStyleCnt="1" custLinFactNeighborX="592" custLinFactNeighborY="2177"/>
      <dgm:spPr>
        <a:ln>
          <a:solidFill>
            <a:srgbClr val="FF3300"/>
          </a:solidFill>
        </a:ln>
      </dgm:spPr>
    </dgm:pt>
  </dgm:ptLst>
  <dgm:cxnLst>
    <dgm:cxn modelId="{94F32B18-79EC-4A42-B423-BA6B9307209B}" type="presOf" srcId="{3276B404-722D-470C-8883-606D1A3D5D78}" destId="{403BFE51-6D0A-4714-BD80-F6EE0C5C11AA}" srcOrd="0" destOrd="0" presId="urn:microsoft.com/office/officeart/2005/8/layout/funnel1"/>
    <dgm:cxn modelId="{E90F7621-151D-4E28-9186-FFB34FCC63C9}" srcId="{003036AD-A506-4C63-AFAD-E0608720C6B6}" destId="{7AE4D176-97F6-41CC-AFCA-6A0D46032939}" srcOrd="4" destOrd="0" parTransId="{57022D92-F929-4065-BB6D-9BEA91B73AE8}" sibTransId="{14795D2D-76EE-4CF3-86A7-4FE5ACBDD986}"/>
    <dgm:cxn modelId="{6DEC792A-29FA-49B1-B6E2-BDFBD17730F9}" srcId="{003036AD-A506-4C63-AFAD-E0608720C6B6}" destId="{3105B962-6B40-4914-9B13-C2382E63E574}" srcOrd="1" destOrd="0" parTransId="{E670A697-E887-42F0-AA7B-3067FC868F4D}" sibTransId="{C452C06B-C250-4142-A0C1-FC5C82789583}"/>
    <dgm:cxn modelId="{82C0A02F-E81D-402C-9BD6-E65362D1308F}" type="presOf" srcId="{3105B962-6B40-4914-9B13-C2382E63E574}" destId="{8ADD9800-517E-412F-9169-6CF8D9624A99}" srcOrd="0" destOrd="0" presId="urn:microsoft.com/office/officeart/2005/8/layout/funnel1"/>
    <dgm:cxn modelId="{6BB5A76D-5BE2-4F04-A2A6-04999497BD58}" srcId="{003036AD-A506-4C63-AFAD-E0608720C6B6}" destId="{CA356AF9-E886-480F-A8D4-880FEEB3F43F}" srcOrd="2" destOrd="0" parTransId="{F360F21D-9EEA-43D4-9B6A-25F2CF68A0F7}" sibTransId="{F882ACEA-2891-42CF-9566-29CD28AEB198}"/>
    <dgm:cxn modelId="{21025074-EF12-44AC-96FE-CF865643F0A5}" srcId="{003036AD-A506-4C63-AFAD-E0608720C6B6}" destId="{EA3FD7F6-0658-463E-81E9-DA1E71788FD0}" srcOrd="0" destOrd="0" parTransId="{5335B968-30EE-409E-AC84-A368955BFE38}" sibTransId="{F5B8B280-B889-448E-8969-D4CE9FC83DE8}"/>
    <dgm:cxn modelId="{D4207A7F-5733-4396-8ABC-A7F56ECDA96F}" srcId="{003036AD-A506-4C63-AFAD-E0608720C6B6}" destId="{3276B404-722D-470C-8883-606D1A3D5D78}" srcOrd="3" destOrd="0" parTransId="{B7474BAF-3EC3-47D2-9A88-EB3A0FF1452A}" sibTransId="{B5CF809B-BD4D-4AD5-99E5-55071D5922AD}"/>
    <dgm:cxn modelId="{EC86B88E-480C-49A5-A0B5-FD80111F73CE}" type="presOf" srcId="{EA3FD7F6-0658-463E-81E9-DA1E71788FD0}" destId="{749B6C95-10A3-439E-ACF4-89B431700B4E}" srcOrd="0" destOrd="0" presId="urn:microsoft.com/office/officeart/2005/8/layout/funnel1"/>
    <dgm:cxn modelId="{15027994-B2C7-4BA2-8AA1-A5674A4E89D9}" type="presOf" srcId="{003036AD-A506-4C63-AFAD-E0608720C6B6}" destId="{D70464A3-B953-4604-B0B2-1152850608C1}" srcOrd="0" destOrd="0" presId="urn:microsoft.com/office/officeart/2005/8/layout/funnel1"/>
    <dgm:cxn modelId="{69D45FFB-890F-4B8E-9D7A-630AEB3B9BE8}" type="presOf" srcId="{CA356AF9-E886-480F-A8D4-880FEEB3F43F}" destId="{C7311EF1-D6A3-4592-A407-47ADC8386D10}" srcOrd="0" destOrd="0" presId="urn:microsoft.com/office/officeart/2005/8/layout/funnel1"/>
    <dgm:cxn modelId="{4FA20583-390C-4EB8-A421-E405A6DC85C2}" type="presParOf" srcId="{D70464A3-B953-4604-B0B2-1152850608C1}" destId="{8FEEF698-55AA-4F70-B5CB-6A2EBE8BF2E4}" srcOrd="0" destOrd="0" presId="urn:microsoft.com/office/officeart/2005/8/layout/funnel1"/>
    <dgm:cxn modelId="{D9A66621-DF66-4F63-8BE4-53413D1DC540}" type="presParOf" srcId="{D70464A3-B953-4604-B0B2-1152850608C1}" destId="{5A5F0770-938C-414C-8557-5729CB2C56BF}" srcOrd="1" destOrd="0" presId="urn:microsoft.com/office/officeart/2005/8/layout/funnel1"/>
    <dgm:cxn modelId="{CEC5B6F1-D8DA-49E9-99D3-746752C1D625}" type="presParOf" srcId="{D70464A3-B953-4604-B0B2-1152850608C1}" destId="{403BFE51-6D0A-4714-BD80-F6EE0C5C11AA}" srcOrd="2" destOrd="0" presId="urn:microsoft.com/office/officeart/2005/8/layout/funnel1"/>
    <dgm:cxn modelId="{19083091-BD9A-40EB-9084-9908EB550EB9}" type="presParOf" srcId="{D70464A3-B953-4604-B0B2-1152850608C1}" destId="{C7311EF1-D6A3-4592-A407-47ADC8386D10}" srcOrd="3" destOrd="0" presId="urn:microsoft.com/office/officeart/2005/8/layout/funnel1"/>
    <dgm:cxn modelId="{F17E7F97-0B65-4369-A80C-DC65414363B8}" type="presParOf" srcId="{D70464A3-B953-4604-B0B2-1152850608C1}" destId="{8ADD9800-517E-412F-9169-6CF8D9624A99}" srcOrd="4" destOrd="0" presId="urn:microsoft.com/office/officeart/2005/8/layout/funnel1"/>
    <dgm:cxn modelId="{8DE71118-F7C7-4938-8110-F91AD26621D7}" type="presParOf" srcId="{D70464A3-B953-4604-B0B2-1152850608C1}" destId="{749B6C95-10A3-439E-ACF4-89B431700B4E}" srcOrd="5" destOrd="0" presId="urn:microsoft.com/office/officeart/2005/8/layout/funnel1"/>
    <dgm:cxn modelId="{FE90F327-A743-4BC5-849D-98EC04371084}" type="presParOf" srcId="{D70464A3-B953-4604-B0B2-1152850608C1}" destId="{541F960A-D6E1-4545-8EBE-F7016BC7998B}" srcOrd="6"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6BA9F2-0AF9-48FB-B6AF-89A7E719CE9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D35B7D2E-058C-4BF4-BD69-E95FD5D8E69F}">
      <dgm:prSet phldrT="[Text]"/>
      <dgm:spPr/>
      <dgm:t>
        <a:bodyPr/>
        <a:lstStyle/>
        <a:p>
          <a:r>
            <a:rPr lang="en-US" altLang="zh-CN"/>
            <a:t>Patent</a:t>
          </a:r>
          <a:endParaRPr lang="zh-CN" altLang="en-US"/>
        </a:p>
      </dgm:t>
    </dgm:pt>
    <dgm:pt modelId="{C018D22A-857B-4582-890A-B4EE2C0C3552}" type="parTrans" cxnId="{ED6BAC3F-163C-406C-8A49-6434365E4565}">
      <dgm:prSet/>
      <dgm:spPr/>
      <dgm:t>
        <a:bodyPr/>
        <a:lstStyle/>
        <a:p>
          <a:endParaRPr lang="zh-CN" altLang="en-US"/>
        </a:p>
      </dgm:t>
    </dgm:pt>
    <dgm:pt modelId="{302395A0-47AF-48B6-8BEC-1E146C6C15CD}" type="sibTrans" cxnId="{ED6BAC3F-163C-406C-8A49-6434365E4565}">
      <dgm:prSet/>
      <dgm:spPr/>
      <dgm:t>
        <a:bodyPr/>
        <a:lstStyle/>
        <a:p>
          <a:endParaRPr lang="zh-CN" altLang="en-US"/>
        </a:p>
      </dgm:t>
    </dgm:pt>
    <dgm:pt modelId="{6C43F990-1B8D-4DA9-84CB-C07D5736D93B}">
      <dgm:prSet phldrT="[Text]"/>
      <dgm:spPr/>
      <dgm:t>
        <a:bodyPr/>
        <a:lstStyle/>
        <a:p>
          <a:r>
            <a:rPr lang="en-US" altLang="zh-CN"/>
            <a:t>Patentable Subject Matter</a:t>
          </a:r>
          <a:endParaRPr lang="zh-CN" altLang="en-US"/>
        </a:p>
      </dgm:t>
    </dgm:pt>
    <dgm:pt modelId="{FAC9A0BE-0EC2-4157-B551-662BDF4E5522}" type="parTrans" cxnId="{BA113BD4-7EEE-4C3B-B348-1F1B5F659619}">
      <dgm:prSet/>
      <dgm:spPr/>
      <dgm:t>
        <a:bodyPr/>
        <a:lstStyle/>
        <a:p>
          <a:endParaRPr lang="zh-CN" altLang="en-US"/>
        </a:p>
      </dgm:t>
    </dgm:pt>
    <dgm:pt modelId="{886492F7-B1E5-4CCE-9F1A-0B106D7559F2}" type="sibTrans" cxnId="{BA113BD4-7EEE-4C3B-B348-1F1B5F659619}">
      <dgm:prSet/>
      <dgm:spPr/>
      <dgm:t>
        <a:bodyPr/>
        <a:lstStyle/>
        <a:p>
          <a:endParaRPr lang="zh-CN" altLang="en-US"/>
        </a:p>
      </dgm:t>
    </dgm:pt>
    <dgm:pt modelId="{427BBB1D-0177-428B-A6F2-8A41D1234461}">
      <dgm:prSet phldrT="[Text]"/>
      <dgm:spPr/>
      <dgm:t>
        <a:bodyPr/>
        <a:lstStyle/>
        <a:p>
          <a:r>
            <a:rPr lang="en-US" altLang="zh-CN"/>
            <a:t>novel</a:t>
          </a:r>
          <a:endParaRPr lang="zh-CN" altLang="en-US"/>
        </a:p>
      </dgm:t>
    </dgm:pt>
    <dgm:pt modelId="{94E1803A-D534-4FB2-A5BB-6EB3A1645B04}" type="parTrans" cxnId="{52491147-2715-4882-9819-8746963FA83E}">
      <dgm:prSet/>
      <dgm:spPr/>
      <dgm:t>
        <a:bodyPr/>
        <a:lstStyle/>
        <a:p>
          <a:endParaRPr lang="zh-CN" altLang="en-US"/>
        </a:p>
      </dgm:t>
    </dgm:pt>
    <dgm:pt modelId="{7CE96D51-7796-44E3-8865-D2522AE2451C}" type="sibTrans" cxnId="{52491147-2715-4882-9819-8746963FA83E}">
      <dgm:prSet/>
      <dgm:spPr/>
      <dgm:t>
        <a:bodyPr/>
        <a:lstStyle/>
        <a:p>
          <a:endParaRPr lang="zh-CN" altLang="en-US"/>
        </a:p>
      </dgm:t>
    </dgm:pt>
    <dgm:pt modelId="{41223CEF-CBFC-45B6-90A9-15AE126F401C}">
      <dgm:prSet phldrT="[Text]"/>
      <dgm:spPr/>
      <dgm:t>
        <a:bodyPr/>
        <a:lstStyle/>
        <a:p>
          <a:r>
            <a:rPr lang="en-US" altLang="zh-CN" dirty="0"/>
            <a:t>non-obvious</a:t>
          </a:r>
          <a:endParaRPr lang="zh-CN" altLang="en-US" dirty="0"/>
        </a:p>
      </dgm:t>
    </dgm:pt>
    <dgm:pt modelId="{C29D152A-0F5E-4BCD-901C-381CCEBA8CF3}" type="parTrans" cxnId="{B4F0157B-39DB-4497-8E7F-53CDA1924F55}">
      <dgm:prSet/>
      <dgm:spPr/>
      <dgm:t>
        <a:bodyPr/>
        <a:lstStyle/>
        <a:p>
          <a:endParaRPr lang="zh-CN" altLang="en-US"/>
        </a:p>
      </dgm:t>
    </dgm:pt>
    <dgm:pt modelId="{D6635E21-CB04-498D-A514-DCFB12282FC9}" type="sibTrans" cxnId="{B4F0157B-39DB-4497-8E7F-53CDA1924F55}">
      <dgm:prSet/>
      <dgm:spPr/>
      <dgm:t>
        <a:bodyPr/>
        <a:lstStyle/>
        <a:p>
          <a:endParaRPr lang="zh-CN" altLang="en-US"/>
        </a:p>
      </dgm:t>
    </dgm:pt>
    <dgm:pt modelId="{DB6D60D0-89E0-429E-9F6C-E4CC311D07B1}">
      <dgm:prSet phldrT="[Text]"/>
      <dgm:spPr/>
      <dgm:t>
        <a:bodyPr/>
        <a:lstStyle/>
        <a:p>
          <a:r>
            <a:rPr lang="en-US" altLang="zh-CN"/>
            <a:t>useful</a:t>
          </a:r>
          <a:endParaRPr lang="zh-CN" altLang="en-US"/>
        </a:p>
      </dgm:t>
    </dgm:pt>
    <dgm:pt modelId="{D7E711B8-A434-4901-8CCE-0F9254E80303}" type="parTrans" cxnId="{9A4EF04F-E886-496D-87FB-A0EDFAF7B9AA}">
      <dgm:prSet/>
      <dgm:spPr/>
      <dgm:t>
        <a:bodyPr/>
        <a:lstStyle/>
        <a:p>
          <a:endParaRPr lang="zh-CN" altLang="en-US"/>
        </a:p>
      </dgm:t>
    </dgm:pt>
    <dgm:pt modelId="{8EC722E9-7787-4209-8F32-C8DF2BBF6334}" type="sibTrans" cxnId="{9A4EF04F-E886-496D-87FB-A0EDFAF7B9AA}">
      <dgm:prSet/>
      <dgm:spPr/>
      <dgm:t>
        <a:bodyPr/>
        <a:lstStyle/>
        <a:p>
          <a:endParaRPr lang="zh-CN" altLang="en-US"/>
        </a:p>
      </dgm:t>
    </dgm:pt>
    <dgm:pt modelId="{CE735025-0A80-41F2-9214-021C2A62CA9E}" type="pres">
      <dgm:prSet presAssocID="{3F6BA9F2-0AF9-48FB-B6AF-89A7E719CE93}" presName="diagram" presStyleCnt="0">
        <dgm:presLayoutVars>
          <dgm:chMax val="1"/>
          <dgm:dir/>
          <dgm:animLvl val="ctr"/>
          <dgm:resizeHandles val="exact"/>
        </dgm:presLayoutVars>
      </dgm:prSet>
      <dgm:spPr/>
    </dgm:pt>
    <dgm:pt modelId="{6FE2FAC8-AEF1-438A-ABB2-98701FC10C9E}" type="pres">
      <dgm:prSet presAssocID="{3F6BA9F2-0AF9-48FB-B6AF-89A7E719CE93}" presName="matrix" presStyleCnt="0"/>
      <dgm:spPr/>
    </dgm:pt>
    <dgm:pt modelId="{7202329B-2698-4107-89A8-19825EDE5E5D}" type="pres">
      <dgm:prSet presAssocID="{3F6BA9F2-0AF9-48FB-B6AF-89A7E719CE93}" presName="tile1" presStyleLbl="node1" presStyleIdx="0" presStyleCnt="4" custLinFactNeighborX="-913" custLinFactNeighborY="-1325"/>
      <dgm:spPr/>
    </dgm:pt>
    <dgm:pt modelId="{BAC6025B-5085-4CE3-B921-481AA2ACC1D2}" type="pres">
      <dgm:prSet presAssocID="{3F6BA9F2-0AF9-48FB-B6AF-89A7E719CE93}" presName="tile1text" presStyleLbl="node1" presStyleIdx="0" presStyleCnt="4">
        <dgm:presLayoutVars>
          <dgm:chMax val="0"/>
          <dgm:chPref val="0"/>
          <dgm:bulletEnabled val="1"/>
        </dgm:presLayoutVars>
      </dgm:prSet>
      <dgm:spPr/>
    </dgm:pt>
    <dgm:pt modelId="{3EC0B046-10F6-46A1-9D58-D5582DED1741}" type="pres">
      <dgm:prSet presAssocID="{3F6BA9F2-0AF9-48FB-B6AF-89A7E719CE93}" presName="tile2" presStyleLbl="node1" presStyleIdx="1" presStyleCnt="4"/>
      <dgm:spPr/>
    </dgm:pt>
    <dgm:pt modelId="{889A917F-45D4-45F6-8A5B-85FF01451F57}" type="pres">
      <dgm:prSet presAssocID="{3F6BA9F2-0AF9-48FB-B6AF-89A7E719CE93}" presName="tile2text" presStyleLbl="node1" presStyleIdx="1" presStyleCnt="4">
        <dgm:presLayoutVars>
          <dgm:chMax val="0"/>
          <dgm:chPref val="0"/>
          <dgm:bulletEnabled val="1"/>
        </dgm:presLayoutVars>
      </dgm:prSet>
      <dgm:spPr/>
    </dgm:pt>
    <dgm:pt modelId="{AD9E31CE-E63E-4F9C-8424-432A4D9FA13D}" type="pres">
      <dgm:prSet presAssocID="{3F6BA9F2-0AF9-48FB-B6AF-89A7E719CE93}" presName="tile3" presStyleLbl="node1" presStyleIdx="2" presStyleCnt="4"/>
      <dgm:spPr/>
    </dgm:pt>
    <dgm:pt modelId="{D3653659-1CB1-47EA-A264-AEF356788240}" type="pres">
      <dgm:prSet presAssocID="{3F6BA9F2-0AF9-48FB-B6AF-89A7E719CE93}" presName="tile3text" presStyleLbl="node1" presStyleIdx="2" presStyleCnt="4">
        <dgm:presLayoutVars>
          <dgm:chMax val="0"/>
          <dgm:chPref val="0"/>
          <dgm:bulletEnabled val="1"/>
        </dgm:presLayoutVars>
      </dgm:prSet>
      <dgm:spPr/>
    </dgm:pt>
    <dgm:pt modelId="{EE35162A-9F3B-4BF7-837D-15ED21371D53}" type="pres">
      <dgm:prSet presAssocID="{3F6BA9F2-0AF9-48FB-B6AF-89A7E719CE93}" presName="tile4" presStyleLbl="node1" presStyleIdx="3" presStyleCnt="4"/>
      <dgm:spPr/>
    </dgm:pt>
    <dgm:pt modelId="{7E9DDE39-668B-4C0A-A3B3-0F74F3420CE1}" type="pres">
      <dgm:prSet presAssocID="{3F6BA9F2-0AF9-48FB-B6AF-89A7E719CE93}" presName="tile4text" presStyleLbl="node1" presStyleIdx="3" presStyleCnt="4">
        <dgm:presLayoutVars>
          <dgm:chMax val="0"/>
          <dgm:chPref val="0"/>
          <dgm:bulletEnabled val="1"/>
        </dgm:presLayoutVars>
      </dgm:prSet>
      <dgm:spPr/>
    </dgm:pt>
    <dgm:pt modelId="{AC59AD5C-69A4-42F9-AC1F-08583B8A9CCD}" type="pres">
      <dgm:prSet presAssocID="{3F6BA9F2-0AF9-48FB-B6AF-89A7E719CE93}" presName="centerTile" presStyleLbl="fgShp" presStyleIdx="0" presStyleCnt="1" custScaleX="114341" custScaleY="119088">
        <dgm:presLayoutVars>
          <dgm:chMax val="0"/>
          <dgm:chPref val="0"/>
        </dgm:presLayoutVars>
      </dgm:prSet>
      <dgm:spPr/>
    </dgm:pt>
  </dgm:ptLst>
  <dgm:cxnLst>
    <dgm:cxn modelId="{4487D821-F6AC-4F06-95BB-28EE5CBF2A3E}" type="presOf" srcId="{41223CEF-CBFC-45B6-90A9-15AE126F401C}" destId="{AD9E31CE-E63E-4F9C-8424-432A4D9FA13D}" srcOrd="0" destOrd="0" presId="urn:microsoft.com/office/officeart/2005/8/layout/matrix1"/>
    <dgm:cxn modelId="{D5236939-F8EE-4E0B-8EA1-ED34A4CCD421}" type="presOf" srcId="{427BBB1D-0177-428B-A6F2-8A41D1234461}" destId="{889A917F-45D4-45F6-8A5B-85FF01451F57}" srcOrd="1" destOrd="0" presId="urn:microsoft.com/office/officeart/2005/8/layout/matrix1"/>
    <dgm:cxn modelId="{5D102D3B-9C21-4ABB-BF01-F17BBEBB3BC6}" type="presOf" srcId="{41223CEF-CBFC-45B6-90A9-15AE126F401C}" destId="{D3653659-1CB1-47EA-A264-AEF356788240}" srcOrd="1" destOrd="0" presId="urn:microsoft.com/office/officeart/2005/8/layout/matrix1"/>
    <dgm:cxn modelId="{ED6BAC3F-163C-406C-8A49-6434365E4565}" srcId="{3F6BA9F2-0AF9-48FB-B6AF-89A7E719CE93}" destId="{D35B7D2E-058C-4BF4-BD69-E95FD5D8E69F}" srcOrd="0" destOrd="0" parTransId="{C018D22A-857B-4582-890A-B4EE2C0C3552}" sibTransId="{302395A0-47AF-48B6-8BEC-1E146C6C15CD}"/>
    <dgm:cxn modelId="{52491147-2715-4882-9819-8746963FA83E}" srcId="{D35B7D2E-058C-4BF4-BD69-E95FD5D8E69F}" destId="{427BBB1D-0177-428B-A6F2-8A41D1234461}" srcOrd="1" destOrd="0" parTransId="{94E1803A-D534-4FB2-A5BB-6EB3A1645B04}" sibTransId="{7CE96D51-7796-44E3-8865-D2522AE2451C}"/>
    <dgm:cxn modelId="{9A4EF04F-E886-496D-87FB-A0EDFAF7B9AA}" srcId="{D35B7D2E-058C-4BF4-BD69-E95FD5D8E69F}" destId="{DB6D60D0-89E0-429E-9F6C-E4CC311D07B1}" srcOrd="3" destOrd="0" parTransId="{D7E711B8-A434-4901-8CCE-0F9254E80303}" sibTransId="{8EC722E9-7787-4209-8F32-C8DF2BBF6334}"/>
    <dgm:cxn modelId="{F0DAF472-44BF-46D6-8F71-EB9E4BED5FCD}" type="presOf" srcId="{D35B7D2E-058C-4BF4-BD69-E95FD5D8E69F}" destId="{AC59AD5C-69A4-42F9-AC1F-08583B8A9CCD}" srcOrd="0" destOrd="0" presId="urn:microsoft.com/office/officeart/2005/8/layout/matrix1"/>
    <dgm:cxn modelId="{B4F0157B-39DB-4497-8E7F-53CDA1924F55}" srcId="{D35B7D2E-058C-4BF4-BD69-E95FD5D8E69F}" destId="{41223CEF-CBFC-45B6-90A9-15AE126F401C}" srcOrd="2" destOrd="0" parTransId="{C29D152A-0F5E-4BCD-901C-381CCEBA8CF3}" sibTransId="{D6635E21-CB04-498D-A514-DCFB12282FC9}"/>
    <dgm:cxn modelId="{F047F47C-8BDA-4F09-A96A-63F388F0A401}" type="presOf" srcId="{3F6BA9F2-0AF9-48FB-B6AF-89A7E719CE93}" destId="{CE735025-0A80-41F2-9214-021C2A62CA9E}" srcOrd="0" destOrd="0" presId="urn:microsoft.com/office/officeart/2005/8/layout/matrix1"/>
    <dgm:cxn modelId="{968F2D96-5EBA-4DDF-86E3-B3599DB76F6B}" type="presOf" srcId="{DB6D60D0-89E0-429E-9F6C-E4CC311D07B1}" destId="{EE35162A-9F3B-4BF7-837D-15ED21371D53}" srcOrd="0" destOrd="0" presId="urn:microsoft.com/office/officeart/2005/8/layout/matrix1"/>
    <dgm:cxn modelId="{EA0BD4B0-0013-40A7-8A11-3C0FE0F5B505}" type="presOf" srcId="{DB6D60D0-89E0-429E-9F6C-E4CC311D07B1}" destId="{7E9DDE39-668B-4C0A-A3B3-0F74F3420CE1}" srcOrd="1" destOrd="0" presId="urn:microsoft.com/office/officeart/2005/8/layout/matrix1"/>
    <dgm:cxn modelId="{DC36F3C0-4231-473F-8CF9-D682E76A9789}" type="presOf" srcId="{427BBB1D-0177-428B-A6F2-8A41D1234461}" destId="{3EC0B046-10F6-46A1-9D58-D5582DED1741}" srcOrd="0" destOrd="0" presId="urn:microsoft.com/office/officeart/2005/8/layout/matrix1"/>
    <dgm:cxn modelId="{730745D1-D933-43B7-B43D-F148C61BA4DA}" type="presOf" srcId="{6C43F990-1B8D-4DA9-84CB-C07D5736D93B}" destId="{7202329B-2698-4107-89A8-19825EDE5E5D}" srcOrd="0" destOrd="0" presId="urn:microsoft.com/office/officeart/2005/8/layout/matrix1"/>
    <dgm:cxn modelId="{BA113BD4-7EEE-4C3B-B348-1F1B5F659619}" srcId="{D35B7D2E-058C-4BF4-BD69-E95FD5D8E69F}" destId="{6C43F990-1B8D-4DA9-84CB-C07D5736D93B}" srcOrd="0" destOrd="0" parTransId="{FAC9A0BE-0EC2-4157-B551-662BDF4E5522}" sibTransId="{886492F7-B1E5-4CCE-9F1A-0B106D7559F2}"/>
    <dgm:cxn modelId="{805B39FA-7404-4636-BE07-CC50E6FC7F14}" type="presOf" srcId="{6C43F990-1B8D-4DA9-84CB-C07D5736D93B}" destId="{BAC6025B-5085-4CE3-B921-481AA2ACC1D2}" srcOrd="1" destOrd="0" presId="urn:microsoft.com/office/officeart/2005/8/layout/matrix1"/>
    <dgm:cxn modelId="{255C372B-29D5-4F4B-BE54-1908213AB8E6}" type="presParOf" srcId="{CE735025-0A80-41F2-9214-021C2A62CA9E}" destId="{6FE2FAC8-AEF1-438A-ABB2-98701FC10C9E}" srcOrd="0" destOrd="0" presId="urn:microsoft.com/office/officeart/2005/8/layout/matrix1"/>
    <dgm:cxn modelId="{7718F73F-CAAA-448C-B91D-E10E1D437446}" type="presParOf" srcId="{6FE2FAC8-AEF1-438A-ABB2-98701FC10C9E}" destId="{7202329B-2698-4107-89A8-19825EDE5E5D}" srcOrd="0" destOrd="0" presId="urn:microsoft.com/office/officeart/2005/8/layout/matrix1"/>
    <dgm:cxn modelId="{917EBD40-470D-4A7E-8E9D-79210FD3CBDC}" type="presParOf" srcId="{6FE2FAC8-AEF1-438A-ABB2-98701FC10C9E}" destId="{BAC6025B-5085-4CE3-B921-481AA2ACC1D2}" srcOrd="1" destOrd="0" presId="urn:microsoft.com/office/officeart/2005/8/layout/matrix1"/>
    <dgm:cxn modelId="{BE827A47-B005-4769-AE07-F26F165BD3FE}" type="presParOf" srcId="{6FE2FAC8-AEF1-438A-ABB2-98701FC10C9E}" destId="{3EC0B046-10F6-46A1-9D58-D5582DED1741}" srcOrd="2" destOrd="0" presId="urn:microsoft.com/office/officeart/2005/8/layout/matrix1"/>
    <dgm:cxn modelId="{5E344D9B-3EE6-4928-8928-076EF35D4C8B}" type="presParOf" srcId="{6FE2FAC8-AEF1-438A-ABB2-98701FC10C9E}" destId="{889A917F-45D4-45F6-8A5B-85FF01451F57}" srcOrd="3" destOrd="0" presId="urn:microsoft.com/office/officeart/2005/8/layout/matrix1"/>
    <dgm:cxn modelId="{4522DF35-7301-41C2-AA4F-FB6791F634D5}" type="presParOf" srcId="{6FE2FAC8-AEF1-438A-ABB2-98701FC10C9E}" destId="{AD9E31CE-E63E-4F9C-8424-432A4D9FA13D}" srcOrd="4" destOrd="0" presId="urn:microsoft.com/office/officeart/2005/8/layout/matrix1"/>
    <dgm:cxn modelId="{3B9FC1C2-404F-48F4-9DA7-D04F30CDB385}" type="presParOf" srcId="{6FE2FAC8-AEF1-438A-ABB2-98701FC10C9E}" destId="{D3653659-1CB1-47EA-A264-AEF356788240}" srcOrd="5" destOrd="0" presId="urn:microsoft.com/office/officeart/2005/8/layout/matrix1"/>
    <dgm:cxn modelId="{18CA965E-EC35-4063-AA1E-43883B1F281B}" type="presParOf" srcId="{6FE2FAC8-AEF1-438A-ABB2-98701FC10C9E}" destId="{EE35162A-9F3B-4BF7-837D-15ED21371D53}" srcOrd="6" destOrd="0" presId="urn:microsoft.com/office/officeart/2005/8/layout/matrix1"/>
    <dgm:cxn modelId="{796AE82F-D54E-4343-8324-CE1199C0EB3F}" type="presParOf" srcId="{6FE2FAC8-AEF1-438A-ABB2-98701FC10C9E}" destId="{7E9DDE39-668B-4C0A-A3B3-0F74F3420CE1}" srcOrd="7" destOrd="0" presId="urn:microsoft.com/office/officeart/2005/8/layout/matrix1"/>
    <dgm:cxn modelId="{4EB06826-702A-4F6A-846D-CFBE33B376E1}" type="presParOf" srcId="{CE735025-0A80-41F2-9214-021C2A62CA9E}" destId="{AC59AD5C-69A4-42F9-AC1F-08583B8A9CC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1F6661-3088-49E5-A29A-3BBB1CE9C650}"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zh-CN" altLang="en-US"/>
        </a:p>
      </dgm:t>
    </dgm:pt>
    <dgm:pt modelId="{D1508D16-8EEA-4516-90CD-10F2B7359DE6}">
      <dgm:prSet/>
      <dgm:spPr/>
      <dgm:t>
        <a:bodyPr/>
        <a:lstStyle/>
        <a:p>
          <a:r>
            <a:rPr lang="en-US" dirty="0"/>
            <a:t>Trademark </a:t>
          </a:r>
          <a:endParaRPr lang="zh-CN" dirty="0"/>
        </a:p>
      </dgm:t>
    </dgm:pt>
    <dgm:pt modelId="{CFE90E20-37A7-43DD-A8CE-B2F11FC6E753}" type="parTrans" cxnId="{A6A2AEFB-44E6-4328-8D28-B516AFFA1D84}">
      <dgm:prSet/>
      <dgm:spPr/>
      <dgm:t>
        <a:bodyPr/>
        <a:lstStyle/>
        <a:p>
          <a:endParaRPr lang="zh-CN" altLang="en-US"/>
        </a:p>
      </dgm:t>
    </dgm:pt>
    <dgm:pt modelId="{92786F7A-8BDA-4B85-8BAD-C5E89E232295}" type="sibTrans" cxnId="{A6A2AEFB-44E6-4328-8D28-B516AFFA1D84}">
      <dgm:prSet/>
      <dgm:spPr/>
      <dgm:t>
        <a:bodyPr/>
        <a:lstStyle/>
        <a:p>
          <a:endParaRPr lang="zh-CN" altLang="en-US"/>
        </a:p>
      </dgm:t>
    </dgm:pt>
    <dgm:pt modelId="{B85ADC88-1415-4B48-B818-28F791C7ACF8}">
      <dgm:prSet/>
      <dgm:spPr/>
      <dgm:t>
        <a:bodyPr/>
        <a:lstStyle/>
        <a:p>
          <a:r>
            <a:rPr lang="en-US"/>
            <a:t>Trademark</a:t>
          </a:r>
          <a:endParaRPr lang="zh-CN"/>
        </a:p>
      </dgm:t>
    </dgm:pt>
    <dgm:pt modelId="{97E6C108-3CE0-4046-91FB-6CDD8C553D38}" type="parTrans" cxnId="{782EE644-56D6-4453-97FF-2C4C40E3FE57}">
      <dgm:prSet/>
      <dgm:spPr/>
      <dgm:t>
        <a:bodyPr/>
        <a:lstStyle/>
        <a:p>
          <a:endParaRPr lang="zh-CN" altLang="en-US"/>
        </a:p>
      </dgm:t>
    </dgm:pt>
    <dgm:pt modelId="{E3E51C04-BBAE-464E-A638-835DF7AB8914}" type="sibTrans" cxnId="{782EE644-56D6-4453-97FF-2C4C40E3FE57}">
      <dgm:prSet/>
      <dgm:spPr/>
      <dgm:t>
        <a:bodyPr/>
        <a:lstStyle/>
        <a:p>
          <a:endParaRPr lang="zh-CN" altLang="en-US"/>
        </a:p>
      </dgm:t>
    </dgm:pt>
    <dgm:pt modelId="{DF9D7163-EF89-4B1B-8FF3-68BC1CAD7FD2}">
      <dgm:prSet/>
      <dgm:spPr/>
      <dgm:t>
        <a:bodyPr/>
        <a:lstStyle/>
        <a:p>
          <a:r>
            <a:rPr lang="en-US" dirty="0"/>
            <a:t>Trade name</a:t>
          </a:r>
          <a:endParaRPr lang="zh-CN" dirty="0"/>
        </a:p>
      </dgm:t>
    </dgm:pt>
    <dgm:pt modelId="{4B4A0DAE-319F-4A1A-9FFD-A3D5E33D31AC}" type="parTrans" cxnId="{CB8327A1-9848-4459-90C0-109E521CA3EC}">
      <dgm:prSet/>
      <dgm:spPr/>
      <dgm:t>
        <a:bodyPr/>
        <a:lstStyle/>
        <a:p>
          <a:endParaRPr lang="zh-CN" altLang="en-US"/>
        </a:p>
      </dgm:t>
    </dgm:pt>
    <dgm:pt modelId="{844163B7-D189-4F52-85AF-A7325D0AB90B}" type="sibTrans" cxnId="{CB8327A1-9848-4459-90C0-109E521CA3EC}">
      <dgm:prSet/>
      <dgm:spPr>
        <a:solidFill>
          <a:srgbClr val="FF6600">
            <a:alpha val="90000"/>
          </a:srgbClr>
        </a:solidFill>
      </dgm:spPr>
      <dgm:t>
        <a:bodyPr/>
        <a:lstStyle/>
        <a:p>
          <a:r>
            <a:rPr lang="en-US" altLang="zh-CN" dirty="0"/>
            <a:t>PepsiCo, Inc.</a:t>
          </a:r>
          <a:endParaRPr lang="zh-CN" altLang="en-US" dirty="0"/>
        </a:p>
      </dgm:t>
    </dgm:pt>
    <dgm:pt modelId="{F5395823-6CC9-49AD-AEF1-3A971F0BB09D}">
      <dgm:prSet/>
      <dgm:spPr/>
      <dgm:t>
        <a:bodyPr/>
        <a:lstStyle/>
        <a:p>
          <a:r>
            <a:rPr lang="en-US"/>
            <a:t>Service mark</a:t>
          </a:r>
          <a:endParaRPr lang="zh-CN"/>
        </a:p>
      </dgm:t>
    </dgm:pt>
    <dgm:pt modelId="{ABDC4ACD-7AC9-440C-B102-D495995CCAED}" type="parTrans" cxnId="{3F22C74A-D8EC-4C47-B699-2A0CCF111ECE}">
      <dgm:prSet/>
      <dgm:spPr/>
      <dgm:t>
        <a:bodyPr/>
        <a:lstStyle/>
        <a:p>
          <a:endParaRPr lang="zh-CN" altLang="en-US"/>
        </a:p>
      </dgm:t>
    </dgm:pt>
    <dgm:pt modelId="{D50B3F28-7A0D-4A3C-B362-9D552AFC1961}" type="sibTrans" cxnId="{3F22C74A-D8EC-4C47-B699-2A0CCF111ECE}">
      <dgm:prSet/>
      <dgm:spPr>
        <a:blipFill rotWithShape="0">
          <a:blip xmlns:r="http://schemas.openxmlformats.org/officeDocument/2006/relationships" r:embed="rId1"/>
          <a:srcRect/>
          <a:stretch>
            <a:fillRect l="-17000" r="-17000"/>
          </a:stretch>
        </a:blipFill>
      </dgm:spPr>
      <dgm:t>
        <a:bodyPr/>
        <a:lstStyle/>
        <a:p>
          <a:endParaRPr lang="zh-CN" altLang="en-US"/>
        </a:p>
      </dgm:t>
    </dgm:pt>
    <dgm:pt modelId="{9ED90F57-5BF5-4A29-AD96-2CE9E87DB4A1}">
      <dgm:prSet/>
      <dgm:spPr/>
      <dgm:t>
        <a:bodyPr/>
        <a:lstStyle/>
        <a:p>
          <a:r>
            <a:rPr lang="en-US"/>
            <a:t>Collective mark</a:t>
          </a:r>
          <a:endParaRPr lang="zh-CN"/>
        </a:p>
      </dgm:t>
    </dgm:pt>
    <dgm:pt modelId="{C922323B-11CA-4F50-BFB1-3E38D4F2508A}" type="parTrans" cxnId="{F903ABB3-F2B9-4030-9709-2A588337265D}">
      <dgm:prSet/>
      <dgm:spPr/>
      <dgm:t>
        <a:bodyPr/>
        <a:lstStyle/>
        <a:p>
          <a:endParaRPr lang="zh-CN" altLang="en-US"/>
        </a:p>
      </dgm:t>
    </dgm:pt>
    <dgm:pt modelId="{F62B5BE6-CC45-40D3-9DD8-13D31A452B11}" type="sibTrans" cxnId="{F903ABB3-F2B9-4030-9709-2A588337265D}">
      <dgm:prSet/>
      <dgm:spPr/>
      <dgm:t>
        <a:bodyPr/>
        <a:lstStyle/>
        <a:p>
          <a:endParaRPr lang="zh-CN" altLang="en-US"/>
        </a:p>
      </dgm:t>
    </dgm:pt>
    <dgm:pt modelId="{C9B60013-0A11-4F8C-8128-47039B5967A8}">
      <dgm:prSet/>
      <dgm:spPr/>
      <dgm:t>
        <a:bodyPr/>
        <a:lstStyle/>
        <a:p>
          <a:r>
            <a:rPr lang="en-US"/>
            <a:t>Certification mark</a:t>
          </a:r>
          <a:endParaRPr lang="zh-CN"/>
        </a:p>
      </dgm:t>
    </dgm:pt>
    <dgm:pt modelId="{E8B2B201-7DB8-4F5E-AC92-83EF5AB28C72}" type="parTrans" cxnId="{7C3BBB1A-5B0F-4489-8F7E-644F521BFDE8}">
      <dgm:prSet/>
      <dgm:spPr/>
      <dgm:t>
        <a:bodyPr/>
        <a:lstStyle/>
        <a:p>
          <a:endParaRPr lang="zh-CN" altLang="en-US"/>
        </a:p>
      </dgm:t>
    </dgm:pt>
    <dgm:pt modelId="{339A2198-3AA2-43B4-97ED-E73BBF03BC2B}" type="sibTrans" cxnId="{7C3BBB1A-5B0F-4489-8F7E-644F521BFDE8}">
      <dgm:prSet/>
      <dgm:spPr/>
      <dgm:t>
        <a:bodyPr/>
        <a:lstStyle/>
        <a:p>
          <a:endParaRPr lang="zh-CN" altLang="en-US"/>
        </a:p>
      </dgm:t>
    </dgm:pt>
    <dgm:pt modelId="{222AB509-5F65-4C08-AC9B-A9855B19918B}" type="pres">
      <dgm:prSet presAssocID="{631F6661-3088-49E5-A29A-3BBB1CE9C650}" presName="hierChild1" presStyleCnt="0">
        <dgm:presLayoutVars>
          <dgm:orgChart val="1"/>
          <dgm:chPref val="1"/>
          <dgm:dir/>
          <dgm:animOne val="branch"/>
          <dgm:animLvl val="lvl"/>
          <dgm:resizeHandles/>
        </dgm:presLayoutVars>
      </dgm:prSet>
      <dgm:spPr/>
    </dgm:pt>
    <dgm:pt modelId="{0B930EBA-E19B-4BE2-A9C0-26306922DAE0}" type="pres">
      <dgm:prSet presAssocID="{D1508D16-8EEA-4516-90CD-10F2B7359DE6}" presName="hierRoot1" presStyleCnt="0">
        <dgm:presLayoutVars>
          <dgm:hierBranch val="init"/>
        </dgm:presLayoutVars>
      </dgm:prSet>
      <dgm:spPr/>
    </dgm:pt>
    <dgm:pt modelId="{1DD6AA84-75B7-4005-AE66-EAB655CA041B}" type="pres">
      <dgm:prSet presAssocID="{D1508D16-8EEA-4516-90CD-10F2B7359DE6}" presName="rootComposite1" presStyleCnt="0"/>
      <dgm:spPr/>
    </dgm:pt>
    <dgm:pt modelId="{2EBB778B-0CFD-465B-B380-3304AE32853E}" type="pres">
      <dgm:prSet presAssocID="{D1508D16-8EEA-4516-90CD-10F2B7359DE6}" presName="rootText1" presStyleLbl="node0" presStyleIdx="0" presStyleCnt="1">
        <dgm:presLayoutVars>
          <dgm:chMax/>
          <dgm:chPref val="3"/>
        </dgm:presLayoutVars>
      </dgm:prSet>
      <dgm:spPr/>
    </dgm:pt>
    <dgm:pt modelId="{16C4B4CB-1361-4681-87E0-607EA2C03CE3}" type="pres">
      <dgm:prSet presAssocID="{D1508D16-8EEA-4516-90CD-10F2B7359DE6}" presName="titleText1" presStyleLbl="fgAcc0" presStyleIdx="0" presStyleCnt="1">
        <dgm:presLayoutVars>
          <dgm:chMax val="0"/>
          <dgm:chPref val="0"/>
        </dgm:presLayoutVars>
      </dgm:prSet>
      <dgm:spPr/>
    </dgm:pt>
    <dgm:pt modelId="{158B1ECB-E787-4391-8700-A0D3FA93D769}" type="pres">
      <dgm:prSet presAssocID="{D1508D16-8EEA-4516-90CD-10F2B7359DE6}" presName="rootConnector1" presStyleLbl="node1" presStyleIdx="0" presStyleCnt="5"/>
      <dgm:spPr/>
    </dgm:pt>
    <dgm:pt modelId="{2AD521FC-DA2B-4C4B-BA2E-6B87D08D8BF9}" type="pres">
      <dgm:prSet presAssocID="{D1508D16-8EEA-4516-90CD-10F2B7359DE6}" presName="hierChild2" presStyleCnt="0"/>
      <dgm:spPr/>
    </dgm:pt>
    <dgm:pt modelId="{06C37CA1-238B-43BE-B071-3F6EC09C87FF}" type="pres">
      <dgm:prSet presAssocID="{97E6C108-3CE0-4046-91FB-6CDD8C553D38}" presName="Name37" presStyleLbl="parChTrans1D2" presStyleIdx="0" presStyleCnt="5"/>
      <dgm:spPr/>
    </dgm:pt>
    <dgm:pt modelId="{4B0CE3E9-5754-4E63-97A3-29BA52DD1C5D}" type="pres">
      <dgm:prSet presAssocID="{B85ADC88-1415-4B48-B818-28F791C7ACF8}" presName="hierRoot2" presStyleCnt="0">
        <dgm:presLayoutVars>
          <dgm:hierBranch val="init"/>
        </dgm:presLayoutVars>
      </dgm:prSet>
      <dgm:spPr/>
    </dgm:pt>
    <dgm:pt modelId="{D96655EE-88B6-4878-ADA6-1FC93965E624}" type="pres">
      <dgm:prSet presAssocID="{B85ADC88-1415-4B48-B818-28F791C7ACF8}" presName="rootComposite" presStyleCnt="0"/>
      <dgm:spPr/>
    </dgm:pt>
    <dgm:pt modelId="{EC9A4B98-F3BF-4BAF-B092-273BD50CCCF3}" type="pres">
      <dgm:prSet presAssocID="{B85ADC88-1415-4B48-B818-28F791C7ACF8}" presName="rootText" presStyleLbl="node1" presStyleIdx="0" presStyleCnt="5">
        <dgm:presLayoutVars>
          <dgm:chMax/>
          <dgm:chPref val="3"/>
        </dgm:presLayoutVars>
      </dgm:prSet>
      <dgm:spPr/>
    </dgm:pt>
    <dgm:pt modelId="{A88C33DB-7218-452D-B260-C407AC9B753C}" type="pres">
      <dgm:prSet presAssocID="{B85ADC88-1415-4B48-B818-28F791C7ACF8}" presName="titleText2" presStyleLbl="fgAcc1" presStyleIdx="0" presStyleCnt="5">
        <dgm:presLayoutVars>
          <dgm:chMax val="0"/>
          <dgm:chPref val="0"/>
        </dgm:presLayoutVars>
      </dgm:prSet>
      <dgm:spPr/>
    </dgm:pt>
    <dgm:pt modelId="{D8B662B8-0095-4A85-8CEE-2C62E1410352}" type="pres">
      <dgm:prSet presAssocID="{B85ADC88-1415-4B48-B818-28F791C7ACF8}" presName="rootConnector" presStyleLbl="node2" presStyleIdx="0" presStyleCnt="0"/>
      <dgm:spPr/>
    </dgm:pt>
    <dgm:pt modelId="{F9BF3AFC-91F5-43D9-9322-FDCB99EB4FB9}" type="pres">
      <dgm:prSet presAssocID="{B85ADC88-1415-4B48-B818-28F791C7ACF8}" presName="hierChild4" presStyleCnt="0"/>
      <dgm:spPr/>
    </dgm:pt>
    <dgm:pt modelId="{A23B396E-E17F-4561-9645-2937629C621D}" type="pres">
      <dgm:prSet presAssocID="{B85ADC88-1415-4B48-B818-28F791C7ACF8}" presName="hierChild5" presStyleCnt="0"/>
      <dgm:spPr/>
    </dgm:pt>
    <dgm:pt modelId="{2CE58044-EDF8-46A5-BD11-51A6CAEFA565}" type="pres">
      <dgm:prSet presAssocID="{4B4A0DAE-319F-4A1A-9FFD-A3D5E33D31AC}" presName="Name37" presStyleLbl="parChTrans1D2" presStyleIdx="1" presStyleCnt="5"/>
      <dgm:spPr/>
    </dgm:pt>
    <dgm:pt modelId="{4AE9CE66-344C-41FC-91B4-131B7F332A80}" type="pres">
      <dgm:prSet presAssocID="{DF9D7163-EF89-4B1B-8FF3-68BC1CAD7FD2}" presName="hierRoot2" presStyleCnt="0">
        <dgm:presLayoutVars>
          <dgm:hierBranch val="init"/>
        </dgm:presLayoutVars>
      </dgm:prSet>
      <dgm:spPr/>
    </dgm:pt>
    <dgm:pt modelId="{C2BD5ADA-6E77-44E2-86B6-5A467C1C2FBE}" type="pres">
      <dgm:prSet presAssocID="{DF9D7163-EF89-4B1B-8FF3-68BC1CAD7FD2}" presName="rootComposite" presStyleCnt="0"/>
      <dgm:spPr/>
    </dgm:pt>
    <dgm:pt modelId="{21A9D51E-9C49-463C-80B1-6854439E8576}" type="pres">
      <dgm:prSet presAssocID="{DF9D7163-EF89-4B1B-8FF3-68BC1CAD7FD2}" presName="rootText" presStyleLbl="node1" presStyleIdx="1" presStyleCnt="5">
        <dgm:presLayoutVars>
          <dgm:chMax/>
          <dgm:chPref val="3"/>
        </dgm:presLayoutVars>
      </dgm:prSet>
      <dgm:spPr/>
    </dgm:pt>
    <dgm:pt modelId="{DB93BB4E-7DAB-4720-A4B6-8792DD0283F7}" type="pres">
      <dgm:prSet presAssocID="{DF9D7163-EF89-4B1B-8FF3-68BC1CAD7FD2}" presName="titleText2" presStyleLbl="fgAcc1" presStyleIdx="1" presStyleCnt="5" custScaleX="108686" custScaleY="194763" custLinFactNeighborX="2474" custLinFactNeighborY="81223">
        <dgm:presLayoutVars>
          <dgm:chMax val="0"/>
          <dgm:chPref val="0"/>
        </dgm:presLayoutVars>
      </dgm:prSet>
      <dgm:spPr/>
    </dgm:pt>
    <dgm:pt modelId="{B3DFD27E-427E-4D48-9A26-46A05565F1CE}" type="pres">
      <dgm:prSet presAssocID="{DF9D7163-EF89-4B1B-8FF3-68BC1CAD7FD2}" presName="rootConnector" presStyleLbl="node2" presStyleIdx="0" presStyleCnt="0"/>
      <dgm:spPr/>
    </dgm:pt>
    <dgm:pt modelId="{A7722F71-7123-4131-976A-C00564E2D318}" type="pres">
      <dgm:prSet presAssocID="{DF9D7163-EF89-4B1B-8FF3-68BC1CAD7FD2}" presName="hierChild4" presStyleCnt="0"/>
      <dgm:spPr/>
    </dgm:pt>
    <dgm:pt modelId="{20817CFA-BB6C-4150-95F2-9C38BCC336D4}" type="pres">
      <dgm:prSet presAssocID="{DF9D7163-EF89-4B1B-8FF3-68BC1CAD7FD2}" presName="hierChild5" presStyleCnt="0"/>
      <dgm:spPr/>
    </dgm:pt>
    <dgm:pt modelId="{7E4EAC59-727B-49E4-9644-865C17E5C201}" type="pres">
      <dgm:prSet presAssocID="{ABDC4ACD-7AC9-440C-B102-D495995CCAED}" presName="Name37" presStyleLbl="parChTrans1D2" presStyleIdx="2" presStyleCnt="5"/>
      <dgm:spPr/>
    </dgm:pt>
    <dgm:pt modelId="{8460A3DD-00A9-48D8-B9DD-734F9FBD5363}" type="pres">
      <dgm:prSet presAssocID="{F5395823-6CC9-49AD-AEF1-3A971F0BB09D}" presName="hierRoot2" presStyleCnt="0">
        <dgm:presLayoutVars>
          <dgm:hierBranch val="init"/>
        </dgm:presLayoutVars>
      </dgm:prSet>
      <dgm:spPr/>
    </dgm:pt>
    <dgm:pt modelId="{2FB384F7-1469-4180-9366-D8DF1D4EB4B4}" type="pres">
      <dgm:prSet presAssocID="{F5395823-6CC9-49AD-AEF1-3A971F0BB09D}" presName="rootComposite" presStyleCnt="0"/>
      <dgm:spPr/>
    </dgm:pt>
    <dgm:pt modelId="{F6EB563A-E261-42B0-A95E-C811DA644B02}" type="pres">
      <dgm:prSet presAssocID="{F5395823-6CC9-49AD-AEF1-3A971F0BB09D}" presName="rootText" presStyleLbl="node1" presStyleIdx="2" presStyleCnt="5">
        <dgm:presLayoutVars>
          <dgm:chMax/>
          <dgm:chPref val="3"/>
        </dgm:presLayoutVars>
      </dgm:prSet>
      <dgm:spPr/>
    </dgm:pt>
    <dgm:pt modelId="{9F0AD7DC-82FF-4186-97A2-03856860145C}" type="pres">
      <dgm:prSet presAssocID="{F5395823-6CC9-49AD-AEF1-3A971F0BB09D}" presName="titleText2" presStyleLbl="fgAcc1" presStyleIdx="2" presStyleCnt="5" custScaleY="422611" custLinFactY="100000" custLinFactNeighborX="-2901" custLinFactNeighborY="120323">
        <dgm:presLayoutVars>
          <dgm:chMax val="0"/>
          <dgm:chPref val="0"/>
        </dgm:presLayoutVars>
      </dgm:prSet>
      <dgm:spPr/>
    </dgm:pt>
    <dgm:pt modelId="{0A0625BD-1142-44BE-8D92-0B1B34E1D7B3}" type="pres">
      <dgm:prSet presAssocID="{F5395823-6CC9-49AD-AEF1-3A971F0BB09D}" presName="rootConnector" presStyleLbl="node2" presStyleIdx="0" presStyleCnt="0"/>
      <dgm:spPr/>
    </dgm:pt>
    <dgm:pt modelId="{A9A1602F-21CD-465B-903E-BF73342C1CCB}" type="pres">
      <dgm:prSet presAssocID="{F5395823-6CC9-49AD-AEF1-3A971F0BB09D}" presName="hierChild4" presStyleCnt="0"/>
      <dgm:spPr/>
    </dgm:pt>
    <dgm:pt modelId="{B0009A7D-5620-4AB3-9E3D-673D38C61C71}" type="pres">
      <dgm:prSet presAssocID="{F5395823-6CC9-49AD-AEF1-3A971F0BB09D}" presName="hierChild5" presStyleCnt="0"/>
      <dgm:spPr/>
    </dgm:pt>
    <dgm:pt modelId="{8EF9373F-2616-46B0-B0CB-BD7D1962343B}" type="pres">
      <dgm:prSet presAssocID="{C922323B-11CA-4F50-BFB1-3E38D4F2508A}" presName="Name37" presStyleLbl="parChTrans1D2" presStyleIdx="3" presStyleCnt="5"/>
      <dgm:spPr/>
    </dgm:pt>
    <dgm:pt modelId="{822CB2E8-6A72-42D7-962F-3D7C928AA47C}" type="pres">
      <dgm:prSet presAssocID="{9ED90F57-5BF5-4A29-AD96-2CE9E87DB4A1}" presName="hierRoot2" presStyleCnt="0">
        <dgm:presLayoutVars>
          <dgm:hierBranch val="init"/>
        </dgm:presLayoutVars>
      </dgm:prSet>
      <dgm:spPr/>
    </dgm:pt>
    <dgm:pt modelId="{9B7DDCA2-3664-4B07-8586-67C02398D2BF}" type="pres">
      <dgm:prSet presAssocID="{9ED90F57-5BF5-4A29-AD96-2CE9E87DB4A1}" presName="rootComposite" presStyleCnt="0"/>
      <dgm:spPr/>
    </dgm:pt>
    <dgm:pt modelId="{AE3BA0B5-C260-4576-AEE0-8195F6C59501}" type="pres">
      <dgm:prSet presAssocID="{9ED90F57-5BF5-4A29-AD96-2CE9E87DB4A1}" presName="rootText" presStyleLbl="node1" presStyleIdx="3" presStyleCnt="5">
        <dgm:presLayoutVars>
          <dgm:chMax/>
          <dgm:chPref val="3"/>
        </dgm:presLayoutVars>
      </dgm:prSet>
      <dgm:spPr/>
    </dgm:pt>
    <dgm:pt modelId="{D1AE6A3B-6E9B-4C09-B4D8-F842591A2A4A}" type="pres">
      <dgm:prSet presAssocID="{9ED90F57-5BF5-4A29-AD96-2CE9E87DB4A1}" presName="titleText2" presStyleLbl="fgAcc1" presStyleIdx="3" presStyleCnt="5" custLinFactY="22588" custLinFactNeighborX="409" custLinFactNeighborY="100000">
        <dgm:presLayoutVars>
          <dgm:chMax val="0"/>
          <dgm:chPref val="0"/>
        </dgm:presLayoutVars>
      </dgm:prSet>
      <dgm:spPr/>
    </dgm:pt>
    <dgm:pt modelId="{BA94B4C6-736E-410F-BD3A-9D6DBEA36B28}" type="pres">
      <dgm:prSet presAssocID="{9ED90F57-5BF5-4A29-AD96-2CE9E87DB4A1}" presName="rootConnector" presStyleLbl="node2" presStyleIdx="0" presStyleCnt="0"/>
      <dgm:spPr/>
    </dgm:pt>
    <dgm:pt modelId="{69FAC6A7-D991-48C3-9258-D1CD8D7D762F}" type="pres">
      <dgm:prSet presAssocID="{9ED90F57-5BF5-4A29-AD96-2CE9E87DB4A1}" presName="hierChild4" presStyleCnt="0"/>
      <dgm:spPr/>
    </dgm:pt>
    <dgm:pt modelId="{DAAE3438-970B-4E45-A455-2F19F7FD36FC}" type="pres">
      <dgm:prSet presAssocID="{9ED90F57-5BF5-4A29-AD96-2CE9E87DB4A1}" presName="hierChild5" presStyleCnt="0"/>
      <dgm:spPr/>
    </dgm:pt>
    <dgm:pt modelId="{1501102D-1908-4AE5-9D42-B1D1BF7F4BC7}" type="pres">
      <dgm:prSet presAssocID="{E8B2B201-7DB8-4F5E-AC92-83EF5AB28C72}" presName="Name37" presStyleLbl="parChTrans1D2" presStyleIdx="4" presStyleCnt="5"/>
      <dgm:spPr/>
    </dgm:pt>
    <dgm:pt modelId="{B0F82456-D4E5-4F31-ADCE-E4B5630C46C0}" type="pres">
      <dgm:prSet presAssocID="{C9B60013-0A11-4F8C-8128-47039B5967A8}" presName="hierRoot2" presStyleCnt="0">
        <dgm:presLayoutVars>
          <dgm:hierBranch val="init"/>
        </dgm:presLayoutVars>
      </dgm:prSet>
      <dgm:spPr/>
    </dgm:pt>
    <dgm:pt modelId="{158FD41E-7387-4F9D-A532-94EAF652E7E2}" type="pres">
      <dgm:prSet presAssocID="{C9B60013-0A11-4F8C-8128-47039B5967A8}" presName="rootComposite" presStyleCnt="0"/>
      <dgm:spPr/>
    </dgm:pt>
    <dgm:pt modelId="{49895574-0CF8-4D36-9EF5-E60A8BC3CB41}" type="pres">
      <dgm:prSet presAssocID="{C9B60013-0A11-4F8C-8128-47039B5967A8}" presName="rootText" presStyleLbl="node1" presStyleIdx="4" presStyleCnt="5">
        <dgm:presLayoutVars>
          <dgm:chMax/>
          <dgm:chPref val="3"/>
        </dgm:presLayoutVars>
      </dgm:prSet>
      <dgm:spPr/>
    </dgm:pt>
    <dgm:pt modelId="{1B58A7CE-8B7D-4D43-8CD1-F371A6159EC5}" type="pres">
      <dgm:prSet presAssocID="{C9B60013-0A11-4F8C-8128-47039B5967A8}" presName="titleText2" presStyleLbl="fgAcc1" presStyleIdx="4" presStyleCnt="5" custLinFactNeighborX="-2375" custLinFactNeighborY="48480">
        <dgm:presLayoutVars>
          <dgm:chMax val="0"/>
          <dgm:chPref val="0"/>
        </dgm:presLayoutVars>
      </dgm:prSet>
      <dgm:spPr/>
    </dgm:pt>
    <dgm:pt modelId="{0C0E2D06-872B-4A40-93D3-938B73B7DEF8}" type="pres">
      <dgm:prSet presAssocID="{C9B60013-0A11-4F8C-8128-47039B5967A8}" presName="rootConnector" presStyleLbl="node2" presStyleIdx="0" presStyleCnt="0"/>
      <dgm:spPr/>
    </dgm:pt>
    <dgm:pt modelId="{08035D93-70E1-4B32-85CC-39F8669EE2F0}" type="pres">
      <dgm:prSet presAssocID="{C9B60013-0A11-4F8C-8128-47039B5967A8}" presName="hierChild4" presStyleCnt="0"/>
      <dgm:spPr/>
    </dgm:pt>
    <dgm:pt modelId="{A0E3049A-3B3A-47F4-B4FA-CB6C4BD2399C}" type="pres">
      <dgm:prSet presAssocID="{C9B60013-0A11-4F8C-8128-47039B5967A8}" presName="hierChild5" presStyleCnt="0"/>
      <dgm:spPr/>
    </dgm:pt>
    <dgm:pt modelId="{49773E09-7720-4DB6-9A9B-67F86D045EEE}" type="pres">
      <dgm:prSet presAssocID="{D1508D16-8EEA-4516-90CD-10F2B7359DE6}" presName="hierChild3" presStyleCnt="0"/>
      <dgm:spPr/>
    </dgm:pt>
  </dgm:ptLst>
  <dgm:cxnLst>
    <dgm:cxn modelId="{53229B14-D012-412F-8655-33EBD7998E83}" type="presOf" srcId="{E8B2B201-7DB8-4F5E-AC92-83EF5AB28C72}" destId="{1501102D-1908-4AE5-9D42-B1D1BF7F4BC7}" srcOrd="0" destOrd="0" presId="urn:microsoft.com/office/officeart/2008/layout/NameandTitleOrganizationalChart"/>
    <dgm:cxn modelId="{7C3BBB1A-5B0F-4489-8F7E-644F521BFDE8}" srcId="{D1508D16-8EEA-4516-90CD-10F2B7359DE6}" destId="{C9B60013-0A11-4F8C-8128-47039B5967A8}" srcOrd="4" destOrd="0" parTransId="{E8B2B201-7DB8-4F5E-AC92-83EF5AB28C72}" sibTransId="{339A2198-3AA2-43B4-97ED-E73BBF03BC2B}"/>
    <dgm:cxn modelId="{18EA221D-FE08-4048-B341-DE7CB89F9E63}" type="presOf" srcId="{844163B7-D189-4F52-85AF-A7325D0AB90B}" destId="{DB93BB4E-7DAB-4720-A4B6-8792DD0283F7}" srcOrd="0" destOrd="0" presId="urn:microsoft.com/office/officeart/2008/layout/NameandTitleOrganizationalChart"/>
    <dgm:cxn modelId="{4E776820-2550-4ECC-AC6B-E9A86A64732A}" type="presOf" srcId="{DF9D7163-EF89-4B1B-8FF3-68BC1CAD7FD2}" destId="{21A9D51E-9C49-463C-80B1-6854439E8576}" srcOrd="0" destOrd="0" presId="urn:microsoft.com/office/officeart/2008/layout/NameandTitleOrganizationalChart"/>
    <dgm:cxn modelId="{7B89DD22-923E-480F-8F93-ED3DB6AC22FD}" type="presOf" srcId="{F5395823-6CC9-49AD-AEF1-3A971F0BB09D}" destId="{0A0625BD-1142-44BE-8D92-0B1B34E1D7B3}" srcOrd="1" destOrd="0" presId="urn:microsoft.com/office/officeart/2008/layout/NameandTitleOrganizationalChart"/>
    <dgm:cxn modelId="{407A9D23-A53C-45F3-95B5-AAE964A9331B}" type="presOf" srcId="{92786F7A-8BDA-4B85-8BAD-C5E89E232295}" destId="{16C4B4CB-1361-4681-87E0-607EA2C03CE3}" srcOrd="0" destOrd="0" presId="urn:microsoft.com/office/officeart/2008/layout/NameandTitleOrganizationalChart"/>
    <dgm:cxn modelId="{28433139-3C0B-4DB1-B4BD-ED4FACFC7B73}" type="presOf" srcId="{E3E51C04-BBAE-464E-A638-835DF7AB8914}" destId="{A88C33DB-7218-452D-B260-C407AC9B753C}" srcOrd="0" destOrd="0" presId="urn:microsoft.com/office/officeart/2008/layout/NameandTitleOrganizationalChart"/>
    <dgm:cxn modelId="{A30DBC61-1756-4FF1-8DA1-656983CDD7D5}" type="presOf" srcId="{9ED90F57-5BF5-4A29-AD96-2CE9E87DB4A1}" destId="{AE3BA0B5-C260-4576-AEE0-8195F6C59501}" srcOrd="0" destOrd="0" presId="urn:microsoft.com/office/officeart/2008/layout/NameandTitleOrganizationalChart"/>
    <dgm:cxn modelId="{782EE644-56D6-4453-97FF-2C4C40E3FE57}" srcId="{D1508D16-8EEA-4516-90CD-10F2B7359DE6}" destId="{B85ADC88-1415-4B48-B818-28F791C7ACF8}" srcOrd="0" destOrd="0" parTransId="{97E6C108-3CE0-4046-91FB-6CDD8C553D38}" sibTransId="{E3E51C04-BBAE-464E-A638-835DF7AB8914}"/>
    <dgm:cxn modelId="{24387D68-7D3A-47A2-8116-4EED2D431DFA}" type="presOf" srcId="{B85ADC88-1415-4B48-B818-28F791C7ACF8}" destId="{EC9A4B98-F3BF-4BAF-B092-273BD50CCCF3}" srcOrd="0" destOrd="0" presId="urn:microsoft.com/office/officeart/2008/layout/NameandTitleOrganizationalChart"/>
    <dgm:cxn modelId="{09972769-F46D-4A6F-9754-2154ADDA1D46}" type="presOf" srcId="{4B4A0DAE-319F-4A1A-9FFD-A3D5E33D31AC}" destId="{2CE58044-EDF8-46A5-BD11-51A6CAEFA565}" srcOrd="0" destOrd="0" presId="urn:microsoft.com/office/officeart/2008/layout/NameandTitleOrganizationalChart"/>
    <dgm:cxn modelId="{3F22C74A-D8EC-4C47-B699-2A0CCF111ECE}" srcId="{D1508D16-8EEA-4516-90CD-10F2B7359DE6}" destId="{F5395823-6CC9-49AD-AEF1-3A971F0BB09D}" srcOrd="2" destOrd="0" parTransId="{ABDC4ACD-7AC9-440C-B102-D495995CCAED}" sibTransId="{D50B3F28-7A0D-4A3C-B362-9D552AFC1961}"/>
    <dgm:cxn modelId="{B0C8A156-30F5-434A-9F09-F881C7D687B6}" type="presOf" srcId="{F62B5BE6-CC45-40D3-9DD8-13D31A452B11}" destId="{D1AE6A3B-6E9B-4C09-B4D8-F842591A2A4A}" srcOrd="0" destOrd="0" presId="urn:microsoft.com/office/officeart/2008/layout/NameandTitleOrganizationalChart"/>
    <dgm:cxn modelId="{2C7BAD5A-CD27-41FD-89B8-CB9C81A87BA5}" type="presOf" srcId="{ABDC4ACD-7AC9-440C-B102-D495995CCAED}" destId="{7E4EAC59-727B-49E4-9644-865C17E5C201}" srcOrd="0" destOrd="0" presId="urn:microsoft.com/office/officeart/2008/layout/NameandTitleOrganizationalChart"/>
    <dgm:cxn modelId="{5776BB7C-D1AC-4431-82C6-67E140C50594}" type="presOf" srcId="{631F6661-3088-49E5-A29A-3BBB1CE9C650}" destId="{222AB509-5F65-4C08-AC9B-A9855B19918B}" srcOrd="0" destOrd="0" presId="urn:microsoft.com/office/officeart/2008/layout/NameandTitleOrganizationalChart"/>
    <dgm:cxn modelId="{9F97577F-EEF1-4156-8348-87EEF6F6BA6F}" type="presOf" srcId="{D1508D16-8EEA-4516-90CD-10F2B7359DE6}" destId="{158B1ECB-E787-4391-8700-A0D3FA93D769}" srcOrd="1" destOrd="0" presId="urn:microsoft.com/office/officeart/2008/layout/NameandTitleOrganizationalChart"/>
    <dgm:cxn modelId="{E9816682-F4FE-4941-8EB7-C7D768377C1B}" type="presOf" srcId="{C9B60013-0A11-4F8C-8128-47039B5967A8}" destId="{0C0E2D06-872B-4A40-93D3-938B73B7DEF8}" srcOrd="1" destOrd="0" presId="urn:microsoft.com/office/officeart/2008/layout/NameandTitleOrganizationalChart"/>
    <dgm:cxn modelId="{D4082588-0BAB-4E16-A74C-D48F79F0CA96}" type="presOf" srcId="{F5395823-6CC9-49AD-AEF1-3A971F0BB09D}" destId="{F6EB563A-E261-42B0-A95E-C811DA644B02}" srcOrd="0" destOrd="0" presId="urn:microsoft.com/office/officeart/2008/layout/NameandTitleOrganizationalChart"/>
    <dgm:cxn modelId="{2CD94E8D-E6CA-40CD-A7DA-1E1432B091E5}" type="presOf" srcId="{D1508D16-8EEA-4516-90CD-10F2B7359DE6}" destId="{2EBB778B-0CFD-465B-B380-3304AE32853E}" srcOrd="0" destOrd="0" presId="urn:microsoft.com/office/officeart/2008/layout/NameandTitleOrganizationalChart"/>
    <dgm:cxn modelId="{CB8327A1-9848-4459-90C0-109E521CA3EC}" srcId="{D1508D16-8EEA-4516-90CD-10F2B7359DE6}" destId="{DF9D7163-EF89-4B1B-8FF3-68BC1CAD7FD2}" srcOrd="1" destOrd="0" parTransId="{4B4A0DAE-319F-4A1A-9FFD-A3D5E33D31AC}" sibTransId="{844163B7-D189-4F52-85AF-A7325D0AB90B}"/>
    <dgm:cxn modelId="{CD3E72A1-A51B-4B68-ADAF-4A6DAD7F887E}" type="presOf" srcId="{9ED90F57-5BF5-4A29-AD96-2CE9E87DB4A1}" destId="{BA94B4C6-736E-410F-BD3A-9D6DBEA36B28}" srcOrd="1" destOrd="0" presId="urn:microsoft.com/office/officeart/2008/layout/NameandTitleOrganizationalChart"/>
    <dgm:cxn modelId="{F903ABB3-F2B9-4030-9709-2A588337265D}" srcId="{D1508D16-8EEA-4516-90CD-10F2B7359DE6}" destId="{9ED90F57-5BF5-4A29-AD96-2CE9E87DB4A1}" srcOrd="3" destOrd="0" parTransId="{C922323B-11CA-4F50-BFB1-3E38D4F2508A}" sibTransId="{F62B5BE6-CC45-40D3-9DD8-13D31A452B11}"/>
    <dgm:cxn modelId="{4CA80FCA-7D13-44C0-B431-83D637AD1E80}" type="presOf" srcId="{C922323B-11CA-4F50-BFB1-3E38D4F2508A}" destId="{8EF9373F-2616-46B0-B0CB-BD7D1962343B}" srcOrd="0" destOrd="0" presId="urn:microsoft.com/office/officeart/2008/layout/NameandTitleOrganizationalChart"/>
    <dgm:cxn modelId="{AC5A6CD3-EB41-486D-824D-68E48083F2A7}" type="presOf" srcId="{C9B60013-0A11-4F8C-8128-47039B5967A8}" destId="{49895574-0CF8-4D36-9EF5-E60A8BC3CB41}" srcOrd="0" destOrd="0" presId="urn:microsoft.com/office/officeart/2008/layout/NameandTitleOrganizationalChart"/>
    <dgm:cxn modelId="{704B19DA-43C1-4FBB-AE8D-5FF91DA384DC}" type="presOf" srcId="{DF9D7163-EF89-4B1B-8FF3-68BC1CAD7FD2}" destId="{B3DFD27E-427E-4D48-9A26-46A05565F1CE}" srcOrd="1" destOrd="0" presId="urn:microsoft.com/office/officeart/2008/layout/NameandTitleOrganizationalChart"/>
    <dgm:cxn modelId="{366961E4-333C-47AD-A117-5C838FDB5169}" type="presOf" srcId="{B85ADC88-1415-4B48-B818-28F791C7ACF8}" destId="{D8B662B8-0095-4A85-8CEE-2C62E1410352}" srcOrd="1" destOrd="0" presId="urn:microsoft.com/office/officeart/2008/layout/NameandTitleOrganizationalChart"/>
    <dgm:cxn modelId="{87CD76E7-EDA5-4E50-BB25-CA613046F21C}" type="presOf" srcId="{97E6C108-3CE0-4046-91FB-6CDD8C553D38}" destId="{06C37CA1-238B-43BE-B071-3F6EC09C87FF}" srcOrd="0" destOrd="0" presId="urn:microsoft.com/office/officeart/2008/layout/NameandTitleOrganizationalChart"/>
    <dgm:cxn modelId="{6FFE56F3-FDD6-47A0-99B8-0281504D6BC7}" type="presOf" srcId="{339A2198-3AA2-43B4-97ED-E73BBF03BC2B}" destId="{1B58A7CE-8B7D-4D43-8CD1-F371A6159EC5}" srcOrd="0" destOrd="0" presId="urn:microsoft.com/office/officeart/2008/layout/NameandTitleOrganizationalChart"/>
    <dgm:cxn modelId="{EBAA66F7-0A40-478C-8E75-DAD17D6BD5F7}" type="presOf" srcId="{D50B3F28-7A0D-4A3C-B362-9D552AFC1961}" destId="{9F0AD7DC-82FF-4186-97A2-03856860145C}" srcOrd="0" destOrd="0" presId="urn:microsoft.com/office/officeart/2008/layout/NameandTitleOrganizationalChart"/>
    <dgm:cxn modelId="{A6A2AEFB-44E6-4328-8D28-B516AFFA1D84}" srcId="{631F6661-3088-49E5-A29A-3BBB1CE9C650}" destId="{D1508D16-8EEA-4516-90CD-10F2B7359DE6}" srcOrd="0" destOrd="0" parTransId="{CFE90E20-37A7-43DD-A8CE-B2F11FC6E753}" sibTransId="{92786F7A-8BDA-4B85-8BAD-C5E89E232295}"/>
    <dgm:cxn modelId="{6B875B68-EAC9-46E7-8727-B4238A42621F}" type="presParOf" srcId="{222AB509-5F65-4C08-AC9B-A9855B19918B}" destId="{0B930EBA-E19B-4BE2-A9C0-26306922DAE0}" srcOrd="0" destOrd="0" presId="urn:microsoft.com/office/officeart/2008/layout/NameandTitleOrganizationalChart"/>
    <dgm:cxn modelId="{69ED8172-BD56-4A53-8BAD-94B915449916}" type="presParOf" srcId="{0B930EBA-E19B-4BE2-A9C0-26306922DAE0}" destId="{1DD6AA84-75B7-4005-AE66-EAB655CA041B}" srcOrd="0" destOrd="0" presId="urn:microsoft.com/office/officeart/2008/layout/NameandTitleOrganizationalChart"/>
    <dgm:cxn modelId="{DBB3D829-CE18-42DF-A7DF-D32D32B74362}" type="presParOf" srcId="{1DD6AA84-75B7-4005-AE66-EAB655CA041B}" destId="{2EBB778B-0CFD-465B-B380-3304AE32853E}" srcOrd="0" destOrd="0" presId="urn:microsoft.com/office/officeart/2008/layout/NameandTitleOrganizationalChart"/>
    <dgm:cxn modelId="{8BD1EA41-CCA2-492C-AEDD-167824BB419E}" type="presParOf" srcId="{1DD6AA84-75B7-4005-AE66-EAB655CA041B}" destId="{16C4B4CB-1361-4681-87E0-607EA2C03CE3}" srcOrd="1" destOrd="0" presId="urn:microsoft.com/office/officeart/2008/layout/NameandTitleOrganizationalChart"/>
    <dgm:cxn modelId="{49D4E245-BA31-440A-B7AE-1C7B6500AF54}" type="presParOf" srcId="{1DD6AA84-75B7-4005-AE66-EAB655CA041B}" destId="{158B1ECB-E787-4391-8700-A0D3FA93D769}" srcOrd="2" destOrd="0" presId="urn:microsoft.com/office/officeart/2008/layout/NameandTitleOrganizationalChart"/>
    <dgm:cxn modelId="{EE7CD8EE-91F4-473A-9219-A975ABCF6895}" type="presParOf" srcId="{0B930EBA-E19B-4BE2-A9C0-26306922DAE0}" destId="{2AD521FC-DA2B-4C4B-BA2E-6B87D08D8BF9}" srcOrd="1" destOrd="0" presId="urn:microsoft.com/office/officeart/2008/layout/NameandTitleOrganizationalChart"/>
    <dgm:cxn modelId="{738341D2-3C81-4B14-B6AD-3094F3F795CD}" type="presParOf" srcId="{2AD521FC-DA2B-4C4B-BA2E-6B87D08D8BF9}" destId="{06C37CA1-238B-43BE-B071-3F6EC09C87FF}" srcOrd="0" destOrd="0" presId="urn:microsoft.com/office/officeart/2008/layout/NameandTitleOrganizationalChart"/>
    <dgm:cxn modelId="{4068DF95-6927-46E1-8F68-CB7689DD3240}" type="presParOf" srcId="{2AD521FC-DA2B-4C4B-BA2E-6B87D08D8BF9}" destId="{4B0CE3E9-5754-4E63-97A3-29BA52DD1C5D}" srcOrd="1" destOrd="0" presId="urn:microsoft.com/office/officeart/2008/layout/NameandTitleOrganizationalChart"/>
    <dgm:cxn modelId="{AAE4DEA6-4587-4902-93AB-4CD9258D2490}" type="presParOf" srcId="{4B0CE3E9-5754-4E63-97A3-29BA52DD1C5D}" destId="{D96655EE-88B6-4878-ADA6-1FC93965E624}" srcOrd="0" destOrd="0" presId="urn:microsoft.com/office/officeart/2008/layout/NameandTitleOrganizationalChart"/>
    <dgm:cxn modelId="{60D75DCD-BBA4-40CF-ABB6-D81E80563B7D}" type="presParOf" srcId="{D96655EE-88B6-4878-ADA6-1FC93965E624}" destId="{EC9A4B98-F3BF-4BAF-B092-273BD50CCCF3}" srcOrd="0" destOrd="0" presId="urn:microsoft.com/office/officeart/2008/layout/NameandTitleOrganizationalChart"/>
    <dgm:cxn modelId="{7409A50C-5E92-4C65-BC46-1101EC493494}" type="presParOf" srcId="{D96655EE-88B6-4878-ADA6-1FC93965E624}" destId="{A88C33DB-7218-452D-B260-C407AC9B753C}" srcOrd="1" destOrd="0" presId="urn:microsoft.com/office/officeart/2008/layout/NameandTitleOrganizationalChart"/>
    <dgm:cxn modelId="{1DCD745C-7949-4300-95D0-4BA589F2233B}" type="presParOf" srcId="{D96655EE-88B6-4878-ADA6-1FC93965E624}" destId="{D8B662B8-0095-4A85-8CEE-2C62E1410352}" srcOrd="2" destOrd="0" presId="urn:microsoft.com/office/officeart/2008/layout/NameandTitleOrganizationalChart"/>
    <dgm:cxn modelId="{86E5FD29-F08A-419A-9D01-715B70FEA12C}" type="presParOf" srcId="{4B0CE3E9-5754-4E63-97A3-29BA52DD1C5D}" destId="{F9BF3AFC-91F5-43D9-9322-FDCB99EB4FB9}" srcOrd="1" destOrd="0" presId="urn:microsoft.com/office/officeart/2008/layout/NameandTitleOrganizationalChart"/>
    <dgm:cxn modelId="{8333A958-355F-4FEF-A67A-3D3AA37502A6}" type="presParOf" srcId="{4B0CE3E9-5754-4E63-97A3-29BA52DD1C5D}" destId="{A23B396E-E17F-4561-9645-2937629C621D}" srcOrd="2" destOrd="0" presId="urn:microsoft.com/office/officeart/2008/layout/NameandTitleOrganizationalChart"/>
    <dgm:cxn modelId="{5A516AEA-F6CF-4507-BBD3-386872310F02}" type="presParOf" srcId="{2AD521FC-DA2B-4C4B-BA2E-6B87D08D8BF9}" destId="{2CE58044-EDF8-46A5-BD11-51A6CAEFA565}" srcOrd="2" destOrd="0" presId="urn:microsoft.com/office/officeart/2008/layout/NameandTitleOrganizationalChart"/>
    <dgm:cxn modelId="{319B46EA-B71D-40DE-A83F-1AD2F36CD9EC}" type="presParOf" srcId="{2AD521FC-DA2B-4C4B-BA2E-6B87D08D8BF9}" destId="{4AE9CE66-344C-41FC-91B4-131B7F332A80}" srcOrd="3" destOrd="0" presId="urn:microsoft.com/office/officeart/2008/layout/NameandTitleOrganizationalChart"/>
    <dgm:cxn modelId="{F7EBB0D9-3056-4212-8622-35E69B066ED1}" type="presParOf" srcId="{4AE9CE66-344C-41FC-91B4-131B7F332A80}" destId="{C2BD5ADA-6E77-44E2-86B6-5A467C1C2FBE}" srcOrd="0" destOrd="0" presId="urn:microsoft.com/office/officeart/2008/layout/NameandTitleOrganizationalChart"/>
    <dgm:cxn modelId="{C497B7A8-E778-4314-A7CD-B38F03DB6FAD}" type="presParOf" srcId="{C2BD5ADA-6E77-44E2-86B6-5A467C1C2FBE}" destId="{21A9D51E-9C49-463C-80B1-6854439E8576}" srcOrd="0" destOrd="0" presId="urn:microsoft.com/office/officeart/2008/layout/NameandTitleOrganizationalChart"/>
    <dgm:cxn modelId="{E9F62CF3-AF0A-413B-8428-D7FF38CF3AD2}" type="presParOf" srcId="{C2BD5ADA-6E77-44E2-86B6-5A467C1C2FBE}" destId="{DB93BB4E-7DAB-4720-A4B6-8792DD0283F7}" srcOrd="1" destOrd="0" presId="urn:microsoft.com/office/officeart/2008/layout/NameandTitleOrganizationalChart"/>
    <dgm:cxn modelId="{A2163EDB-E512-489B-82AE-C8D5448F0514}" type="presParOf" srcId="{C2BD5ADA-6E77-44E2-86B6-5A467C1C2FBE}" destId="{B3DFD27E-427E-4D48-9A26-46A05565F1CE}" srcOrd="2" destOrd="0" presId="urn:microsoft.com/office/officeart/2008/layout/NameandTitleOrganizationalChart"/>
    <dgm:cxn modelId="{346ED173-F6BA-4139-A68A-7A70268859F1}" type="presParOf" srcId="{4AE9CE66-344C-41FC-91B4-131B7F332A80}" destId="{A7722F71-7123-4131-976A-C00564E2D318}" srcOrd="1" destOrd="0" presId="urn:microsoft.com/office/officeart/2008/layout/NameandTitleOrganizationalChart"/>
    <dgm:cxn modelId="{6F1F6B4C-B168-475A-B55B-8624D7F1E03B}" type="presParOf" srcId="{4AE9CE66-344C-41FC-91B4-131B7F332A80}" destId="{20817CFA-BB6C-4150-95F2-9C38BCC336D4}" srcOrd="2" destOrd="0" presId="urn:microsoft.com/office/officeart/2008/layout/NameandTitleOrganizationalChart"/>
    <dgm:cxn modelId="{FFB965F4-F3DD-47DF-B54F-5C82A7B98240}" type="presParOf" srcId="{2AD521FC-DA2B-4C4B-BA2E-6B87D08D8BF9}" destId="{7E4EAC59-727B-49E4-9644-865C17E5C201}" srcOrd="4" destOrd="0" presId="urn:microsoft.com/office/officeart/2008/layout/NameandTitleOrganizationalChart"/>
    <dgm:cxn modelId="{EA8DED72-1539-48CC-B333-8C539B781AF2}" type="presParOf" srcId="{2AD521FC-DA2B-4C4B-BA2E-6B87D08D8BF9}" destId="{8460A3DD-00A9-48D8-B9DD-734F9FBD5363}" srcOrd="5" destOrd="0" presId="urn:microsoft.com/office/officeart/2008/layout/NameandTitleOrganizationalChart"/>
    <dgm:cxn modelId="{57342CDB-0B69-4347-97E0-1FB6D09D5A92}" type="presParOf" srcId="{8460A3DD-00A9-48D8-B9DD-734F9FBD5363}" destId="{2FB384F7-1469-4180-9366-D8DF1D4EB4B4}" srcOrd="0" destOrd="0" presId="urn:microsoft.com/office/officeart/2008/layout/NameandTitleOrganizationalChart"/>
    <dgm:cxn modelId="{FC2ECCDE-E553-414C-BA5A-1E043DB12D7C}" type="presParOf" srcId="{2FB384F7-1469-4180-9366-D8DF1D4EB4B4}" destId="{F6EB563A-E261-42B0-A95E-C811DA644B02}" srcOrd="0" destOrd="0" presId="urn:microsoft.com/office/officeart/2008/layout/NameandTitleOrganizationalChart"/>
    <dgm:cxn modelId="{6B9ACC04-AB87-4124-AF79-3CD367A58DD4}" type="presParOf" srcId="{2FB384F7-1469-4180-9366-D8DF1D4EB4B4}" destId="{9F0AD7DC-82FF-4186-97A2-03856860145C}" srcOrd="1" destOrd="0" presId="urn:microsoft.com/office/officeart/2008/layout/NameandTitleOrganizationalChart"/>
    <dgm:cxn modelId="{8C27CC40-4273-474F-A0B2-A9D0E56F3C34}" type="presParOf" srcId="{2FB384F7-1469-4180-9366-D8DF1D4EB4B4}" destId="{0A0625BD-1142-44BE-8D92-0B1B34E1D7B3}" srcOrd="2" destOrd="0" presId="urn:microsoft.com/office/officeart/2008/layout/NameandTitleOrganizationalChart"/>
    <dgm:cxn modelId="{7EEE285A-FE1F-436A-B5C3-84A1403020AC}" type="presParOf" srcId="{8460A3DD-00A9-48D8-B9DD-734F9FBD5363}" destId="{A9A1602F-21CD-465B-903E-BF73342C1CCB}" srcOrd="1" destOrd="0" presId="urn:microsoft.com/office/officeart/2008/layout/NameandTitleOrganizationalChart"/>
    <dgm:cxn modelId="{F7D4064B-5200-430B-B4C5-5E242233119F}" type="presParOf" srcId="{8460A3DD-00A9-48D8-B9DD-734F9FBD5363}" destId="{B0009A7D-5620-4AB3-9E3D-673D38C61C71}" srcOrd="2" destOrd="0" presId="urn:microsoft.com/office/officeart/2008/layout/NameandTitleOrganizationalChart"/>
    <dgm:cxn modelId="{EEDAEC9A-5FE8-4552-90FF-209A368A0A3A}" type="presParOf" srcId="{2AD521FC-DA2B-4C4B-BA2E-6B87D08D8BF9}" destId="{8EF9373F-2616-46B0-B0CB-BD7D1962343B}" srcOrd="6" destOrd="0" presId="urn:microsoft.com/office/officeart/2008/layout/NameandTitleOrganizationalChart"/>
    <dgm:cxn modelId="{26CFCD10-89BB-4F8B-A1A1-AD7C6926614B}" type="presParOf" srcId="{2AD521FC-DA2B-4C4B-BA2E-6B87D08D8BF9}" destId="{822CB2E8-6A72-42D7-962F-3D7C928AA47C}" srcOrd="7" destOrd="0" presId="urn:microsoft.com/office/officeart/2008/layout/NameandTitleOrganizationalChart"/>
    <dgm:cxn modelId="{409913C6-432A-4580-AEBB-B91579C3E302}" type="presParOf" srcId="{822CB2E8-6A72-42D7-962F-3D7C928AA47C}" destId="{9B7DDCA2-3664-4B07-8586-67C02398D2BF}" srcOrd="0" destOrd="0" presId="urn:microsoft.com/office/officeart/2008/layout/NameandTitleOrganizationalChart"/>
    <dgm:cxn modelId="{93E84B48-3A7E-492A-80F1-E7A1440489AD}" type="presParOf" srcId="{9B7DDCA2-3664-4B07-8586-67C02398D2BF}" destId="{AE3BA0B5-C260-4576-AEE0-8195F6C59501}" srcOrd="0" destOrd="0" presId="urn:microsoft.com/office/officeart/2008/layout/NameandTitleOrganizationalChart"/>
    <dgm:cxn modelId="{F71BAB9F-4CDB-4030-86BF-B1C840009572}" type="presParOf" srcId="{9B7DDCA2-3664-4B07-8586-67C02398D2BF}" destId="{D1AE6A3B-6E9B-4C09-B4D8-F842591A2A4A}" srcOrd="1" destOrd="0" presId="urn:microsoft.com/office/officeart/2008/layout/NameandTitleOrganizationalChart"/>
    <dgm:cxn modelId="{0279287A-3DAA-440F-9DEF-D6C35529FDB8}" type="presParOf" srcId="{9B7DDCA2-3664-4B07-8586-67C02398D2BF}" destId="{BA94B4C6-736E-410F-BD3A-9D6DBEA36B28}" srcOrd="2" destOrd="0" presId="urn:microsoft.com/office/officeart/2008/layout/NameandTitleOrganizationalChart"/>
    <dgm:cxn modelId="{4A02EA80-97DE-46C2-97AF-6B13041C26E5}" type="presParOf" srcId="{822CB2E8-6A72-42D7-962F-3D7C928AA47C}" destId="{69FAC6A7-D991-48C3-9258-D1CD8D7D762F}" srcOrd="1" destOrd="0" presId="urn:microsoft.com/office/officeart/2008/layout/NameandTitleOrganizationalChart"/>
    <dgm:cxn modelId="{DBD925FB-E61B-4460-8566-1290AA65640A}" type="presParOf" srcId="{822CB2E8-6A72-42D7-962F-3D7C928AA47C}" destId="{DAAE3438-970B-4E45-A455-2F19F7FD36FC}" srcOrd="2" destOrd="0" presId="urn:microsoft.com/office/officeart/2008/layout/NameandTitleOrganizationalChart"/>
    <dgm:cxn modelId="{87130D1A-A73F-4B0C-A3D6-1AE036147F1D}" type="presParOf" srcId="{2AD521FC-DA2B-4C4B-BA2E-6B87D08D8BF9}" destId="{1501102D-1908-4AE5-9D42-B1D1BF7F4BC7}" srcOrd="8" destOrd="0" presId="urn:microsoft.com/office/officeart/2008/layout/NameandTitleOrganizationalChart"/>
    <dgm:cxn modelId="{BB2763FE-7BB0-4098-B76D-7231A83FEDEB}" type="presParOf" srcId="{2AD521FC-DA2B-4C4B-BA2E-6B87D08D8BF9}" destId="{B0F82456-D4E5-4F31-ADCE-E4B5630C46C0}" srcOrd="9" destOrd="0" presId="urn:microsoft.com/office/officeart/2008/layout/NameandTitleOrganizationalChart"/>
    <dgm:cxn modelId="{133B76C2-4314-42AF-8EEC-C15A8989E1D3}" type="presParOf" srcId="{B0F82456-D4E5-4F31-ADCE-E4B5630C46C0}" destId="{158FD41E-7387-4F9D-A532-94EAF652E7E2}" srcOrd="0" destOrd="0" presId="urn:microsoft.com/office/officeart/2008/layout/NameandTitleOrganizationalChart"/>
    <dgm:cxn modelId="{EE3A701B-83E8-4437-90A6-6B5225D714CA}" type="presParOf" srcId="{158FD41E-7387-4F9D-A532-94EAF652E7E2}" destId="{49895574-0CF8-4D36-9EF5-E60A8BC3CB41}" srcOrd="0" destOrd="0" presId="urn:microsoft.com/office/officeart/2008/layout/NameandTitleOrganizationalChart"/>
    <dgm:cxn modelId="{7704C0ED-BD06-414A-A0EF-D05767BBFD7D}" type="presParOf" srcId="{158FD41E-7387-4F9D-A532-94EAF652E7E2}" destId="{1B58A7CE-8B7D-4D43-8CD1-F371A6159EC5}" srcOrd="1" destOrd="0" presId="urn:microsoft.com/office/officeart/2008/layout/NameandTitleOrganizationalChart"/>
    <dgm:cxn modelId="{A8449FD9-A79B-4D19-8B5E-D0B6B0694D4F}" type="presParOf" srcId="{158FD41E-7387-4F9D-A532-94EAF652E7E2}" destId="{0C0E2D06-872B-4A40-93D3-938B73B7DEF8}" srcOrd="2" destOrd="0" presId="urn:microsoft.com/office/officeart/2008/layout/NameandTitleOrganizationalChart"/>
    <dgm:cxn modelId="{2F97AE54-3909-4A62-AD75-62E0C5B5F3A5}" type="presParOf" srcId="{B0F82456-D4E5-4F31-ADCE-E4B5630C46C0}" destId="{08035D93-70E1-4B32-85CC-39F8669EE2F0}" srcOrd="1" destOrd="0" presId="urn:microsoft.com/office/officeart/2008/layout/NameandTitleOrganizationalChart"/>
    <dgm:cxn modelId="{DCD9CADE-2E3A-4EF8-8BEB-37C6AA4018F2}" type="presParOf" srcId="{B0F82456-D4E5-4F31-ADCE-E4B5630C46C0}" destId="{A0E3049A-3B3A-47F4-B4FA-CB6C4BD2399C}" srcOrd="2" destOrd="0" presId="urn:microsoft.com/office/officeart/2008/layout/NameandTitleOrganizationalChart"/>
    <dgm:cxn modelId="{2153C2F9-C45A-4A36-8186-E9937FCB0A91}" type="presParOf" srcId="{0B930EBA-E19B-4BE2-A9C0-26306922DAE0}" destId="{49773E09-7720-4DB6-9A9B-67F86D045EE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990F8-B142-4934-8200-DC7FC8B46A35}">
      <dsp:nvSpPr>
        <dsp:cNvPr id="0" name=""/>
        <dsp:cNvSpPr/>
      </dsp:nvSpPr>
      <dsp:spPr>
        <a:xfrm rot="16200000">
          <a:off x="318" y="233732"/>
          <a:ext cx="3647335" cy="3647335"/>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altLang="zh-CN" sz="3800" kern="1200" dirty="0"/>
            <a:t>Real property </a:t>
          </a:r>
          <a:endParaRPr lang="zh-CN" altLang="en-US" sz="3800" kern="1200" dirty="0"/>
        </a:p>
      </dsp:txBody>
      <dsp:txXfrm rot="5400000">
        <a:off x="638602" y="1145566"/>
        <a:ext cx="3009051" cy="1823667"/>
      </dsp:txXfrm>
    </dsp:sp>
    <dsp:sp modelId="{300376E7-61E0-430D-BF09-DE180CA0AF68}">
      <dsp:nvSpPr>
        <dsp:cNvPr id="0" name=""/>
        <dsp:cNvSpPr/>
      </dsp:nvSpPr>
      <dsp:spPr>
        <a:xfrm rot="5400000">
          <a:off x="4013621" y="233732"/>
          <a:ext cx="3647335" cy="3647335"/>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altLang="zh-CN" sz="3800" kern="1200" dirty="0"/>
            <a:t>Incorporeal property </a:t>
          </a:r>
          <a:endParaRPr lang="zh-CN" altLang="en-US" sz="3800" kern="1200" dirty="0"/>
        </a:p>
      </dsp:txBody>
      <dsp:txXfrm rot="-5400000">
        <a:off x="4013621" y="1145566"/>
        <a:ext cx="3009051" cy="1823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29D4D-08EA-41C4-A1E6-1A0DF16332EC}">
      <dsp:nvSpPr>
        <dsp:cNvPr id="0" name=""/>
        <dsp:cNvSpPr/>
      </dsp:nvSpPr>
      <dsp:spPr>
        <a:xfrm>
          <a:off x="4769425" y="3326624"/>
          <a:ext cx="1661030" cy="576556"/>
        </a:xfrm>
        <a:custGeom>
          <a:avLst/>
          <a:gdLst/>
          <a:ahLst/>
          <a:cxnLst/>
          <a:rect l="0" t="0" r="0" b="0"/>
          <a:pathLst>
            <a:path>
              <a:moveTo>
                <a:pt x="0" y="0"/>
              </a:moveTo>
              <a:lnTo>
                <a:pt x="0" y="288278"/>
              </a:lnTo>
              <a:lnTo>
                <a:pt x="1661030" y="288278"/>
              </a:lnTo>
              <a:lnTo>
                <a:pt x="1661030" y="5765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159FE0-3A78-497B-AEF6-465CE126BBFC}">
      <dsp:nvSpPr>
        <dsp:cNvPr id="0" name=""/>
        <dsp:cNvSpPr/>
      </dsp:nvSpPr>
      <dsp:spPr>
        <a:xfrm>
          <a:off x="3108394" y="3326624"/>
          <a:ext cx="1661030" cy="576556"/>
        </a:xfrm>
        <a:custGeom>
          <a:avLst/>
          <a:gdLst/>
          <a:ahLst/>
          <a:cxnLst/>
          <a:rect l="0" t="0" r="0" b="0"/>
          <a:pathLst>
            <a:path>
              <a:moveTo>
                <a:pt x="1661030" y="0"/>
              </a:moveTo>
              <a:lnTo>
                <a:pt x="1661030" y="288278"/>
              </a:lnTo>
              <a:lnTo>
                <a:pt x="0" y="288278"/>
              </a:lnTo>
              <a:lnTo>
                <a:pt x="0" y="5765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293AB2-38C6-488F-973B-3DAE427CE5D7}">
      <dsp:nvSpPr>
        <dsp:cNvPr id="0" name=""/>
        <dsp:cNvSpPr/>
      </dsp:nvSpPr>
      <dsp:spPr>
        <a:xfrm>
          <a:off x="3108394" y="1377316"/>
          <a:ext cx="1661030" cy="576556"/>
        </a:xfrm>
        <a:custGeom>
          <a:avLst/>
          <a:gdLst/>
          <a:ahLst/>
          <a:cxnLst/>
          <a:rect l="0" t="0" r="0" b="0"/>
          <a:pathLst>
            <a:path>
              <a:moveTo>
                <a:pt x="0" y="0"/>
              </a:moveTo>
              <a:lnTo>
                <a:pt x="0" y="288278"/>
              </a:lnTo>
              <a:lnTo>
                <a:pt x="1661030" y="288278"/>
              </a:lnTo>
              <a:lnTo>
                <a:pt x="1661030" y="576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E72FB8-2FE2-4163-8A0B-EFB8C3E68EF3}">
      <dsp:nvSpPr>
        <dsp:cNvPr id="0" name=""/>
        <dsp:cNvSpPr/>
      </dsp:nvSpPr>
      <dsp:spPr>
        <a:xfrm>
          <a:off x="1447364" y="1377316"/>
          <a:ext cx="1661030" cy="576556"/>
        </a:xfrm>
        <a:custGeom>
          <a:avLst/>
          <a:gdLst/>
          <a:ahLst/>
          <a:cxnLst/>
          <a:rect l="0" t="0" r="0" b="0"/>
          <a:pathLst>
            <a:path>
              <a:moveTo>
                <a:pt x="1661030" y="0"/>
              </a:moveTo>
              <a:lnTo>
                <a:pt x="1661030" y="288278"/>
              </a:lnTo>
              <a:lnTo>
                <a:pt x="0" y="288278"/>
              </a:lnTo>
              <a:lnTo>
                <a:pt x="0" y="576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3B557C-5CB0-4BFD-90F6-164AAF2D5ECE}">
      <dsp:nvSpPr>
        <dsp:cNvPr id="0" name=""/>
        <dsp:cNvSpPr/>
      </dsp:nvSpPr>
      <dsp:spPr>
        <a:xfrm>
          <a:off x="1735642" y="4563"/>
          <a:ext cx="2745504" cy="1372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000" b="0" i="0" u="none" strike="noStrike" kern="1200" cap="none" normalizeH="0" baseline="0" dirty="0">
              <a:ln>
                <a:noFill/>
              </a:ln>
              <a:solidFill>
                <a:schemeClr val="tx1"/>
              </a:solidFill>
              <a:effectLst/>
              <a:latin typeface="Arial" panose="020B0604020202020204" pitchFamily="34" charset="0"/>
              <a:ea typeface="宋体" panose="02010600030101010101" pitchFamily="2" charset="-122"/>
            </a:rPr>
            <a:t>Intellectual Property</a:t>
          </a:r>
        </a:p>
      </dsp:txBody>
      <dsp:txXfrm>
        <a:off x="1735642" y="4563"/>
        <a:ext cx="2745504" cy="1372752"/>
      </dsp:txXfrm>
    </dsp:sp>
    <dsp:sp modelId="{E93EC177-3D0C-4E3F-8F8D-F608B6990E94}">
      <dsp:nvSpPr>
        <dsp:cNvPr id="0" name=""/>
        <dsp:cNvSpPr/>
      </dsp:nvSpPr>
      <dsp:spPr>
        <a:xfrm>
          <a:off x="74611" y="1953872"/>
          <a:ext cx="2745504" cy="1372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000" b="0" i="0" u="none" strike="noStrike" kern="1200" cap="none" normalizeH="0" baseline="0" dirty="0">
              <a:ln>
                <a:noFill/>
              </a:ln>
              <a:solidFill>
                <a:schemeClr val="tx1"/>
              </a:solidFill>
              <a:effectLst/>
              <a:latin typeface="Arial" panose="020B0604020202020204" pitchFamily="34" charset="0"/>
              <a:ea typeface="宋体" panose="02010600030101010101" pitchFamily="2" charset="-122"/>
            </a:rPr>
            <a:t>Artistic property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000" b="0" i="0" u="none" strike="noStrike" kern="1200" cap="none" normalizeH="0" baseline="0" dirty="0">
              <a:ln>
                <a:noFill/>
              </a:ln>
              <a:solidFill>
                <a:schemeClr val="tx1"/>
              </a:solidFill>
              <a:effectLst/>
              <a:latin typeface="Arial" panose="020B0604020202020204" pitchFamily="34" charset="0"/>
              <a:ea typeface="宋体" panose="02010600030101010101" pitchFamily="2" charset="-122"/>
            </a:rPr>
            <a:t>(copyright)</a:t>
          </a:r>
        </a:p>
      </dsp:txBody>
      <dsp:txXfrm>
        <a:off x="74611" y="1953872"/>
        <a:ext cx="2745504" cy="1372752"/>
      </dsp:txXfrm>
    </dsp:sp>
    <dsp:sp modelId="{AB7F2667-4AB2-4E2B-809F-A2CDB28C90CE}">
      <dsp:nvSpPr>
        <dsp:cNvPr id="0" name=""/>
        <dsp:cNvSpPr/>
      </dsp:nvSpPr>
      <dsp:spPr>
        <a:xfrm>
          <a:off x="3396672" y="1953872"/>
          <a:ext cx="2745504" cy="1372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000" b="0" i="0" u="none" strike="noStrike" kern="1200" cap="none" normalizeH="0" baseline="0">
              <a:ln>
                <a:noFill/>
              </a:ln>
              <a:solidFill>
                <a:schemeClr val="tx1"/>
              </a:solidFill>
              <a:effectLst/>
              <a:latin typeface="Arial" panose="020B0604020202020204" pitchFamily="34" charset="0"/>
              <a:ea typeface="宋体" panose="02010600030101010101" pitchFamily="2" charset="-122"/>
            </a:rPr>
            <a:t>Industrial property</a:t>
          </a:r>
        </a:p>
      </dsp:txBody>
      <dsp:txXfrm>
        <a:off x="3396672" y="1953872"/>
        <a:ext cx="2745504" cy="1372752"/>
      </dsp:txXfrm>
    </dsp:sp>
    <dsp:sp modelId="{B0D39C56-1164-45B0-B0AD-3FFD9D859F31}">
      <dsp:nvSpPr>
        <dsp:cNvPr id="0" name=""/>
        <dsp:cNvSpPr/>
      </dsp:nvSpPr>
      <dsp:spPr>
        <a:xfrm>
          <a:off x="1735642" y="3903180"/>
          <a:ext cx="2745504" cy="1372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000" b="0" i="0" u="none" strike="noStrike" kern="1200" cap="none" normalizeH="0" baseline="0" dirty="0">
              <a:ln>
                <a:noFill/>
              </a:ln>
              <a:solidFill>
                <a:schemeClr val="tx1"/>
              </a:solidFill>
              <a:effectLst/>
              <a:latin typeface="Arial" panose="020B0604020202020204" pitchFamily="34" charset="0"/>
              <a:ea typeface="宋体" panose="02010600030101010101" pitchFamily="2" charset="-122"/>
            </a:rPr>
            <a:t> inventions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000" b="0" i="0" u="none" strike="noStrike" kern="1200" cap="none" normalizeH="0" baseline="0" dirty="0">
              <a:ln>
                <a:noFill/>
              </a:ln>
              <a:solidFill>
                <a:schemeClr val="tx1"/>
              </a:solidFill>
              <a:effectLst/>
              <a:latin typeface="Arial" panose="020B0604020202020204" pitchFamily="34" charset="0"/>
              <a:ea typeface="宋体" panose="02010600030101010101" pitchFamily="2" charset="-122"/>
            </a:rPr>
            <a:t>(patent)</a:t>
          </a:r>
        </a:p>
      </dsp:txBody>
      <dsp:txXfrm>
        <a:off x="1735642" y="3903180"/>
        <a:ext cx="2745504" cy="1372752"/>
      </dsp:txXfrm>
    </dsp:sp>
    <dsp:sp modelId="{9DAB477F-A32A-4A76-89E9-6BE197529912}">
      <dsp:nvSpPr>
        <dsp:cNvPr id="0" name=""/>
        <dsp:cNvSpPr/>
      </dsp:nvSpPr>
      <dsp:spPr>
        <a:xfrm>
          <a:off x="5057703" y="3903180"/>
          <a:ext cx="2745504" cy="1372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000" b="0" i="0" u="none" strike="noStrike" kern="1200" cap="none" normalizeH="0" baseline="0" dirty="0">
              <a:ln>
                <a:noFill/>
              </a:ln>
              <a:solidFill>
                <a:schemeClr val="tx1"/>
              </a:solidFill>
              <a:effectLst/>
              <a:latin typeface="Arial" panose="020B0604020202020204" pitchFamily="34" charset="0"/>
              <a:ea typeface="宋体" panose="02010600030101010101" pitchFamily="2" charset="-122"/>
            </a:rPr>
            <a:t>trademarks</a:t>
          </a:r>
        </a:p>
      </dsp:txBody>
      <dsp:txXfrm>
        <a:off x="5057703" y="3903180"/>
        <a:ext cx="2745504" cy="1372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E4882-D90B-4D5A-AC9C-1657A4B956E8}">
      <dsp:nvSpPr>
        <dsp:cNvPr id="0" name=""/>
        <dsp:cNvSpPr/>
      </dsp:nvSpPr>
      <dsp:spPr>
        <a:xfrm>
          <a:off x="4850106" y="3181302"/>
          <a:ext cx="2017943" cy="478018"/>
        </a:xfrm>
        <a:custGeom>
          <a:avLst/>
          <a:gdLst/>
          <a:ahLst/>
          <a:cxnLst/>
          <a:rect l="0" t="0" r="0" b="0"/>
          <a:pathLst>
            <a:path>
              <a:moveTo>
                <a:pt x="0" y="0"/>
              </a:moveTo>
              <a:lnTo>
                <a:pt x="0" y="325755"/>
              </a:lnTo>
              <a:lnTo>
                <a:pt x="2017943" y="325755"/>
              </a:lnTo>
              <a:lnTo>
                <a:pt x="2017943" y="478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517DBF-773E-489C-8B70-43C97EB5954E}">
      <dsp:nvSpPr>
        <dsp:cNvPr id="0" name=""/>
        <dsp:cNvSpPr/>
      </dsp:nvSpPr>
      <dsp:spPr>
        <a:xfrm>
          <a:off x="4804386" y="3181302"/>
          <a:ext cx="91440" cy="478018"/>
        </a:xfrm>
        <a:custGeom>
          <a:avLst/>
          <a:gdLst/>
          <a:ahLst/>
          <a:cxnLst/>
          <a:rect l="0" t="0" r="0" b="0"/>
          <a:pathLst>
            <a:path>
              <a:moveTo>
                <a:pt x="45720" y="0"/>
              </a:moveTo>
              <a:lnTo>
                <a:pt x="45720" y="325755"/>
              </a:lnTo>
              <a:lnTo>
                <a:pt x="54800" y="325755"/>
              </a:lnTo>
              <a:lnTo>
                <a:pt x="54800" y="478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9C6393-E422-46CE-BFD0-3A92CDBF3574}">
      <dsp:nvSpPr>
        <dsp:cNvPr id="0" name=""/>
        <dsp:cNvSpPr/>
      </dsp:nvSpPr>
      <dsp:spPr>
        <a:xfrm>
          <a:off x="2875019" y="3181302"/>
          <a:ext cx="1975086" cy="459377"/>
        </a:xfrm>
        <a:custGeom>
          <a:avLst/>
          <a:gdLst/>
          <a:ahLst/>
          <a:cxnLst/>
          <a:rect l="0" t="0" r="0" b="0"/>
          <a:pathLst>
            <a:path>
              <a:moveTo>
                <a:pt x="1975086" y="0"/>
              </a:moveTo>
              <a:lnTo>
                <a:pt x="1975086" y="307114"/>
              </a:lnTo>
              <a:lnTo>
                <a:pt x="0" y="307114"/>
              </a:lnTo>
              <a:lnTo>
                <a:pt x="0" y="4593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340073-5CFF-4BF9-8934-1AB4E6926948}">
      <dsp:nvSpPr>
        <dsp:cNvPr id="0" name=""/>
        <dsp:cNvSpPr/>
      </dsp:nvSpPr>
      <dsp:spPr>
        <a:xfrm>
          <a:off x="2836703" y="1659588"/>
          <a:ext cx="2013403" cy="478018"/>
        </a:xfrm>
        <a:custGeom>
          <a:avLst/>
          <a:gdLst/>
          <a:ahLst/>
          <a:cxnLst/>
          <a:rect l="0" t="0" r="0" b="0"/>
          <a:pathLst>
            <a:path>
              <a:moveTo>
                <a:pt x="0" y="0"/>
              </a:moveTo>
              <a:lnTo>
                <a:pt x="0" y="325755"/>
              </a:lnTo>
              <a:lnTo>
                <a:pt x="2013403" y="325755"/>
              </a:lnTo>
              <a:lnTo>
                <a:pt x="2013403" y="4780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CC2D9B-7EE6-495B-AD69-48126B0E6CED}">
      <dsp:nvSpPr>
        <dsp:cNvPr id="0" name=""/>
        <dsp:cNvSpPr/>
      </dsp:nvSpPr>
      <dsp:spPr>
        <a:xfrm>
          <a:off x="777579" y="3181302"/>
          <a:ext cx="91440" cy="478018"/>
        </a:xfrm>
        <a:custGeom>
          <a:avLst/>
          <a:gdLst/>
          <a:ahLst/>
          <a:cxnLst/>
          <a:rect l="0" t="0" r="0" b="0"/>
          <a:pathLst>
            <a:path>
              <a:moveTo>
                <a:pt x="45720" y="0"/>
              </a:moveTo>
              <a:lnTo>
                <a:pt x="45720" y="478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597D72-59E3-4C61-8EE1-E517EE2513FF}">
      <dsp:nvSpPr>
        <dsp:cNvPr id="0" name=""/>
        <dsp:cNvSpPr/>
      </dsp:nvSpPr>
      <dsp:spPr>
        <a:xfrm>
          <a:off x="823299" y="1659588"/>
          <a:ext cx="2013403" cy="478018"/>
        </a:xfrm>
        <a:custGeom>
          <a:avLst/>
          <a:gdLst/>
          <a:ahLst/>
          <a:cxnLst/>
          <a:rect l="0" t="0" r="0" b="0"/>
          <a:pathLst>
            <a:path>
              <a:moveTo>
                <a:pt x="2013403" y="0"/>
              </a:moveTo>
              <a:lnTo>
                <a:pt x="2013403" y="325755"/>
              </a:lnTo>
              <a:lnTo>
                <a:pt x="0" y="325755"/>
              </a:lnTo>
              <a:lnTo>
                <a:pt x="0" y="4780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F6C3F9-8883-4CC6-AD8D-CD173ADA11F6}">
      <dsp:nvSpPr>
        <dsp:cNvPr id="0" name=""/>
        <dsp:cNvSpPr/>
      </dsp:nvSpPr>
      <dsp:spPr>
        <a:xfrm>
          <a:off x="1463544" y="615893"/>
          <a:ext cx="2746316" cy="1043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1F571-00C3-4DC8-9A4C-C7FF84AFC48A}">
      <dsp:nvSpPr>
        <dsp:cNvPr id="0" name=""/>
        <dsp:cNvSpPr/>
      </dsp:nvSpPr>
      <dsp:spPr>
        <a:xfrm>
          <a:off x="1646168" y="789385"/>
          <a:ext cx="2746316" cy="10436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t>Aspects of right</a:t>
          </a:r>
          <a:endParaRPr lang="zh-CN" altLang="en-US" sz="2400" b="1" kern="1200" dirty="0"/>
        </a:p>
      </dsp:txBody>
      <dsp:txXfrm>
        <a:off x="1676737" y="819954"/>
        <a:ext cx="2685178" cy="982557"/>
      </dsp:txXfrm>
    </dsp:sp>
    <dsp:sp modelId="{2CA7FF57-91B8-472D-8F01-08365C12A586}">
      <dsp:nvSpPr>
        <dsp:cNvPr id="0" name=""/>
        <dsp:cNvSpPr/>
      </dsp:nvSpPr>
      <dsp:spPr>
        <a:xfrm>
          <a:off x="1491" y="2137606"/>
          <a:ext cx="1643615" cy="1043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3CEE8-D5E9-4992-908E-54009B7A9B9E}">
      <dsp:nvSpPr>
        <dsp:cNvPr id="0" name=""/>
        <dsp:cNvSpPr/>
      </dsp:nvSpPr>
      <dsp:spPr>
        <a:xfrm>
          <a:off x="184115" y="2311099"/>
          <a:ext cx="1643615" cy="10436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Pecuniary</a:t>
          </a:r>
          <a:r>
            <a:rPr lang="en-US" sz="1600" b="1" kern="1200" dirty="0"/>
            <a:t> </a:t>
          </a:r>
          <a:r>
            <a:rPr lang="en-US" sz="2000" b="1" kern="1200" dirty="0"/>
            <a:t>rights</a:t>
          </a:r>
          <a:endParaRPr lang="zh-CN" altLang="en-US" sz="1600" kern="1200" dirty="0"/>
        </a:p>
      </dsp:txBody>
      <dsp:txXfrm>
        <a:off x="214684" y="2341668"/>
        <a:ext cx="1582477" cy="982557"/>
      </dsp:txXfrm>
    </dsp:sp>
    <dsp:sp modelId="{1EE58A20-7AE0-4808-A3DF-7F5C87F55DA1}">
      <dsp:nvSpPr>
        <dsp:cNvPr id="0" name=""/>
        <dsp:cNvSpPr/>
      </dsp:nvSpPr>
      <dsp:spPr>
        <a:xfrm>
          <a:off x="1491" y="3659320"/>
          <a:ext cx="1643615" cy="1043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FFFA5A-9F44-44B3-91CF-BE08D5413EE2}">
      <dsp:nvSpPr>
        <dsp:cNvPr id="0" name=""/>
        <dsp:cNvSpPr/>
      </dsp:nvSpPr>
      <dsp:spPr>
        <a:xfrm>
          <a:off x="184115" y="3832813"/>
          <a:ext cx="1643615" cy="10436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n-US" altLang="en-US" sz="1200" kern="1200" dirty="0"/>
            <a:t>pertain to the author’s economic interests, </a:t>
          </a:r>
        </a:p>
        <a:p>
          <a:pPr marL="0" lvl="0" indent="0" algn="l" defTabSz="533400">
            <a:lnSpc>
              <a:spcPct val="90000"/>
            </a:lnSpc>
            <a:spcBef>
              <a:spcPct val="0"/>
            </a:spcBef>
            <a:spcAft>
              <a:spcPct val="35000"/>
            </a:spcAft>
            <a:buFont typeface="Wingdings" panose="05000000000000000000" pitchFamily="2" charset="2"/>
            <a:buNone/>
          </a:pPr>
          <a:r>
            <a:rPr lang="en-US" altLang="en-US" sz="1200" kern="1200" dirty="0"/>
            <a:t>And provide the author a monopoly in the reproduction </a:t>
          </a:r>
          <a:endParaRPr lang="zh-CN" altLang="en-US" sz="1200" kern="1200" dirty="0"/>
        </a:p>
      </dsp:txBody>
      <dsp:txXfrm>
        <a:off x="214684" y="3863382"/>
        <a:ext cx="1582477" cy="982557"/>
      </dsp:txXfrm>
    </dsp:sp>
    <dsp:sp modelId="{A50976B4-D4C1-4873-BECD-2D7CA4879A06}">
      <dsp:nvSpPr>
        <dsp:cNvPr id="0" name=""/>
        <dsp:cNvSpPr/>
      </dsp:nvSpPr>
      <dsp:spPr>
        <a:xfrm>
          <a:off x="4028298" y="2137606"/>
          <a:ext cx="1643615" cy="1043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8ECC7-30ED-4DDB-BCA8-BEE8802F5183}">
      <dsp:nvSpPr>
        <dsp:cNvPr id="0" name=""/>
        <dsp:cNvSpPr/>
      </dsp:nvSpPr>
      <dsp:spPr>
        <a:xfrm>
          <a:off x="4210922" y="2311099"/>
          <a:ext cx="1643615" cy="10436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Moral </a:t>
          </a:r>
          <a:r>
            <a:rPr lang="en-US" sz="2000" b="1" kern="1200" dirty="0"/>
            <a:t>rights</a:t>
          </a:r>
          <a:endParaRPr lang="zh-CN" altLang="en-US" sz="1800" kern="1200" dirty="0"/>
        </a:p>
      </dsp:txBody>
      <dsp:txXfrm>
        <a:off x="4241491" y="2341668"/>
        <a:ext cx="1582477" cy="982557"/>
      </dsp:txXfrm>
    </dsp:sp>
    <dsp:sp modelId="{1645D3D2-4176-4983-9361-EA2D1F7AD2D8}">
      <dsp:nvSpPr>
        <dsp:cNvPr id="0" name=""/>
        <dsp:cNvSpPr/>
      </dsp:nvSpPr>
      <dsp:spPr>
        <a:xfrm>
          <a:off x="2044131" y="3640680"/>
          <a:ext cx="1661777" cy="1043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17472-59A9-43FD-A469-0BE8FCC7897C}">
      <dsp:nvSpPr>
        <dsp:cNvPr id="0" name=""/>
        <dsp:cNvSpPr/>
      </dsp:nvSpPr>
      <dsp:spPr>
        <a:xfrm>
          <a:off x="2226755" y="3814172"/>
          <a:ext cx="1661777" cy="10436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kern="1200" dirty="0"/>
            <a:t>(1) the right to object to distortion, mutilation, or modification; </a:t>
          </a:r>
          <a:endParaRPr lang="zh-CN" altLang="en-US" sz="3200" kern="1200" dirty="0"/>
        </a:p>
      </dsp:txBody>
      <dsp:txXfrm>
        <a:off x="2257324" y="3844741"/>
        <a:ext cx="1600639" cy="982557"/>
      </dsp:txXfrm>
    </dsp:sp>
    <dsp:sp modelId="{B9749A38-9315-4CA1-BF99-4099C437B739}">
      <dsp:nvSpPr>
        <dsp:cNvPr id="0" name=""/>
        <dsp:cNvSpPr/>
      </dsp:nvSpPr>
      <dsp:spPr>
        <a:xfrm>
          <a:off x="4037379" y="3659320"/>
          <a:ext cx="1643615" cy="1043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3EB72-A1A9-4ADC-BC6A-AE1F8E887070}">
      <dsp:nvSpPr>
        <dsp:cNvPr id="0" name=""/>
        <dsp:cNvSpPr/>
      </dsp:nvSpPr>
      <dsp:spPr>
        <a:xfrm>
          <a:off x="4220003" y="3832813"/>
          <a:ext cx="1643615" cy="10436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(2) the right to be recognized as the author; </a:t>
          </a:r>
          <a:endParaRPr lang="zh-CN" altLang="en-US" sz="1600" kern="1200" dirty="0"/>
        </a:p>
      </dsp:txBody>
      <dsp:txXfrm>
        <a:off x="4250572" y="3863382"/>
        <a:ext cx="1582477" cy="982557"/>
      </dsp:txXfrm>
    </dsp:sp>
    <dsp:sp modelId="{B5030359-0629-40EC-BF64-E0FF7AC3CF25}">
      <dsp:nvSpPr>
        <dsp:cNvPr id="0" name=""/>
        <dsp:cNvSpPr/>
      </dsp:nvSpPr>
      <dsp:spPr>
        <a:xfrm>
          <a:off x="6046242" y="3659320"/>
          <a:ext cx="1643615" cy="1043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8B87E-FC81-4FAC-B7BD-CD9D83BDF1B2}">
      <dsp:nvSpPr>
        <dsp:cNvPr id="0" name=""/>
        <dsp:cNvSpPr/>
      </dsp:nvSpPr>
      <dsp:spPr>
        <a:xfrm>
          <a:off x="6228866" y="3832813"/>
          <a:ext cx="1643615" cy="10436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(3) the right to control public access to the work. </a:t>
          </a:r>
          <a:endParaRPr lang="zh-CN" altLang="en-US" sz="1600" kern="1200" dirty="0"/>
        </a:p>
      </dsp:txBody>
      <dsp:txXfrm>
        <a:off x="6259435" y="3863382"/>
        <a:ext cx="1582477" cy="9825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094C0-04F6-40B9-8940-E74B4F091A2E}">
      <dsp:nvSpPr>
        <dsp:cNvPr id="0" name=""/>
        <dsp:cNvSpPr/>
      </dsp:nvSpPr>
      <dsp:spPr>
        <a:xfrm>
          <a:off x="2520280" y="679706"/>
          <a:ext cx="821759" cy="285238"/>
        </a:xfrm>
        <a:custGeom>
          <a:avLst/>
          <a:gdLst/>
          <a:ahLst/>
          <a:cxnLst/>
          <a:rect l="0" t="0" r="0" b="0"/>
          <a:pathLst>
            <a:path>
              <a:moveTo>
                <a:pt x="0" y="0"/>
              </a:moveTo>
              <a:lnTo>
                <a:pt x="0" y="142619"/>
              </a:lnTo>
              <a:lnTo>
                <a:pt x="821759" y="142619"/>
              </a:lnTo>
              <a:lnTo>
                <a:pt x="821759" y="2852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0896AD-D9BF-413F-82FC-D21ED7FE787F}">
      <dsp:nvSpPr>
        <dsp:cNvPr id="0" name=""/>
        <dsp:cNvSpPr/>
      </dsp:nvSpPr>
      <dsp:spPr>
        <a:xfrm>
          <a:off x="1698520" y="679706"/>
          <a:ext cx="821759" cy="285238"/>
        </a:xfrm>
        <a:custGeom>
          <a:avLst/>
          <a:gdLst/>
          <a:ahLst/>
          <a:cxnLst/>
          <a:rect l="0" t="0" r="0" b="0"/>
          <a:pathLst>
            <a:path>
              <a:moveTo>
                <a:pt x="821759" y="0"/>
              </a:moveTo>
              <a:lnTo>
                <a:pt x="821759" y="142619"/>
              </a:lnTo>
              <a:lnTo>
                <a:pt x="0" y="142619"/>
              </a:lnTo>
              <a:lnTo>
                <a:pt x="0" y="2852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6A1095-86FD-4779-B8ED-5C60BE7D66B5}">
      <dsp:nvSpPr>
        <dsp:cNvPr id="0" name=""/>
        <dsp:cNvSpPr/>
      </dsp:nvSpPr>
      <dsp:spPr>
        <a:xfrm>
          <a:off x="1841139" y="566"/>
          <a:ext cx="1358280" cy="679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patent</a:t>
          </a:r>
          <a:endParaRPr lang="zh-CN" altLang="en-US" sz="2400" kern="1200" dirty="0"/>
        </a:p>
      </dsp:txBody>
      <dsp:txXfrm>
        <a:off x="1841139" y="566"/>
        <a:ext cx="1358280" cy="679140"/>
      </dsp:txXfrm>
    </dsp:sp>
    <dsp:sp modelId="{B9254F8F-BF9D-43A6-A54C-E281DDE85BCC}">
      <dsp:nvSpPr>
        <dsp:cNvPr id="0" name=""/>
        <dsp:cNvSpPr/>
      </dsp:nvSpPr>
      <dsp:spPr>
        <a:xfrm>
          <a:off x="1019379" y="964945"/>
          <a:ext cx="1358280" cy="679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Product patent</a:t>
          </a:r>
          <a:endParaRPr lang="zh-CN" altLang="en-US" sz="2400" kern="1200" dirty="0"/>
        </a:p>
      </dsp:txBody>
      <dsp:txXfrm>
        <a:off x="1019379" y="964945"/>
        <a:ext cx="1358280" cy="679140"/>
      </dsp:txXfrm>
    </dsp:sp>
    <dsp:sp modelId="{F6940354-709B-446C-A271-7DDFD8F46065}">
      <dsp:nvSpPr>
        <dsp:cNvPr id="0" name=""/>
        <dsp:cNvSpPr/>
      </dsp:nvSpPr>
      <dsp:spPr>
        <a:xfrm>
          <a:off x="2662899" y="964945"/>
          <a:ext cx="1358280" cy="679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Process patent</a:t>
          </a:r>
          <a:endParaRPr lang="zh-CN" altLang="en-US" sz="2400" kern="1200" dirty="0"/>
        </a:p>
      </dsp:txBody>
      <dsp:txXfrm>
        <a:off x="2662899" y="964945"/>
        <a:ext cx="1358280" cy="6791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103D-4EB5-40AB-B19F-F99BCD7F1D70}">
      <dsp:nvSpPr>
        <dsp:cNvPr id="0" name=""/>
        <dsp:cNvSpPr/>
      </dsp:nvSpPr>
      <dsp:spPr>
        <a:xfrm>
          <a:off x="826111" y="1160229"/>
          <a:ext cx="3018934" cy="10484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7AD06-6D34-4408-9984-57B1810E3DB4}">
      <dsp:nvSpPr>
        <dsp:cNvPr id="0" name=""/>
        <dsp:cNvSpPr/>
      </dsp:nvSpPr>
      <dsp:spPr>
        <a:xfrm>
          <a:off x="2047727" y="3727493"/>
          <a:ext cx="585064" cy="374441"/>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C39EC6-6539-477C-AD30-FA232B79AA30}">
      <dsp:nvSpPr>
        <dsp:cNvPr id="0" name=""/>
        <dsp:cNvSpPr/>
      </dsp:nvSpPr>
      <dsp:spPr>
        <a:xfrm>
          <a:off x="936103" y="4027047"/>
          <a:ext cx="2808311" cy="70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t>Chinese patents</a:t>
          </a:r>
          <a:endParaRPr lang="zh-CN" altLang="en-US" sz="2500" kern="1200" dirty="0"/>
        </a:p>
      </dsp:txBody>
      <dsp:txXfrm>
        <a:off x="936103" y="4027047"/>
        <a:ext cx="2808311" cy="702077"/>
      </dsp:txXfrm>
    </dsp:sp>
    <dsp:sp modelId="{DDB44664-EDBB-4E28-AF0F-D11934228C17}">
      <dsp:nvSpPr>
        <dsp:cNvPr id="0" name=""/>
        <dsp:cNvSpPr/>
      </dsp:nvSpPr>
      <dsp:spPr>
        <a:xfrm>
          <a:off x="1923693" y="2289638"/>
          <a:ext cx="1053116" cy="10531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Designs </a:t>
          </a:r>
          <a:endParaRPr lang="zh-CN" altLang="en-US" sz="1500" kern="1200" dirty="0"/>
        </a:p>
      </dsp:txBody>
      <dsp:txXfrm>
        <a:off x="2077918" y="2443863"/>
        <a:ext cx="744666" cy="744666"/>
      </dsp:txXfrm>
    </dsp:sp>
    <dsp:sp modelId="{7D0D3187-0437-42E5-A08B-F695CFCED8ED}">
      <dsp:nvSpPr>
        <dsp:cNvPr id="0" name=""/>
        <dsp:cNvSpPr/>
      </dsp:nvSpPr>
      <dsp:spPr>
        <a:xfrm>
          <a:off x="936106" y="1425301"/>
          <a:ext cx="1521163" cy="10531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t>Inventions</a:t>
          </a:r>
          <a:endParaRPr lang="zh-CN" altLang="en-US" sz="1600" kern="1200" dirty="0"/>
        </a:p>
      </dsp:txBody>
      <dsp:txXfrm>
        <a:off x="1158875" y="1579526"/>
        <a:ext cx="1075625" cy="744666"/>
      </dsp:txXfrm>
    </dsp:sp>
    <dsp:sp modelId="{6DA034AF-BDAD-49DA-9732-55C3449A1FCD}">
      <dsp:nvSpPr>
        <dsp:cNvPr id="0" name=""/>
        <dsp:cNvSpPr/>
      </dsp:nvSpPr>
      <dsp:spPr>
        <a:xfrm>
          <a:off x="2246649" y="1244946"/>
          <a:ext cx="1053116" cy="10531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Utility models</a:t>
          </a:r>
          <a:endParaRPr lang="zh-CN" altLang="en-US" sz="1500" kern="1200" dirty="0"/>
        </a:p>
      </dsp:txBody>
      <dsp:txXfrm>
        <a:off x="2400874" y="1399171"/>
        <a:ext cx="744666" cy="744666"/>
      </dsp:txXfrm>
    </dsp:sp>
    <dsp:sp modelId="{8142E328-0ADE-4114-91CE-1EE93CBC3B35}">
      <dsp:nvSpPr>
        <dsp:cNvPr id="0" name=""/>
        <dsp:cNvSpPr/>
      </dsp:nvSpPr>
      <dsp:spPr>
        <a:xfrm>
          <a:off x="648083" y="1152137"/>
          <a:ext cx="3276363" cy="262109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EF698-55AA-4F70-B5CB-6A2EBE8BF2E4}">
      <dsp:nvSpPr>
        <dsp:cNvPr id="0" name=""/>
        <dsp:cNvSpPr/>
      </dsp:nvSpPr>
      <dsp:spPr>
        <a:xfrm>
          <a:off x="1395429" y="144320"/>
          <a:ext cx="2864211" cy="99470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F0770-938C-414C-8557-5729CB2C56BF}">
      <dsp:nvSpPr>
        <dsp:cNvPr id="0" name=""/>
        <dsp:cNvSpPr/>
      </dsp:nvSpPr>
      <dsp:spPr>
        <a:xfrm>
          <a:off x="2554436" y="2580011"/>
          <a:ext cx="555079" cy="355251"/>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3BFE51-6D0A-4714-BD80-F6EE0C5C11AA}">
      <dsp:nvSpPr>
        <dsp:cNvPr id="0" name=""/>
        <dsp:cNvSpPr/>
      </dsp:nvSpPr>
      <dsp:spPr>
        <a:xfrm>
          <a:off x="1499784" y="2864211"/>
          <a:ext cx="2664383" cy="666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American law</a:t>
          </a:r>
          <a:endParaRPr lang="zh-CN" altLang="en-US" sz="2400" kern="1200" dirty="0"/>
        </a:p>
      </dsp:txBody>
      <dsp:txXfrm>
        <a:off x="1499784" y="2864211"/>
        <a:ext cx="2664383" cy="666095"/>
      </dsp:txXfrm>
    </dsp:sp>
    <dsp:sp modelId="{C7311EF1-D6A3-4592-A407-47ADC8386D10}">
      <dsp:nvSpPr>
        <dsp:cNvPr id="0" name=""/>
        <dsp:cNvSpPr/>
      </dsp:nvSpPr>
      <dsp:spPr>
        <a:xfrm>
          <a:off x="2436759" y="1215846"/>
          <a:ext cx="999143" cy="999143"/>
        </a:xfrm>
        <a:prstGeom prst="ellipse">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Utility</a:t>
          </a:r>
          <a:endParaRPr lang="zh-CN" altLang="en-US" sz="1600" kern="1200" dirty="0"/>
        </a:p>
      </dsp:txBody>
      <dsp:txXfrm>
        <a:off x="2583080" y="1362167"/>
        <a:ext cx="706501" cy="706501"/>
      </dsp:txXfrm>
    </dsp:sp>
    <dsp:sp modelId="{8ADD9800-517E-412F-9169-6CF8D9624A99}">
      <dsp:nvSpPr>
        <dsp:cNvPr id="0" name=""/>
        <dsp:cNvSpPr/>
      </dsp:nvSpPr>
      <dsp:spPr>
        <a:xfrm>
          <a:off x="1721816" y="466267"/>
          <a:ext cx="999143" cy="999143"/>
        </a:xfrm>
        <a:prstGeom prst="ellipse">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t>Design </a:t>
          </a:r>
          <a:endParaRPr lang="zh-CN" altLang="en-US" sz="1600" kern="1200" dirty="0"/>
        </a:p>
      </dsp:txBody>
      <dsp:txXfrm>
        <a:off x="1868137" y="612588"/>
        <a:ext cx="706501" cy="706501"/>
      </dsp:txXfrm>
    </dsp:sp>
    <dsp:sp modelId="{749B6C95-10A3-439E-ACF4-89B431700B4E}">
      <dsp:nvSpPr>
        <dsp:cNvPr id="0" name=""/>
        <dsp:cNvSpPr/>
      </dsp:nvSpPr>
      <dsp:spPr>
        <a:xfrm>
          <a:off x="2743163" y="224696"/>
          <a:ext cx="999143" cy="999143"/>
        </a:xfrm>
        <a:prstGeom prst="ellipse">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t>plant</a:t>
          </a:r>
          <a:endParaRPr lang="zh-CN" altLang="en-US" sz="1600" kern="1200" dirty="0"/>
        </a:p>
      </dsp:txBody>
      <dsp:txXfrm>
        <a:off x="2889484" y="371017"/>
        <a:ext cx="706501" cy="706501"/>
      </dsp:txXfrm>
    </dsp:sp>
    <dsp:sp modelId="{541F960A-D6E1-4545-8EBE-F7016BC7998B}">
      <dsp:nvSpPr>
        <dsp:cNvPr id="0" name=""/>
        <dsp:cNvSpPr/>
      </dsp:nvSpPr>
      <dsp:spPr>
        <a:xfrm>
          <a:off x="1296154" y="76339"/>
          <a:ext cx="3108447" cy="2486757"/>
        </a:xfrm>
        <a:prstGeom prst="funnel">
          <a:avLst/>
        </a:prstGeom>
        <a:solidFill>
          <a:schemeClr val="lt1">
            <a:alpha val="40000"/>
            <a:hueOff val="0"/>
            <a:satOff val="0"/>
            <a:lumOff val="0"/>
            <a:alphaOff val="0"/>
          </a:schemeClr>
        </a:solidFill>
        <a:ln w="6350" cap="flat" cmpd="sng" algn="ctr">
          <a:solidFill>
            <a:srgbClr val="FF3300"/>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2329B-2698-4107-89A8-19825EDE5E5D}">
      <dsp:nvSpPr>
        <dsp:cNvPr id="0" name=""/>
        <dsp:cNvSpPr/>
      </dsp:nvSpPr>
      <dsp:spPr>
        <a:xfrm rot="16200000">
          <a:off x="886618" y="-886618"/>
          <a:ext cx="2057400" cy="383063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altLang="zh-CN" sz="3800" kern="1200"/>
            <a:t>Patentable Subject Matter</a:t>
          </a:r>
          <a:endParaRPr lang="zh-CN" altLang="en-US" sz="3800" kern="1200"/>
        </a:p>
      </dsp:txBody>
      <dsp:txXfrm rot="5400000">
        <a:off x="0" y="0"/>
        <a:ext cx="3830637" cy="1543050"/>
      </dsp:txXfrm>
    </dsp:sp>
    <dsp:sp modelId="{3EC0B046-10F6-46A1-9D58-D5582DED1741}">
      <dsp:nvSpPr>
        <dsp:cNvPr id="0" name=""/>
        <dsp:cNvSpPr/>
      </dsp:nvSpPr>
      <dsp:spPr>
        <a:xfrm>
          <a:off x="3830637" y="0"/>
          <a:ext cx="3830637" cy="20574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altLang="zh-CN" sz="3800" kern="1200"/>
            <a:t>novel</a:t>
          </a:r>
          <a:endParaRPr lang="zh-CN" altLang="en-US" sz="3800" kern="1200"/>
        </a:p>
      </dsp:txBody>
      <dsp:txXfrm>
        <a:off x="3830637" y="0"/>
        <a:ext cx="3830637" cy="1543050"/>
      </dsp:txXfrm>
    </dsp:sp>
    <dsp:sp modelId="{AD9E31CE-E63E-4F9C-8424-432A4D9FA13D}">
      <dsp:nvSpPr>
        <dsp:cNvPr id="0" name=""/>
        <dsp:cNvSpPr/>
      </dsp:nvSpPr>
      <dsp:spPr>
        <a:xfrm rot="10800000">
          <a:off x="0" y="2057400"/>
          <a:ext cx="3830637" cy="20574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altLang="zh-CN" sz="3800" kern="1200" dirty="0"/>
            <a:t>non-obvious</a:t>
          </a:r>
          <a:endParaRPr lang="zh-CN" altLang="en-US" sz="3800" kern="1200" dirty="0"/>
        </a:p>
      </dsp:txBody>
      <dsp:txXfrm rot="10800000">
        <a:off x="0" y="2571750"/>
        <a:ext cx="3830637" cy="1543050"/>
      </dsp:txXfrm>
    </dsp:sp>
    <dsp:sp modelId="{EE35162A-9F3B-4BF7-837D-15ED21371D53}">
      <dsp:nvSpPr>
        <dsp:cNvPr id="0" name=""/>
        <dsp:cNvSpPr/>
      </dsp:nvSpPr>
      <dsp:spPr>
        <a:xfrm rot="5400000">
          <a:off x="4717256" y="1170781"/>
          <a:ext cx="2057400" cy="383063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altLang="zh-CN" sz="3800" kern="1200"/>
            <a:t>useful</a:t>
          </a:r>
          <a:endParaRPr lang="zh-CN" altLang="en-US" sz="3800" kern="1200"/>
        </a:p>
      </dsp:txBody>
      <dsp:txXfrm rot="-5400000">
        <a:off x="3830638" y="2571749"/>
        <a:ext cx="3830637" cy="1543050"/>
      </dsp:txXfrm>
    </dsp:sp>
    <dsp:sp modelId="{AC59AD5C-69A4-42F9-AC1F-08583B8A9CCD}">
      <dsp:nvSpPr>
        <dsp:cNvPr id="0" name=""/>
        <dsp:cNvSpPr/>
      </dsp:nvSpPr>
      <dsp:spPr>
        <a:xfrm>
          <a:off x="2516640" y="1444870"/>
          <a:ext cx="2627993" cy="122505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altLang="zh-CN" sz="3800" kern="1200"/>
            <a:t>Patent</a:t>
          </a:r>
          <a:endParaRPr lang="zh-CN" altLang="en-US" sz="3800" kern="1200"/>
        </a:p>
      </dsp:txBody>
      <dsp:txXfrm>
        <a:off x="2576442" y="1504672"/>
        <a:ext cx="2508389" cy="11054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1102D-1908-4AE5-9D42-B1D1BF7F4BC7}">
      <dsp:nvSpPr>
        <dsp:cNvPr id="0" name=""/>
        <dsp:cNvSpPr/>
      </dsp:nvSpPr>
      <dsp:spPr>
        <a:xfrm>
          <a:off x="4290851" y="2761436"/>
          <a:ext cx="3547833" cy="392679"/>
        </a:xfrm>
        <a:custGeom>
          <a:avLst/>
          <a:gdLst/>
          <a:ahLst/>
          <a:cxnLst/>
          <a:rect l="0" t="0" r="0" b="0"/>
          <a:pathLst>
            <a:path>
              <a:moveTo>
                <a:pt x="0" y="0"/>
              </a:moveTo>
              <a:lnTo>
                <a:pt x="0" y="234097"/>
              </a:lnTo>
              <a:lnTo>
                <a:pt x="3547833" y="234097"/>
              </a:lnTo>
              <a:lnTo>
                <a:pt x="3547833" y="392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F9373F-2616-46B0-B0CB-BD7D1962343B}">
      <dsp:nvSpPr>
        <dsp:cNvPr id="0" name=""/>
        <dsp:cNvSpPr/>
      </dsp:nvSpPr>
      <dsp:spPr>
        <a:xfrm>
          <a:off x="4290851" y="2761436"/>
          <a:ext cx="1786743" cy="392679"/>
        </a:xfrm>
        <a:custGeom>
          <a:avLst/>
          <a:gdLst/>
          <a:ahLst/>
          <a:cxnLst/>
          <a:rect l="0" t="0" r="0" b="0"/>
          <a:pathLst>
            <a:path>
              <a:moveTo>
                <a:pt x="0" y="0"/>
              </a:moveTo>
              <a:lnTo>
                <a:pt x="0" y="234097"/>
              </a:lnTo>
              <a:lnTo>
                <a:pt x="1786743" y="234097"/>
              </a:lnTo>
              <a:lnTo>
                <a:pt x="1786743" y="392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4EAC59-727B-49E4-9644-865C17E5C201}">
      <dsp:nvSpPr>
        <dsp:cNvPr id="0" name=""/>
        <dsp:cNvSpPr/>
      </dsp:nvSpPr>
      <dsp:spPr>
        <a:xfrm>
          <a:off x="4245131" y="2761436"/>
          <a:ext cx="91440" cy="392679"/>
        </a:xfrm>
        <a:custGeom>
          <a:avLst/>
          <a:gdLst/>
          <a:ahLst/>
          <a:cxnLst/>
          <a:rect l="0" t="0" r="0" b="0"/>
          <a:pathLst>
            <a:path>
              <a:moveTo>
                <a:pt x="45720" y="0"/>
              </a:moveTo>
              <a:lnTo>
                <a:pt x="45720" y="234097"/>
              </a:lnTo>
              <a:lnTo>
                <a:pt x="71373" y="234097"/>
              </a:lnTo>
              <a:lnTo>
                <a:pt x="71373" y="392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E58044-EDF8-46A5-BD11-51A6CAEFA565}">
      <dsp:nvSpPr>
        <dsp:cNvPr id="0" name=""/>
        <dsp:cNvSpPr/>
      </dsp:nvSpPr>
      <dsp:spPr>
        <a:xfrm>
          <a:off x="2504107" y="2761436"/>
          <a:ext cx="1786743" cy="392679"/>
        </a:xfrm>
        <a:custGeom>
          <a:avLst/>
          <a:gdLst/>
          <a:ahLst/>
          <a:cxnLst/>
          <a:rect l="0" t="0" r="0" b="0"/>
          <a:pathLst>
            <a:path>
              <a:moveTo>
                <a:pt x="1786743" y="0"/>
              </a:moveTo>
              <a:lnTo>
                <a:pt x="1786743" y="234097"/>
              </a:lnTo>
              <a:lnTo>
                <a:pt x="0" y="234097"/>
              </a:lnTo>
              <a:lnTo>
                <a:pt x="0" y="392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C37CA1-238B-43BE-B071-3F6EC09C87FF}">
      <dsp:nvSpPr>
        <dsp:cNvPr id="0" name=""/>
        <dsp:cNvSpPr/>
      </dsp:nvSpPr>
      <dsp:spPr>
        <a:xfrm>
          <a:off x="743017" y="2761436"/>
          <a:ext cx="3547833" cy="392679"/>
        </a:xfrm>
        <a:custGeom>
          <a:avLst/>
          <a:gdLst/>
          <a:ahLst/>
          <a:cxnLst/>
          <a:rect l="0" t="0" r="0" b="0"/>
          <a:pathLst>
            <a:path>
              <a:moveTo>
                <a:pt x="3547833" y="0"/>
              </a:moveTo>
              <a:lnTo>
                <a:pt x="3547833" y="234097"/>
              </a:lnTo>
              <a:lnTo>
                <a:pt x="0" y="234097"/>
              </a:lnTo>
              <a:lnTo>
                <a:pt x="0" y="392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BB778B-0CFD-465B-B380-3304AE32853E}">
      <dsp:nvSpPr>
        <dsp:cNvPr id="0" name=""/>
        <dsp:cNvSpPr/>
      </dsp:nvSpPr>
      <dsp:spPr>
        <a:xfrm>
          <a:off x="3634521" y="2081799"/>
          <a:ext cx="1312659" cy="6796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95904" numCol="1" spcCol="1270" anchor="ctr" anchorCtr="0">
          <a:noAutofit/>
        </a:bodyPr>
        <a:lstStyle/>
        <a:p>
          <a:pPr marL="0" lvl="0" indent="0" algn="ctr" defTabSz="844550">
            <a:lnSpc>
              <a:spcPct val="90000"/>
            </a:lnSpc>
            <a:spcBef>
              <a:spcPct val="0"/>
            </a:spcBef>
            <a:spcAft>
              <a:spcPct val="35000"/>
            </a:spcAft>
            <a:buNone/>
          </a:pPr>
          <a:r>
            <a:rPr lang="en-US" sz="1900" kern="1200" dirty="0"/>
            <a:t>Trademark </a:t>
          </a:r>
          <a:endParaRPr lang="zh-CN" sz="1900" kern="1200" dirty="0"/>
        </a:p>
      </dsp:txBody>
      <dsp:txXfrm>
        <a:off x="3634521" y="2081799"/>
        <a:ext cx="1312659" cy="679637"/>
      </dsp:txXfrm>
    </dsp:sp>
    <dsp:sp modelId="{16C4B4CB-1361-4681-87E0-607EA2C03CE3}">
      <dsp:nvSpPr>
        <dsp:cNvPr id="0" name=""/>
        <dsp:cNvSpPr/>
      </dsp:nvSpPr>
      <dsp:spPr>
        <a:xfrm>
          <a:off x="3897053" y="2610405"/>
          <a:ext cx="1181393" cy="22654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zh-CN" altLang="en-US" sz="1500" kern="1200"/>
        </a:p>
      </dsp:txBody>
      <dsp:txXfrm>
        <a:off x="3897053" y="2610405"/>
        <a:ext cx="1181393" cy="226545"/>
      </dsp:txXfrm>
    </dsp:sp>
    <dsp:sp modelId="{EC9A4B98-F3BF-4BAF-B092-273BD50CCCF3}">
      <dsp:nvSpPr>
        <dsp:cNvPr id="0" name=""/>
        <dsp:cNvSpPr/>
      </dsp:nvSpPr>
      <dsp:spPr>
        <a:xfrm>
          <a:off x="86687" y="3154115"/>
          <a:ext cx="1312659" cy="6796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95904" numCol="1" spcCol="1270" anchor="ctr" anchorCtr="0">
          <a:noAutofit/>
        </a:bodyPr>
        <a:lstStyle/>
        <a:p>
          <a:pPr marL="0" lvl="0" indent="0" algn="ctr" defTabSz="844550">
            <a:lnSpc>
              <a:spcPct val="90000"/>
            </a:lnSpc>
            <a:spcBef>
              <a:spcPct val="0"/>
            </a:spcBef>
            <a:spcAft>
              <a:spcPct val="35000"/>
            </a:spcAft>
            <a:buNone/>
          </a:pPr>
          <a:r>
            <a:rPr lang="en-US" sz="1900" kern="1200"/>
            <a:t>Trademark</a:t>
          </a:r>
          <a:endParaRPr lang="zh-CN" sz="1900" kern="1200"/>
        </a:p>
      </dsp:txBody>
      <dsp:txXfrm>
        <a:off x="86687" y="3154115"/>
        <a:ext cx="1312659" cy="679637"/>
      </dsp:txXfrm>
    </dsp:sp>
    <dsp:sp modelId="{A88C33DB-7218-452D-B260-C407AC9B753C}">
      <dsp:nvSpPr>
        <dsp:cNvPr id="0" name=""/>
        <dsp:cNvSpPr/>
      </dsp:nvSpPr>
      <dsp:spPr>
        <a:xfrm>
          <a:off x="349219" y="3682722"/>
          <a:ext cx="1181393" cy="22654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zh-CN" altLang="en-US" sz="1500" kern="1200"/>
        </a:p>
      </dsp:txBody>
      <dsp:txXfrm>
        <a:off x="349219" y="3682722"/>
        <a:ext cx="1181393" cy="226545"/>
      </dsp:txXfrm>
    </dsp:sp>
    <dsp:sp modelId="{21A9D51E-9C49-463C-80B1-6854439E8576}">
      <dsp:nvSpPr>
        <dsp:cNvPr id="0" name=""/>
        <dsp:cNvSpPr/>
      </dsp:nvSpPr>
      <dsp:spPr>
        <a:xfrm>
          <a:off x="1847777" y="3154115"/>
          <a:ext cx="1312659" cy="6796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95904" numCol="1" spcCol="1270" anchor="ctr" anchorCtr="0">
          <a:noAutofit/>
        </a:bodyPr>
        <a:lstStyle/>
        <a:p>
          <a:pPr marL="0" lvl="0" indent="0" algn="ctr" defTabSz="844550">
            <a:lnSpc>
              <a:spcPct val="90000"/>
            </a:lnSpc>
            <a:spcBef>
              <a:spcPct val="0"/>
            </a:spcBef>
            <a:spcAft>
              <a:spcPct val="35000"/>
            </a:spcAft>
            <a:buNone/>
          </a:pPr>
          <a:r>
            <a:rPr lang="en-US" sz="1900" kern="1200" dirty="0"/>
            <a:t>Trade name</a:t>
          </a:r>
          <a:endParaRPr lang="zh-CN" sz="1900" kern="1200" dirty="0"/>
        </a:p>
      </dsp:txBody>
      <dsp:txXfrm>
        <a:off x="1847777" y="3154115"/>
        <a:ext cx="1312659" cy="679637"/>
      </dsp:txXfrm>
    </dsp:sp>
    <dsp:sp modelId="{DB93BB4E-7DAB-4720-A4B6-8792DD0283F7}">
      <dsp:nvSpPr>
        <dsp:cNvPr id="0" name=""/>
        <dsp:cNvSpPr/>
      </dsp:nvSpPr>
      <dsp:spPr>
        <a:xfrm>
          <a:off x="2088229" y="3759388"/>
          <a:ext cx="1284009" cy="441227"/>
        </a:xfrm>
        <a:prstGeom prst="rect">
          <a:avLst/>
        </a:prstGeom>
        <a:solidFill>
          <a:srgbClr val="FF66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n-US" altLang="zh-CN" sz="1500" kern="1200" dirty="0"/>
            <a:t>PepsiCo, Inc.</a:t>
          </a:r>
          <a:endParaRPr lang="zh-CN" altLang="en-US" sz="1500" kern="1200" dirty="0"/>
        </a:p>
      </dsp:txBody>
      <dsp:txXfrm>
        <a:off x="2088229" y="3759388"/>
        <a:ext cx="1284009" cy="441227"/>
      </dsp:txXfrm>
    </dsp:sp>
    <dsp:sp modelId="{F6EB563A-E261-42B0-A95E-C811DA644B02}">
      <dsp:nvSpPr>
        <dsp:cNvPr id="0" name=""/>
        <dsp:cNvSpPr/>
      </dsp:nvSpPr>
      <dsp:spPr>
        <a:xfrm>
          <a:off x="3660175" y="3154115"/>
          <a:ext cx="1312659" cy="6796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95904" numCol="1" spcCol="1270" anchor="ctr" anchorCtr="0">
          <a:noAutofit/>
        </a:bodyPr>
        <a:lstStyle/>
        <a:p>
          <a:pPr marL="0" lvl="0" indent="0" algn="ctr" defTabSz="844550">
            <a:lnSpc>
              <a:spcPct val="90000"/>
            </a:lnSpc>
            <a:spcBef>
              <a:spcPct val="0"/>
            </a:spcBef>
            <a:spcAft>
              <a:spcPct val="35000"/>
            </a:spcAft>
            <a:buNone/>
          </a:pPr>
          <a:r>
            <a:rPr lang="en-US" sz="1900" kern="1200"/>
            <a:t>Service mark</a:t>
          </a:r>
          <a:endParaRPr lang="zh-CN" sz="1900" kern="1200"/>
        </a:p>
      </dsp:txBody>
      <dsp:txXfrm>
        <a:off x="3660175" y="3154115"/>
        <a:ext cx="1312659" cy="679637"/>
      </dsp:txXfrm>
    </dsp:sp>
    <dsp:sp modelId="{9F0AD7DC-82FF-4186-97A2-03856860145C}">
      <dsp:nvSpPr>
        <dsp:cNvPr id="0" name=""/>
        <dsp:cNvSpPr/>
      </dsp:nvSpPr>
      <dsp:spPr>
        <a:xfrm>
          <a:off x="3888435" y="3816423"/>
          <a:ext cx="1181393" cy="957407"/>
        </a:xfrm>
        <a:prstGeom prst="rect">
          <a:avLst/>
        </a:prstGeom>
        <a:blipFill rotWithShape="0">
          <a:blip xmlns:r="http://schemas.openxmlformats.org/officeDocument/2006/relationships" r:embed="rId1"/>
          <a:srcRect/>
          <a:stretch>
            <a:fillRect l="-17000" r="-1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38100" rIns="152400" bIns="38100" numCol="1" spcCol="1270" anchor="ctr" anchorCtr="0">
          <a:noAutofit/>
        </a:bodyPr>
        <a:lstStyle/>
        <a:p>
          <a:pPr marL="0" lvl="0" indent="0" algn="r" defTabSz="2667000">
            <a:lnSpc>
              <a:spcPct val="90000"/>
            </a:lnSpc>
            <a:spcBef>
              <a:spcPct val="0"/>
            </a:spcBef>
            <a:spcAft>
              <a:spcPct val="35000"/>
            </a:spcAft>
            <a:buNone/>
          </a:pPr>
          <a:endParaRPr lang="zh-CN" altLang="en-US" sz="6000" kern="1200"/>
        </a:p>
      </dsp:txBody>
      <dsp:txXfrm>
        <a:off x="3888435" y="3816423"/>
        <a:ext cx="1181393" cy="957407"/>
      </dsp:txXfrm>
    </dsp:sp>
    <dsp:sp modelId="{AE3BA0B5-C260-4576-AEE0-8195F6C59501}">
      <dsp:nvSpPr>
        <dsp:cNvPr id="0" name=""/>
        <dsp:cNvSpPr/>
      </dsp:nvSpPr>
      <dsp:spPr>
        <a:xfrm>
          <a:off x="5421265" y="3154115"/>
          <a:ext cx="1312659" cy="6796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95904" numCol="1" spcCol="1270" anchor="ctr" anchorCtr="0">
          <a:noAutofit/>
        </a:bodyPr>
        <a:lstStyle/>
        <a:p>
          <a:pPr marL="0" lvl="0" indent="0" algn="ctr" defTabSz="844550">
            <a:lnSpc>
              <a:spcPct val="90000"/>
            </a:lnSpc>
            <a:spcBef>
              <a:spcPct val="0"/>
            </a:spcBef>
            <a:spcAft>
              <a:spcPct val="35000"/>
            </a:spcAft>
            <a:buNone/>
          </a:pPr>
          <a:r>
            <a:rPr lang="en-US" sz="1900" kern="1200"/>
            <a:t>Collective mark</a:t>
          </a:r>
          <a:endParaRPr lang="zh-CN" sz="1900" kern="1200"/>
        </a:p>
      </dsp:txBody>
      <dsp:txXfrm>
        <a:off x="5421265" y="3154115"/>
        <a:ext cx="1312659" cy="679637"/>
      </dsp:txXfrm>
    </dsp:sp>
    <dsp:sp modelId="{D1AE6A3B-6E9B-4C09-B4D8-F842591A2A4A}">
      <dsp:nvSpPr>
        <dsp:cNvPr id="0" name=""/>
        <dsp:cNvSpPr/>
      </dsp:nvSpPr>
      <dsp:spPr>
        <a:xfrm>
          <a:off x="5688629" y="3960440"/>
          <a:ext cx="1181393" cy="22654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zh-CN" altLang="en-US" sz="1500" kern="1200"/>
        </a:p>
      </dsp:txBody>
      <dsp:txXfrm>
        <a:off x="5688629" y="3960440"/>
        <a:ext cx="1181393" cy="226545"/>
      </dsp:txXfrm>
    </dsp:sp>
    <dsp:sp modelId="{49895574-0CF8-4D36-9EF5-E60A8BC3CB41}">
      <dsp:nvSpPr>
        <dsp:cNvPr id="0" name=""/>
        <dsp:cNvSpPr/>
      </dsp:nvSpPr>
      <dsp:spPr>
        <a:xfrm>
          <a:off x="7182355" y="3154115"/>
          <a:ext cx="1312659" cy="6796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95904" numCol="1" spcCol="1270" anchor="ctr" anchorCtr="0">
          <a:noAutofit/>
        </a:bodyPr>
        <a:lstStyle/>
        <a:p>
          <a:pPr marL="0" lvl="0" indent="0" algn="ctr" defTabSz="844550">
            <a:lnSpc>
              <a:spcPct val="90000"/>
            </a:lnSpc>
            <a:spcBef>
              <a:spcPct val="0"/>
            </a:spcBef>
            <a:spcAft>
              <a:spcPct val="35000"/>
            </a:spcAft>
            <a:buNone/>
          </a:pPr>
          <a:r>
            <a:rPr lang="en-US" sz="1900" kern="1200"/>
            <a:t>Certification mark</a:t>
          </a:r>
          <a:endParaRPr lang="zh-CN" sz="1900" kern="1200"/>
        </a:p>
      </dsp:txBody>
      <dsp:txXfrm>
        <a:off x="7182355" y="3154115"/>
        <a:ext cx="1312659" cy="679637"/>
      </dsp:txXfrm>
    </dsp:sp>
    <dsp:sp modelId="{1B58A7CE-8B7D-4D43-8CD1-F371A6159EC5}">
      <dsp:nvSpPr>
        <dsp:cNvPr id="0" name=""/>
        <dsp:cNvSpPr/>
      </dsp:nvSpPr>
      <dsp:spPr>
        <a:xfrm>
          <a:off x="7416829" y="3792551"/>
          <a:ext cx="1181393" cy="22654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zh-CN" altLang="en-US" sz="1500" kern="1200"/>
        </a:p>
      </dsp:txBody>
      <dsp:txXfrm>
        <a:off x="7416829" y="3792551"/>
        <a:ext cx="1181393" cy="226545"/>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C24EEE48-32EC-467D-974C-B5A8401DDE5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CN"/>
          </a:p>
        </p:txBody>
      </p:sp>
      <p:sp>
        <p:nvSpPr>
          <p:cNvPr id="160771" name="Rectangle 3">
            <a:extLst>
              <a:ext uri="{FF2B5EF4-FFF2-40B4-BE49-F238E27FC236}">
                <a16:creationId xmlns:a16="http://schemas.microsoft.com/office/drawing/2014/main" id="{77C920F6-436B-4943-86D0-31E3F067E1A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zh-CN"/>
          </a:p>
        </p:txBody>
      </p:sp>
      <p:sp>
        <p:nvSpPr>
          <p:cNvPr id="5124" name="Rectangle 4">
            <a:extLst>
              <a:ext uri="{FF2B5EF4-FFF2-40B4-BE49-F238E27FC236}">
                <a16:creationId xmlns:a16="http://schemas.microsoft.com/office/drawing/2014/main" id="{EAD559D1-247E-45ED-B542-C6F8CD95129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a:extLst>
              <a:ext uri="{FF2B5EF4-FFF2-40B4-BE49-F238E27FC236}">
                <a16:creationId xmlns:a16="http://schemas.microsoft.com/office/drawing/2014/main" id="{4644819E-8054-427C-9BE6-4C34A3BEB61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60774" name="Rectangle 6">
            <a:extLst>
              <a:ext uri="{FF2B5EF4-FFF2-40B4-BE49-F238E27FC236}">
                <a16:creationId xmlns:a16="http://schemas.microsoft.com/office/drawing/2014/main" id="{94F955F7-FA55-4318-B08D-2C1A343145F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CN"/>
          </a:p>
        </p:txBody>
      </p:sp>
      <p:sp>
        <p:nvSpPr>
          <p:cNvPr id="160775" name="Rectangle 7">
            <a:extLst>
              <a:ext uri="{FF2B5EF4-FFF2-40B4-BE49-F238E27FC236}">
                <a16:creationId xmlns:a16="http://schemas.microsoft.com/office/drawing/2014/main" id="{6F72B964-6D08-4F46-A8FC-56799C107F6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036A7FD-62EF-4D3E-8772-832A46A6DFB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C64F914-555A-4589-838F-2C6338DA8EA6}"/>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75B3A656-E3DE-4969-A17C-F9C991AEC04B}" type="slidenum">
              <a:rPr lang="en-US" altLang="zh-CN" sz="1200" smtClean="0"/>
              <a:pPr/>
              <a:t>2</a:t>
            </a:fld>
            <a:endParaRPr lang="en-US" altLang="zh-CN" sz="1200"/>
          </a:p>
        </p:txBody>
      </p:sp>
      <p:sp>
        <p:nvSpPr>
          <p:cNvPr id="7171" name="Rectangle 2">
            <a:extLst>
              <a:ext uri="{FF2B5EF4-FFF2-40B4-BE49-F238E27FC236}">
                <a16:creationId xmlns:a16="http://schemas.microsoft.com/office/drawing/2014/main" id="{B2D574B2-6E7E-4943-A6E6-7B5BE4BF9A58}"/>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34AC7FF9-F947-43E0-810E-1D11596B78EE}"/>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363D5952-034C-4655-8512-78F296421D94}"/>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3AB89D44-0B9B-4693-8CC0-3A592B34E0F1}" type="slidenum">
              <a:rPr lang="en-US" altLang="zh-CN" sz="1200" smtClean="0"/>
              <a:pPr/>
              <a:t>22</a:t>
            </a:fld>
            <a:endParaRPr lang="en-US" altLang="zh-CN" sz="1200"/>
          </a:p>
        </p:txBody>
      </p:sp>
      <p:sp>
        <p:nvSpPr>
          <p:cNvPr id="30723" name="Rectangle 2">
            <a:extLst>
              <a:ext uri="{FF2B5EF4-FFF2-40B4-BE49-F238E27FC236}">
                <a16:creationId xmlns:a16="http://schemas.microsoft.com/office/drawing/2014/main" id="{2E005425-3936-4A21-842A-AC14B1E2396F}"/>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A6838E8A-390C-45EE-B087-C28416FEC3A4}"/>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5474DEE-FDC0-4326-8935-C7221E068E13}"/>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EAC193EF-A69B-4BE8-A8AD-CDD250D3B73C}" type="slidenum">
              <a:rPr lang="en-US" altLang="zh-CN" sz="1200" smtClean="0"/>
              <a:pPr/>
              <a:t>23</a:t>
            </a:fld>
            <a:endParaRPr lang="en-US" altLang="zh-CN" sz="1200"/>
          </a:p>
        </p:txBody>
      </p:sp>
      <p:sp>
        <p:nvSpPr>
          <p:cNvPr id="32771" name="Rectangle 2">
            <a:extLst>
              <a:ext uri="{FF2B5EF4-FFF2-40B4-BE49-F238E27FC236}">
                <a16:creationId xmlns:a16="http://schemas.microsoft.com/office/drawing/2014/main" id="{D943CB24-3511-44C8-B318-33FD55284DE1}"/>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FBFD23D5-6F75-4399-BE89-F550C02B432D}"/>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2AA435F-9427-469D-96DB-652749C675F5}"/>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7249E574-FD91-44A5-8081-C2307BD6112B}" type="slidenum">
              <a:rPr lang="en-US" altLang="zh-CN" sz="1200" smtClean="0"/>
              <a:pPr/>
              <a:t>24</a:t>
            </a:fld>
            <a:endParaRPr lang="en-US" altLang="zh-CN" sz="1200"/>
          </a:p>
        </p:txBody>
      </p:sp>
      <p:sp>
        <p:nvSpPr>
          <p:cNvPr id="36867" name="Rectangle 2">
            <a:extLst>
              <a:ext uri="{FF2B5EF4-FFF2-40B4-BE49-F238E27FC236}">
                <a16:creationId xmlns:a16="http://schemas.microsoft.com/office/drawing/2014/main" id="{085CDBFA-CC33-4227-8FF8-A58E38C385C1}"/>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97BD4583-56CE-494A-81C3-FDE889DB72E6}"/>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425DFA7-A742-4152-9B94-8F90E4D21291}"/>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ABB81A89-9800-44AB-9E47-14B10B8C1228}" type="slidenum">
              <a:rPr lang="en-US" altLang="zh-CN" sz="1200" smtClean="0"/>
              <a:pPr/>
              <a:t>28</a:t>
            </a:fld>
            <a:endParaRPr lang="en-US" altLang="zh-CN" sz="1200"/>
          </a:p>
        </p:txBody>
      </p:sp>
      <p:sp>
        <p:nvSpPr>
          <p:cNvPr id="48131" name="Rectangle 2">
            <a:extLst>
              <a:ext uri="{FF2B5EF4-FFF2-40B4-BE49-F238E27FC236}">
                <a16:creationId xmlns:a16="http://schemas.microsoft.com/office/drawing/2014/main" id="{E20FDB10-EA4F-4AE3-B8D2-696505E6F3C5}"/>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DC2A2DEA-3E18-43F7-9F43-6A8D47E369B9}"/>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514403B-101E-403E-9C70-2E699FC2D04B}"/>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8DEE8E17-13C6-4388-9701-A73092554B1C}" type="slidenum">
              <a:rPr lang="en-US" altLang="zh-CN" sz="1200" smtClean="0"/>
              <a:pPr/>
              <a:t>30</a:t>
            </a:fld>
            <a:endParaRPr lang="en-US" altLang="zh-CN" sz="1200"/>
          </a:p>
        </p:txBody>
      </p:sp>
      <p:sp>
        <p:nvSpPr>
          <p:cNvPr id="46083" name="Rectangle 2">
            <a:extLst>
              <a:ext uri="{FF2B5EF4-FFF2-40B4-BE49-F238E27FC236}">
                <a16:creationId xmlns:a16="http://schemas.microsoft.com/office/drawing/2014/main" id="{DA204609-6B50-4783-B15C-F8611A981756}"/>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BDB27642-6F01-4E02-9C67-64484EE030A0}"/>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B367843-1D72-43C0-A00E-3B0443474C15}"/>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55C9A5C1-218F-436C-9F28-A3F590CE12FE}" type="slidenum">
              <a:rPr lang="en-US" altLang="zh-CN" sz="1200" smtClean="0"/>
              <a:pPr/>
              <a:t>33</a:t>
            </a:fld>
            <a:endParaRPr lang="en-US" altLang="zh-CN" sz="1200"/>
          </a:p>
        </p:txBody>
      </p:sp>
      <p:sp>
        <p:nvSpPr>
          <p:cNvPr id="39939" name="Rectangle 2">
            <a:extLst>
              <a:ext uri="{FF2B5EF4-FFF2-40B4-BE49-F238E27FC236}">
                <a16:creationId xmlns:a16="http://schemas.microsoft.com/office/drawing/2014/main" id="{73D1EE24-BAE4-47ED-AE80-BA755EC871FC}"/>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214AD34D-D275-4305-AD31-7934064DEA4E}"/>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B2FFB2E-1A04-4B6E-BD6E-8884099A0E30}"/>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054C3FF7-1294-4CC9-8F34-F99098EF790E}" type="slidenum">
              <a:rPr lang="en-US" altLang="zh-CN" sz="1200" smtClean="0"/>
              <a:pPr/>
              <a:t>34</a:t>
            </a:fld>
            <a:endParaRPr lang="en-US" altLang="zh-CN" sz="1200"/>
          </a:p>
        </p:txBody>
      </p:sp>
      <p:sp>
        <p:nvSpPr>
          <p:cNvPr id="41987" name="Rectangle 2">
            <a:extLst>
              <a:ext uri="{FF2B5EF4-FFF2-40B4-BE49-F238E27FC236}">
                <a16:creationId xmlns:a16="http://schemas.microsoft.com/office/drawing/2014/main" id="{C8567D40-A5C1-49DB-BFD7-679D5AACD612}"/>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20FE68FB-C978-4B63-955A-EDCFECC9A716}"/>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DA04257-8A9A-451C-8F5C-27D48602872A}"/>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12002AB5-7335-4CBA-863C-A33D36E28307}" type="slidenum">
              <a:rPr lang="en-US" altLang="zh-CN" sz="1200" smtClean="0"/>
              <a:pPr/>
              <a:t>35</a:t>
            </a:fld>
            <a:endParaRPr lang="en-US" altLang="zh-CN" sz="1200"/>
          </a:p>
        </p:txBody>
      </p:sp>
      <p:sp>
        <p:nvSpPr>
          <p:cNvPr id="44035" name="Rectangle 2">
            <a:extLst>
              <a:ext uri="{FF2B5EF4-FFF2-40B4-BE49-F238E27FC236}">
                <a16:creationId xmlns:a16="http://schemas.microsoft.com/office/drawing/2014/main" id="{CF958598-7FD6-4604-8146-D0EE95DA56DB}"/>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1A9DCBC9-ADC7-4072-9F6B-9BEAD05FF524}"/>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FB9FA49-4E79-49F4-B4FC-82B156E3A6C9}"/>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E6F87DCC-D29F-4D71-ACF7-4FA2F71C861E}" type="slidenum">
              <a:rPr lang="en-US" altLang="zh-CN" sz="1200" smtClean="0"/>
              <a:pPr/>
              <a:t>37</a:t>
            </a:fld>
            <a:endParaRPr lang="en-US" altLang="zh-CN" sz="1200"/>
          </a:p>
        </p:txBody>
      </p:sp>
      <p:sp>
        <p:nvSpPr>
          <p:cNvPr id="50179" name="Rectangle 2">
            <a:extLst>
              <a:ext uri="{FF2B5EF4-FFF2-40B4-BE49-F238E27FC236}">
                <a16:creationId xmlns:a16="http://schemas.microsoft.com/office/drawing/2014/main" id="{E7BA0B41-4F8E-430A-9AA3-F15DEEAFF157}"/>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070408C2-E748-4A05-98FC-FFA851806E5E}"/>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ACCD5BB3-94EA-4A4C-8CA2-4B9E0C7C99A0}"/>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1E33767A-C854-4149-9102-196D4BC8C4A7}" type="slidenum">
              <a:rPr lang="en-US" altLang="zh-CN" sz="1200" smtClean="0"/>
              <a:pPr/>
              <a:t>39</a:t>
            </a:fld>
            <a:endParaRPr lang="en-US" altLang="zh-CN" sz="1200"/>
          </a:p>
        </p:txBody>
      </p:sp>
      <p:sp>
        <p:nvSpPr>
          <p:cNvPr id="52227" name="Rectangle 2">
            <a:extLst>
              <a:ext uri="{FF2B5EF4-FFF2-40B4-BE49-F238E27FC236}">
                <a16:creationId xmlns:a16="http://schemas.microsoft.com/office/drawing/2014/main" id="{24921128-69CA-46F3-B307-D50260C1FA51}"/>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E896B193-F6C9-47A5-A924-9254A3A9477F}"/>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D6265AD-B6F9-4A64-81C3-F2B6631D69F1}"/>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861D0C88-B2A5-4DA8-A362-9CB9AB0931DB}" type="slidenum">
              <a:rPr lang="en-US" altLang="zh-CN" sz="1200" smtClean="0"/>
              <a:pPr/>
              <a:t>4</a:t>
            </a:fld>
            <a:endParaRPr lang="en-US" altLang="zh-CN" sz="1200"/>
          </a:p>
        </p:txBody>
      </p:sp>
      <p:sp>
        <p:nvSpPr>
          <p:cNvPr id="9219" name="Rectangle 2">
            <a:extLst>
              <a:ext uri="{FF2B5EF4-FFF2-40B4-BE49-F238E27FC236}">
                <a16:creationId xmlns:a16="http://schemas.microsoft.com/office/drawing/2014/main" id="{4918870F-6240-4A3E-99B2-74738F7AEC3D}"/>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AF8FC1A0-EBB6-4E48-9F55-9462E9108BA1}"/>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4784D09-E1F4-44D5-A78D-5E60B502B376}"/>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AFC30800-6424-4EE7-9C18-1AEAA62D75BE}" type="slidenum">
              <a:rPr lang="en-US" altLang="zh-CN" sz="1200" smtClean="0"/>
              <a:pPr/>
              <a:t>41</a:t>
            </a:fld>
            <a:endParaRPr lang="en-US" altLang="zh-CN" sz="1200"/>
          </a:p>
        </p:txBody>
      </p:sp>
      <p:sp>
        <p:nvSpPr>
          <p:cNvPr id="54275" name="Rectangle 2">
            <a:extLst>
              <a:ext uri="{FF2B5EF4-FFF2-40B4-BE49-F238E27FC236}">
                <a16:creationId xmlns:a16="http://schemas.microsoft.com/office/drawing/2014/main" id="{863DBD33-8E1E-478C-AD1C-ECB154EAA4E2}"/>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37021C75-9265-48F0-A133-0E03F8CDB235}"/>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F6746A0-057A-46BE-9D0D-6514748FA1D3}"/>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E3DA35C2-68AB-4FFF-BEC4-8813F96C28AD}" type="slidenum">
              <a:rPr lang="en-US" altLang="zh-CN" sz="1200" smtClean="0"/>
              <a:pPr/>
              <a:t>42</a:t>
            </a:fld>
            <a:endParaRPr lang="en-US" altLang="zh-CN" sz="1200"/>
          </a:p>
        </p:txBody>
      </p:sp>
      <p:sp>
        <p:nvSpPr>
          <p:cNvPr id="56323" name="Rectangle 2">
            <a:extLst>
              <a:ext uri="{FF2B5EF4-FFF2-40B4-BE49-F238E27FC236}">
                <a16:creationId xmlns:a16="http://schemas.microsoft.com/office/drawing/2014/main" id="{B5351BD9-CBAF-443A-BC87-1EF312B3B568}"/>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EE89B489-22DA-425E-A9AA-7CF4A2865DD6}"/>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89A4D791-3722-4517-818E-5E6011A5257F}"/>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0C043F4D-B96F-4E47-B6BB-C518067D8C9F}" type="slidenum">
              <a:rPr lang="en-US" altLang="zh-CN" sz="1200" smtClean="0"/>
              <a:pPr/>
              <a:t>43</a:t>
            </a:fld>
            <a:endParaRPr lang="en-US" altLang="zh-CN" sz="1200"/>
          </a:p>
        </p:txBody>
      </p:sp>
      <p:sp>
        <p:nvSpPr>
          <p:cNvPr id="58371" name="Rectangle 2">
            <a:extLst>
              <a:ext uri="{FF2B5EF4-FFF2-40B4-BE49-F238E27FC236}">
                <a16:creationId xmlns:a16="http://schemas.microsoft.com/office/drawing/2014/main" id="{0C63E9B0-55A8-4848-AD6B-1B8A71B8F993}"/>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743E004E-07A9-468B-B23D-863E3DABFCC3}"/>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C449346-F445-41BB-8486-E1E4D99BFCE9}"/>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B75AD97E-F569-46BA-94BB-545CB349461E}" type="slidenum">
              <a:rPr lang="en-US" altLang="zh-CN" sz="1200" smtClean="0"/>
              <a:pPr/>
              <a:t>5</a:t>
            </a:fld>
            <a:endParaRPr lang="en-US" altLang="zh-CN" sz="1200"/>
          </a:p>
        </p:txBody>
      </p:sp>
      <p:sp>
        <p:nvSpPr>
          <p:cNvPr id="13315" name="Rectangle 2">
            <a:extLst>
              <a:ext uri="{FF2B5EF4-FFF2-40B4-BE49-F238E27FC236}">
                <a16:creationId xmlns:a16="http://schemas.microsoft.com/office/drawing/2014/main" id="{9B224053-9493-47DC-8ACC-6040DACE25E6}"/>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41F78152-0E4E-4B5E-876B-B2AAF41607F7}"/>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76DCDE5-93C5-4DD1-A031-8232D661A46C}"/>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82814F70-8D7B-4BBE-8732-3D41FEE47BBC}" type="slidenum">
              <a:rPr lang="en-US" altLang="zh-CN" sz="1200" smtClean="0"/>
              <a:pPr/>
              <a:t>8</a:t>
            </a:fld>
            <a:endParaRPr lang="en-US" altLang="zh-CN" sz="1200"/>
          </a:p>
        </p:txBody>
      </p:sp>
      <p:sp>
        <p:nvSpPr>
          <p:cNvPr id="15363" name="Rectangle 2">
            <a:extLst>
              <a:ext uri="{FF2B5EF4-FFF2-40B4-BE49-F238E27FC236}">
                <a16:creationId xmlns:a16="http://schemas.microsoft.com/office/drawing/2014/main" id="{70668654-4C71-4195-A404-03DDA9D82CE2}"/>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D4A668E3-0235-45AE-91F0-C6B44A2F2BB2}"/>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4D350DA-5488-458B-BAFF-B50B70FFB7E5}"/>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0E0AC34A-771C-46EC-AD4A-7B6211AE9801}" type="slidenum">
              <a:rPr lang="en-US" altLang="zh-CN" sz="1200" smtClean="0"/>
              <a:pPr/>
              <a:t>9</a:t>
            </a:fld>
            <a:endParaRPr lang="en-US" altLang="zh-CN" sz="1200"/>
          </a:p>
        </p:txBody>
      </p:sp>
      <p:sp>
        <p:nvSpPr>
          <p:cNvPr id="17411" name="Rectangle 2">
            <a:extLst>
              <a:ext uri="{FF2B5EF4-FFF2-40B4-BE49-F238E27FC236}">
                <a16:creationId xmlns:a16="http://schemas.microsoft.com/office/drawing/2014/main" id="{733F1D2D-9563-4C17-A4A4-EB553FF085DE}"/>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0327272A-B185-4AB6-B84A-FFBDE9D1CADC}"/>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8009DB4-45C4-465A-A898-64E15A822A6F}"/>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61CA2080-5B47-4446-9972-A5D2C3943FF7}" type="slidenum">
              <a:rPr lang="en-US" altLang="zh-CN" sz="1200" smtClean="0"/>
              <a:pPr/>
              <a:t>12</a:t>
            </a:fld>
            <a:endParaRPr lang="en-US" altLang="zh-CN" sz="1200"/>
          </a:p>
        </p:txBody>
      </p:sp>
      <p:sp>
        <p:nvSpPr>
          <p:cNvPr id="19459" name="Rectangle 2">
            <a:extLst>
              <a:ext uri="{FF2B5EF4-FFF2-40B4-BE49-F238E27FC236}">
                <a16:creationId xmlns:a16="http://schemas.microsoft.com/office/drawing/2014/main" id="{66650FF4-FF41-47CC-A938-358B772C1890}"/>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890C449B-0DB3-4000-8FB1-FE07EED1E0B8}"/>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C366A7E-79E3-4172-9BD0-050CB5F4671B}"/>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7B5960F1-8B50-49C5-BFFE-8DE9DF2B8390}" type="slidenum">
              <a:rPr lang="en-US" altLang="zh-CN" sz="1200" smtClean="0"/>
              <a:pPr/>
              <a:t>14</a:t>
            </a:fld>
            <a:endParaRPr lang="en-US" altLang="zh-CN" sz="1200"/>
          </a:p>
        </p:txBody>
      </p:sp>
      <p:sp>
        <p:nvSpPr>
          <p:cNvPr id="21507" name="Rectangle 2">
            <a:extLst>
              <a:ext uri="{FF2B5EF4-FFF2-40B4-BE49-F238E27FC236}">
                <a16:creationId xmlns:a16="http://schemas.microsoft.com/office/drawing/2014/main" id="{EB28F56F-FDB2-4C52-9439-1B30CDC6E3D7}"/>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41846162-A916-47CE-9D2A-0A354C0D65C4}"/>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ADC722C-4D9E-4B5F-8485-E1E5F60BB4B9}"/>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C1FFF108-F140-4B12-9775-CCB290A4F305}" type="slidenum">
              <a:rPr lang="en-US" altLang="zh-CN" sz="1200" smtClean="0"/>
              <a:pPr/>
              <a:t>18</a:t>
            </a:fld>
            <a:endParaRPr lang="en-US" altLang="zh-CN" sz="1200"/>
          </a:p>
        </p:txBody>
      </p:sp>
      <p:sp>
        <p:nvSpPr>
          <p:cNvPr id="23555" name="Rectangle 2">
            <a:extLst>
              <a:ext uri="{FF2B5EF4-FFF2-40B4-BE49-F238E27FC236}">
                <a16:creationId xmlns:a16="http://schemas.microsoft.com/office/drawing/2014/main" id="{C23E927D-AFBF-4C2A-A13C-CA5E86B143C3}"/>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27C1921E-D905-4F34-9472-2CAD6944ECCC}"/>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F12CEFB-12B5-4ADE-B096-BB44DDA97766}"/>
              </a:ext>
            </a:extLst>
          </p:cNvPr>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5164C9FC-42BF-42A6-86FE-E80809A50629}" type="slidenum">
              <a:rPr lang="en-US" altLang="zh-CN" sz="1200" smtClean="0"/>
              <a:pPr/>
              <a:t>20</a:t>
            </a:fld>
            <a:endParaRPr lang="en-US" altLang="zh-CN" sz="1200"/>
          </a:p>
        </p:txBody>
      </p:sp>
      <p:sp>
        <p:nvSpPr>
          <p:cNvPr id="28675" name="Rectangle 2">
            <a:extLst>
              <a:ext uri="{FF2B5EF4-FFF2-40B4-BE49-F238E27FC236}">
                <a16:creationId xmlns:a16="http://schemas.microsoft.com/office/drawing/2014/main" id="{506C081A-1A35-4218-9121-C0AEB1601720}"/>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AE302421-BC50-4578-B6CB-5022EFA098F4}"/>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9A486927-6724-47B8-B410-B9215FE1D570}"/>
              </a:ext>
            </a:extLst>
          </p:cNvPr>
          <p:cNvGrpSpPr>
            <a:grpSpLocks/>
          </p:cNvGrpSpPr>
          <p:nvPr/>
        </p:nvGrpSpPr>
        <p:grpSpPr bwMode="auto">
          <a:xfrm>
            <a:off x="0" y="914400"/>
            <a:ext cx="8686800" cy="2514600"/>
            <a:chOff x="0" y="576"/>
            <a:chExt cx="5472" cy="1584"/>
          </a:xfrm>
        </p:grpSpPr>
        <p:sp>
          <p:nvSpPr>
            <p:cNvPr id="5" name="Oval 7">
              <a:extLst>
                <a:ext uri="{FF2B5EF4-FFF2-40B4-BE49-F238E27FC236}">
                  <a16:creationId xmlns:a16="http://schemas.microsoft.com/office/drawing/2014/main" id="{0FB89198-78DF-4E00-B0FF-C651031CDC93}"/>
                </a:ext>
              </a:extLst>
            </p:cNvPr>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1800"/>
            </a:p>
          </p:txBody>
        </p:sp>
        <p:sp>
          <p:nvSpPr>
            <p:cNvPr id="6" name="Rectangle 8">
              <a:extLst>
                <a:ext uri="{FF2B5EF4-FFF2-40B4-BE49-F238E27FC236}">
                  <a16:creationId xmlns:a16="http://schemas.microsoft.com/office/drawing/2014/main" id="{E5DCD347-68ED-42F3-B82F-CB3B33E7D536}"/>
                </a:ext>
              </a:extLst>
            </p:cNvPr>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2400">
                <a:latin typeface="Times New Roman" panose="02020603050405020304" pitchFamily="18" charset="0"/>
              </a:endParaRPr>
            </a:p>
          </p:txBody>
        </p:sp>
        <p:sp>
          <p:nvSpPr>
            <p:cNvPr id="7" name="Rectangle 9">
              <a:extLst>
                <a:ext uri="{FF2B5EF4-FFF2-40B4-BE49-F238E27FC236}">
                  <a16:creationId xmlns:a16="http://schemas.microsoft.com/office/drawing/2014/main" id="{E2D81484-116C-419D-9579-90E175AD6281}"/>
                </a:ext>
              </a:extLst>
            </p:cNvPr>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2400">
                <a:latin typeface="Times New Roman" panose="02020603050405020304" pitchFamily="18" charset="0"/>
              </a:endParaRPr>
            </a:p>
          </p:txBody>
        </p:sp>
        <p:sp>
          <p:nvSpPr>
            <p:cNvPr id="8" name="Freeform 10">
              <a:extLst>
                <a:ext uri="{FF2B5EF4-FFF2-40B4-BE49-F238E27FC236}">
                  <a16:creationId xmlns:a16="http://schemas.microsoft.com/office/drawing/2014/main" id="{D43BF440-FF5F-4067-956B-FB3A926267F8}"/>
                </a:ext>
              </a:extLst>
            </p:cNvPr>
            <p:cNvSpPr>
              <a:spLocks noChangeArrowheads="1"/>
            </p:cNvSpPr>
            <p:nvPr/>
          </p:nvSpPr>
          <p:spPr bwMode="auto">
            <a:xfrm>
              <a:off x="384" y="960"/>
              <a:ext cx="144" cy="913"/>
            </a:xfrm>
            <a:custGeom>
              <a:avLst/>
              <a:gdLst>
                <a:gd name="T0" fmla="*/ 21 w 1000"/>
                <a:gd name="T1" fmla="*/ 834 h 1000"/>
                <a:gd name="T2" fmla="*/ 0 w 1000"/>
                <a:gd name="T3" fmla="*/ 834 h 1000"/>
                <a:gd name="T4" fmla="*/ 0 w 1000"/>
                <a:gd name="T5" fmla="*/ 0 h 1000"/>
                <a:gd name="T6" fmla="*/ 21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 name="Freeform 11">
              <a:extLst>
                <a:ext uri="{FF2B5EF4-FFF2-40B4-BE49-F238E27FC236}">
                  <a16:creationId xmlns:a16="http://schemas.microsoft.com/office/drawing/2014/main" id="{66C04169-1444-4626-BC50-1118836A3BDC}"/>
                </a:ext>
              </a:extLst>
            </p:cNvPr>
            <p:cNvSpPr>
              <a:spLocks noChangeArrowheads="1"/>
            </p:cNvSpPr>
            <p:nvPr/>
          </p:nvSpPr>
          <p:spPr bwMode="auto">
            <a:xfrm>
              <a:off x="4944" y="762"/>
              <a:ext cx="165" cy="864"/>
            </a:xfrm>
            <a:custGeom>
              <a:avLst/>
              <a:gdLst>
                <a:gd name="T0" fmla="*/ 0 w 1000"/>
                <a:gd name="T1" fmla="*/ 0 h 1000"/>
                <a:gd name="T2" fmla="*/ 27 w 1000"/>
                <a:gd name="T3" fmla="*/ 0 h 1000"/>
                <a:gd name="T4" fmla="*/ 27 w 1000"/>
                <a:gd name="T5" fmla="*/ 746 h 1000"/>
                <a:gd name="T6" fmla="*/ 0 w 1000"/>
                <a:gd name="T7" fmla="*/ 7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44386" name="Rectangle 2"/>
          <p:cNvSpPr>
            <a:spLocks noGrp="1" noChangeArrowheads="1"/>
          </p:cNvSpPr>
          <p:nvPr>
            <p:ph type="subTitle" idx="1"/>
          </p:nvPr>
        </p:nvSpPr>
        <p:spPr>
          <a:xfrm>
            <a:off x="2286000" y="3581400"/>
            <a:ext cx="5638800" cy="1905000"/>
          </a:xfrm>
        </p:spPr>
        <p:txBody>
          <a:bodyPr/>
          <a:lstStyle>
            <a:lvl1pPr marL="0" indent="0">
              <a:buFont typeface="Wingdings" panose="05000000000000000000" pitchFamily="2" charset="2"/>
              <a:buNone/>
              <a:defRPr/>
            </a:lvl1pPr>
          </a:lstStyle>
          <a:p>
            <a:pPr lvl="0"/>
            <a:r>
              <a:rPr lang="zh-CN" altLang="en-US" noProof="0"/>
              <a:t>单击此处编辑母版副标题样式</a:t>
            </a:r>
          </a:p>
        </p:txBody>
      </p:sp>
      <p:sp>
        <p:nvSpPr>
          <p:cNvPr id="144396" name="Rectangle 12"/>
          <p:cNvSpPr>
            <a:spLocks noGrp="1" noChangeArrowheads="1"/>
          </p:cNvSpPr>
          <p:nvPr>
            <p:ph type="ctrTitle"/>
          </p:nvPr>
        </p:nvSpPr>
        <p:spPr>
          <a:xfrm>
            <a:off x="838200" y="1443038"/>
            <a:ext cx="7086600" cy="1600200"/>
          </a:xfrm>
        </p:spPr>
        <p:txBody>
          <a:bodyPr anchor="ctr"/>
          <a:lstStyle>
            <a:lvl1pPr>
              <a:defRPr/>
            </a:lvl1pPr>
          </a:lstStyle>
          <a:p>
            <a:pPr lvl="0"/>
            <a:r>
              <a:rPr lang="zh-CN" altLang="en-US" noProof="0"/>
              <a:t>单击此处编辑母版标题样式</a:t>
            </a:r>
          </a:p>
        </p:txBody>
      </p:sp>
      <p:sp>
        <p:nvSpPr>
          <p:cNvPr id="10" name="Rectangle 3">
            <a:extLst>
              <a:ext uri="{FF2B5EF4-FFF2-40B4-BE49-F238E27FC236}">
                <a16:creationId xmlns:a16="http://schemas.microsoft.com/office/drawing/2014/main" id="{B3CDE58C-63F3-4A68-8D02-B076A3F94FF6}"/>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p>
        </p:txBody>
      </p:sp>
      <p:sp>
        <p:nvSpPr>
          <p:cNvPr id="11" name="Rectangle 4">
            <a:extLst>
              <a:ext uri="{FF2B5EF4-FFF2-40B4-BE49-F238E27FC236}">
                <a16:creationId xmlns:a16="http://schemas.microsoft.com/office/drawing/2014/main" id="{CC0D2D5B-6F8D-4071-A0DB-861A075996CB}"/>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12" name="Rectangle 5">
            <a:extLst>
              <a:ext uri="{FF2B5EF4-FFF2-40B4-BE49-F238E27FC236}">
                <a16:creationId xmlns:a16="http://schemas.microsoft.com/office/drawing/2014/main" id="{D30D1693-6658-44AB-89EC-6748EE8502A6}"/>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6124122A-602C-472E-BE0E-2B975BBB4847}" type="slidenum">
              <a:rPr lang="en-US" altLang="zh-CN"/>
              <a:pPr>
                <a:defRPr/>
              </a:pPr>
              <a:t>‹#›</a:t>
            </a:fld>
            <a:endParaRPr lang="en-US" altLang="zh-CN"/>
          </a:p>
        </p:txBody>
      </p:sp>
    </p:spTree>
    <p:extLst>
      <p:ext uri="{BB962C8B-B14F-4D97-AF65-F5344CB8AC3E}">
        <p14:creationId xmlns:p14="http://schemas.microsoft.com/office/powerpoint/2010/main" val="19869931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98E6F8C5-C30A-4C4C-818B-5A2F3A448A6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CDD5EB89-203C-4CF6-97E2-2AF51F4439F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a:extLst>
              <a:ext uri="{FF2B5EF4-FFF2-40B4-BE49-F238E27FC236}">
                <a16:creationId xmlns:a16="http://schemas.microsoft.com/office/drawing/2014/main" id="{DDF540A6-6184-4111-9F53-6D67656A16EB}"/>
              </a:ext>
            </a:extLst>
          </p:cNvPr>
          <p:cNvSpPr>
            <a:spLocks noGrp="1" noChangeArrowheads="1"/>
          </p:cNvSpPr>
          <p:nvPr>
            <p:ph type="sldNum" sz="quarter" idx="12"/>
          </p:nvPr>
        </p:nvSpPr>
        <p:spPr>
          <a:ln/>
        </p:spPr>
        <p:txBody>
          <a:bodyPr/>
          <a:lstStyle>
            <a:lvl1pPr>
              <a:defRPr/>
            </a:lvl1pPr>
          </a:lstStyle>
          <a:p>
            <a:pPr>
              <a:defRPr/>
            </a:pPr>
            <a:fld id="{97CE8A23-6077-4DE2-A9CF-987E4C4FCDDA}" type="slidenum">
              <a:rPr lang="en-US" altLang="zh-CN"/>
              <a:pPr>
                <a:defRPr/>
              </a:pPr>
              <a:t>‹#›</a:t>
            </a:fld>
            <a:endParaRPr lang="en-US" altLang="zh-CN"/>
          </a:p>
        </p:txBody>
      </p:sp>
    </p:spTree>
    <p:extLst>
      <p:ext uri="{BB962C8B-B14F-4D97-AF65-F5344CB8AC3E}">
        <p14:creationId xmlns:p14="http://schemas.microsoft.com/office/powerpoint/2010/main" val="9496052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96838"/>
            <a:ext cx="1919287" cy="59991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31863" y="96838"/>
            <a:ext cx="5607050" cy="59991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52EE0A2F-8B90-4DF8-A5E7-07D263402CE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D9AE4AB1-5CD4-4DF2-B0B1-F240146159D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a:extLst>
              <a:ext uri="{FF2B5EF4-FFF2-40B4-BE49-F238E27FC236}">
                <a16:creationId xmlns:a16="http://schemas.microsoft.com/office/drawing/2014/main" id="{65BB98CE-2CFA-4885-8B9E-D1BE70D539F0}"/>
              </a:ext>
            </a:extLst>
          </p:cNvPr>
          <p:cNvSpPr>
            <a:spLocks noGrp="1" noChangeArrowheads="1"/>
          </p:cNvSpPr>
          <p:nvPr>
            <p:ph type="sldNum" sz="quarter" idx="12"/>
          </p:nvPr>
        </p:nvSpPr>
        <p:spPr>
          <a:ln/>
        </p:spPr>
        <p:txBody>
          <a:bodyPr/>
          <a:lstStyle>
            <a:lvl1pPr>
              <a:defRPr/>
            </a:lvl1pPr>
          </a:lstStyle>
          <a:p>
            <a:pPr>
              <a:defRPr/>
            </a:pPr>
            <a:fld id="{8F053F26-B43F-4415-AD99-55F20A74E497}" type="slidenum">
              <a:rPr lang="en-US" altLang="zh-CN"/>
              <a:pPr>
                <a:defRPr/>
              </a:pPr>
              <a:t>‹#›</a:t>
            </a:fld>
            <a:endParaRPr lang="en-US" altLang="zh-CN"/>
          </a:p>
        </p:txBody>
      </p:sp>
    </p:spTree>
    <p:extLst>
      <p:ext uri="{BB962C8B-B14F-4D97-AF65-F5344CB8AC3E}">
        <p14:creationId xmlns:p14="http://schemas.microsoft.com/office/powerpoint/2010/main" val="11149346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931863" y="96838"/>
            <a:ext cx="7158037" cy="1412875"/>
          </a:xfrm>
        </p:spPr>
        <p:txBody>
          <a:bodyPr/>
          <a:lstStyle/>
          <a:p>
            <a:r>
              <a:rPr lang="zh-CN" altLang="en-US"/>
              <a:t>单击此处编辑母版标题样式</a:t>
            </a:r>
          </a:p>
        </p:txBody>
      </p:sp>
      <p:sp>
        <p:nvSpPr>
          <p:cNvPr id="3" name="SmartArt 占位符 2"/>
          <p:cNvSpPr>
            <a:spLocks noGrp="1"/>
          </p:cNvSpPr>
          <p:nvPr>
            <p:ph type="dgm" idx="1"/>
          </p:nvPr>
        </p:nvSpPr>
        <p:spPr>
          <a:xfrm>
            <a:off x="949325" y="1981200"/>
            <a:ext cx="7661275" cy="4114800"/>
          </a:xfrm>
        </p:spPr>
        <p:txBody>
          <a:bodyPr/>
          <a:lstStyle/>
          <a:p>
            <a:pPr lvl="0"/>
            <a:endParaRPr lang="zh-CN" altLang="en-US" noProof="0"/>
          </a:p>
        </p:txBody>
      </p:sp>
      <p:sp>
        <p:nvSpPr>
          <p:cNvPr id="4" name="Rectangle 6">
            <a:extLst>
              <a:ext uri="{FF2B5EF4-FFF2-40B4-BE49-F238E27FC236}">
                <a16:creationId xmlns:a16="http://schemas.microsoft.com/office/drawing/2014/main" id="{D139C490-A883-42CB-9A2B-1C2B2110C8A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8E82F6A4-A382-4E7A-8C72-F4CCC546DE3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a:extLst>
              <a:ext uri="{FF2B5EF4-FFF2-40B4-BE49-F238E27FC236}">
                <a16:creationId xmlns:a16="http://schemas.microsoft.com/office/drawing/2014/main" id="{8E5690FD-E776-41C0-874F-C301DD4E4909}"/>
              </a:ext>
            </a:extLst>
          </p:cNvPr>
          <p:cNvSpPr>
            <a:spLocks noGrp="1" noChangeArrowheads="1"/>
          </p:cNvSpPr>
          <p:nvPr>
            <p:ph type="sldNum" sz="quarter" idx="12"/>
          </p:nvPr>
        </p:nvSpPr>
        <p:spPr>
          <a:ln/>
        </p:spPr>
        <p:txBody>
          <a:bodyPr/>
          <a:lstStyle>
            <a:lvl1pPr>
              <a:defRPr/>
            </a:lvl1pPr>
          </a:lstStyle>
          <a:p>
            <a:pPr>
              <a:defRPr/>
            </a:pPr>
            <a:fld id="{E0A53424-75F9-4369-8D8C-C596D255398A}" type="slidenum">
              <a:rPr lang="en-US" altLang="zh-CN"/>
              <a:pPr>
                <a:defRPr/>
              </a:pPr>
              <a:t>‹#›</a:t>
            </a:fld>
            <a:endParaRPr lang="en-US" altLang="zh-CN"/>
          </a:p>
        </p:txBody>
      </p:sp>
    </p:spTree>
    <p:extLst>
      <p:ext uri="{BB962C8B-B14F-4D97-AF65-F5344CB8AC3E}">
        <p14:creationId xmlns:p14="http://schemas.microsoft.com/office/powerpoint/2010/main" val="19345729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561C768E-2D27-40A6-AE2D-F0344EB27A5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FC981C7C-F7DD-4E63-A0EC-AF4711521D6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a:extLst>
              <a:ext uri="{FF2B5EF4-FFF2-40B4-BE49-F238E27FC236}">
                <a16:creationId xmlns:a16="http://schemas.microsoft.com/office/drawing/2014/main" id="{00E852E2-3A7D-4C0A-BEDE-08103C4DC853}"/>
              </a:ext>
            </a:extLst>
          </p:cNvPr>
          <p:cNvSpPr>
            <a:spLocks noGrp="1" noChangeArrowheads="1"/>
          </p:cNvSpPr>
          <p:nvPr>
            <p:ph type="sldNum" sz="quarter" idx="12"/>
          </p:nvPr>
        </p:nvSpPr>
        <p:spPr>
          <a:ln/>
        </p:spPr>
        <p:txBody>
          <a:bodyPr/>
          <a:lstStyle>
            <a:lvl1pPr>
              <a:defRPr/>
            </a:lvl1pPr>
          </a:lstStyle>
          <a:p>
            <a:pPr>
              <a:defRPr/>
            </a:pPr>
            <a:fld id="{7CEAE551-BB02-462B-9364-8508E0CBFD4E}" type="slidenum">
              <a:rPr lang="en-US" altLang="zh-CN"/>
              <a:pPr>
                <a:defRPr/>
              </a:pPr>
              <a:t>‹#›</a:t>
            </a:fld>
            <a:endParaRPr lang="en-US" altLang="zh-CN"/>
          </a:p>
        </p:txBody>
      </p:sp>
    </p:spTree>
    <p:extLst>
      <p:ext uri="{BB962C8B-B14F-4D97-AF65-F5344CB8AC3E}">
        <p14:creationId xmlns:p14="http://schemas.microsoft.com/office/powerpoint/2010/main" val="33776572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6">
            <a:extLst>
              <a:ext uri="{FF2B5EF4-FFF2-40B4-BE49-F238E27FC236}">
                <a16:creationId xmlns:a16="http://schemas.microsoft.com/office/drawing/2014/main" id="{1F39F485-C3B9-4E7A-855A-AAA63D33D9A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FE6F1FB7-D78A-4A07-BFEF-D74DF6F37F7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a:extLst>
              <a:ext uri="{FF2B5EF4-FFF2-40B4-BE49-F238E27FC236}">
                <a16:creationId xmlns:a16="http://schemas.microsoft.com/office/drawing/2014/main" id="{2BDB5D80-FF5C-45E9-9FE5-DA5E08858D53}"/>
              </a:ext>
            </a:extLst>
          </p:cNvPr>
          <p:cNvSpPr>
            <a:spLocks noGrp="1" noChangeArrowheads="1"/>
          </p:cNvSpPr>
          <p:nvPr>
            <p:ph type="sldNum" sz="quarter" idx="12"/>
          </p:nvPr>
        </p:nvSpPr>
        <p:spPr>
          <a:ln/>
        </p:spPr>
        <p:txBody>
          <a:bodyPr/>
          <a:lstStyle>
            <a:lvl1pPr>
              <a:defRPr/>
            </a:lvl1pPr>
          </a:lstStyle>
          <a:p>
            <a:pPr>
              <a:defRPr/>
            </a:pPr>
            <a:fld id="{159F2F93-5DB1-4C7C-BB81-06FD5E877767}" type="slidenum">
              <a:rPr lang="en-US" altLang="zh-CN"/>
              <a:pPr>
                <a:defRPr/>
              </a:pPr>
              <a:t>‹#›</a:t>
            </a:fld>
            <a:endParaRPr lang="en-US" altLang="zh-CN"/>
          </a:p>
        </p:txBody>
      </p:sp>
    </p:spTree>
    <p:extLst>
      <p:ext uri="{BB962C8B-B14F-4D97-AF65-F5344CB8AC3E}">
        <p14:creationId xmlns:p14="http://schemas.microsoft.com/office/powerpoint/2010/main" val="13963436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49325" y="1981200"/>
            <a:ext cx="3754438"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56163" y="1981200"/>
            <a:ext cx="3754437"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a:extLst>
              <a:ext uri="{FF2B5EF4-FFF2-40B4-BE49-F238E27FC236}">
                <a16:creationId xmlns:a16="http://schemas.microsoft.com/office/drawing/2014/main" id="{3DBDA35D-26E1-438A-B075-5E556CA011C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90176B79-6919-4410-96A4-6E1398ED8E5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a:extLst>
              <a:ext uri="{FF2B5EF4-FFF2-40B4-BE49-F238E27FC236}">
                <a16:creationId xmlns:a16="http://schemas.microsoft.com/office/drawing/2014/main" id="{2F628271-8699-4EC4-B6E1-494DE59F8A90}"/>
              </a:ext>
            </a:extLst>
          </p:cNvPr>
          <p:cNvSpPr>
            <a:spLocks noGrp="1" noChangeArrowheads="1"/>
          </p:cNvSpPr>
          <p:nvPr>
            <p:ph type="sldNum" sz="quarter" idx="12"/>
          </p:nvPr>
        </p:nvSpPr>
        <p:spPr>
          <a:ln/>
        </p:spPr>
        <p:txBody>
          <a:bodyPr/>
          <a:lstStyle>
            <a:lvl1pPr>
              <a:defRPr/>
            </a:lvl1pPr>
          </a:lstStyle>
          <a:p>
            <a:pPr>
              <a:defRPr/>
            </a:pPr>
            <a:fld id="{8226A2A6-90DD-4163-8733-D603D79C64E5}" type="slidenum">
              <a:rPr lang="en-US" altLang="zh-CN"/>
              <a:pPr>
                <a:defRPr/>
              </a:pPr>
              <a:t>‹#›</a:t>
            </a:fld>
            <a:endParaRPr lang="en-US" altLang="zh-CN"/>
          </a:p>
        </p:txBody>
      </p:sp>
    </p:spTree>
    <p:extLst>
      <p:ext uri="{BB962C8B-B14F-4D97-AF65-F5344CB8AC3E}">
        <p14:creationId xmlns:p14="http://schemas.microsoft.com/office/powerpoint/2010/main" val="41362799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a:extLst>
              <a:ext uri="{FF2B5EF4-FFF2-40B4-BE49-F238E27FC236}">
                <a16:creationId xmlns:a16="http://schemas.microsoft.com/office/drawing/2014/main" id="{D70EBE37-F086-4211-B036-83A3BAF03F0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7">
            <a:extLst>
              <a:ext uri="{FF2B5EF4-FFF2-40B4-BE49-F238E27FC236}">
                <a16:creationId xmlns:a16="http://schemas.microsoft.com/office/drawing/2014/main" id="{8DFE934A-82A1-48D1-AEC2-692D19EF527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a:extLst>
              <a:ext uri="{FF2B5EF4-FFF2-40B4-BE49-F238E27FC236}">
                <a16:creationId xmlns:a16="http://schemas.microsoft.com/office/drawing/2014/main" id="{DE7F228A-9C38-49FB-BD91-D0A5B7A2A641}"/>
              </a:ext>
            </a:extLst>
          </p:cNvPr>
          <p:cNvSpPr>
            <a:spLocks noGrp="1" noChangeArrowheads="1"/>
          </p:cNvSpPr>
          <p:nvPr>
            <p:ph type="sldNum" sz="quarter" idx="12"/>
          </p:nvPr>
        </p:nvSpPr>
        <p:spPr>
          <a:ln/>
        </p:spPr>
        <p:txBody>
          <a:bodyPr/>
          <a:lstStyle>
            <a:lvl1pPr>
              <a:defRPr/>
            </a:lvl1pPr>
          </a:lstStyle>
          <a:p>
            <a:pPr>
              <a:defRPr/>
            </a:pPr>
            <a:fld id="{1EB987B6-0190-4BDB-AACD-84D0F3BC35D4}" type="slidenum">
              <a:rPr lang="en-US" altLang="zh-CN"/>
              <a:pPr>
                <a:defRPr/>
              </a:pPr>
              <a:t>‹#›</a:t>
            </a:fld>
            <a:endParaRPr lang="en-US" altLang="zh-CN"/>
          </a:p>
        </p:txBody>
      </p:sp>
    </p:spTree>
    <p:extLst>
      <p:ext uri="{BB962C8B-B14F-4D97-AF65-F5344CB8AC3E}">
        <p14:creationId xmlns:p14="http://schemas.microsoft.com/office/powerpoint/2010/main" val="28665586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a:extLst>
              <a:ext uri="{FF2B5EF4-FFF2-40B4-BE49-F238E27FC236}">
                <a16:creationId xmlns:a16="http://schemas.microsoft.com/office/drawing/2014/main" id="{0DFFA8DD-BA01-4382-9CA3-B6AB89D032E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7">
            <a:extLst>
              <a:ext uri="{FF2B5EF4-FFF2-40B4-BE49-F238E27FC236}">
                <a16:creationId xmlns:a16="http://schemas.microsoft.com/office/drawing/2014/main" id="{D57B31BD-59F1-4184-841F-172A22D00F1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a:extLst>
              <a:ext uri="{FF2B5EF4-FFF2-40B4-BE49-F238E27FC236}">
                <a16:creationId xmlns:a16="http://schemas.microsoft.com/office/drawing/2014/main" id="{18E6F823-A60D-46F5-BB7A-C8850F91E116}"/>
              </a:ext>
            </a:extLst>
          </p:cNvPr>
          <p:cNvSpPr>
            <a:spLocks noGrp="1" noChangeArrowheads="1"/>
          </p:cNvSpPr>
          <p:nvPr>
            <p:ph type="sldNum" sz="quarter" idx="12"/>
          </p:nvPr>
        </p:nvSpPr>
        <p:spPr>
          <a:ln/>
        </p:spPr>
        <p:txBody>
          <a:bodyPr/>
          <a:lstStyle>
            <a:lvl1pPr>
              <a:defRPr/>
            </a:lvl1pPr>
          </a:lstStyle>
          <a:p>
            <a:pPr>
              <a:defRPr/>
            </a:pPr>
            <a:fld id="{F7186999-60D1-4CFB-AF00-86055013A34D}" type="slidenum">
              <a:rPr lang="en-US" altLang="zh-CN"/>
              <a:pPr>
                <a:defRPr/>
              </a:pPr>
              <a:t>‹#›</a:t>
            </a:fld>
            <a:endParaRPr lang="en-US" altLang="zh-CN"/>
          </a:p>
        </p:txBody>
      </p:sp>
    </p:spTree>
    <p:extLst>
      <p:ext uri="{BB962C8B-B14F-4D97-AF65-F5344CB8AC3E}">
        <p14:creationId xmlns:p14="http://schemas.microsoft.com/office/powerpoint/2010/main" val="30755691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764DA86-924C-42FA-98DC-5B781CADF49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7">
            <a:extLst>
              <a:ext uri="{FF2B5EF4-FFF2-40B4-BE49-F238E27FC236}">
                <a16:creationId xmlns:a16="http://schemas.microsoft.com/office/drawing/2014/main" id="{D7570200-C947-4C42-B6A8-E453AF44EAD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a:extLst>
              <a:ext uri="{FF2B5EF4-FFF2-40B4-BE49-F238E27FC236}">
                <a16:creationId xmlns:a16="http://schemas.microsoft.com/office/drawing/2014/main" id="{09AEA9C3-0CBE-4770-ADD7-923C94E3C116}"/>
              </a:ext>
            </a:extLst>
          </p:cNvPr>
          <p:cNvSpPr>
            <a:spLocks noGrp="1" noChangeArrowheads="1"/>
          </p:cNvSpPr>
          <p:nvPr>
            <p:ph type="sldNum" sz="quarter" idx="12"/>
          </p:nvPr>
        </p:nvSpPr>
        <p:spPr>
          <a:ln/>
        </p:spPr>
        <p:txBody>
          <a:bodyPr/>
          <a:lstStyle>
            <a:lvl1pPr>
              <a:defRPr/>
            </a:lvl1pPr>
          </a:lstStyle>
          <a:p>
            <a:pPr>
              <a:defRPr/>
            </a:pPr>
            <a:fld id="{4CF6B9BE-60AF-4B4A-9BD4-4270CEF6A264}" type="slidenum">
              <a:rPr lang="en-US" altLang="zh-CN"/>
              <a:pPr>
                <a:defRPr/>
              </a:pPr>
              <a:t>‹#›</a:t>
            </a:fld>
            <a:endParaRPr lang="en-US" altLang="zh-CN"/>
          </a:p>
        </p:txBody>
      </p:sp>
    </p:spTree>
    <p:extLst>
      <p:ext uri="{BB962C8B-B14F-4D97-AF65-F5344CB8AC3E}">
        <p14:creationId xmlns:p14="http://schemas.microsoft.com/office/powerpoint/2010/main" val="16197776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6">
            <a:extLst>
              <a:ext uri="{FF2B5EF4-FFF2-40B4-BE49-F238E27FC236}">
                <a16:creationId xmlns:a16="http://schemas.microsoft.com/office/drawing/2014/main" id="{DC19F74D-54A6-408C-BB26-6D72BCDF873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8DF3742A-82AF-4A38-BC56-EBE416D3EC7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a:extLst>
              <a:ext uri="{FF2B5EF4-FFF2-40B4-BE49-F238E27FC236}">
                <a16:creationId xmlns:a16="http://schemas.microsoft.com/office/drawing/2014/main" id="{78A7A350-311D-4593-B8C4-DE4493BEC136}"/>
              </a:ext>
            </a:extLst>
          </p:cNvPr>
          <p:cNvSpPr>
            <a:spLocks noGrp="1" noChangeArrowheads="1"/>
          </p:cNvSpPr>
          <p:nvPr>
            <p:ph type="sldNum" sz="quarter" idx="12"/>
          </p:nvPr>
        </p:nvSpPr>
        <p:spPr>
          <a:ln/>
        </p:spPr>
        <p:txBody>
          <a:bodyPr/>
          <a:lstStyle>
            <a:lvl1pPr>
              <a:defRPr/>
            </a:lvl1pPr>
          </a:lstStyle>
          <a:p>
            <a:pPr>
              <a:defRPr/>
            </a:pPr>
            <a:fld id="{E478C89C-A662-4268-A827-704FCA0C63CD}" type="slidenum">
              <a:rPr lang="en-US" altLang="zh-CN"/>
              <a:pPr>
                <a:defRPr/>
              </a:pPr>
              <a:t>‹#›</a:t>
            </a:fld>
            <a:endParaRPr lang="en-US" altLang="zh-CN"/>
          </a:p>
        </p:txBody>
      </p:sp>
    </p:spTree>
    <p:extLst>
      <p:ext uri="{BB962C8B-B14F-4D97-AF65-F5344CB8AC3E}">
        <p14:creationId xmlns:p14="http://schemas.microsoft.com/office/powerpoint/2010/main" val="20288092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6">
            <a:extLst>
              <a:ext uri="{FF2B5EF4-FFF2-40B4-BE49-F238E27FC236}">
                <a16:creationId xmlns:a16="http://schemas.microsoft.com/office/drawing/2014/main" id="{C98C48E7-DA9A-4089-8378-750FAF70A7B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FD0647F1-9FEC-4F93-B666-B22A5D9AB02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a:extLst>
              <a:ext uri="{FF2B5EF4-FFF2-40B4-BE49-F238E27FC236}">
                <a16:creationId xmlns:a16="http://schemas.microsoft.com/office/drawing/2014/main" id="{542099EA-0004-4040-A7B4-AD250A75F712}"/>
              </a:ext>
            </a:extLst>
          </p:cNvPr>
          <p:cNvSpPr>
            <a:spLocks noGrp="1" noChangeArrowheads="1"/>
          </p:cNvSpPr>
          <p:nvPr>
            <p:ph type="sldNum" sz="quarter" idx="12"/>
          </p:nvPr>
        </p:nvSpPr>
        <p:spPr>
          <a:ln/>
        </p:spPr>
        <p:txBody>
          <a:bodyPr/>
          <a:lstStyle>
            <a:lvl1pPr>
              <a:defRPr/>
            </a:lvl1pPr>
          </a:lstStyle>
          <a:p>
            <a:pPr>
              <a:defRPr/>
            </a:pPr>
            <a:fld id="{213584D4-9EA3-4C84-8FDE-5C1E24791BEB}" type="slidenum">
              <a:rPr lang="en-US" altLang="zh-CN"/>
              <a:pPr>
                <a:defRPr/>
              </a:pPr>
              <a:t>‹#›</a:t>
            </a:fld>
            <a:endParaRPr lang="en-US" altLang="zh-CN"/>
          </a:p>
        </p:txBody>
      </p:sp>
    </p:spTree>
    <p:extLst>
      <p:ext uri="{BB962C8B-B14F-4D97-AF65-F5344CB8AC3E}">
        <p14:creationId xmlns:p14="http://schemas.microsoft.com/office/powerpoint/2010/main" val="59996895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A29A7FF-43F3-4895-985D-BF3D9051FDA8}"/>
              </a:ext>
            </a:extLst>
          </p:cNvPr>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2400">
              <a:latin typeface="Times New Roman" panose="02020603050405020304" pitchFamily="18" charset="0"/>
            </a:endParaRPr>
          </a:p>
        </p:txBody>
      </p:sp>
      <p:sp>
        <p:nvSpPr>
          <p:cNvPr id="3075" name="Rectangle 3">
            <a:extLst>
              <a:ext uri="{FF2B5EF4-FFF2-40B4-BE49-F238E27FC236}">
                <a16:creationId xmlns:a16="http://schemas.microsoft.com/office/drawing/2014/main" id="{5A5811ED-4D50-4DE3-B5EF-44EDCF17FFA7}"/>
              </a:ext>
            </a:extLst>
          </p:cNvPr>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2400">
              <a:latin typeface="Times New Roman" panose="02020603050405020304" pitchFamily="18" charset="0"/>
            </a:endParaRPr>
          </a:p>
        </p:txBody>
      </p:sp>
      <p:sp>
        <p:nvSpPr>
          <p:cNvPr id="3076" name="Rectangle 4">
            <a:extLst>
              <a:ext uri="{FF2B5EF4-FFF2-40B4-BE49-F238E27FC236}">
                <a16:creationId xmlns:a16="http://schemas.microsoft.com/office/drawing/2014/main" id="{417D6506-92B7-42FB-AA58-2D07B306B978}"/>
              </a:ext>
            </a:extLst>
          </p:cNvPr>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3077" name="Rectangle 5">
            <a:extLst>
              <a:ext uri="{FF2B5EF4-FFF2-40B4-BE49-F238E27FC236}">
                <a16:creationId xmlns:a16="http://schemas.microsoft.com/office/drawing/2014/main" id="{A936A0C4-5B4B-4827-BE65-4AE7A247E197}"/>
              </a:ext>
            </a:extLst>
          </p:cNvPr>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366" name="Rectangle 6">
            <a:extLst>
              <a:ext uri="{FF2B5EF4-FFF2-40B4-BE49-F238E27FC236}">
                <a16:creationId xmlns:a16="http://schemas.microsoft.com/office/drawing/2014/main" id="{501B4A03-824D-486A-95EA-4CFCAF63185C}"/>
              </a:ext>
            </a:extLst>
          </p:cNvPr>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zh-CN"/>
          </a:p>
        </p:txBody>
      </p:sp>
      <p:sp>
        <p:nvSpPr>
          <p:cNvPr id="143367" name="Rectangle 7">
            <a:extLst>
              <a:ext uri="{FF2B5EF4-FFF2-40B4-BE49-F238E27FC236}">
                <a16:creationId xmlns:a16="http://schemas.microsoft.com/office/drawing/2014/main" id="{13C6BC2A-7A19-4D70-986A-7B97073519A2}"/>
              </a:ext>
            </a:extLst>
          </p:cNvPr>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zh-CN"/>
          </a:p>
        </p:txBody>
      </p:sp>
      <p:sp>
        <p:nvSpPr>
          <p:cNvPr id="143368" name="Rectangle 8">
            <a:extLst>
              <a:ext uri="{FF2B5EF4-FFF2-40B4-BE49-F238E27FC236}">
                <a16:creationId xmlns:a16="http://schemas.microsoft.com/office/drawing/2014/main" id="{9F1C1B11-D36D-49CE-A27A-08E2193843B3}"/>
              </a:ext>
            </a:extLst>
          </p:cNvPr>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B3D0EB5B-A9F3-42F8-984B-7ECEFA284740}" type="slidenum">
              <a:rPr lang="en-US" altLang="zh-CN"/>
              <a:pPr>
                <a:defRPr/>
              </a:pPr>
              <a:t>‹#›</a:t>
            </a:fld>
            <a:endParaRPr lang="en-US" altLang="zh-CN"/>
          </a:p>
        </p:txBody>
      </p:sp>
      <p:sp>
        <p:nvSpPr>
          <p:cNvPr id="3081" name="Freeform 9">
            <a:extLst>
              <a:ext uri="{FF2B5EF4-FFF2-40B4-BE49-F238E27FC236}">
                <a16:creationId xmlns:a16="http://schemas.microsoft.com/office/drawing/2014/main" id="{B0F89BD0-B00B-4095-9B02-5EBEEA19C1CE}"/>
              </a:ext>
            </a:extLst>
          </p:cNvPr>
          <p:cNvSpPr>
            <a:spLocks noChangeArrowheads="1"/>
          </p:cNvSpPr>
          <p:nvPr/>
        </p:nvSpPr>
        <p:spPr bwMode="auto">
          <a:xfrm>
            <a:off x="838200" y="561975"/>
            <a:ext cx="152400" cy="1066800"/>
          </a:xfrm>
          <a:custGeom>
            <a:avLst/>
            <a:gdLst>
              <a:gd name="T0" fmla="*/ 23225760 w 1000"/>
              <a:gd name="T1" fmla="*/ 1138062240 h 1000"/>
              <a:gd name="T2" fmla="*/ 0 w 1000"/>
              <a:gd name="T3" fmla="*/ 1138062240 h 1000"/>
              <a:gd name="T4" fmla="*/ 0 w 1000"/>
              <a:gd name="T5" fmla="*/ 0 h 1000"/>
              <a:gd name="T6" fmla="*/ 2322576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82" name="Freeform 10">
            <a:extLst>
              <a:ext uri="{FF2B5EF4-FFF2-40B4-BE49-F238E27FC236}">
                <a16:creationId xmlns:a16="http://schemas.microsoft.com/office/drawing/2014/main" id="{768AF189-D912-4DA7-A53B-C3175AA276A8}"/>
              </a:ext>
            </a:extLst>
          </p:cNvPr>
          <p:cNvSpPr>
            <a:spLocks noChangeArrowheads="1"/>
          </p:cNvSpPr>
          <p:nvPr/>
        </p:nvSpPr>
        <p:spPr bwMode="auto">
          <a:xfrm>
            <a:off x="8262938" y="269875"/>
            <a:ext cx="152400" cy="1073150"/>
          </a:xfrm>
          <a:custGeom>
            <a:avLst/>
            <a:gdLst>
              <a:gd name="T0" fmla="*/ 0 w 1000"/>
              <a:gd name="T1" fmla="*/ 0 h 1000"/>
              <a:gd name="T2" fmla="*/ 23225760 w 1000"/>
              <a:gd name="T3" fmla="*/ 0 h 1000"/>
              <a:gd name="T4" fmla="*/ 23225760 w 1000"/>
              <a:gd name="T5" fmla="*/ 1151650923 h 1000"/>
              <a:gd name="T6" fmla="*/ 0 w 1000"/>
              <a:gd name="T7" fmla="*/ 1151650923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kern="1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kern="1200">
          <a:solidFill>
            <a:schemeClr val="tx1"/>
          </a:solidFill>
          <a:latin typeface="+mn-lt"/>
          <a:ea typeface="+mn-ea"/>
          <a:cs typeface="+mn-cs"/>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kern="1200">
          <a:solidFill>
            <a:schemeClr val="tx1"/>
          </a:solidFill>
          <a:latin typeface="+mn-lt"/>
          <a:ea typeface="+mn-ea"/>
          <a:cs typeface="+mn-cs"/>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kern="1200">
          <a:solidFill>
            <a:schemeClr val="tx1"/>
          </a:solidFill>
          <a:latin typeface="+mn-lt"/>
          <a:ea typeface="+mn-ea"/>
          <a:cs typeface="+mn-cs"/>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ntellectual-property.gov.uk/faq/copyright/auto_protection.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intellectual-property.gov.uk/faq/copyright/protect_rights.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List_of_specialized_agencies_of_the_United_Nations" TargetMode="External"/><Relationship Id="rId7"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en.wikipedia.org/wiki/United_Nations_Economic_and_Social_Council" TargetMode="External"/><Relationship Id="rId5" Type="http://schemas.openxmlformats.org/officeDocument/2006/relationships/hyperlink" Target="https://en.wikipedia.org/wiki/Switzerland" TargetMode="External"/><Relationship Id="rId4" Type="http://schemas.openxmlformats.org/officeDocument/2006/relationships/hyperlink" Target="https://en.wikipedia.org/wiki/Genev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file:///C:\Documents%20and%20Settings\All%20Users\Documents\My%20Music\&#31034;&#20363;&#38899;&#20048;\Beethoven's%20Symphony%20No.%209%20(Scherzo).wma"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ntellectual-property.gov.uk/faq/patents/what.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intellectual-property.gov.uk/faq/copyright/what.htm" TargetMode="External"/><Relationship Id="rId4" Type="http://schemas.openxmlformats.org/officeDocument/2006/relationships/hyperlink" Target="http://www.intellectual-property.gov.uk/faq/trade_marks/what.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FFB249-62B7-4D02-B5CE-136B10EAD11A}"/>
              </a:ext>
            </a:extLst>
          </p:cNvPr>
          <p:cNvSpPr>
            <a:spLocks noGrp="1"/>
          </p:cNvSpPr>
          <p:nvPr>
            <p:ph type="subTitle" idx="1"/>
          </p:nvPr>
        </p:nvSpPr>
        <p:spPr>
          <a:xfrm>
            <a:off x="1382688" y="2780928"/>
            <a:ext cx="6542112" cy="1905000"/>
          </a:xfrm>
        </p:spPr>
        <p:txBody>
          <a:bodyPr/>
          <a:lstStyle/>
          <a:p>
            <a:r>
              <a:rPr lang="en-US" altLang="zh-CN" sz="4000" dirty="0"/>
              <a:t>Intellectual Property Rights </a:t>
            </a:r>
          </a:p>
          <a:p>
            <a:r>
              <a:rPr lang="en-US" altLang="zh-CN" sz="4000" dirty="0"/>
              <a:t>and Licensing</a:t>
            </a:r>
            <a:endParaRPr lang="zh-CN" altLang="en-US" sz="4000" dirty="0"/>
          </a:p>
        </p:txBody>
      </p:sp>
      <p:sp>
        <p:nvSpPr>
          <p:cNvPr id="3" name="Title 2">
            <a:extLst>
              <a:ext uri="{FF2B5EF4-FFF2-40B4-BE49-F238E27FC236}">
                <a16:creationId xmlns:a16="http://schemas.microsoft.com/office/drawing/2014/main" id="{2C982E64-B45B-4CEA-AC42-F3C716D1C76E}"/>
              </a:ext>
            </a:extLst>
          </p:cNvPr>
          <p:cNvSpPr>
            <a:spLocks noGrp="1"/>
          </p:cNvSpPr>
          <p:nvPr>
            <p:ph type="ctrTitle"/>
          </p:nvPr>
        </p:nvSpPr>
        <p:spPr/>
        <p:txBody>
          <a:bodyPr/>
          <a:lstStyle/>
          <a:p>
            <a:r>
              <a:rPr lang="en-US" altLang="zh-CN" dirty="0"/>
              <a:t>Chapter 6 </a:t>
            </a:r>
            <a:endParaRPr lang="zh-CN" altLang="en-US" dirty="0"/>
          </a:p>
        </p:txBody>
      </p:sp>
    </p:spTree>
    <p:extLst>
      <p:ext uri="{BB962C8B-B14F-4D97-AF65-F5344CB8AC3E}">
        <p14:creationId xmlns:p14="http://schemas.microsoft.com/office/powerpoint/2010/main" val="20783500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48E0-F9FE-46D9-9412-10ADE45D8172}"/>
              </a:ext>
            </a:extLst>
          </p:cNvPr>
          <p:cNvSpPr>
            <a:spLocks noGrp="1"/>
          </p:cNvSpPr>
          <p:nvPr>
            <p:ph type="title"/>
          </p:nvPr>
        </p:nvSpPr>
        <p:spPr/>
        <p:txBody>
          <a:bodyPr/>
          <a:lstStyle/>
          <a:p>
            <a:r>
              <a:rPr lang="en-US" altLang="zh-CN" dirty="0"/>
              <a:t>Fair use</a:t>
            </a:r>
            <a:endParaRPr lang="zh-CN" altLang="en-US" dirty="0"/>
          </a:p>
        </p:txBody>
      </p:sp>
      <p:sp>
        <p:nvSpPr>
          <p:cNvPr id="3" name="Content Placeholder 2">
            <a:extLst>
              <a:ext uri="{FF2B5EF4-FFF2-40B4-BE49-F238E27FC236}">
                <a16:creationId xmlns:a16="http://schemas.microsoft.com/office/drawing/2014/main" id="{3B849F75-7BEB-431F-8D0E-995369F0530C}"/>
              </a:ext>
            </a:extLst>
          </p:cNvPr>
          <p:cNvSpPr>
            <a:spLocks noGrp="1"/>
          </p:cNvSpPr>
          <p:nvPr>
            <p:ph idx="1"/>
          </p:nvPr>
        </p:nvSpPr>
        <p:spPr/>
        <p:txBody>
          <a:bodyPr/>
          <a:lstStyle/>
          <a:p>
            <a:r>
              <a:rPr lang="en-US" altLang="zh-CN" sz="2000" dirty="0"/>
              <a:t>Fair use  in general is a right reserved to the public to make economically insubstantial use of the work for </a:t>
            </a:r>
            <a:r>
              <a:rPr lang="en-US" altLang="zh-CN" sz="2000" b="1" dirty="0"/>
              <a:t>educational, news</a:t>
            </a:r>
            <a:r>
              <a:rPr lang="en-US" altLang="zh-CN" sz="2000" dirty="0"/>
              <a:t>, or in some cases </a:t>
            </a:r>
            <a:r>
              <a:rPr lang="en-US" altLang="zh-CN" sz="2000" b="1" dirty="0"/>
              <a:t>purely personal and noncommercial purposes</a:t>
            </a:r>
            <a:r>
              <a:rPr lang="en-US" altLang="zh-CN" sz="2000" dirty="0"/>
              <a:t>. </a:t>
            </a:r>
          </a:p>
          <a:p>
            <a:r>
              <a:rPr lang="en-US" altLang="zh-CN" sz="2000" dirty="0"/>
              <a:t>There is </a:t>
            </a:r>
            <a:r>
              <a:rPr lang="en-US" altLang="zh-CN" sz="2000" b="1" dirty="0"/>
              <a:t>no general international convention </a:t>
            </a:r>
            <a:r>
              <a:rPr lang="en-US" altLang="zh-CN" sz="2000" dirty="0"/>
              <a:t>on the scope of the fair use defense; states apply their own domestic standards. </a:t>
            </a:r>
          </a:p>
          <a:p>
            <a:pPr marL="0" indent="0">
              <a:buNone/>
            </a:pPr>
            <a:endParaRPr lang="zh-CN" altLang="en-US" sz="2000" dirty="0"/>
          </a:p>
        </p:txBody>
      </p:sp>
    </p:spTree>
    <p:extLst>
      <p:ext uri="{BB962C8B-B14F-4D97-AF65-F5344CB8AC3E}">
        <p14:creationId xmlns:p14="http://schemas.microsoft.com/office/powerpoint/2010/main" val="24575227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6BFC-6EFC-4E1D-BE47-C68527CF011E}"/>
              </a:ext>
            </a:extLst>
          </p:cNvPr>
          <p:cNvSpPr>
            <a:spLocks noGrp="1"/>
          </p:cNvSpPr>
          <p:nvPr>
            <p:ph type="title"/>
          </p:nvPr>
        </p:nvSpPr>
        <p:spPr/>
        <p:txBody>
          <a:bodyPr/>
          <a:lstStyle/>
          <a:p>
            <a:r>
              <a:rPr lang="en-US" altLang="zh-CN" dirty="0"/>
              <a:t>《</a:t>
            </a:r>
            <a:r>
              <a:rPr lang="zh-CN" altLang="en-US" dirty="0"/>
              <a:t>著作权法</a:t>
            </a:r>
            <a:r>
              <a:rPr lang="en-US" altLang="zh-CN" dirty="0"/>
              <a:t>》</a:t>
            </a:r>
            <a:r>
              <a:rPr lang="zh-CN" altLang="en-US" dirty="0"/>
              <a:t>第二十二条 </a:t>
            </a:r>
          </a:p>
        </p:txBody>
      </p:sp>
      <p:sp>
        <p:nvSpPr>
          <p:cNvPr id="3" name="Content Placeholder 2">
            <a:extLst>
              <a:ext uri="{FF2B5EF4-FFF2-40B4-BE49-F238E27FC236}">
                <a16:creationId xmlns:a16="http://schemas.microsoft.com/office/drawing/2014/main" id="{2089276E-14ED-4EF0-830C-E221956D66D9}"/>
              </a:ext>
            </a:extLst>
          </p:cNvPr>
          <p:cNvSpPr>
            <a:spLocks noGrp="1"/>
          </p:cNvSpPr>
          <p:nvPr>
            <p:ph idx="1"/>
          </p:nvPr>
        </p:nvSpPr>
        <p:spPr>
          <a:xfrm>
            <a:off x="500471" y="1509713"/>
            <a:ext cx="8143057" cy="5159647"/>
          </a:xfrm>
        </p:spPr>
        <p:txBody>
          <a:bodyPr/>
          <a:lstStyle/>
          <a:p>
            <a:pPr marL="0" indent="0">
              <a:buNone/>
            </a:pPr>
            <a:r>
              <a:rPr lang="zh-CN" altLang="en-US" sz="1400" dirty="0"/>
              <a:t>在下列情况下使用作品，可以</a:t>
            </a:r>
            <a:r>
              <a:rPr lang="zh-CN" altLang="en-US" sz="1400" b="1" dirty="0"/>
              <a:t>不经著作权人许可，不向其支付报酬，但应当指明作者姓名、作品名称</a:t>
            </a:r>
            <a:r>
              <a:rPr lang="zh-CN" altLang="en-US" sz="1400" dirty="0"/>
              <a:t>，并且不得侵犯著作权人依照本法享有的其他权利： </a:t>
            </a:r>
            <a:endParaRPr lang="en-US" altLang="zh-CN" sz="1400" dirty="0"/>
          </a:p>
          <a:p>
            <a:pPr marL="0" indent="0">
              <a:buNone/>
            </a:pPr>
            <a:r>
              <a:rPr lang="zh-CN" altLang="en-US" sz="1400" dirty="0"/>
              <a:t>（一）为个人学习、研究或者欣赏，使用他人已经发表的作品； </a:t>
            </a:r>
            <a:endParaRPr lang="en-US" altLang="zh-CN" sz="1400" dirty="0"/>
          </a:p>
          <a:p>
            <a:pPr marL="0" indent="0">
              <a:buNone/>
            </a:pPr>
            <a:r>
              <a:rPr lang="zh-CN" altLang="en-US" sz="1400" dirty="0"/>
              <a:t>（二）为介绍、评论某一作品或者说明某一问题，在作品中适当引用他人已经发表的作品； </a:t>
            </a:r>
            <a:endParaRPr lang="en-US" altLang="zh-CN" sz="1400" dirty="0"/>
          </a:p>
          <a:p>
            <a:pPr marL="0" indent="0">
              <a:buNone/>
            </a:pPr>
            <a:r>
              <a:rPr lang="zh-CN" altLang="en-US" sz="1400" dirty="0"/>
              <a:t>（三）为报道时事新闻，在报纸、期刊、广播电台、电视台等媒体中不可避免地再现或者引用已经发表的作品； </a:t>
            </a:r>
            <a:endParaRPr lang="en-US" altLang="zh-CN" sz="1400" dirty="0"/>
          </a:p>
          <a:p>
            <a:pPr marL="0" indent="0">
              <a:buNone/>
            </a:pPr>
            <a:r>
              <a:rPr lang="zh-CN" altLang="en-US" sz="1400" dirty="0"/>
              <a:t>（四）报纸、期刊、广播电台、电视台等媒体刊登或者播放其他报纸、期刊、广播电台、电视台等媒体已经发表的关于政治、经济、宗教问题的时事性文章，但作者声明不许刊登、播放的除外； </a:t>
            </a:r>
            <a:endParaRPr lang="en-US" altLang="zh-CN" sz="1400" dirty="0"/>
          </a:p>
          <a:p>
            <a:pPr marL="0" indent="0">
              <a:buNone/>
            </a:pPr>
            <a:r>
              <a:rPr lang="zh-CN" altLang="en-US" sz="1400" dirty="0"/>
              <a:t>（五）报纸、期刊、广播电台、电视台等媒体刊登或者播放在公众集会上发表的讲话，但作者声明不许刊登、播放的除外； </a:t>
            </a:r>
            <a:endParaRPr lang="en-US" altLang="zh-CN" sz="1400" dirty="0"/>
          </a:p>
          <a:p>
            <a:pPr marL="0" indent="0">
              <a:buNone/>
            </a:pPr>
            <a:r>
              <a:rPr lang="zh-CN" altLang="en-US" sz="1400" dirty="0"/>
              <a:t>（六）为学校课堂教学或者科学研究，翻译或者少量复制已经发表的作品，供教学或者科研人员使用，但不得出版发行； </a:t>
            </a:r>
            <a:endParaRPr lang="en-US" altLang="zh-CN" sz="1400" dirty="0"/>
          </a:p>
          <a:p>
            <a:pPr marL="0" indent="0">
              <a:buNone/>
            </a:pPr>
            <a:r>
              <a:rPr lang="zh-CN" altLang="en-US" sz="1400" dirty="0"/>
              <a:t>（七）国家机关为执行公务在合理范围内使用已经发表的作品； </a:t>
            </a:r>
            <a:endParaRPr lang="en-US" altLang="zh-CN" sz="1400" dirty="0"/>
          </a:p>
          <a:p>
            <a:pPr marL="0" indent="0">
              <a:buNone/>
            </a:pPr>
            <a:r>
              <a:rPr lang="zh-CN" altLang="en-US" sz="1400" dirty="0"/>
              <a:t>（八）图书馆、档案馆、纪念馆、博物馆、美术馆等为陈列或者保存版本的需要，复制本馆收藏的作品； </a:t>
            </a:r>
            <a:endParaRPr lang="en-US" altLang="zh-CN" sz="1400" dirty="0"/>
          </a:p>
          <a:p>
            <a:pPr marL="0" indent="0">
              <a:buNone/>
            </a:pPr>
            <a:r>
              <a:rPr lang="zh-CN" altLang="en-US" sz="1400" dirty="0"/>
              <a:t>（九）免费表演已经发表的作品，该表演未向公众收取费用，也未向表演者支付报酬； </a:t>
            </a:r>
            <a:endParaRPr lang="en-US" altLang="zh-CN" sz="1400" dirty="0"/>
          </a:p>
          <a:p>
            <a:pPr marL="0" indent="0">
              <a:buNone/>
            </a:pPr>
            <a:r>
              <a:rPr lang="zh-CN" altLang="en-US" sz="1400" dirty="0"/>
              <a:t>（十）对设置或者陈列在室外公共场所的艺术作品进行临摹、绘画、摄影、录像； </a:t>
            </a:r>
            <a:endParaRPr lang="en-US" altLang="zh-CN" sz="1400" dirty="0"/>
          </a:p>
          <a:p>
            <a:pPr marL="0" indent="0">
              <a:buNone/>
            </a:pPr>
            <a:r>
              <a:rPr lang="zh-CN" altLang="en-US" sz="1400" dirty="0"/>
              <a:t>（十一）将中国公民、法人或者其他组织已经发表的以汉语言文字创作的作品翻译成少数民族语言文字作品在国内出版发行； </a:t>
            </a:r>
            <a:endParaRPr lang="en-US" altLang="zh-CN" sz="1400" dirty="0"/>
          </a:p>
          <a:p>
            <a:pPr marL="0" indent="0">
              <a:buNone/>
            </a:pPr>
            <a:r>
              <a:rPr lang="zh-CN" altLang="en-US" sz="1400" dirty="0"/>
              <a:t>（十二）将已经发表的作品改成盲文出版。 前款规定适用于对出版者、表演者、录音录像制作者、广播电台、电视台的权利的限制。</a:t>
            </a:r>
          </a:p>
        </p:txBody>
      </p:sp>
    </p:spTree>
    <p:extLst>
      <p:ext uri="{BB962C8B-B14F-4D97-AF65-F5344CB8AC3E}">
        <p14:creationId xmlns:p14="http://schemas.microsoft.com/office/powerpoint/2010/main" val="19485222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C8781B9-DF61-4244-A487-3EC4074D9E45}"/>
              </a:ext>
            </a:extLst>
          </p:cNvPr>
          <p:cNvSpPr>
            <a:spLocks noGrp="1" noChangeArrowheads="1"/>
          </p:cNvSpPr>
          <p:nvPr>
            <p:ph type="title"/>
          </p:nvPr>
        </p:nvSpPr>
        <p:spPr/>
        <p:txBody>
          <a:bodyPr/>
          <a:lstStyle/>
          <a:p>
            <a:pPr eaLnBrk="1" hangingPunct="1"/>
            <a:r>
              <a:rPr lang="en-US" altLang="zh-CN" dirty="0"/>
              <a:t>Registration or not?</a:t>
            </a:r>
            <a:endParaRPr lang="zh-CN" altLang="zh-CN" dirty="0"/>
          </a:p>
        </p:txBody>
      </p:sp>
      <p:sp>
        <p:nvSpPr>
          <p:cNvPr id="18435" name="Rectangle 3">
            <a:extLst>
              <a:ext uri="{FF2B5EF4-FFF2-40B4-BE49-F238E27FC236}">
                <a16:creationId xmlns:a16="http://schemas.microsoft.com/office/drawing/2014/main" id="{9EE3569F-4822-4D89-964F-34AD76383995}"/>
              </a:ext>
            </a:extLst>
          </p:cNvPr>
          <p:cNvSpPr>
            <a:spLocks noGrp="1" noChangeArrowheads="1"/>
          </p:cNvSpPr>
          <p:nvPr>
            <p:ph type="body" idx="1"/>
          </p:nvPr>
        </p:nvSpPr>
        <p:spPr>
          <a:xfrm>
            <a:off x="4683249" y="2492896"/>
            <a:ext cx="3406651" cy="2790427"/>
          </a:xfrm>
        </p:spPr>
        <p:txBody>
          <a:bodyPr/>
          <a:lstStyle/>
          <a:p>
            <a:pPr marL="0" indent="0" eaLnBrk="1" hangingPunct="1">
              <a:lnSpc>
                <a:spcPct val="90000"/>
              </a:lnSpc>
              <a:buNone/>
            </a:pPr>
            <a:r>
              <a:rPr lang="en-US" altLang="zh-CN" sz="2000" dirty="0"/>
              <a:t>Copyright protection is </a:t>
            </a:r>
            <a:r>
              <a:rPr lang="en-US" altLang="zh-CN" sz="2000" dirty="0">
                <a:hlinkClick r:id="rId3"/>
              </a:rPr>
              <a:t>automatic</a:t>
            </a:r>
            <a:r>
              <a:rPr lang="en-US" altLang="zh-CN" sz="2000" dirty="0"/>
              <a:t> as soon as there is a record in any form of the material that has been created, and there is no official registration or form or fee. But creators can take certain steps to help </a:t>
            </a:r>
            <a:r>
              <a:rPr lang="en-US" altLang="zh-CN" sz="2000" dirty="0">
                <a:hlinkClick r:id="rId4"/>
              </a:rPr>
              <a:t>prove that material is theirs</a:t>
            </a:r>
            <a:r>
              <a:rPr lang="en-US" altLang="zh-CN" sz="2000" dirty="0"/>
              <a:t>.</a:t>
            </a:r>
          </a:p>
        </p:txBody>
      </p:sp>
      <p:sp>
        <p:nvSpPr>
          <p:cNvPr id="2" name="TextBox 1">
            <a:extLst>
              <a:ext uri="{FF2B5EF4-FFF2-40B4-BE49-F238E27FC236}">
                <a16:creationId xmlns:a16="http://schemas.microsoft.com/office/drawing/2014/main" id="{44FD1ECC-2BFC-4E86-A3E4-168DCD87F54A}"/>
              </a:ext>
            </a:extLst>
          </p:cNvPr>
          <p:cNvSpPr txBox="1"/>
          <p:nvPr/>
        </p:nvSpPr>
        <p:spPr>
          <a:xfrm>
            <a:off x="755576" y="2538431"/>
            <a:ext cx="3240360" cy="1938992"/>
          </a:xfrm>
          <a:prstGeom prst="rect">
            <a:avLst/>
          </a:prstGeom>
          <a:noFill/>
        </p:spPr>
        <p:txBody>
          <a:bodyPr wrap="square" rtlCol="0">
            <a:spAutoFit/>
          </a:bodyPr>
          <a:lstStyle/>
          <a:p>
            <a:r>
              <a:rPr lang="en-US" altLang="zh-CN" sz="2000" dirty="0"/>
              <a:t>A copyright owner must register his or her work with a national agency prior to filing a complaint to enforce copyright against an alleged infringer. </a:t>
            </a:r>
            <a:endParaRPr lang="zh-CN" altLang="en-US" sz="2000" dirty="0"/>
          </a:p>
        </p:txBody>
      </p:sp>
      <p:sp>
        <p:nvSpPr>
          <p:cNvPr id="3" name="Oval 2">
            <a:extLst>
              <a:ext uri="{FF2B5EF4-FFF2-40B4-BE49-F238E27FC236}">
                <a16:creationId xmlns:a16="http://schemas.microsoft.com/office/drawing/2014/main" id="{147DDDF8-C9EC-4A85-BA1F-5E6F4108B501}"/>
              </a:ext>
            </a:extLst>
          </p:cNvPr>
          <p:cNvSpPr/>
          <p:nvPr/>
        </p:nvSpPr>
        <p:spPr>
          <a:xfrm>
            <a:off x="1475656" y="1700808"/>
            <a:ext cx="151216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Yes</a:t>
            </a:r>
            <a:endParaRPr lang="zh-CN" altLang="en-US" sz="3200" dirty="0"/>
          </a:p>
        </p:txBody>
      </p:sp>
      <p:sp>
        <p:nvSpPr>
          <p:cNvPr id="4" name="Oval 3">
            <a:extLst>
              <a:ext uri="{FF2B5EF4-FFF2-40B4-BE49-F238E27FC236}">
                <a16:creationId xmlns:a16="http://schemas.microsoft.com/office/drawing/2014/main" id="{3810DFA6-3969-4F87-BAC0-5C4D94392308}"/>
              </a:ext>
            </a:extLst>
          </p:cNvPr>
          <p:cNvSpPr/>
          <p:nvPr/>
        </p:nvSpPr>
        <p:spPr>
          <a:xfrm>
            <a:off x="5436096" y="1574677"/>
            <a:ext cx="1608776" cy="8848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No</a:t>
            </a:r>
            <a:endParaRPr lang="zh-CN" altLang="en-US" sz="3200" dirty="0"/>
          </a:p>
        </p:txBody>
      </p:sp>
      <p:sp>
        <p:nvSpPr>
          <p:cNvPr id="5" name="Flowchart: Alternate Process 4">
            <a:extLst>
              <a:ext uri="{FF2B5EF4-FFF2-40B4-BE49-F238E27FC236}">
                <a16:creationId xmlns:a16="http://schemas.microsoft.com/office/drawing/2014/main" id="{7F88E86D-B5C7-4C52-BB71-252E710D835A}"/>
              </a:ext>
            </a:extLst>
          </p:cNvPr>
          <p:cNvSpPr/>
          <p:nvPr/>
        </p:nvSpPr>
        <p:spPr>
          <a:xfrm>
            <a:off x="1475656" y="4725144"/>
            <a:ext cx="1512168" cy="1008112"/>
          </a:xfrm>
          <a:prstGeom prst="flowChartAlternateProcess">
            <a:avLst/>
          </a:prstGeom>
          <a:solidFill>
            <a:srgbClr val="AF337A"/>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 South Korea United States</a:t>
            </a:r>
            <a:endParaRPr lang="zh-CN" altLang="en-US" dirty="0"/>
          </a:p>
        </p:txBody>
      </p:sp>
      <p:sp>
        <p:nvSpPr>
          <p:cNvPr id="8" name="Flowchart: Alternate Process 7">
            <a:extLst>
              <a:ext uri="{FF2B5EF4-FFF2-40B4-BE49-F238E27FC236}">
                <a16:creationId xmlns:a16="http://schemas.microsoft.com/office/drawing/2014/main" id="{5A66FDE6-AEAE-4EF3-B6E0-6DAB1BF85826}"/>
              </a:ext>
            </a:extLst>
          </p:cNvPr>
          <p:cNvSpPr/>
          <p:nvPr/>
        </p:nvSpPr>
        <p:spPr>
          <a:xfrm>
            <a:off x="5532704" y="5085184"/>
            <a:ext cx="1512168" cy="1008112"/>
          </a:xfrm>
          <a:prstGeom prst="flowChartAlternateProcess">
            <a:avLst/>
          </a:prstGeom>
          <a:solidFill>
            <a:srgbClr val="AF337A"/>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China</a:t>
            </a:r>
            <a:endParaRPr lang="zh-CN"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BDAF-E964-4BCC-86FD-94592BD2547D}"/>
              </a:ext>
            </a:extLst>
          </p:cNvPr>
          <p:cNvSpPr>
            <a:spLocks noGrp="1"/>
          </p:cNvSpPr>
          <p:nvPr>
            <p:ph type="title"/>
          </p:nvPr>
        </p:nvSpPr>
        <p:spPr/>
        <p:txBody>
          <a:bodyPr/>
          <a:lstStyle/>
          <a:p>
            <a:r>
              <a:rPr lang="en-US" altLang="zh-CN" dirty="0"/>
              <a:t>Duration</a:t>
            </a:r>
            <a:endParaRPr lang="zh-CN" altLang="en-US" dirty="0"/>
          </a:p>
        </p:txBody>
      </p:sp>
      <p:pic>
        <p:nvPicPr>
          <p:cNvPr id="4" name="Content Placeholder 3">
            <a:extLst>
              <a:ext uri="{FF2B5EF4-FFF2-40B4-BE49-F238E27FC236}">
                <a16:creationId xmlns:a16="http://schemas.microsoft.com/office/drawing/2014/main" id="{0C34220A-2C7B-47AE-BBD2-0E98E3D4A943}"/>
              </a:ext>
            </a:extLst>
          </p:cNvPr>
          <p:cNvPicPr>
            <a:picLocks noGrp="1" noChangeAspect="1"/>
          </p:cNvPicPr>
          <p:nvPr>
            <p:ph idx="1"/>
          </p:nvPr>
        </p:nvPicPr>
        <p:blipFill>
          <a:blip r:embed="rId2"/>
          <a:stretch>
            <a:fillRect/>
          </a:stretch>
        </p:blipFill>
        <p:spPr>
          <a:xfrm>
            <a:off x="251520" y="1526729"/>
            <a:ext cx="3837165" cy="2555552"/>
          </a:xfrm>
          <a:prstGeom prst="rect">
            <a:avLst/>
          </a:prstGeom>
        </p:spPr>
      </p:pic>
      <p:pic>
        <p:nvPicPr>
          <p:cNvPr id="5" name="Picture 4">
            <a:extLst>
              <a:ext uri="{FF2B5EF4-FFF2-40B4-BE49-F238E27FC236}">
                <a16:creationId xmlns:a16="http://schemas.microsoft.com/office/drawing/2014/main" id="{6C312D4D-78E1-4D1B-9634-25115C0F73D9}"/>
              </a:ext>
            </a:extLst>
          </p:cNvPr>
          <p:cNvPicPr>
            <a:picLocks noChangeAspect="1"/>
          </p:cNvPicPr>
          <p:nvPr/>
        </p:nvPicPr>
        <p:blipFill>
          <a:blip r:embed="rId3"/>
          <a:stretch>
            <a:fillRect/>
          </a:stretch>
        </p:blipFill>
        <p:spPr>
          <a:xfrm>
            <a:off x="2920553" y="1486730"/>
            <a:ext cx="1651982" cy="2555552"/>
          </a:xfrm>
          <a:prstGeom prst="rect">
            <a:avLst/>
          </a:prstGeom>
        </p:spPr>
      </p:pic>
      <p:pic>
        <p:nvPicPr>
          <p:cNvPr id="7" name="Picture 6">
            <a:extLst>
              <a:ext uri="{FF2B5EF4-FFF2-40B4-BE49-F238E27FC236}">
                <a16:creationId xmlns:a16="http://schemas.microsoft.com/office/drawing/2014/main" id="{DB28B04B-F29E-42F2-B6BD-6930439C4CBF}"/>
              </a:ext>
            </a:extLst>
          </p:cNvPr>
          <p:cNvPicPr>
            <a:picLocks noChangeAspect="1"/>
          </p:cNvPicPr>
          <p:nvPr/>
        </p:nvPicPr>
        <p:blipFill>
          <a:blip r:embed="rId4"/>
          <a:stretch>
            <a:fillRect/>
          </a:stretch>
        </p:blipFill>
        <p:spPr>
          <a:xfrm>
            <a:off x="4801366" y="1124744"/>
            <a:ext cx="3934778" cy="3528392"/>
          </a:xfrm>
          <a:prstGeom prst="rect">
            <a:avLst/>
          </a:prstGeom>
        </p:spPr>
      </p:pic>
      <p:sp>
        <p:nvSpPr>
          <p:cNvPr id="8" name="Rectangle: Diagonal Corners Rounded 7">
            <a:extLst>
              <a:ext uri="{FF2B5EF4-FFF2-40B4-BE49-F238E27FC236}">
                <a16:creationId xmlns:a16="http://schemas.microsoft.com/office/drawing/2014/main" id="{A80FAE71-2785-477C-B87D-AEAE424682FB}"/>
              </a:ext>
            </a:extLst>
          </p:cNvPr>
          <p:cNvSpPr/>
          <p:nvPr/>
        </p:nvSpPr>
        <p:spPr>
          <a:xfrm>
            <a:off x="611560" y="4653136"/>
            <a:ext cx="3024336" cy="129614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Author’s whole life</a:t>
            </a:r>
            <a:endParaRPr lang="zh-CN" altLang="en-US" sz="2400" dirty="0"/>
          </a:p>
        </p:txBody>
      </p:sp>
      <p:sp>
        <p:nvSpPr>
          <p:cNvPr id="9" name="Plus Sign 8">
            <a:extLst>
              <a:ext uri="{FF2B5EF4-FFF2-40B4-BE49-F238E27FC236}">
                <a16:creationId xmlns:a16="http://schemas.microsoft.com/office/drawing/2014/main" id="{787DB9AF-33AC-4064-BFCF-891102227DAE}"/>
              </a:ext>
            </a:extLst>
          </p:cNvPr>
          <p:cNvSpPr/>
          <p:nvPr/>
        </p:nvSpPr>
        <p:spPr>
          <a:xfrm>
            <a:off x="4369318" y="4977172"/>
            <a:ext cx="864096" cy="648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Diagonal Corners Rounded 9">
            <a:extLst>
              <a:ext uri="{FF2B5EF4-FFF2-40B4-BE49-F238E27FC236}">
                <a16:creationId xmlns:a16="http://schemas.microsoft.com/office/drawing/2014/main" id="{82245E3E-1325-4083-955A-38F4307FE3E2}"/>
              </a:ext>
            </a:extLst>
          </p:cNvPr>
          <p:cNvSpPr/>
          <p:nvPr/>
        </p:nvSpPr>
        <p:spPr>
          <a:xfrm>
            <a:off x="5796136" y="4725144"/>
            <a:ext cx="2581796" cy="136815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50 </a:t>
            </a:r>
            <a:r>
              <a:rPr lang="en-US" altLang="zh-CN" sz="2800" dirty="0" err="1"/>
              <a:t>yrs</a:t>
            </a:r>
            <a:endParaRPr lang="en-US" altLang="zh-CN" sz="2800" dirty="0"/>
          </a:p>
          <a:p>
            <a:pPr algn="ctr"/>
            <a:r>
              <a:rPr lang="en-US" altLang="zh-CN" sz="2800" dirty="0"/>
              <a:t>Or 70 </a:t>
            </a:r>
            <a:r>
              <a:rPr lang="en-US" altLang="zh-CN" sz="2800" dirty="0" err="1"/>
              <a:t>yrs</a:t>
            </a:r>
            <a:endParaRPr lang="zh-CN" altLang="en-US" sz="2800" dirty="0"/>
          </a:p>
        </p:txBody>
      </p:sp>
    </p:spTree>
    <p:extLst>
      <p:ext uri="{BB962C8B-B14F-4D97-AF65-F5344CB8AC3E}">
        <p14:creationId xmlns:p14="http://schemas.microsoft.com/office/powerpoint/2010/main" val="12213668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4C8D520-F9F7-4753-BE90-72ADB1474464}"/>
              </a:ext>
            </a:extLst>
          </p:cNvPr>
          <p:cNvSpPr>
            <a:spLocks noGrp="1" noChangeArrowheads="1"/>
          </p:cNvSpPr>
          <p:nvPr>
            <p:ph type="title"/>
          </p:nvPr>
        </p:nvSpPr>
        <p:spPr/>
        <p:txBody>
          <a:bodyPr/>
          <a:lstStyle/>
          <a:p>
            <a:pPr eaLnBrk="1" hangingPunct="1"/>
            <a:r>
              <a:rPr lang="en-US" altLang="zh-CN"/>
              <a:t>1.2 Patents</a:t>
            </a:r>
          </a:p>
        </p:txBody>
      </p:sp>
      <p:sp>
        <p:nvSpPr>
          <p:cNvPr id="20483" name="Rectangle 3">
            <a:extLst>
              <a:ext uri="{FF2B5EF4-FFF2-40B4-BE49-F238E27FC236}">
                <a16:creationId xmlns:a16="http://schemas.microsoft.com/office/drawing/2014/main" id="{54202362-09E0-45F8-988E-95B6B68E4A99}"/>
              </a:ext>
            </a:extLst>
          </p:cNvPr>
          <p:cNvSpPr>
            <a:spLocks noGrp="1" noChangeArrowheads="1"/>
          </p:cNvSpPr>
          <p:nvPr>
            <p:ph type="body" idx="1"/>
          </p:nvPr>
        </p:nvSpPr>
        <p:spPr/>
        <p:txBody>
          <a:bodyPr/>
          <a:lstStyle/>
          <a:p>
            <a:pPr eaLnBrk="1" hangingPunct="1">
              <a:lnSpc>
                <a:spcPct val="90000"/>
              </a:lnSpc>
            </a:pPr>
            <a:r>
              <a:rPr lang="en-US" altLang="zh-CN" sz="2800" dirty="0"/>
              <a:t>Reasons for granting</a:t>
            </a:r>
          </a:p>
          <a:p>
            <a:pPr eaLnBrk="1" hangingPunct="1">
              <a:lnSpc>
                <a:spcPct val="90000"/>
              </a:lnSpc>
            </a:pPr>
            <a:r>
              <a:rPr lang="en-US" altLang="zh-CN" sz="2800" dirty="0"/>
              <a:t>Subject matter </a:t>
            </a:r>
          </a:p>
          <a:p>
            <a:pPr eaLnBrk="1" hangingPunct="1">
              <a:lnSpc>
                <a:spcPct val="90000"/>
              </a:lnSpc>
            </a:pPr>
            <a:r>
              <a:rPr lang="en-US" altLang="zh-CN" sz="2800" dirty="0"/>
              <a:t>Patentability</a:t>
            </a:r>
          </a:p>
          <a:p>
            <a:pPr eaLnBrk="1" hangingPunct="1">
              <a:lnSpc>
                <a:spcPct val="90000"/>
              </a:lnSpc>
            </a:pPr>
            <a:r>
              <a:rPr lang="en-US" altLang="zh-CN" sz="2800" dirty="0"/>
              <a:t>Application </a:t>
            </a:r>
          </a:p>
          <a:p>
            <a:pPr eaLnBrk="1" hangingPunct="1">
              <a:lnSpc>
                <a:spcPct val="90000"/>
              </a:lnSpc>
            </a:pPr>
            <a:r>
              <a:rPr lang="en-US" altLang="zh-CN" sz="2800" dirty="0"/>
              <a:t>Disclosure</a:t>
            </a:r>
          </a:p>
          <a:p>
            <a:pPr eaLnBrk="1" hangingPunct="1">
              <a:lnSpc>
                <a:spcPct val="90000"/>
              </a:lnSpc>
            </a:pPr>
            <a:r>
              <a:rPr lang="en-US" altLang="zh-CN" sz="2800" dirty="0"/>
              <a:t>Exclusion</a:t>
            </a:r>
          </a:p>
          <a:p>
            <a:pPr eaLnBrk="1" hangingPunct="1">
              <a:lnSpc>
                <a:spcPct val="90000"/>
              </a:lnSpc>
            </a:pPr>
            <a:r>
              <a:rPr lang="en-US" altLang="zh-CN" sz="2800" dirty="0"/>
              <a:t>Duration </a:t>
            </a:r>
          </a:p>
        </p:txBody>
      </p:sp>
      <p:pic>
        <p:nvPicPr>
          <p:cNvPr id="2" name="Picture 1">
            <a:extLst>
              <a:ext uri="{FF2B5EF4-FFF2-40B4-BE49-F238E27FC236}">
                <a16:creationId xmlns:a16="http://schemas.microsoft.com/office/drawing/2014/main" id="{FC23A42E-42FC-44CE-8734-D0785834F1F8}"/>
              </a:ext>
            </a:extLst>
          </p:cNvPr>
          <p:cNvPicPr>
            <a:picLocks noChangeAspect="1"/>
          </p:cNvPicPr>
          <p:nvPr/>
        </p:nvPicPr>
        <p:blipFill>
          <a:blip r:embed="rId3"/>
          <a:stretch>
            <a:fillRect/>
          </a:stretch>
        </p:blipFill>
        <p:spPr>
          <a:xfrm>
            <a:off x="4312791" y="2780928"/>
            <a:ext cx="3903232" cy="2924204"/>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F051F-6C8A-4B3C-8083-DAE29BA6433B}"/>
              </a:ext>
            </a:extLst>
          </p:cNvPr>
          <p:cNvSpPr>
            <a:spLocks noGrp="1"/>
          </p:cNvSpPr>
          <p:nvPr>
            <p:ph type="title"/>
          </p:nvPr>
        </p:nvSpPr>
        <p:spPr/>
        <p:txBody>
          <a:bodyPr/>
          <a:lstStyle/>
          <a:p>
            <a:r>
              <a:rPr lang="en-US" altLang="zh-CN" dirty="0"/>
              <a:t>Reasons for granting</a:t>
            </a:r>
            <a:endParaRPr lang="zh-CN" altLang="en-US" dirty="0"/>
          </a:p>
        </p:txBody>
      </p:sp>
      <p:sp>
        <p:nvSpPr>
          <p:cNvPr id="3" name="Content Placeholder 2">
            <a:extLst>
              <a:ext uri="{FF2B5EF4-FFF2-40B4-BE49-F238E27FC236}">
                <a16:creationId xmlns:a16="http://schemas.microsoft.com/office/drawing/2014/main" id="{5A77A376-5782-4C00-B882-AF20209559D0}"/>
              </a:ext>
            </a:extLst>
          </p:cNvPr>
          <p:cNvSpPr>
            <a:spLocks noGrp="1"/>
          </p:cNvSpPr>
          <p:nvPr>
            <p:ph idx="1"/>
          </p:nvPr>
        </p:nvSpPr>
        <p:spPr>
          <a:xfrm>
            <a:off x="931863" y="5582403"/>
            <a:ext cx="7604248" cy="1010816"/>
          </a:xfrm>
          <a:solidFill>
            <a:srgbClr val="FFFF00"/>
          </a:solidFill>
        </p:spPr>
        <p:txBody>
          <a:bodyPr/>
          <a:lstStyle/>
          <a:p>
            <a:pPr marL="0" indent="0">
              <a:buNone/>
            </a:pPr>
            <a:r>
              <a:rPr lang="en-US" altLang="zh-CN" sz="2000" dirty="0"/>
              <a:t>It is a deal between an inventor and the state in which the inventor is allowed a short term monopoly in return for allowing the invention to be made public.</a:t>
            </a:r>
          </a:p>
          <a:p>
            <a:endParaRPr lang="zh-CN" altLang="en-US" dirty="0"/>
          </a:p>
        </p:txBody>
      </p:sp>
      <p:sp>
        <p:nvSpPr>
          <p:cNvPr id="4" name="TextBox 3">
            <a:extLst>
              <a:ext uri="{FF2B5EF4-FFF2-40B4-BE49-F238E27FC236}">
                <a16:creationId xmlns:a16="http://schemas.microsoft.com/office/drawing/2014/main" id="{9D5E9D8C-4784-40D9-BF1C-731C3788CE51}"/>
              </a:ext>
            </a:extLst>
          </p:cNvPr>
          <p:cNvSpPr txBox="1"/>
          <p:nvPr/>
        </p:nvSpPr>
        <p:spPr>
          <a:xfrm>
            <a:off x="719878" y="1853510"/>
            <a:ext cx="3456384" cy="830997"/>
          </a:xfrm>
          <a:prstGeom prst="rect">
            <a:avLst/>
          </a:prstGeom>
          <a:solidFill>
            <a:srgbClr val="FFC000"/>
          </a:solidFill>
        </p:spPr>
        <p:txBody>
          <a:bodyPr wrap="square" rtlCol="0">
            <a:spAutoFit/>
          </a:bodyPr>
          <a:lstStyle/>
          <a:p>
            <a:pPr marL="342900" indent="-342900">
              <a:buAutoNum type="arabicParenBoth"/>
            </a:pPr>
            <a:r>
              <a:rPr lang="en-US" altLang="zh-CN" dirty="0"/>
              <a:t>that patents are a confirmation of the private property rights of the inventor.</a:t>
            </a:r>
          </a:p>
        </p:txBody>
      </p:sp>
      <p:sp>
        <p:nvSpPr>
          <p:cNvPr id="5" name="TextBox 4">
            <a:extLst>
              <a:ext uri="{FF2B5EF4-FFF2-40B4-BE49-F238E27FC236}">
                <a16:creationId xmlns:a16="http://schemas.microsoft.com/office/drawing/2014/main" id="{266D52BB-15EC-49B0-B753-D2A58DA5C58B}"/>
              </a:ext>
            </a:extLst>
          </p:cNvPr>
          <p:cNvSpPr txBox="1"/>
          <p:nvPr/>
        </p:nvSpPr>
        <p:spPr>
          <a:xfrm>
            <a:off x="4827682" y="1830706"/>
            <a:ext cx="3634393" cy="830997"/>
          </a:xfrm>
          <a:prstGeom prst="rect">
            <a:avLst/>
          </a:prstGeom>
          <a:solidFill>
            <a:srgbClr val="FFC000"/>
          </a:solidFill>
        </p:spPr>
        <p:txBody>
          <a:bodyPr wrap="square" rtlCol="0">
            <a:spAutoFit/>
          </a:bodyPr>
          <a:lstStyle/>
          <a:p>
            <a:r>
              <a:rPr lang="en-US" altLang="zh-CN" dirty="0"/>
              <a:t>(2) that a patent is a grant of a  special monopoly to encourage invention and industrial development.</a:t>
            </a:r>
          </a:p>
        </p:txBody>
      </p:sp>
      <p:sp>
        <p:nvSpPr>
          <p:cNvPr id="6" name="TextBox 5">
            <a:extLst>
              <a:ext uri="{FF2B5EF4-FFF2-40B4-BE49-F238E27FC236}">
                <a16:creationId xmlns:a16="http://schemas.microsoft.com/office/drawing/2014/main" id="{4DAA58E6-027E-4413-B188-61D1460DB6CA}"/>
              </a:ext>
            </a:extLst>
          </p:cNvPr>
          <p:cNvSpPr txBox="1"/>
          <p:nvPr/>
        </p:nvSpPr>
        <p:spPr>
          <a:xfrm>
            <a:off x="640160" y="3186474"/>
            <a:ext cx="3456384" cy="830997"/>
          </a:xfrm>
          <a:prstGeom prst="rect">
            <a:avLst/>
          </a:prstGeom>
          <a:solidFill>
            <a:schemeClr val="accent1">
              <a:lumMod val="40000"/>
              <a:lumOff val="60000"/>
            </a:schemeClr>
          </a:solidFill>
        </p:spPr>
        <p:txBody>
          <a:bodyPr wrap="square" rtlCol="0">
            <a:spAutoFit/>
          </a:bodyPr>
          <a:lstStyle/>
          <a:p>
            <a:r>
              <a:rPr lang="en-US" altLang="zh-CN" dirty="0"/>
              <a:t>On the private side are the inventor’s claim for recognition and economic advantage. </a:t>
            </a:r>
          </a:p>
        </p:txBody>
      </p:sp>
      <p:sp>
        <p:nvSpPr>
          <p:cNvPr id="7" name="TextBox 6">
            <a:extLst>
              <a:ext uri="{FF2B5EF4-FFF2-40B4-BE49-F238E27FC236}">
                <a16:creationId xmlns:a16="http://schemas.microsoft.com/office/drawing/2014/main" id="{584A5419-45D0-4C4E-A2FE-F901AED8B40A}"/>
              </a:ext>
            </a:extLst>
          </p:cNvPr>
          <p:cNvSpPr txBox="1"/>
          <p:nvPr/>
        </p:nvSpPr>
        <p:spPr>
          <a:xfrm>
            <a:off x="4827682" y="3214112"/>
            <a:ext cx="3766018" cy="1815882"/>
          </a:xfrm>
          <a:prstGeom prst="rect">
            <a:avLst/>
          </a:prstGeom>
          <a:solidFill>
            <a:schemeClr val="accent1">
              <a:lumMod val="40000"/>
              <a:lumOff val="60000"/>
            </a:schemeClr>
          </a:solidFill>
        </p:spPr>
        <p:txBody>
          <a:bodyPr wrap="square" rtlCol="0">
            <a:spAutoFit/>
          </a:bodyPr>
          <a:lstStyle/>
          <a:p>
            <a:r>
              <a:rPr lang="en-US" altLang="zh-CN" dirty="0"/>
              <a:t>On the public side, there is not only the interests of the government in promoting economic development but also the social benefits in encouraging invention, as well as the desires of consumers to purchase goods at reasonable price. </a:t>
            </a:r>
          </a:p>
        </p:txBody>
      </p:sp>
    </p:spTree>
    <p:extLst>
      <p:ext uri="{BB962C8B-B14F-4D97-AF65-F5344CB8AC3E}">
        <p14:creationId xmlns:p14="http://schemas.microsoft.com/office/powerpoint/2010/main" val="519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46DE-0CBC-46D6-BE84-0C92B968C563}"/>
              </a:ext>
            </a:extLst>
          </p:cNvPr>
          <p:cNvSpPr>
            <a:spLocks noGrp="1"/>
          </p:cNvSpPr>
          <p:nvPr>
            <p:ph type="title"/>
          </p:nvPr>
        </p:nvSpPr>
        <p:spPr/>
        <p:txBody>
          <a:bodyPr/>
          <a:lstStyle/>
          <a:p>
            <a:r>
              <a:rPr lang="en-US" altLang="zh-CN" dirty="0"/>
              <a:t>Subject matter</a:t>
            </a:r>
            <a:endParaRPr lang="zh-CN" altLang="en-US" dirty="0"/>
          </a:p>
        </p:txBody>
      </p:sp>
      <p:graphicFrame>
        <p:nvGraphicFramePr>
          <p:cNvPr id="5" name="Content Placeholder 4">
            <a:extLst>
              <a:ext uri="{FF2B5EF4-FFF2-40B4-BE49-F238E27FC236}">
                <a16:creationId xmlns:a16="http://schemas.microsoft.com/office/drawing/2014/main" id="{8BCC4926-94BA-4879-B916-C675A9D21567}"/>
              </a:ext>
            </a:extLst>
          </p:cNvPr>
          <p:cNvGraphicFramePr>
            <a:graphicFrameLocks noGrp="1"/>
          </p:cNvGraphicFramePr>
          <p:nvPr>
            <p:ph idx="1"/>
            <p:extLst>
              <p:ext uri="{D42A27DB-BD31-4B8C-83A1-F6EECF244321}">
                <p14:modId xmlns:p14="http://schemas.microsoft.com/office/powerpoint/2010/main" val="3323065934"/>
              </p:ext>
            </p:extLst>
          </p:nvPr>
        </p:nvGraphicFramePr>
        <p:xfrm>
          <a:off x="107504" y="1536856"/>
          <a:ext cx="5040560" cy="1644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llout: Bent Line 5">
            <a:extLst>
              <a:ext uri="{FF2B5EF4-FFF2-40B4-BE49-F238E27FC236}">
                <a16:creationId xmlns:a16="http://schemas.microsoft.com/office/drawing/2014/main" id="{3F98C293-F4FA-4439-83BE-5ACBB614D378}"/>
              </a:ext>
            </a:extLst>
          </p:cNvPr>
          <p:cNvSpPr/>
          <p:nvPr/>
        </p:nvSpPr>
        <p:spPr>
          <a:xfrm>
            <a:off x="4860032" y="1039569"/>
            <a:ext cx="2664296" cy="1199208"/>
          </a:xfrm>
          <a:prstGeom prst="borderCallout2">
            <a:avLst/>
          </a:prstGeom>
          <a:solidFill>
            <a:srgbClr val="FF33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sz="2000" b="1" dirty="0">
                <a:solidFill>
                  <a:schemeClr val="accent1">
                    <a:lumMod val="50000"/>
                  </a:schemeClr>
                </a:solidFill>
              </a:rPr>
              <a:t>Varies from country to country</a:t>
            </a:r>
            <a:endParaRPr lang="zh-CN" altLang="en-US" sz="2000" b="1" dirty="0">
              <a:solidFill>
                <a:schemeClr val="accent1">
                  <a:lumMod val="50000"/>
                </a:schemeClr>
              </a:solidFill>
            </a:endParaRPr>
          </a:p>
        </p:txBody>
      </p:sp>
      <p:graphicFrame>
        <p:nvGraphicFramePr>
          <p:cNvPr id="7" name="Diagram 6">
            <a:extLst>
              <a:ext uri="{FF2B5EF4-FFF2-40B4-BE49-F238E27FC236}">
                <a16:creationId xmlns:a16="http://schemas.microsoft.com/office/drawing/2014/main" id="{4A830B87-F5E0-49BC-9F85-DF7EEE2FCB8C}"/>
              </a:ext>
            </a:extLst>
          </p:cNvPr>
          <p:cNvGraphicFramePr/>
          <p:nvPr>
            <p:extLst>
              <p:ext uri="{D42A27DB-BD31-4B8C-83A1-F6EECF244321}">
                <p14:modId xmlns:p14="http://schemas.microsoft.com/office/powerpoint/2010/main" val="2123214020"/>
              </p:ext>
            </p:extLst>
          </p:nvPr>
        </p:nvGraphicFramePr>
        <p:xfrm>
          <a:off x="4283967" y="1772816"/>
          <a:ext cx="4680519" cy="5760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39D81D7D-4B5E-4902-A29E-1B19926093FA}"/>
              </a:ext>
            </a:extLst>
          </p:cNvPr>
          <p:cNvGraphicFramePr/>
          <p:nvPr>
            <p:extLst>
              <p:ext uri="{D42A27DB-BD31-4B8C-83A1-F6EECF244321}">
                <p14:modId xmlns:p14="http://schemas.microsoft.com/office/powerpoint/2010/main" val="1557502460"/>
              </p:ext>
            </p:extLst>
          </p:nvPr>
        </p:nvGraphicFramePr>
        <p:xfrm>
          <a:off x="323528" y="3208650"/>
          <a:ext cx="5663952" cy="35525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02338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753A-E3A3-404F-834B-5D76622746A4}"/>
              </a:ext>
            </a:extLst>
          </p:cNvPr>
          <p:cNvSpPr>
            <a:spLocks noGrp="1"/>
          </p:cNvSpPr>
          <p:nvPr>
            <p:ph type="title"/>
          </p:nvPr>
        </p:nvSpPr>
        <p:spPr/>
        <p:txBody>
          <a:bodyPr/>
          <a:lstStyle/>
          <a:p>
            <a:r>
              <a:rPr lang="en-US" altLang="zh-CN" dirty="0"/>
              <a:t>Patentability</a:t>
            </a:r>
            <a:endParaRPr lang="zh-CN" altLang="en-US" dirty="0"/>
          </a:p>
        </p:txBody>
      </p:sp>
      <p:graphicFrame>
        <p:nvGraphicFramePr>
          <p:cNvPr id="4" name="Content Placeholder 3">
            <a:extLst>
              <a:ext uri="{FF2B5EF4-FFF2-40B4-BE49-F238E27FC236}">
                <a16:creationId xmlns:a16="http://schemas.microsoft.com/office/drawing/2014/main" id="{53F0299A-0E70-4EA7-B509-34DECC365344}"/>
              </a:ext>
            </a:extLst>
          </p:cNvPr>
          <p:cNvGraphicFramePr>
            <a:graphicFrameLocks noGrp="1"/>
          </p:cNvGraphicFramePr>
          <p:nvPr>
            <p:ph idx="1"/>
          </p:nvPr>
        </p:nvGraphicFramePr>
        <p:xfrm>
          <a:off x="949325" y="1981200"/>
          <a:ext cx="766127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8047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4B6F4DA-71A1-4CF9-8F5B-879831740859}"/>
              </a:ext>
            </a:extLst>
          </p:cNvPr>
          <p:cNvSpPr>
            <a:spLocks noGrp="1" noChangeArrowheads="1"/>
          </p:cNvSpPr>
          <p:nvPr>
            <p:ph type="title"/>
          </p:nvPr>
        </p:nvSpPr>
        <p:spPr>
          <a:xfrm>
            <a:off x="827088" y="0"/>
            <a:ext cx="8064500" cy="1460500"/>
          </a:xfrm>
        </p:spPr>
        <p:txBody>
          <a:bodyPr/>
          <a:lstStyle/>
          <a:p>
            <a:pPr eaLnBrk="1" hangingPunct="1"/>
            <a:r>
              <a:rPr lang="en-US" altLang="zh-CN" sz="2400" dirty="0"/>
              <a:t>Specific conditions must be fulfilled to get a patent</a:t>
            </a:r>
            <a:r>
              <a:rPr lang="en-US" altLang="zh-CN" dirty="0"/>
              <a:t> </a:t>
            </a:r>
          </a:p>
        </p:txBody>
      </p:sp>
      <p:sp>
        <p:nvSpPr>
          <p:cNvPr id="184323" name="Rectangle 3">
            <a:extLst>
              <a:ext uri="{FF2B5EF4-FFF2-40B4-BE49-F238E27FC236}">
                <a16:creationId xmlns:a16="http://schemas.microsoft.com/office/drawing/2014/main" id="{09E8F227-109C-4344-88E6-B23A926F3F67}"/>
              </a:ext>
            </a:extLst>
          </p:cNvPr>
          <p:cNvSpPr>
            <a:spLocks noGrp="1" noChangeArrowheads="1"/>
          </p:cNvSpPr>
          <p:nvPr>
            <p:ph type="body" idx="1"/>
          </p:nvPr>
        </p:nvSpPr>
        <p:spPr>
          <a:xfrm>
            <a:off x="949325" y="1981200"/>
            <a:ext cx="7799388" cy="4687888"/>
          </a:xfrm>
        </p:spPr>
        <p:txBody>
          <a:bodyPr/>
          <a:lstStyle/>
          <a:p>
            <a:pPr eaLnBrk="1" hangingPunct="1">
              <a:lnSpc>
                <a:spcPct val="80000"/>
              </a:lnSpc>
            </a:pPr>
            <a:r>
              <a:rPr lang="en-US" altLang="zh-CN" sz="2000" dirty="0"/>
              <a:t>be new. The invention must not form part of the "state of the art". The state of the art is everything that has been made available to the public before the date of applying for the patent. This includes published documents and articles, but can also include use, display, spoken description, or any other way in which information is made available to the public.</a:t>
            </a:r>
            <a:br>
              <a:rPr lang="en-US" altLang="zh-CN" sz="2000" dirty="0"/>
            </a:br>
            <a:br>
              <a:rPr lang="en-US" altLang="zh-CN" sz="2000" dirty="0"/>
            </a:br>
            <a:endParaRPr lang="en-US" altLang="zh-CN" sz="2000" dirty="0"/>
          </a:p>
          <a:p>
            <a:pPr eaLnBrk="1" hangingPunct="1">
              <a:lnSpc>
                <a:spcPct val="80000"/>
              </a:lnSpc>
            </a:pPr>
            <a:r>
              <a:rPr lang="en-US" altLang="zh-CN" sz="2000" dirty="0"/>
              <a:t>involve an inventive step. As well as being new, the invention must not be obvious from the state of the art. </a:t>
            </a:r>
            <a:r>
              <a:rPr lang="en-US" altLang="zh-CN" sz="2000" i="1" dirty="0"/>
              <a:t>Obviousness</a:t>
            </a:r>
            <a:r>
              <a:rPr lang="en-US" altLang="zh-CN" sz="2000" dirty="0"/>
              <a:t> is from the viewpoint of a person skilled in the area of technology that the invention is in.</a:t>
            </a:r>
            <a:br>
              <a:rPr lang="en-US" altLang="zh-CN" sz="2000" dirty="0"/>
            </a:br>
            <a:br>
              <a:rPr lang="en-US" altLang="zh-CN" sz="2000" dirty="0"/>
            </a:br>
            <a:endParaRPr lang="en-US" altLang="zh-CN" sz="2000" dirty="0"/>
          </a:p>
          <a:p>
            <a:pPr eaLnBrk="1" hangingPunct="1">
              <a:lnSpc>
                <a:spcPct val="80000"/>
              </a:lnSpc>
            </a:pPr>
            <a:r>
              <a:rPr lang="en-US" altLang="zh-CN" sz="2000" dirty="0"/>
              <a:t>be industrially applicable. This condition requires that the invention can be made or used in any kind of industry. </a:t>
            </a:r>
          </a:p>
        </p:txBody>
      </p:sp>
      <p:sp>
        <p:nvSpPr>
          <p:cNvPr id="3" name="Rectangle: Rounded Corners 2">
            <a:extLst>
              <a:ext uri="{FF2B5EF4-FFF2-40B4-BE49-F238E27FC236}">
                <a16:creationId xmlns:a16="http://schemas.microsoft.com/office/drawing/2014/main" id="{2E2776DC-BCC6-4E64-8935-79EDD099990E}"/>
              </a:ext>
            </a:extLst>
          </p:cNvPr>
          <p:cNvSpPr/>
          <p:nvPr/>
        </p:nvSpPr>
        <p:spPr>
          <a:xfrm>
            <a:off x="252412" y="1981200"/>
            <a:ext cx="1151236" cy="727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t>Novel </a:t>
            </a:r>
            <a:endParaRPr lang="zh-CN" altLang="en-US" sz="1800" dirty="0"/>
          </a:p>
        </p:txBody>
      </p:sp>
      <p:sp>
        <p:nvSpPr>
          <p:cNvPr id="4" name="Flowchart: Alternate Process 3">
            <a:extLst>
              <a:ext uri="{FF2B5EF4-FFF2-40B4-BE49-F238E27FC236}">
                <a16:creationId xmlns:a16="http://schemas.microsoft.com/office/drawing/2014/main" id="{8774383D-5397-4B30-B83F-DFDF248FBE1F}"/>
              </a:ext>
            </a:extLst>
          </p:cNvPr>
          <p:cNvSpPr/>
          <p:nvPr/>
        </p:nvSpPr>
        <p:spPr>
          <a:xfrm>
            <a:off x="251470" y="4007303"/>
            <a:ext cx="1151236"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Non-obvious</a:t>
            </a:r>
            <a:endParaRPr lang="zh-CN" altLang="en-US" dirty="0"/>
          </a:p>
        </p:txBody>
      </p:sp>
      <p:sp>
        <p:nvSpPr>
          <p:cNvPr id="5" name="Flowchart: Alternate Process 4">
            <a:extLst>
              <a:ext uri="{FF2B5EF4-FFF2-40B4-BE49-F238E27FC236}">
                <a16:creationId xmlns:a16="http://schemas.microsoft.com/office/drawing/2014/main" id="{DF8A3AAA-7A51-4B1B-A5E5-0F02F35BEAF1}"/>
              </a:ext>
            </a:extLst>
          </p:cNvPr>
          <p:cNvSpPr/>
          <p:nvPr/>
        </p:nvSpPr>
        <p:spPr>
          <a:xfrm>
            <a:off x="323503" y="5373216"/>
            <a:ext cx="1007170"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Useful </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fade">
                                      <p:cBhvr>
                                        <p:cTn id="7" dur="1000"/>
                                        <p:tgtEl>
                                          <p:spTgt spid="184323">
                                            <p:txEl>
                                              <p:pRg st="0" end="0"/>
                                            </p:txEl>
                                          </p:spTgt>
                                        </p:tgtEl>
                                      </p:cBhvr>
                                    </p:animEffect>
                                    <p:anim calcmode="lin" valueType="num">
                                      <p:cBhvr>
                                        <p:cTn id="8" dur="1000" fill="hold"/>
                                        <p:tgtEl>
                                          <p:spTgt spid="1843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23">
                                            <p:txEl>
                                              <p:pRg st="1" end="1"/>
                                            </p:txEl>
                                          </p:spTgt>
                                        </p:tgtEl>
                                        <p:attrNameLst>
                                          <p:attrName>style.visibility</p:attrName>
                                        </p:attrNameLst>
                                      </p:cBhvr>
                                      <p:to>
                                        <p:strVal val="visible"/>
                                      </p:to>
                                    </p:set>
                                    <p:animEffect transition="in" filter="fade">
                                      <p:cBhvr>
                                        <p:cTn id="14" dur="1000"/>
                                        <p:tgtEl>
                                          <p:spTgt spid="184323">
                                            <p:txEl>
                                              <p:pRg st="1" end="1"/>
                                            </p:txEl>
                                          </p:spTgt>
                                        </p:tgtEl>
                                      </p:cBhvr>
                                    </p:animEffect>
                                    <p:anim calcmode="lin" valueType="num">
                                      <p:cBhvr>
                                        <p:cTn id="15" dur="1000" fill="hold"/>
                                        <p:tgtEl>
                                          <p:spTgt spid="1843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23">
                                            <p:txEl>
                                              <p:pRg st="2" end="2"/>
                                            </p:txEl>
                                          </p:spTgt>
                                        </p:tgtEl>
                                        <p:attrNameLst>
                                          <p:attrName>style.visibility</p:attrName>
                                        </p:attrNameLst>
                                      </p:cBhvr>
                                      <p:to>
                                        <p:strVal val="visible"/>
                                      </p:to>
                                    </p:set>
                                    <p:animEffect transition="in" filter="fade">
                                      <p:cBhvr>
                                        <p:cTn id="21" dur="1000"/>
                                        <p:tgtEl>
                                          <p:spTgt spid="184323">
                                            <p:txEl>
                                              <p:pRg st="2" end="2"/>
                                            </p:txEl>
                                          </p:spTgt>
                                        </p:tgtEl>
                                      </p:cBhvr>
                                    </p:animEffect>
                                    <p:anim calcmode="lin" valueType="num">
                                      <p:cBhvr>
                                        <p:cTn id="22" dur="1000" fill="hold"/>
                                        <p:tgtEl>
                                          <p:spTgt spid="1843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4814101-1DE7-4723-B986-1A2A75F05E78}"/>
              </a:ext>
            </a:extLst>
          </p:cNvPr>
          <p:cNvSpPr>
            <a:spLocks noGrp="1" noChangeArrowheads="1"/>
          </p:cNvSpPr>
          <p:nvPr>
            <p:ph type="title"/>
          </p:nvPr>
        </p:nvSpPr>
        <p:spPr/>
        <p:txBody>
          <a:bodyPr/>
          <a:lstStyle/>
          <a:p>
            <a:pPr eaLnBrk="1" hangingPunct="1"/>
            <a:r>
              <a:rPr lang="en-US" altLang="zh-CN" dirty="0"/>
              <a:t>Exclusion </a:t>
            </a:r>
          </a:p>
        </p:txBody>
      </p:sp>
      <p:sp>
        <p:nvSpPr>
          <p:cNvPr id="26627" name="Rectangle 3">
            <a:extLst>
              <a:ext uri="{FF2B5EF4-FFF2-40B4-BE49-F238E27FC236}">
                <a16:creationId xmlns:a16="http://schemas.microsoft.com/office/drawing/2014/main" id="{BA5E7EDF-4AF7-4405-B788-D05B5BC9D9B4}"/>
              </a:ext>
            </a:extLst>
          </p:cNvPr>
          <p:cNvSpPr>
            <a:spLocks noGrp="1" noChangeArrowheads="1"/>
          </p:cNvSpPr>
          <p:nvPr>
            <p:ph type="body" idx="1"/>
          </p:nvPr>
        </p:nvSpPr>
        <p:spPr/>
        <p:txBody>
          <a:bodyPr/>
          <a:lstStyle/>
          <a:p>
            <a:pPr marL="0" indent="0" eaLnBrk="1" hangingPunct="1">
              <a:lnSpc>
                <a:spcPct val="90000"/>
              </a:lnSpc>
              <a:buNone/>
            </a:pPr>
            <a:r>
              <a:rPr lang="en-US" altLang="zh-CN" sz="2400" dirty="0"/>
              <a:t>Article 25 Non-patentability</a:t>
            </a:r>
          </a:p>
          <a:p>
            <a:pPr marL="609600" indent="-609600" eaLnBrk="1" hangingPunct="1">
              <a:lnSpc>
                <a:spcPct val="90000"/>
              </a:lnSpc>
              <a:buFont typeface="Wingdings" panose="05000000000000000000" pitchFamily="2" charset="2"/>
              <a:buAutoNum type="arabicPeriod"/>
            </a:pPr>
            <a:r>
              <a:rPr lang="en-US" altLang="zh-CN" sz="2400" dirty="0"/>
              <a:t>Scientific discoveries</a:t>
            </a:r>
          </a:p>
          <a:p>
            <a:pPr marL="609600" indent="-609600" eaLnBrk="1" hangingPunct="1">
              <a:lnSpc>
                <a:spcPct val="90000"/>
              </a:lnSpc>
              <a:buFont typeface="Wingdings" panose="05000000000000000000" pitchFamily="2" charset="2"/>
              <a:buAutoNum type="arabicPeriod"/>
            </a:pPr>
            <a:r>
              <a:rPr lang="en-US" altLang="zh-CN" sz="2400" dirty="0"/>
              <a:t>Rules and methods of mental activities</a:t>
            </a:r>
          </a:p>
          <a:p>
            <a:pPr marL="609600" indent="-609600" eaLnBrk="1" hangingPunct="1">
              <a:lnSpc>
                <a:spcPct val="90000"/>
              </a:lnSpc>
              <a:buFont typeface="Wingdings" panose="05000000000000000000" pitchFamily="2" charset="2"/>
              <a:buAutoNum type="arabicPeriod"/>
            </a:pPr>
            <a:r>
              <a:rPr lang="en-US" altLang="zh-CN" sz="2400" dirty="0"/>
              <a:t>Methods of diagnosis or treatment of disease</a:t>
            </a:r>
          </a:p>
          <a:p>
            <a:pPr marL="609600" indent="-609600" eaLnBrk="1" hangingPunct="1">
              <a:lnSpc>
                <a:spcPct val="90000"/>
              </a:lnSpc>
              <a:buFont typeface="Wingdings" panose="05000000000000000000" pitchFamily="2" charset="2"/>
              <a:buAutoNum type="arabicPeriod"/>
            </a:pPr>
            <a:r>
              <a:rPr lang="en-US" altLang="zh-CN" sz="2400" dirty="0"/>
              <a:t>Animal and plant varieties</a:t>
            </a:r>
          </a:p>
          <a:p>
            <a:pPr marL="609600" indent="-609600" eaLnBrk="1" hangingPunct="1">
              <a:lnSpc>
                <a:spcPct val="90000"/>
              </a:lnSpc>
              <a:buFont typeface="Wingdings" panose="05000000000000000000" pitchFamily="2" charset="2"/>
              <a:buAutoNum type="arabicPeriod"/>
            </a:pPr>
            <a:r>
              <a:rPr lang="en-US" altLang="zh-CN" sz="2400" dirty="0"/>
              <a:t>Substances obtained by means of nuclear transformation;</a:t>
            </a:r>
          </a:p>
          <a:p>
            <a:pPr marL="609600" indent="-609600" eaLnBrk="1" hangingPunct="1">
              <a:lnSpc>
                <a:spcPct val="90000"/>
              </a:lnSpc>
              <a:buFont typeface="Wingdings" panose="05000000000000000000" pitchFamily="2" charset="2"/>
              <a:buAutoNum type="arabicPeriod"/>
            </a:pPr>
            <a:r>
              <a:rPr lang="en-US" altLang="zh-CN" sz="2400" dirty="0"/>
              <a:t>Designs that are mainly used for marking the pattern, color or the combination of the two of prints.</a:t>
            </a:r>
          </a:p>
          <a:p>
            <a:pPr marL="609600" indent="-609600" eaLnBrk="1" hangingPunct="1">
              <a:lnSpc>
                <a:spcPct val="90000"/>
              </a:lnSpc>
              <a:buFont typeface="Wingdings" panose="05000000000000000000" pitchFamily="2" charset="2"/>
              <a:buNone/>
            </a:pPr>
            <a:endParaRPr lang="en-US" altLang="zh-CN" sz="2800" dirty="0"/>
          </a:p>
        </p:txBody>
      </p:sp>
      <p:sp>
        <p:nvSpPr>
          <p:cNvPr id="4" name="Callout: Bent Line 3">
            <a:extLst>
              <a:ext uri="{FF2B5EF4-FFF2-40B4-BE49-F238E27FC236}">
                <a16:creationId xmlns:a16="http://schemas.microsoft.com/office/drawing/2014/main" id="{E15D4E8F-7DD6-45F2-B4FF-D0E2B56FE6FC}"/>
              </a:ext>
            </a:extLst>
          </p:cNvPr>
          <p:cNvSpPr/>
          <p:nvPr/>
        </p:nvSpPr>
        <p:spPr>
          <a:xfrm>
            <a:off x="4932040" y="0"/>
            <a:ext cx="2664296" cy="1199208"/>
          </a:xfrm>
          <a:prstGeom prst="borderCallout2">
            <a:avLst/>
          </a:prstGeom>
          <a:solidFill>
            <a:srgbClr val="FF33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sz="2000" b="1" dirty="0">
                <a:solidFill>
                  <a:schemeClr val="accent1">
                    <a:lumMod val="50000"/>
                  </a:schemeClr>
                </a:solidFill>
              </a:rPr>
              <a:t>Varies from country to country</a:t>
            </a:r>
            <a:endParaRPr lang="zh-CN" altLang="en-US" sz="2000" b="1" dirty="0">
              <a:solidFill>
                <a:schemeClr val="accent1">
                  <a:lumMod val="50000"/>
                </a:schemeClr>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428AB09-38B9-4B07-8EFC-D7122D5D60A4}"/>
              </a:ext>
            </a:extLst>
          </p:cNvPr>
          <p:cNvSpPr>
            <a:spLocks noGrp="1" noChangeArrowheads="1"/>
          </p:cNvSpPr>
          <p:nvPr>
            <p:ph type="ctrTitle"/>
          </p:nvPr>
        </p:nvSpPr>
        <p:spPr/>
        <p:txBody>
          <a:bodyPr/>
          <a:lstStyle/>
          <a:p>
            <a:pPr eaLnBrk="1" hangingPunct="1"/>
            <a:br>
              <a:rPr lang="en-US" altLang="zh-CN" dirty="0"/>
            </a:br>
            <a:r>
              <a:rPr lang="en-US" altLang="zh-CN" dirty="0"/>
              <a:t>Chapter Objectives:</a:t>
            </a:r>
          </a:p>
        </p:txBody>
      </p:sp>
      <p:sp>
        <p:nvSpPr>
          <p:cNvPr id="6147" name="Rectangle 3">
            <a:extLst>
              <a:ext uri="{FF2B5EF4-FFF2-40B4-BE49-F238E27FC236}">
                <a16:creationId xmlns:a16="http://schemas.microsoft.com/office/drawing/2014/main" id="{62E37D25-8709-4398-B16C-422B2A38CA3B}"/>
              </a:ext>
            </a:extLst>
          </p:cNvPr>
          <p:cNvSpPr>
            <a:spLocks noGrp="1" noChangeArrowheads="1"/>
          </p:cNvSpPr>
          <p:nvPr>
            <p:ph type="subTitle" idx="1"/>
          </p:nvPr>
        </p:nvSpPr>
        <p:spPr>
          <a:xfrm>
            <a:off x="467544" y="3429000"/>
            <a:ext cx="8676456" cy="3312368"/>
          </a:xfrm>
        </p:spPr>
        <p:txBody>
          <a:bodyPr/>
          <a:lstStyle/>
          <a:p>
            <a:pPr marL="571500" indent="-571500" eaLnBrk="1" hangingPunct="1">
              <a:buFont typeface="Arial" panose="020B0604020202020204" pitchFamily="34" charset="0"/>
              <a:buAutoNum type="arabicPeriod"/>
            </a:pPr>
            <a:r>
              <a:rPr lang="en-US" altLang="zh-CN" sz="2800" dirty="0">
                <a:solidFill>
                  <a:srgbClr val="002060"/>
                </a:solidFill>
              </a:rPr>
              <a:t>The major areas of intellectual property;</a:t>
            </a:r>
          </a:p>
          <a:p>
            <a:pPr marL="571500" indent="-571500" eaLnBrk="1" hangingPunct="1">
              <a:buFont typeface="Arial" panose="020B0604020202020204" pitchFamily="34" charset="0"/>
              <a:buAutoNum type="arabicPeriod"/>
            </a:pPr>
            <a:r>
              <a:rPr lang="en-US" altLang="zh-CN" sz="2800" dirty="0">
                <a:solidFill>
                  <a:srgbClr val="002060"/>
                </a:solidFill>
              </a:rPr>
              <a:t>The elements of trademark, copyright, patent and trade secret protection;</a:t>
            </a:r>
          </a:p>
          <a:p>
            <a:pPr marL="571500" indent="-571500" eaLnBrk="1" hangingPunct="1">
              <a:buFont typeface="Arial" panose="020B0604020202020204" pitchFamily="34" charset="0"/>
              <a:buAutoNum type="arabicPeriod"/>
            </a:pPr>
            <a:r>
              <a:rPr lang="en-US" altLang="zh-CN" sz="2800" dirty="0">
                <a:solidFill>
                  <a:srgbClr val="002060"/>
                </a:solidFill>
              </a:rPr>
              <a:t>The role of international intellectual property conventions;</a:t>
            </a:r>
          </a:p>
          <a:p>
            <a:pPr marL="571500" indent="-571500" eaLnBrk="1" hangingPunct="1">
              <a:buFont typeface="Arial" panose="020B0604020202020204" pitchFamily="34" charset="0"/>
              <a:buAutoNum type="arabicPeriod"/>
            </a:pPr>
            <a:r>
              <a:rPr lang="en-US" altLang="zh-CN" sz="2800" dirty="0">
                <a:solidFill>
                  <a:srgbClr val="002060"/>
                </a:solidFill>
              </a:rPr>
              <a:t>The importance of licensing and franchising.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66299A4-9ADF-4057-9CD4-964478A3BEE9}"/>
              </a:ext>
            </a:extLst>
          </p:cNvPr>
          <p:cNvSpPr>
            <a:spLocks noGrp="1" noChangeArrowheads="1"/>
          </p:cNvSpPr>
          <p:nvPr>
            <p:ph type="title"/>
          </p:nvPr>
        </p:nvSpPr>
        <p:spPr/>
        <p:txBody>
          <a:bodyPr/>
          <a:lstStyle/>
          <a:p>
            <a:pPr eaLnBrk="1" hangingPunct="1"/>
            <a:r>
              <a:rPr lang="en-US" altLang="zh-CN"/>
              <a:t>1.3 Trade mark </a:t>
            </a:r>
          </a:p>
        </p:txBody>
      </p:sp>
      <p:sp>
        <p:nvSpPr>
          <p:cNvPr id="27651" name="Rectangle 3">
            <a:extLst>
              <a:ext uri="{FF2B5EF4-FFF2-40B4-BE49-F238E27FC236}">
                <a16:creationId xmlns:a16="http://schemas.microsoft.com/office/drawing/2014/main" id="{5291F0C9-9F93-4D8A-AC53-7E47CF6F96D9}"/>
              </a:ext>
            </a:extLst>
          </p:cNvPr>
          <p:cNvSpPr>
            <a:spLocks noGrp="1" noChangeArrowheads="1"/>
          </p:cNvSpPr>
          <p:nvPr>
            <p:ph type="body" idx="1"/>
          </p:nvPr>
        </p:nvSpPr>
        <p:spPr/>
        <p:txBody>
          <a:bodyPr/>
          <a:lstStyle/>
          <a:p>
            <a:pPr eaLnBrk="1" hangingPunct="1"/>
            <a:r>
              <a:rPr lang="en-US" altLang="zh-CN" dirty="0"/>
              <a:t>Types</a:t>
            </a:r>
          </a:p>
          <a:p>
            <a:pPr eaLnBrk="1" hangingPunct="1"/>
            <a:r>
              <a:rPr lang="en-US" altLang="zh-CN" dirty="0"/>
              <a:t>Functions</a:t>
            </a:r>
          </a:p>
          <a:p>
            <a:pPr eaLnBrk="1" hangingPunct="1"/>
            <a:r>
              <a:rPr lang="en-US" altLang="zh-CN" dirty="0"/>
              <a:t>Acquisition</a:t>
            </a:r>
          </a:p>
          <a:p>
            <a:pPr eaLnBrk="1" hangingPunct="1"/>
            <a:r>
              <a:rPr lang="en-US" altLang="zh-CN" dirty="0"/>
              <a:t>Registration</a:t>
            </a:r>
          </a:p>
          <a:p>
            <a:pPr eaLnBrk="1" hangingPunct="1"/>
            <a:r>
              <a:rPr lang="en-US" altLang="zh-CN" dirty="0"/>
              <a:t>Dilution</a:t>
            </a:r>
          </a:p>
          <a:p>
            <a:pPr eaLnBrk="1" hangingPunct="1"/>
            <a:r>
              <a:rPr lang="en-US" altLang="zh-CN" dirty="0"/>
              <a:t>Term</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0A63-ABEF-4E2E-96CD-EC76E73A3128}"/>
              </a:ext>
            </a:extLst>
          </p:cNvPr>
          <p:cNvSpPr>
            <a:spLocks noGrp="1"/>
          </p:cNvSpPr>
          <p:nvPr>
            <p:ph type="title"/>
          </p:nvPr>
        </p:nvSpPr>
        <p:spPr/>
        <p:txBody>
          <a:bodyPr/>
          <a:lstStyle/>
          <a:p>
            <a:endParaRPr lang="zh-CN" altLang="en-US" dirty="0"/>
          </a:p>
        </p:txBody>
      </p:sp>
      <p:graphicFrame>
        <p:nvGraphicFramePr>
          <p:cNvPr id="5" name="Content Placeholder 4">
            <a:extLst>
              <a:ext uri="{FF2B5EF4-FFF2-40B4-BE49-F238E27FC236}">
                <a16:creationId xmlns:a16="http://schemas.microsoft.com/office/drawing/2014/main" id="{DCC7231A-8619-4C52-A49D-3FEA3422BD2B}"/>
              </a:ext>
            </a:extLst>
          </p:cNvPr>
          <p:cNvGraphicFramePr>
            <a:graphicFrameLocks noGrp="1"/>
          </p:cNvGraphicFramePr>
          <p:nvPr>
            <p:ph idx="1"/>
            <p:extLst>
              <p:ext uri="{D42A27DB-BD31-4B8C-83A1-F6EECF244321}">
                <p14:modId xmlns:p14="http://schemas.microsoft.com/office/powerpoint/2010/main" val="3825019598"/>
              </p:ext>
            </p:extLst>
          </p:nvPr>
        </p:nvGraphicFramePr>
        <p:xfrm>
          <a:off x="179512" y="404664"/>
          <a:ext cx="8712969" cy="6356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0AB275A-0D08-414F-8575-8780009B9869}"/>
              </a:ext>
            </a:extLst>
          </p:cNvPr>
          <p:cNvPicPr>
            <a:picLocks noChangeAspect="1"/>
          </p:cNvPicPr>
          <p:nvPr/>
        </p:nvPicPr>
        <p:blipFill>
          <a:blip r:embed="rId7"/>
          <a:stretch>
            <a:fillRect/>
          </a:stretch>
        </p:blipFill>
        <p:spPr>
          <a:xfrm>
            <a:off x="5364088" y="4149080"/>
            <a:ext cx="1872208" cy="1413517"/>
          </a:xfrm>
          <a:prstGeom prst="rect">
            <a:avLst/>
          </a:prstGeom>
        </p:spPr>
      </p:pic>
      <p:pic>
        <p:nvPicPr>
          <p:cNvPr id="7" name="Picture 6">
            <a:extLst>
              <a:ext uri="{FF2B5EF4-FFF2-40B4-BE49-F238E27FC236}">
                <a16:creationId xmlns:a16="http://schemas.microsoft.com/office/drawing/2014/main" id="{F47A9672-407B-4AC7-A14C-A4FADB431AC5}"/>
              </a:ext>
            </a:extLst>
          </p:cNvPr>
          <p:cNvPicPr>
            <a:picLocks noChangeAspect="1"/>
          </p:cNvPicPr>
          <p:nvPr/>
        </p:nvPicPr>
        <p:blipFill>
          <a:blip r:embed="rId8"/>
          <a:stretch>
            <a:fillRect/>
          </a:stretch>
        </p:blipFill>
        <p:spPr>
          <a:xfrm>
            <a:off x="7596336" y="4163500"/>
            <a:ext cx="1215069" cy="1224136"/>
          </a:xfrm>
          <a:prstGeom prst="rect">
            <a:avLst/>
          </a:prstGeom>
        </p:spPr>
      </p:pic>
      <p:pic>
        <p:nvPicPr>
          <p:cNvPr id="8" name="Picture 7">
            <a:extLst>
              <a:ext uri="{FF2B5EF4-FFF2-40B4-BE49-F238E27FC236}">
                <a16:creationId xmlns:a16="http://schemas.microsoft.com/office/drawing/2014/main" id="{2BF3B66B-99F4-4895-8B79-3B73171C6BFC}"/>
              </a:ext>
            </a:extLst>
          </p:cNvPr>
          <p:cNvPicPr>
            <a:picLocks noChangeAspect="1"/>
          </p:cNvPicPr>
          <p:nvPr/>
        </p:nvPicPr>
        <p:blipFill>
          <a:blip r:embed="rId9"/>
          <a:stretch>
            <a:fillRect/>
          </a:stretch>
        </p:blipFill>
        <p:spPr>
          <a:xfrm>
            <a:off x="81176" y="4109436"/>
            <a:ext cx="1701374" cy="1276031"/>
          </a:xfrm>
          <a:prstGeom prst="rect">
            <a:avLst/>
          </a:prstGeom>
        </p:spPr>
      </p:pic>
    </p:spTree>
    <p:extLst>
      <p:ext uri="{BB962C8B-B14F-4D97-AF65-F5344CB8AC3E}">
        <p14:creationId xmlns:p14="http://schemas.microsoft.com/office/powerpoint/2010/main" val="25961833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55E9364-319F-4361-8E7D-22C7A724EEE9}"/>
              </a:ext>
            </a:extLst>
          </p:cNvPr>
          <p:cNvSpPr>
            <a:spLocks noGrp="1" noChangeArrowheads="1"/>
          </p:cNvSpPr>
          <p:nvPr>
            <p:ph type="title"/>
          </p:nvPr>
        </p:nvSpPr>
        <p:spPr/>
        <p:txBody>
          <a:bodyPr/>
          <a:lstStyle/>
          <a:p>
            <a:pPr eaLnBrk="1" hangingPunct="1"/>
            <a:r>
              <a:rPr lang="en-US" altLang="zh-CN"/>
              <a:t>Function of Trademark </a:t>
            </a:r>
          </a:p>
        </p:txBody>
      </p:sp>
      <p:sp>
        <p:nvSpPr>
          <p:cNvPr id="190467" name="Rectangle 3">
            <a:extLst>
              <a:ext uri="{FF2B5EF4-FFF2-40B4-BE49-F238E27FC236}">
                <a16:creationId xmlns:a16="http://schemas.microsoft.com/office/drawing/2014/main" id="{893B9FAC-381A-47EB-9BF8-0C2E6A4D9A05}"/>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AutoNum type="arabicPeriod"/>
            </a:pPr>
            <a:r>
              <a:rPr lang="en-US" altLang="zh-CN" sz="2000" b="1" dirty="0"/>
              <a:t>Source of origin :</a:t>
            </a:r>
            <a:r>
              <a:rPr lang="en-US" altLang="zh-CN" sz="2000" dirty="0"/>
              <a:t> to indicate the source of origin of goods</a:t>
            </a:r>
            <a:br>
              <a:rPr lang="en-US" altLang="zh-CN" sz="2000" dirty="0"/>
            </a:br>
            <a:endParaRPr lang="en-US" altLang="zh-CN" sz="2000" dirty="0"/>
          </a:p>
          <a:p>
            <a:pPr eaLnBrk="1" hangingPunct="1">
              <a:lnSpc>
                <a:spcPct val="80000"/>
              </a:lnSpc>
              <a:buFont typeface="Wingdings" panose="05000000000000000000" pitchFamily="2" charset="2"/>
              <a:buAutoNum type="arabicPeriod"/>
            </a:pPr>
            <a:r>
              <a:rPr lang="en-US" altLang="zh-CN" sz="2000" b="1" dirty="0"/>
              <a:t>Quality :</a:t>
            </a:r>
            <a:r>
              <a:rPr lang="en-US" altLang="zh-CN" sz="2000" dirty="0"/>
              <a:t> to indicate that all goods bearing the particular trademark are of an particular quality desired by the customers</a:t>
            </a:r>
          </a:p>
          <a:p>
            <a:pPr eaLnBrk="1" hangingPunct="1">
              <a:lnSpc>
                <a:spcPct val="80000"/>
              </a:lnSpc>
              <a:buFont typeface="Wingdings" panose="05000000000000000000" pitchFamily="2" charset="2"/>
              <a:buAutoNum type="arabicPeriod"/>
            </a:pPr>
            <a:endParaRPr lang="en-US" altLang="zh-CN" sz="2000" dirty="0"/>
          </a:p>
          <a:p>
            <a:pPr eaLnBrk="1" hangingPunct="1">
              <a:lnSpc>
                <a:spcPct val="80000"/>
              </a:lnSpc>
              <a:buFont typeface="Wingdings" panose="05000000000000000000" pitchFamily="2" charset="2"/>
              <a:buAutoNum type="arabicPeriod"/>
            </a:pPr>
            <a:r>
              <a:rPr lang="en-US" altLang="zh-CN" sz="2000" b="1" dirty="0"/>
              <a:t>Identify :</a:t>
            </a:r>
            <a:r>
              <a:rPr lang="en-US" altLang="zh-CN" sz="2000" dirty="0"/>
              <a:t> to identify one seller’s goods from others.</a:t>
            </a:r>
            <a:r>
              <a:rPr lang="en-US" altLang="zh-CN" sz="2000" b="1" dirty="0"/>
              <a:t> </a:t>
            </a:r>
            <a:br>
              <a:rPr lang="en-US" altLang="zh-CN" sz="2000" dirty="0"/>
            </a:br>
            <a:endParaRPr lang="en-US" altLang="zh-CN" sz="2000" dirty="0"/>
          </a:p>
          <a:p>
            <a:pPr eaLnBrk="1" hangingPunct="1">
              <a:lnSpc>
                <a:spcPct val="80000"/>
              </a:lnSpc>
              <a:buFont typeface="Wingdings" panose="05000000000000000000" pitchFamily="2" charset="2"/>
              <a:buAutoNum type="arabicPeriod"/>
            </a:pPr>
            <a:r>
              <a:rPr lang="en-US" altLang="zh-CN" sz="2000" b="1" dirty="0"/>
              <a:t>Distinguish :</a:t>
            </a:r>
            <a:r>
              <a:rPr lang="en-US" altLang="zh-CN" sz="2000" dirty="0"/>
              <a:t>to distinguish one merchants goods from other</a:t>
            </a:r>
            <a:br>
              <a:rPr lang="en-US" altLang="zh-CN" sz="2000" dirty="0"/>
            </a:br>
            <a:endParaRPr lang="en-US" altLang="zh-CN" sz="2000" dirty="0"/>
          </a:p>
          <a:p>
            <a:pPr marL="0" indent="0" eaLnBrk="1" hangingPunct="1">
              <a:lnSpc>
                <a:spcPct val="80000"/>
              </a:lnSpc>
              <a:buNone/>
            </a:pPr>
            <a:endParaRPr lang="en-US" altLang="zh-CN"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fade">
                                      <p:cBhvr>
                                        <p:cTn id="7" dur="1000"/>
                                        <p:tgtEl>
                                          <p:spTgt spid="190467">
                                            <p:txEl>
                                              <p:pRg st="0" end="0"/>
                                            </p:txEl>
                                          </p:spTgt>
                                        </p:tgtEl>
                                      </p:cBhvr>
                                    </p:animEffect>
                                    <p:anim calcmode="lin" valueType="num">
                                      <p:cBhvr>
                                        <p:cTn id="8" dur="1000" fill="hold"/>
                                        <p:tgtEl>
                                          <p:spTgt spid="1904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0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190467">
                                            <p:txEl>
                                              <p:pRg st="1" end="1"/>
                                            </p:txEl>
                                          </p:spTgt>
                                        </p:tgtEl>
                                        <p:attrNameLst>
                                          <p:attrName>style.visibility</p:attrName>
                                        </p:attrNameLst>
                                      </p:cBhvr>
                                      <p:to>
                                        <p:strVal val="visible"/>
                                      </p:to>
                                    </p:set>
                                    <p:animEffect transition="in" filter="fade">
                                      <p:cBhvr>
                                        <p:cTn id="14" dur="1000"/>
                                        <p:tgtEl>
                                          <p:spTgt spid="190467">
                                            <p:txEl>
                                              <p:pRg st="1" end="1"/>
                                            </p:txEl>
                                          </p:spTgt>
                                        </p:tgtEl>
                                      </p:cBhvr>
                                    </p:animEffect>
                                    <p:anim calcmode="lin" valueType="num">
                                      <p:cBhvr>
                                        <p:cTn id="15" dur="1000" fill="hold"/>
                                        <p:tgtEl>
                                          <p:spTgt spid="1904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04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190467">
                                            <p:txEl>
                                              <p:pRg st="3" end="3"/>
                                            </p:txEl>
                                          </p:spTgt>
                                        </p:tgtEl>
                                        <p:attrNameLst>
                                          <p:attrName>style.visibility</p:attrName>
                                        </p:attrNameLst>
                                      </p:cBhvr>
                                      <p:to>
                                        <p:strVal val="visible"/>
                                      </p:to>
                                    </p:set>
                                    <p:animEffect transition="in" filter="fade">
                                      <p:cBhvr>
                                        <p:cTn id="21" dur="1000"/>
                                        <p:tgtEl>
                                          <p:spTgt spid="190467">
                                            <p:txEl>
                                              <p:pRg st="3" end="3"/>
                                            </p:txEl>
                                          </p:spTgt>
                                        </p:tgtEl>
                                      </p:cBhvr>
                                    </p:animEffect>
                                    <p:anim calcmode="lin" valueType="num">
                                      <p:cBhvr>
                                        <p:cTn id="22" dur="1000" fill="hold"/>
                                        <p:tgtEl>
                                          <p:spTgt spid="19046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904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iterate type="lt">
                                    <p:tmPct val="10000"/>
                                  </p:iterate>
                                  <p:childTnLst>
                                    <p:set>
                                      <p:cBhvr>
                                        <p:cTn id="27" dur="1" fill="hold">
                                          <p:stCondLst>
                                            <p:cond delay="0"/>
                                          </p:stCondLst>
                                        </p:cTn>
                                        <p:tgtEl>
                                          <p:spTgt spid="190467">
                                            <p:txEl>
                                              <p:pRg st="4" end="4"/>
                                            </p:txEl>
                                          </p:spTgt>
                                        </p:tgtEl>
                                        <p:attrNameLst>
                                          <p:attrName>style.visibility</p:attrName>
                                        </p:attrNameLst>
                                      </p:cBhvr>
                                      <p:to>
                                        <p:strVal val="visible"/>
                                      </p:to>
                                    </p:set>
                                    <p:animEffect transition="in" filter="fade">
                                      <p:cBhvr>
                                        <p:cTn id="28" dur="1000"/>
                                        <p:tgtEl>
                                          <p:spTgt spid="190467">
                                            <p:txEl>
                                              <p:pRg st="4" end="4"/>
                                            </p:txEl>
                                          </p:spTgt>
                                        </p:tgtEl>
                                      </p:cBhvr>
                                    </p:animEffect>
                                    <p:anim calcmode="lin" valueType="num">
                                      <p:cBhvr>
                                        <p:cTn id="29" dur="1000" fill="hold"/>
                                        <p:tgtEl>
                                          <p:spTgt spid="19046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904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B312FFE-5A4E-46D5-8CDC-9AE58C3B1EE4}"/>
              </a:ext>
            </a:extLst>
          </p:cNvPr>
          <p:cNvSpPr>
            <a:spLocks noGrp="1" noChangeArrowheads="1"/>
          </p:cNvSpPr>
          <p:nvPr>
            <p:ph type="title"/>
          </p:nvPr>
        </p:nvSpPr>
        <p:spPr/>
        <p:txBody>
          <a:bodyPr/>
          <a:lstStyle/>
          <a:p>
            <a:pPr eaLnBrk="1" hangingPunct="1"/>
            <a:r>
              <a:rPr lang="en-US" altLang="zh-CN" sz="2800" b="1"/>
              <a:t>What's the difference between ™ and ®?</a:t>
            </a:r>
            <a:r>
              <a:rPr lang="en-US" altLang="zh-CN" b="1"/>
              <a:t> </a:t>
            </a:r>
            <a:endParaRPr lang="en-US" altLang="zh-CN"/>
          </a:p>
        </p:txBody>
      </p:sp>
      <p:sp>
        <p:nvSpPr>
          <p:cNvPr id="31747" name="Rectangle 3">
            <a:extLst>
              <a:ext uri="{FF2B5EF4-FFF2-40B4-BE49-F238E27FC236}">
                <a16:creationId xmlns:a16="http://schemas.microsoft.com/office/drawing/2014/main" id="{9B0E4527-4C16-415E-A8DF-73138D0902B3}"/>
              </a:ext>
            </a:extLst>
          </p:cNvPr>
          <p:cNvSpPr>
            <a:spLocks noGrp="1" noChangeArrowheads="1"/>
          </p:cNvSpPr>
          <p:nvPr>
            <p:ph type="body" idx="1"/>
          </p:nvPr>
        </p:nvSpPr>
        <p:spPr>
          <a:xfrm>
            <a:off x="611560" y="1844824"/>
            <a:ext cx="6048672" cy="3672408"/>
          </a:xfrm>
        </p:spPr>
        <p:txBody>
          <a:bodyPr/>
          <a:lstStyle/>
          <a:p>
            <a:pPr eaLnBrk="1" hangingPunct="1">
              <a:lnSpc>
                <a:spcPct val="80000"/>
              </a:lnSpc>
            </a:pPr>
            <a:r>
              <a:rPr lang="en-US" altLang="zh-CN" sz="2400" dirty="0"/>
              <a:t>You may use the </a:t>
            </a:r>
            <a:r>
              <a:rPr lang="en-US" altLang="zh-CN" sz="2400" b="1" dirty="0"/>
              <a:t>™</a:t>
            </a:r>
            <a:r>
              <a:rPr lang="en-US" altLang="zh-CN" sz="2400" dirty="0"/>
              <a:t> symbol to show that the word/logo referred to functions as your trade mark, but is not necessarily registered.</a:t>
            </a:r>
          </a:p>
          <a:p>
            <a:pPr eaLnBrk="1" hangingPunct="1">
              <a:lnSpc>
                <a:spcPct val="80000"/>
              </a:lnSpc>
              <a:buFont typeface="Wingdings" panose="05000000000000000000" pitchFamily="2" charset="2"/>
              <a:buNone/>
            </a:pPr>
            <a:endParaRPr lang="en-US" altLang="zh-CN" sz="2400" dirty="0"/>
          </a:p>
          <a:p>
            <a:pPr eaLnBrk="1" hangingPunct="1">
              <a:lnSpc>
                <a:spcPct val="80000"/>
              </a:lnSpc>
            </a:pPr>
            <a:r>
              <a:rPr lang="en-US" altLang="zh-CN" sz="2400" dirty="0"/>
              <a:t>You may use the </a:t>
            </a:r>
            <a:r>
              <a:rPr lang="en-US" altLang="zh-CN" sz="2400" b="1" dirty="0"/>
              <a:t>®</a:t>
            </a:r>
            <a:r>
              <a:rPr lang="en-US" altLang="zh-CN" sz="2400" dirty="0"/>
              <a:t> symbol to show that the word/logo referred to is a registered trade mark. This may mean that the mark is registered somewhere in the world, not necessarily in our country. It is a criminal offence to represent a trade mark as registered, when it is not.</a:t>
            </a:r>
          </a:p>
        </p:txBody>
      </p:sp>
      <p:pic>
        <p:nvPicPr>
          <p:cNvPr id="2" name="Picture 1">
            <a:extLst>
              <a:ext uri="{FF2B5EF4-FFF2-40B4-BE49-F238E27FC236}">
                <a16:creationId xmlns:a16="http://schemas.microsoft.com/office/drawing/2014/main" id="{BF835FD8-6163-4D85-8542-89355B92565F}"/>
              </a:ext>
            </a:extLst>
          </p:cNvPr>
          <p:cNvPicPr>
            <a:picLocks noChangeAspect="1"/>
          </p:cNvPicPr>
          <p:nvPr/>
        </p:nvPicPr>
        <p:blipFill>
          <a:blip r:embed="rId3"/>
          <a:stretch>
            <a:fillRect/>
          </a:stretch>
        </p:blipFill>
        <p:spPr>
          <a:xfrm>
            <a:off x="6501997" y="4801631"/>
            <a:ext cx="2633123" cy="1980669"/>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35CCAA6-B40A-4D33-9F4D-FCF69FBA5657}"/>
              </a:ext>
            </a:extLst>
          </p:cNvPr>
          <p:cNvSpPr>
            <a:spLocks noGrp="1" noChangeArrowheads="1"/>
          </p:cNvSpPr>
          <p:nvPr>
            <p:ph type="title"/>
          </p:nvPr>
        </p:nvSpPr>
        <p:spPr/>
        <p:txBody>
          <a:bodyPr/>
          <a:lstStyle/>
          <a:p>
            <a:pPr eaLnBrk="1" hangingPunct="1"/>
            <a:r>
              <a:rPr lang="en-US" altLang="zh-CN" sz="3600"/>
              <a:t>1.4 Trade secret and Know-how</a:t>
            </a:r>
          </a:p>
        </p:txBody>
      </p:sp>
      <p:sp>
        <p:nvSpPr>
          <p:cNvPr id="147459" name="Rectangle 3">
            <a:extLst>
              <a:ext uri="{FF2B5EF4-FFF2-40B4-BE49-F238E27FC236}">
                <a16:creationId xmlns:a16="http://schemas.microsoft.com/office/drawing/2014/main" id="{F7182CE0-CE4C-4BBE-AC7F-6B08FABF6413}"/>
              </a:ext>
            </a:extLst>
          </p:cNvPr>
          <p:cNvSpPr>
            <a:spLocks noGrp="1" noChangeArrowheads="1"/>
          </p:cNvSpPr>
          <p:nvPr>
            <p:ph type="body" idx="1"/>
          </p:nvPr>
        </p:nvSpPr>
        <p:spPr>
          <a:xfrm>
            <a:off x="468313" y="1916113"/>
            <a:ext cx="8496300" cy="4033837"/>
          </a:xfrm>
        </p:spPr>
        <p:txBody>
          <a:bodyPr/>
          <a:lstStyle/>
          <a:p>
            <a:pPr eaLnBrk="1" hangingPunct="1"/>
            <a:r>
              <a:rPr lang="en-US" altLang="zh-CN" sz="2000" b="1" i="1" dirty="0"/>
              <a:t>Trade secret</a:t>
            </a:r>
            <a:r>
              <a:rPr lang="en-US" altLang="zh-CN" sz="2000" dirty="0"/>
              <a:t>: information having commercial value that is not commonly known and for which reasonable steps have been taken to maintain secrecy.</a:t>
            </a:r>
          </a:p>
          <a:p>
            <a:pPr eaLnBrk="1" hangingPunct="1"/>
            <a:r>
              <a:rPr lang="en-US" altLang="zh-CN" sz="2000" dirty="0"/>
              <a:t>Including customer lists, pricing information, marketing techniques, management skills, production and engineering techniques, formulas, research and development, and generally anything that make a business unique and valuable to competitor.</a:t>
            </a:r>
          </a:p>
          <a:p>
            <a:pPr eaLnBrk="1" hangingPunct="1"/>
            <a:r>
              <a:rPr lang="en-US" altLang="zh-CN" sz="2000" b="1" i="1" dirty="0"/>
              <a:t>Know-how</a:t>
            </a:r>
            <a:r>
              <a:rPr lang="en-US" altLang="zh-CN" sz="2000" dirty="0"/>
              <a:t>: is </a:t>
            </a:r>
            <a:r>
              <a:rPr lang="en-US" altLang="zh-CN" sz="2000" dirty="0">
                <a:solidFill>
                  <a:srgbClr val="FF0000"/>
                </a:solidFill>
              </a:rPr>
              <a:t>practical expertise </a:t>
            </a:r>
            <a:r>
              <a:rPr lang="en-US" altLang="zh-CN" sz="2000" dirty="0"/>
              <a:t>acquired from study, training, and experience, usually involves a certain type of trade secret---those that are more technical, scientific, or managerial in a business.</a:t>
            </a:r>
          </a:p>
          <a:p>
            <a:pPr eaLnBrk="1" hangingPunct="1"/>
            <a:r>
              <a:rPr lang="en-US" altLang="zh-CN" sz="2000" b="1" i="1" dirty="0"/>
              <a:t>How to protect them?–</a:t>
            </a:r>
            <a:r>
              <a:rPr lang="en-US" altLang="zh-CN" sz="2000" dirty="0"/>
              <a:t> confidential agreement</a:t>
            </a:r>
          </a:p>
          <a:p>
            <a:pPr eaLnBrk="1" hangingPunct="1"/>
            <a:r>
              <a:rPr lang="en-US" altLang="zh-CN" sz="2000" b="1" i="1" dirty="0"/>
              <a:t>What is its advantage compared  with patent?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fade">
                                      <p:cBhvr>
                                        <p:cTn id="7" dur="1000"/>
                                        <p:tgtEl>
                                          <p:spTgt spid="147459">
                                            <p:txEl>
                                              <p:pRg st="0" end="0"/>
                                            </p:txEl>
                                          </p:spTgt>
                                        </p:tgtEl>
                                      </p:cBhvr>
                                    </p:animEffect>
                                    <p:anim calcmode="lin" valueType="num">
                                      <p:cBhvr>
                                        <p:cTn id="8" dur="10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7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7459">
                                            <p:txEl>
                                              <p:pRg st="1" end="1"/>
                                            </p:txEl>
                                          </p:spTgt>
                                        </p:tgtEl>
                                        <p:attrNameLst>
                                          <p:attrName>style.visibility</p:attrName>
                                        </p:attrNameLst>
                                      </p:cBhvr>
                                      <p:to>
                                        <p:strVal val="visible"/>
                                      </p:to>
                                    </p:set>
                                    <p:animEffect transition="in" filter="fade">
                                      <p:cBhvr>
                                        <p:cTn id="14" dur="1000"/>
                                        <p:tgtEl>
                                          <p:spTgt spid="147459">
                                            <p:txEl>
                                              <p:pRg st="1" end="1"/>
                                            </p:txEl>
                                          </p:spTgt>
                                        </p:tgtEl>
                                      </p:cBhvr>
                                    </p:animEffect>
                                    <p:anim calcmode="lin" valueType="num">
                                      <p:cBhvr>
                                        <p:cTn id="15" dur="10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7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7459">
                                            <p:txEl>
                                              <p:pRg st="2" end="2"/>
                                            </p:txEl>
                                          </p:spTgt>
                                        </p:tgtEl>
                                        <p:attrNameLst>
                                          <p:attrName>style.visibility</p:attrName>
                                        </p:attrNameLst>
                                      </p:cBhvr>
                                      <p:to>
                                        <p:strVal val="visible"/>
                                      </p:to>
                                    </p:set>
                                    <p:animEffect transition="in" filter="fade">
                                      <p:cBhvr>
                                        <p:cTn id="21" dur="1000"/>
                                        <p:tgtEl>
                                          <p:spTgt spid="147459">
                                            <p:txEl>
                                              <p:pRg st="2" end="2"/>
                                            </p:txEl>
                                          </p:spTgt>
                                        </p:tgtEl>
                                      </p:cBhvr>
                                    </p:animEffect>
                                    <p:anim calcmode="lin" valueType="num">
                                      <p:cBhvr>
                                        <p:cTn id="22" dur="10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7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7459">
                                            <p:txEl>
                                              <p:pRg st="3" end="3"/>
                                            </p:txEl>
                                          </p:spTgt>
                                        </p:tgtEl>
                                        <p:attrNameLst>
                                          <p:attrName>style.visibility</p:attrName>
                                        </p:attrNameLst>
                                      </p:cBhvr>
                                      <p:to>
                                        <p:strVal val="visible"/>
                                      </p:to>
                                    </p:set>
                                    <p:animEffect transition="in" filter="fade">
                                      <p:cBhvr>
                                        <p:cTn id="28" dur="1000"/>
                                        <p:tgtEl>
                                          <p:spTgt spid="147459">
                                            <p:txEl>
                                              <p:pRg st="3" end="3"/>
                                            </p:txEl>
                                          </p:spTgt>
                                        </p:tgtEl>
                                      </p:cBhvr>
                                    </p:animEffect>
                                    <p:anim calcmode="lin" valueType="num">
                                      <p:cBhvr>
                                        <p:cTn id="29" dur="10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7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7459">
                                            <p:txEl>
                                              <p:pRg st="4" end="4"/>
                                            </p:txEl>
                                          </p:spTgt>
                                        </p:tgtEl>
                                        <p:attrNameLst>
                                          <p:attrName>style.visibility</p:attrName>
                                        </p:attrNameLst>
                                      </p:cBhvr>
                                      <p:to>
                                        <p:strVal val="visible"/>
                                      </p:to>
                                    </p:set>
                                    <p:animEffect transition="in" filter="fade">
                                      <p:cBhvr>
                                        <p:cTn id="35" dur="1000"/>
                                        <p:tgtEl>
                                          <p:spTgt spid="147459">
                                            <p:txEl>
                                              <p:pRg st="4" end="4"/>
                                            </p:txEl>
                                          </p:spTgt>
                                        </p:tgtEl>
                                      </p:cBhvr>
                                    </p:animEffect>
                                    <p:anim calcmode="lin" valueType="num">
                                      <p:cBhvr>
                                        <p:cTn id="36" dur="10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74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7346-46F1-4728-806D-4709A4049485}"/>
              </a:ext>
            </a:extLst>
          </p:cNvPr>
          <p:cNvSpPr>
            <a:spLocks noGrp="1"/>
          </p:cNvSpPr>
          <p:nvPr>
            <p:ph type="title"/>
          </p:nvPr>
        </p:nvSpPr>
        <p:spPr>
          <a:xfrm>
            <a:off x="931863" y="96838"/>
            <a:ext cx="7661275" cy="1412875"/>
          </a:xfrm>
        </p:spPr>
        <p:txBody>
          <a:bodyPr/>
          <a:lstStyle/>
          <a:p>
            <a:r>
              <a:rPr lang="en-US" altLang="zh-CN" dirty="0"/>
              <a:t>2.International protection of IPs</a:t>
            </a:r>
            <a:endParaRPr lang="zh-CN" altLang="en-US" dirty="0"/>
          </a:p>
        </p:txBody>
      </p:sp>
      <p:sp>
        <p:nvSpPr>
          <p:cNvPr id="3" name="Content Placeholder 2">
            <a:extLst>
              <a:ext uri="{FF2B5EF4-FFF2-40B4-BE49-F238E27FC236}">
                <a16:creationId xmlns:a16="http://schemas.microsoft.com/office/drawing/2014/main" id="{66B0B352-E45F-4583-B1D6-946EBB0C6A4D}"/>
              </a:ext>
            </a:extLst>
          </p:cNvPr>
          <p:cNvSpPr>
            <a:spLocks noGrp="1"/>
          </p:cNvSpPr>
          <p:nvPr>
            <p:ph idx="1"/>
          </p:nvPr>
        </p:nvSpPr>
        <p:spPr/>
        <p:txBody>
          <a:bodyPr/>
          <a:lstStyle/>
          <a:p>
            <a:pPr marL="365125" lvl="0" indent="-282575" eaLnBrk="1" hangingPunct="1">
              <a:spcBef>
                <a:spcPts val="600"/>
              </a:spcBef>
              <a:buClr>
                <a:srgbClr val="3891A7"/>
              </a:buClr>
              <a:buSzPct val="80000"/>
              <a:buFont typeface="Wingdings 2" panose="05020102010507070707" pitchFamily="18" charset="2"/>
              <a:buChar char=""/>
            </a:pPr>
            <a:r>
              <a:rPr lang="en-US" altLang="zh-CN" dirty="0">
                <a:solidFill>
                  <a:prstClr val="black"/>
                </a:solidFill>
                <a:latin typeface="Gill Sans MT"/>
                <a:ea typeface="华文中宋" panose="02010600040101010101" pitchFamily="2" charset="-122"/>
              </a:rPr>
              <a:t>WTO agreement ----TRIPS </a:t>
            </a:r>
          </a:p>
          <a:p>
            <a:pPr marL="365125" lvl="0" indent="-282575" eaLnBrk="1" hangingPunct="1">
              <a:spcBef>
                <a:spcPts val="600"/>
              </a:spcBef>
              <a:buClr>
                <a:srgbClr val="3891A7"/>
              </a:buClr>
              <a:buSzPct val="80000"/>
              <a:buNone/>
            </a:pPr>
            <a:r>
              <a:rPr lang="en-US" altLang="zh-CN" dirty="0">
                <a:solidFill>
                  <a:prstClr val="black"/>
                </a:solidFill>
                <a:latin typeface="Gill Sans MT"/>
                <a:ea typeface="华文中宋" panose="02010600040101010101" pitchFamily="2" charset="-122"/>
              </a:rPr>
              <a:t>                  Paris Convention</a:t>
            </a:r>
          </a:p>
          <a:p>
            <a:pPr marL="365125" lvl="0" indent="-282575" eaLnBrk="1" hangingPunct="1">
              <a:spcBef>
                <a:spcPts val="600"/>
              </a:spcBef>
              <a:buClr>
                <a:srgbClr val="3891A7"/>
              </a:buClr>
              <a:buSzPct val="80000"/>
              <a:buFont typeface="Wingdings 2" panose="05020102010507070707" pitchFamily="18" charset="2"/>
              <a:buChar char=""/>
            </a:pPr>
            <a:r>
              <a:rPr lang="en-US" altLang="zh-CN" dirty="0">
                <a:solidFill>
                  <a:prstClr val="black"/>
                </a:solidFill>
                <a:latin typeface="Gill Sans MT"/>
                <a:ea typeface="华文中宋" panose="02010600040101010101" pitchFamily="2" charset="-122"/>
              </a:rPr>
              <a:t>WIPO      Berne Convention</a:t>
            </a:r>
          </a:p>
          <a:p>
            <a:pPr marL="365125" lvl="0" indent="-282575" eaLnBrk="1" hangingPunct="1">
              <a:spcBef>
                <a:spcPts val="600"/>
              </a:spcBef>
              <a:buClr>
                <a:srgbClr val="3891A7"/>
              </a:buClr>
              <a:buSzPct val="80000"/>
              <a:buNone/>
            </a:pPr>
            <a:r>
              <a:rPr lang="en-US" altLang="zh-CN" dirty="0">
                <a:solidFill>
                  <a:prstClr val="black"/>
                </a:solidFill>
                <a:latin typeface="Gill Sans MT"/>
                <a:ea typeface="华文中宋" panose="02010600040101010101" pitchFamily="2" charset="-122"/>
              </a:rPr>
              <a:t>                  Trade Law Treaty</a:t>
            </a:r>
          </a:p>
          <a:p>
            <a:pPr marL="365125" lvl="0" indent="-282575" eaLnBrk="1" hangingPunct="1">
              <a:spcBef>
                <a:spcPts val="600"/>
              </a:spcBef>
              <a:buClr>
                <a:srgbClr val="3891A7"/>
              </a:buClr>
              <a:buSzPct val="80000"/>
              <a:buNone/>
            </a:pPr>
            <a:r>
              <a:rPr lang="en-US" altLang="zh-CN" dirty="0">
                <a:solidFill>
                  <a:prstClr val="black"/>
                </a:solidFill>
                <a:latin typeface="Gill Sans MT"/>
                <a:ea typeface="华文中宋" panose="02010600040101010101" pitchFamily="2" charset="-122"/>
              </a:rPr>
              <a:t>                   …</a:t>
            </a:r>
          </a:p>
          <a:p>
            <a:endParaRPr lang="zh-CN" altLang="en-US" dirty="0"/>
          </a:p>
        </p:txBody>
      </p:sp>
      <p:pic>
        <p:nvPicPr>
          <p:cNvPr id="4" name="Picture 3">
            <a:extLst>
              <a:ext uri="{FF2B5EF4-FFF2-40B4-BE49-F238E27FC236}">
                <a16:creationId xmlns:a16="http://schemas.microsoft.com/office/drawing/2014/main" id="{D5F768F2-8992-4B7D-B0F6-45EB30BBA68A}"/>
              </a:ext>
            </a:extLst>
          </p:cNvPr>
          <p:cNvPicPr>
            <a:picLocks noChangeAspect="1"/>
          </p:cNvPicPr>
          <p:nvPr/>
        </p:nvPicPr>
        <p:blipFill>
          <a:blip r:embed="rId2"/>
          <a:stretch>
            <a:fillRect/>
          </a:stretch>
        </p:blipFill>
        <p:spPr>
          <a:xfrm>
            <a:off x="2483768" y="2780928"/>
            <a:ext cx="652329" cy="1810669"/>
          </a:xfrm>
          <a:prstGeom prst="rect">
            <a:avLst/>
          </a:prstGeom>
        </p:spPr>
      </p:pic>
    </p:spTree>
    <p:extLst>
      <p:ext uri="{BB962C8B-B14F-4D97-AF65-F5344CB8AC3E}">
        <p14:creationId xmlns:p14="http://schemas.microsoft.com/office/powerpoint/2010/main" val="39880742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a:extLst>
              <a:ext uri="{FF2B5EF4-FFF2-40B4-BE49-F238E27FC236}">
                <a16:creationId xmlns:a16="http://schemas.microsoft.com/office/drawing/2014/main" id="{ACA3B9E8-52E2-44F8-985F-36EF282D7804}"/>
              </a:ext>
            </a:extLst>
          </p:cNvPr>
          <p:cNvSpPr>
            <a:spLocks noGrp="1"/>
          </p:cNvSpPr>
          <p:nvPr>
            <p:ph type="title"/>
          </p:nvPr>
        </p:nvSpPr>
        <p:spPr>
          <a:xfrm>
            <a:off x="1268851" y="404664"/>
            <a:ext cx="7096521" cy="961033"/>
          </a:xfrm>
        </p:spPr>
        <p:txBody>
          <a:bodyPr/>
          <a:lstStyle/>
          <a:p>
            <a:pPr eaLnBrk="1" hangingPunct="1"/>
            <a:r>
              <a:rPr lang="en-US" altLang="zh-CN" sz="3600" dirty="0">
                <a:solidFill>
                  <a:srgbClr val="002060"/>
                </a:solidFill>
              </a:rPr>
              <a:t>WIPO</a:t>
            </a:r>
          </a:p>
        </p:txBody>
      </p:sp>
      <p:pic>
        <p:nvPicPr>
          <p:cNvPr id="3" name="Content Placeholder 2">
            <a:extLst>
              <a:ext uri="{FF2B5EF4-FFF2-40B4-BE49-F238E27FC236}">
                <a16:creationId xmlns:a16="http://schemas.microsoft.com/office/drawing/2014/main" id="{2E85E9E8-5333-4237-81F3-53A41B219A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2782" y="1568450"/>
            <a:ext cx="2478349" cy="3300710"/>
          </a:xfrm>
        </p:spPr>
      </p:pic>
      <p:graphicFrame>
        <p:nvGraphicFramePr>
          <p:cNvPr id="5" name="Table 4">
            <a:extLst>
              <a:ext uri="{FF2B5EF4-FFF2-40B4-BE49-F238E27FC236}">
                <a16:creationId xmlns:a16="http://schemas.microsoft.com/office/drawing/2014/main" id="{9238AD2E-F0D7-4735-BBE8-78F31F6A9832}"/>
              </a:ext>
            </a:extLst>
          </p:cNvPr>
          <p:cNvGraphicFramePr>
            <a:graphicFrameLocks noGrp="1"/>
          </p:cNvGraphicFramePr>
          <p:nvPr>
            <p:extLst>
              <p:ext uri="{D42A27DB-BD31-4B8C-83A1-F6EECF244321}">
                <p14:modId xmlns:p14="http://schemas.microsoft.com/office/powerpoint/2010/main" val="3406248071"/>
              </p:ext>
            </p:extLst>
          </p:nvPr>
        </p:nvGraphicFramePr>
        <p:xfrm>
          <a:off x="4499992" y="1816371"/>
          <a:ext cx="3888432" cy="4297680"/>
        </p:xfrm>
        <a:graphic>
          <a:graphicData uri="http://schemas.openxmlformats.org/drawingml/2006/table">
            <a:tbl>
              <a:tblPr/>
              <a:tblGrid>
                <a:gridCol w="1944216">
                  <a:extLst>
                    <a:ext uri="{9D8B030D-6E8A-4147-A177-3AD203B41FA5}">
                      <a16:colId xmlns:a16="http://schemas.microsoft.com/office/drawing/2014/main" val="3375720256"/>
                    </a:ext>
                  </a:extLst>
                </a:gridCol>
                <a:gridCol w="1944216">
                  <a:extLst>
                    <a:ext uri="{9D8B030D-6E8A-4147-A177-3AD203B41FA5}">
                      <a16:colId xmlns:a16="http://schemas.microsoft.com/office/drawing/2014/main" val="666986114"/>
                    </a:ext>
                  </a:extLst>
                </a:gridCol>
              </a:tblGrid>
              <a:tr h="207085">
                <a:tc>
                  <a:txBody>
                    <a:bodyPr/>
                    <a:lstStyle/>
                    <a:p>
                      <a:r>
                        <a:rPr lang="en-US" sz="1800">
                          <a:effectLst/>
                        </a:rPr>
                        <a:t>Abbreviation</a:t>
                      </a:r>
                    </a:p>
                  </a:txBody>
                  <a:tcPr anchor="ctr">
                    <a:lnL>
                      <a:noFill/>
                    </a:lnL>
                    <a:lnR>
                      <a:noFill/>
                    </a:lnR>
                    <a:lnT>
                      <a:noFill/>
                    </a:lnT>
                    <a:lnB>
                      <a:noFill/>
                    </a:lnB>
                  </a:tcPr>
                </a:tc>
                <a:tc>
                  <a:txBody>
                    <a:bodyPr/>
                    <a:lstStyle/>
                    <a:p>
                      <a:r>
                        <a:rPr lang="en-US" sz="1800"/>
                        <a:t>WIPO</a:t>
                      </a:r>
                    </a:p>
                  </a:txBody>
                  <a:tcPr anchor="ctr">
                    <a:lnL>
                      <a:noFill/>
                    </a:lnL>
                    <a:lnR>
                      <a:noFill/>
                    </a:lnR>
                    <a:lnT>
                      <a:noFill/>
                    </a:lnT>
                    <a:lnB>
                      <a:noFill/>
                    </a:lnB>
                  </a:tcPr>
                </a:tc>
                <a:extLst>
                  <a:ext uri="{0D108BD9-81ED-4DB2-BD59-A6C34878D82A}">
                    <a16:rowId xmlns:a16="http://schemas.microsoft.com/office/drawing/2014/main" val="99515915"/>
                  </a:ext>
                </a:extLst>
              </a:tr>
              <a:tr h="673025">
                <a:tc>
                  <a:txBody>
                    <a:bodyPr/>
                    <a:lstStyle/>
                    <a:p>
                      <a:r>
                        <a:rPr lang="en-US" sz="1800">
                          <a:effectLst/>
                        </a:rPr>
                        <a:t>Formation</a:t>
                      </a:r>
                    </a:p>
                  </a:txBody>
                  <a:tcPr anchor="ctr">
                    <a:lnL>
                      <a:noFill/>
                    </a:lnL>
                    <a:lnR>
                      <a:noFill/>
                    </a:lnR>
                    <a:lnT>
                      <a:noFill/>
                    </a:lnT>
                    <a:lnB>
                      <a:noFill/>
                    </a:lnB>
                  </a:tcPr>
                </a:tc>
                <a:tc>
                  <a:txBody>
                    <a:bodyPr/>
                    <a:lstStyle/>
                    <a:p>
                      <a:r>
                        <a:rPr lang="en-US" sz="1800"/>
                        <a:t>14 July 1967; 52 years ago</a:t>
                      </a:r>
                      <a:r>
                        <a:rPr lang="en-US" sz="1800">
                          <a:effectLst/>
                        </a:rPr>
                        <a:t> (1967-07-14)</a:t>
                      </a:r>
                      <a:endParaRPr lang="en-US" sz="1800"/>
                    </a:p>
                  </a:txBody>
                  <a:tcPr anchor="ctr">
                    <a:lnL>
                      <a:noFill/>
                    </a:lnL>
                    <a:lnR>
                      <a:noFill/>
                    </a:lnR>
                    <a:lnT>
                      <a:noFill/>
                    </a:lnT>
                    <a:lnB>
                      <a:noFill/>
                    </a:lnB>
                  </a:tcPr>
                </a:tc>
                <a:extLst>
                  <a:ext uri="{0D108BD9-81ED-4DB2-BD59-A6C34878D82A}">
                    <a16:rowId xmlns:a16="http://schemas.microsoft.com/office/drawing/2014/main" val="2592230166"/>
                  </a:ext>
                </a:extLst>
              </a:tr>
              <a:tr h="673025">
                <a:tc>
                  <a:txBody>
                    <a:bodyPr/>
                    <a:lstStyle/>
                    <a:p>
                      <a:r>
                        <a:rPr lang="en-US" sz="1800">
                          <a:effectLst/>
                        </a:rPr>
                        <a:t>Type</a:t>
                      </a:r>
                    </a:p>
                  </a:txBody>
                  <a:tcPr anchor="ctr">
                    <a:lnL>
                      <a:noFill/>
                    </a:lnL>
                    <a:lnR>
                      <a:noFill/>
                    </a:lnR>
                    <a:lnT>
                      <a:noFill/>
                    </a:lnT>
                    <a:lnB>
                      <a:noFill/>
                    </a:lnB>
                  </a:tcPr>
                </a:tc>
                <a:tc>
                  <a:txBody>
                    <a:bodyPr/>
                    <a:lstStyle/>
                    <a:p>
                      <a:r>
                        <a:rPr lang="en-US" sz="1800">
                          <a:hlinkClick r:id="rId3" tooltip="List of specialized agencies of the United Nations"/>
                        </a:rPr>
                        <a:t>United Nations specialised agency</a:t>
                      </a:r>
                      <a:endParaRPr lang="en-US" sz="1800"/>
                    </a:p>
                  </a:txBody>
                  <a:tcPr anchor="ctr">
                    <a:lnL>
                      <a:noFill/>
                    </a:lnL>
                    <a:lnR>
                      <a:noFill/>
                    </a:lnR>
                    <a:lnT>
                      <a:noFill/>
                    </a:lnT>
                    <a:lnB>
                      <a:noFill/>
                    </a:lnB>
                  </a:tcPr>
                </a:tc>
                <a:extLst>
                  <a:ext uri="{0D108BD9-81ED-4DB2-BD59-A6C34878D82A}">
                    <a16:rowId xmlns:a16="http://schemas.microsoft.com/office/drawing/2014/main" val="3524688265"/>
                  </a:ext>
                </a:extLst>
              </a:tr>
              <a:tr h="362398">
                <a:tc>
                  <a:txBody>
                    <a:bodyPr/>
                    <a:lstStyle/>
                    <a:p>
                      <a:r>
                        <a:rPr lang="en-US" sz="1800" dirty="0">
                          <a:effectLst/>
                        </a:rPr>
                        <a:t>Headquarters</a:t>
                      </a:r>
                    </a:p>
                  </a:txBody>
                  <a:tcPr anchor="ctr">
                    <a:lnL>
                      <a:noFill/>
                    </a:lnL>
                    <a:lnR>
                      <a:noFill/>
                    </a:lnR>
                    <a:lnT>
                      <a:noFill/>
                    </a:lnT>
                    <a:lnB>
                      <a:noFill/>
                    </a:lnB>
                  </a:tcPr>
                </a:tc>
                <a:tc>
                  <a:txBody>
                    <a:bodyPr/>
                    <a:lstStyle/>
                    <a:p>
                      <a:r>
                        <a:rPr lang="en-US" sz="1800" dirty="0">
                          <a:hlinkClick r:id="rId4" tooltip="Geneva"/>
                        </a:rPr>
                        <a:t>Geneva</a:t>
                      </a:r>
                      <a:r>
                        <a:rPr lang="en-US" sz="1800" dirty="0"/>
                        <a:t>, </a:t>
                      </a:r>
                      <a:r>
                        <a:rPr lang="en-US" sz="1800" dirty="0">
                          <a:hlinkClick r:id="rId5" tooltip="Switzerland"/>
                        </a:rPr>
                        <a:t>Switzerland</a:t>
                      </a:r>
                      <a:endParaRPr lang="en-US" sz="1800" dirty="0"/>
                    </a:p>
                  </a:txBody>
                  <a:tcPr anchor="ctr">
                    <a:lnL>
                      <a:noFill/>
                    </a:lnL>
                    <a:lnR>
                      <a:noFill/>
                    </a:lnR>
                    <a:lnT>
                      <a:noFill/>
                    </a:lnT>
                    <a:lnB>
                      <a:noFill/>
                    </a:lnB>
                  </a:tcPr>
                </a:tc>
                <a:extLst>
                  <a:ext uri="{0D108BD9-81ED-4DB2-BD59-A6C34878D82A}">
                    <a16:rowId xmlns:a16="http://schemas.microsoft.com/office/drawing/2014/main" val="4038053891"/>
                  </a:ext>
                </a:extLst>
              </a:tr>
              <a:tr h="673025">
                <a:tc>
                  <a:txBody>
                    <a:bodyPr/>
                    <a:lstStyle/>
                    <a:p>
                      <a:r>
                        <a:rPr lang="en-US" sz="1800" dirty="0">
                          <a:effectLst/>
                        </a:rPr>
                        <a:t>Parent organization</a:t>
                      </a:r>
                    </a:p>
                    <a:p>
                      <a:endParaRPr lang="en-US" sz="1800" dirty="0">
                        <a:effectLst/>
                      </a:endParaRPr>
                    </a:p>
                    <a:p>
                      <a:r>
                        <a:rPr lang="en-US" sz="1800" dirty="0">
                          <a:effectLst/>
                        </a:rPr>
                        <a:t>Member states</a:t>
                      </a:r>
                    </a:p>
                    <a:p>
                      <a:r>
                        <a:rPr lang="en-US" sz="1800" dirty="0">
                          <a:effectLst/>
                        </a:rPr>
                        <a:t>Treaties            </a:t>
                      </a:r>
                    </a:p>
                  </a:txBody>
                  <a:tcPr anchor="ctr">
                    <a:lnL>
                      <a:noFill/>
                    </a:lnL>
                    <a:lnR>
                      <a:noFill/>
                    </a:lnR>
                    <a:lnT>
                      <a:noFill/>
                    </a:lnT>
                    <a:lnB>
                      <a:noFill/>
                    </a:lnB>
                  </a:tcPr>
                </a:tc>
                <a:tc>
                  <a:txBody>
                    <a:bodyPr/>
                    <a:lstStyle/>
                    <a:p>
                      <a:r>
                        <a:rPr lang="en-US" sz="1800" dirty="0">
                          <a:hlinkClick r:id="rId6" tooltip="United Nations Economic and Social Council"/>
                        </a:rPr>
                        <a:t>United Nations Economic and Social Council</a:t>
                      </a:r>
                      <a:endParaRPr lang="en-US" sz="1800" dirty="0"/>
                    </a:p>
                    <a:p>
                      <a:r>
                        <a:rPr lang="en-US" sz="1800" dirty="0"/>
                        <a:t>162</a:t>
                      </a:r>
                    </a:p>
                    <a:p>
                      <a:r>
                        <a:rPr lang="en-US" sz="1800" dirty="0"/>
                        <a:t>26</a:t>
                      </a:r>
                    </a:p>
                  </a:txBody>
                  <a:tcPr anchor="ctr">
                    <a:lnL>
                      <a:noFill/>
                    </a:lnL>
                    <a:lnR>
                      <a:noFill/>
                    </a:lnR>
                    <a:lnT>
                      <a:noFill/>
                    </a:lnT>
                    <a:lnB>
                      <a:noFill/>
                    </a:lnB>
                  </a:tcPr>
                </a:tc>
                <a:extLst>
                  <a:ext uri="{0D108BD9-81ED-4DB2-BD59-A6C34878D82A}">
                    <a16:rowId xmlns:a16="http://schemas.microsoft.com/office/drawing/2014/main" val="1605845016"/>
                  </a:ext>
                </a:extLst>
              </a:tr>
            </a:tbl>
          </a:graphicData>
        </a:graphic>
      </p:graphicFrame>
      <p:pic>
        <p:nvPicPr>
          <p:cNvPr id="8" name="Picture 7">
            <a:extLst>
              <a:ext uri="{FF2B5EF4-FFF2-40B4-BE49-F238E27FC236}">
                <a16:creationId xmlns:a16="http://schemas.microsoft.com/office/drawing/2014/main" id="{16A254B1-6AF8-4FFF-B991-90B4CB4E73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3356992"/>
            <a:ext cx="3600400" cy="2377615"/>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8581-8456-40FC-9058-6D29255A36BB}"/>
              </a:ext>
            </a:extLst>
          </p:cNvPr>
          <p:cNvSpPr>
            <a:spLocks noGrp="1"/>
          </p:cNvSpPr>
          <p:nvPr>
            <p:ph type="title"/>
          </p:nvPr>
        </p:nvSpPr>
        <p:spPr>
          <a:xfrm>
            <a:off x="931863" y="96838"/>
            <a:ext cx="7744593" cy="1412875"/>
          </a:xfrm>
        </p:spPr>
        <p:txBody>
          <a:bodyPr/>
          <a:lstStyle/>
          <a:p>
            <a:r>
              <a:rPr lang="en-US" altLang="zh-CN" dirty="0"/>
              <a:t>2.1 Artistic Property Conventions</a:t>
            </a:r>
            <a:endParaRPr lang="zh-CN" altLang="en-US" dirty="0"/>
          </a:p>
        </p:txBody>
      </p:sp>
      <p:sp>
        <p:nvSpPr>
          <p:cNvPr id="3" name="Content Placeholder 2">
            <a:extLst>
              <a:ext uri="{FF2B5EF4-FFF2-40B4-BE49-F238E27FC236}">
                <a16:creationId xmlns:a16="http://schemas.microsoft.com/office/drawing/2014/main" id="{96D4A984-43A0-4607-8DE9-F4EEB105855C}"/>
              </a:ext>
            </a:extLst>
          </p:cNvPr>
          <p:cNvSpPr>
            <a:spLocks noGrp="1"/>
          </p:cNvSpPr>
          <p:nvPr>
            <p:ph idx="1"/>
          </p:nvPr>
        </p:nvSpPr>
        <p:spPr/>
        <p:txBody>
          <a:bodyPr/>
          <a:lstStyle/>
          <a:p>
            <a:r>
              <a:rPr lang="en-US" altLang="zh-CN" dirty="0"/>
              <a:t>Berne Convention </a:t>
            </a:r>
            <a:r>
              <a:rPr lang="en-US" altLang="zh-CN" sz="2800" dirty="0"/>
              <a:t>(for the Protection of Literary and Artistic Works)</a:t>
            </a:r>
          </a:p>
          <a:p>
            <a:r>
              <a:rPr lang="en-US" altLang="zh-CN" dirty="0"/>
              <a:t>WIPO Copyright Treaty</a:t>
            </a:r>
          </a:p>
          <a:p>
            <a:r>
              <a:rPr lang="en-US" altLang="zh-CN" dirty="0"/>
              <a:t>WIPO Performances and Phonograms Treaty</a:t>
            </a:r>
            <a:endParaRPr lang="zh-CN" altLang="en-US" dirty="0"/>
          </a:p>
        </p:txBody>
      </p:sp>
    </p:spTree>
    <p:extLst>
      <p:ext uri="{BB962C8B-B14F-4D97-AF65-F5344CB8AC3E}">
        <p14:creationId xmlns:p14="http://schemas.microsoft.com/office/powerpoint/2010/main" val="20675646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174A778-B9A5-4E90-92DA-9E6AFD81A1FE}"/>
              </a:ext>
            </a:extLst>
          </p:cNvPr>
          <p:cNvSpPr>
            <a:spLocks noGrp="1" noChangeArrowheads="1"/>
          </p:cNvSpPr>
          <p:nvPr>
            <p:ph type="title"/>
          </p:nvPr>
        </p:nvSpPr>
        <p:spPr/>
        <p:txBody>
          <a:bodyPr/>
          <a:lstStyle/>
          <a:p>
            <a:pPr eaLnBrk="1" hangingPunct="1"/>
            <a:br>
              <a:rPr lang="en-US" altLang="zh-CN" sz="3200" dirty="0"/>
            </a:br>
            <a:r>
              <a:rPr lang="en-US" altLang="zh-CN" sz="3200" dirty="0"/>
              <a:t>Berne Convention</a:t>
            </a:r>
            <a:endParaRPr lang="en-US" altLang="zh-CN" sz="2400" dirty="0"/>
          </a:p>
        </p:txBody>
      </p:sp>
      <p:sp>
        <p:nvSpPr>
          <p:cNvPr id="47107" name="Rectangle 3">
            <a:extLst>
              <a:ext uri="{FF2B5EF4-FFF2-40B4-BE49-F238E27FC236}">
                <a16:creationId xmlns:a16="http://schemas.microsoft.com/office/drawing/2014/main" id="{357FB511-02FE-4E8F-A46D-53FDE2F8C7B4}"/>
              </a:ext>
            </a:extLst>
          </p:cNvPr>
          <p:cNvSpPr>
            <a:spLocks noGrp="1" noChangeArrowheads="1"/>
          </p:cNvSpPr>
          <p:nvPr>
            <p:ph type="body" idx="1"/>
          </p:nvPr>
        </p:nvSpPr>
        <p:spPr/>
        <p:txBody>
          <a:bodyPr/>
          <a:lstStyle/>
          <a:p>
            <a:pPr marL="609600" indent="-609600" eaLnBrk="1" hangingPunct="1">
              <a:buFont typeface="Wingdings" panose="05000000000000000000" pitchFamily="2" charset="2"/>
              <a:buNone/>
            </a:pPr>
            <a:r>
              <a:rPr lang="en-US" altLang="zh-CN" i="1" u="sng" dirty="0">
                <a:solidFill>
                  <a:srgbClr val="FF6600"/>
                </a:solidFill>
              </a:rPr>
              <a:t>Four basic principles</a:t>
            </a:r>
          </a:p>
          <a:p>
            <a:pPr marL="609600" indent="-609600" eaLnBrk="1" hangingPunct="1">
              <a:buFont typeface="Wingdings" panose="05000000000000000000" pitchFamily="2" charset="2"/>
              <a:buAutoNum type="arabicPeriod"/>
            </a:pPr>
            <a:r>
              <a:rPr lang="en-US" altLang="zh-CN" dirty="0"/>
              <a:t>National treatment</a:t>
            </a:r>
          </a:p>
          <a:p>
            <a:pPr marL="609600" indent="-609600" eaLnBrk="1" hangingPunct="1">
              <a:buFont typeface="Wingdings" panose="05000000000000000000" pitchFamily="2" charset="2"/>
              <a:buAutoNum type="arabicPeriod"/>
            </a:pPr>
            <a:r>
              <a:rPr lang="en-US" altLang="zh-CN" dirty="0"/>
              <a:t>Nonconditional protection(without any formalities)</a:t>
            </a:r>
          </a:p>
          <a:p>
            <a:pPr marL="609600" indent="-609600" eaLnBrk="1" hangingPunct="1">
              <a:buFont typeface="Wingdings" panose="05000000000000000000" pitchFamily="2" charset="2"/>
              <a:buAutoNum type="arabicPeriod"/>
            </a:pPr>
            <a:r>
              <a:rPr lang="en-US" altLang="zh-CN" dirty="0"/>
              <a:t>Protection independent of protection in the country of origin</a:t>
            </a:r>
          </a:p>
          <a:p>
            <a:pPr marL="609600" indent="-609600" eaLnBrk="1" hangingPunct="1">
              <a:buFont typeface="Wingdings" panose="05000000000000000000" pitchFamily="2" charset="2"/>
              <a:buAutoNum type="arabicPeriod"/>
            </a:pPr>
            <a:r>
              <a:rPr lang="en-US" altLang="zh-CN" dirty="0"/>
              <a:t>Common rules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0C63-FE40-477A-A2EA-D6916C6D72F3}"/>
              </a:ext>
            </a:extLst>
          </p:cNvPr>
          <p:cNvSpPr>
            <a:spLocks noGrp="1"/>
          </p:cNvSpPr>
          <p:nvPr>
            <p:ph type="title"/>
          </p:nvPr>
        </p:nvSpPr>
        <p:spPr>
          <a:xfrm>
            <a:off x="931863" y="96838"/>
            <a:ext cx="8032625" cy="1412875"/>
          </a:xfrm>
        </p:spPr>
        <p:txBody>
          <a:bodyPr/>
          <a:lstStyle/>
          <a:p>
            <a:r>
              <a:rPr lang="en-US" altLang="zh-CN" dirty="0"/>
              <a:t>2.2 Industrial property conventions</a:t>
            </a:r>
            <a:endParaRPr lang="zh-CN" altLang="en-US" dirty="0"/>
          </a:p>
        </p:txBody>
      </p:sp>
      <p:sp>
        <p:nvSpPr>
          <p:cNvPr id="3" name="Content Placeholder 2">
            <a:extLst>
              <a:ext uri="{FF2B5EF4-FFF2-40B4-BE49-F238E27FC236}">
                <a16:creationId xmlns:a16="http://schemas.microsoft.com/office/drawing/2014/main" id="{1F1083EA-277B-4319-9F71-C85A46959158}"/>
              </a:ext>
            </a:extLst>
          </p:cNvPr>
          <p:cNvSpPr>
            <a:spLocks noGrp="1"/>
          </p:cNvSpPr>
          <p:nvPr>
            <p:ph idx="1"/>
          </p:nvPr>
        </p:nvSpPr>
        <p:spPr/>
        <p:txBody>
          <a:bodyPr/>
          <a:lstStyle/>
          <a:p>
            <a:r>
              <a:rPr lang="en-US" altLang="zh-CN" dirty="0"/>
              <a:t>Paris Convention (for protection of industrial property)</a:t>
            </a:r>
          </a:p>
          <a:p>
            <a:r>
              <a:rPr lang="en-US" altLang="zh-CN" dirty="0"/>
              <a:t>Patent Cooperation Treaty</a:t>
            </a:r>
          </a:p>
          <a:p>
            <a:r>
              <a:rPr lang="en-US" altLang="zh-CN" dirty="0"/>
              <a:t>Madrid Protocol</a:t>
            </a:r>
          </a:p>
          <a:p>
            <a:endParaRPr lang="zh-CN" altLang="en-US" dirty="0"/>
          </a:p>
        </p:txBody>
      </p:sp>
    </p:spTree>
    <p:extLst>
      <p:ext uri="{BB962C8B-B14F-4D97-AF65-F5344CB8AC3E}">
        <p14:creationId xmlns:p14="http://schemas.microsoft.com/office/powerpoint/2010/main" val="9274889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0872-4E42-41DF-8CF5-6DF4A98C4DD8}"/>
              </a:ext>
            </a:extLst>
          </p:cNvPr>
          <p:cNvSpPr>
            <a:spLocks noGrp="1"/>
          </p:cNvSpPr>
          <p:nvPr>
            <p:ph type="title"/>
          </p:nvPr>
        </p:nvSpPr>
        <p:spPr/>
        <p:txBody>
          <a:bodyPr/>
          <a:lstStyle/>
          <a:p>
            <a:r>
              <a:rPr lang="en-US" altLang="zh-CN" dirty="0"/>
              <a:t>1. Introduction </a:t>
            </a:r>
            <a:endParaRPr lang="zh-CN" altLang="en-US" dirty="0"/>
          </a:p>
        </p:txBody>
      </p:sp>
      <p:graphicFrame>
        <p:nvGraphicFramePr>
          <p:cNvPr id="4" name="Content Placeholder 3">
            <a:extLst>
              <a:ext uri="{FF2B5EF4-FFF2-40B4-BE49-F238E27FC236}">
                <a16:creationId xmlns:a16="http://schemas.microsoft.com/office/drawing/2014/main" id="{EB083367-B846-4D8D-9AC0-F712FBC7D4EB}"/>
              </a:ext>
            </a:extLst>
          </p:cNvPr>
          <p:cNvGraphicFramePr>
            <a:graphicFrameLocks noGrp="1"/>
          </p:cNvGraphicFramePr>
          <p:nvPr>
            <p:ph idx="1"/>
            <p:extLst>
              <p:ext uri="{D42A27DB-BD31-4B8C-83A1-F6EECF244321}">
                <p14:modId xmlns:p14="http://schemas.microsoft.com/office/powerpoint/2010/main" val="681572146"/>
              </p:ext>
            </p:extLst>
          </p:nvPr>
        </p:nvGraphicFramePr>
        <p:xfrm>
          <a:off x="949325" y="1981200"/>
          <a:ext cx="766127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E9DD99C-C8A0-40D2-A9BE-34A0C098AB63}"/>
              </a:ext>
            </a:extLst>
          </p:cNvPr>
          <p:cNvSpPr txBox="1"/>
          <p:nvPr/>
        </p:nvSpPr>
        <p:spPr>
          <a:xfrm>
            <a:off x="2411760" y="5157192"/>
            <a:ext cx="2160240" cy="584775"/>
          </a:xfrm>
          <a:prstGeom prst="rect">
            <a:avLst/>
          </a:prstGeom>
          <a:noFill/>
        </p:spPr>
        <p:txBody>
          <a:bodyPr wrap="square" rtlCol="0">
            <a:spAutoFit/>
          </a:bodyPr>
          <a:lstStyle/>
          <a:p>
            <a:r>
              <a:rPr lang="en-US" altLang="zh-CN" dirty="0"/>
              <a:t>Tangible, like land, chattels</a:t>
            </a:r>
            <a:endParaRPr lang="zh-CN" altLang="en-US" dirty="0"/>
          </a:p>
        </p:txBody>
      </p:sp>
      <p:sp>
        <p:nvSpPr>
          <p:cNvPr id="6" name="TextBox 5">
            <a:extLst>
              <a:ext uri="{FF2B5EF4-FFF2-40B4-BE49-F238E27FC236}">
                <a16:creationId xmlns:a16="http://schemas.microsoft.com/office/drawing/2014/main" id="{9F68234C-DA17-4748-B01F-28F6F653BDFD}"/>
              </a:ext>
            </a:extLst>
          </p:cNvPr>
          <p:cNvSpPr txBox="1"/>
          <p:nvPr/>
        </p:nvSpPr>
        <p:spPr>
          <a:xfrm>
            <a:off x="5148064" y="5157192"/>
            <a:ext cx="2016224" cy="584775"/>
          </a:xfrm>
          <a:prstGeom prst="rect">
            <a:avLst/>
          </a:prstGeom>
          <a:noFill/>
        </p:spPr>
        <p:txBody>
          <a:bodyPr wrap="square" rtlCol="0">
            <a:spAutoFit/>
          </a:bodyPr>
          <a:lstStyle/>
          <a:p>
            <a:r>
              <a:rPr lang="en-US" altLang="zh-CN" dirty="0"/>
              <a:t>Intangible, like intellectual property</a:t>
            </a:r>
            <a:endParaRPr lang="zh-CN" altLang="en-US" dirty="0"/>
          </a:p>
        </p:txBody>
      </p:sp>
      <p:sp>
        <p:nvSpPr>
          <p:cNvPr id="7" name="Oval 6">
            <a:extLst>
              <a:ext uri="{FF2B5EF4-FFF2-40B4-BE49-F238E27FC236}">
                <a16:creationId xmlns:a16="http://schemas.microsoft.com/office/drawing/2014/main" id="{76DCA062-3125-4543-AB52-AFCD350C12D5}"/>
              </a:ext>
            </a:extLst>
          </p:cNvPr>
          <p:cNvSpPr/>
          <p:nvPr/>
        </p:nvSpPr>
        <p:spPr>
          <a:xfrm>
            <a:off x="3051770" y="1268760"/>
            <a:ext cx="3456384" cy="16849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PROPERTY </a:t>
            </a:r>
            <a:endParaRPr lang="zh-CN" altLang="en-US" sz="3200" dirty="0"/>
          </a:p>
        </p:txBody>
      </p:sp>
    </p:spTree>
    <p:extLst>
      <p:ext uri="{BB962C8B-B14F-4D97-AF65-F5344CB8AC3E}">
        <p14:creationId xmlns:p14="http://schemas.microsoft.com/office/powerpoint/2010/main" val="12021576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9FA8381-44B5-4772-9C81-7A0BBE646133}"/>
              </a:ext>
            </a:extLst>
          </p:cNvPr>
          <p:cNvSpPr>
            <a:spLocks noGrp="1" noChangeArrowheads="1"/>
          </p:cNvSpPr>
          <p:nvPr>
            <p:ph type="title"/>
          </p:nvPr>
        </p:nvSpPr>
        <p:spPr/>
        <p:txBody>
          <a:bodyPr/>
          <a:lstStyle/>
          <a:p>
            <a:pPr eaLnBrk="1" hangingPunct="1"/>
            <a:r>
              <a:rPr lang="en-US" altLang="zh-CN" dirty="0"/>
              <a:t>Paris Convention </a:t>
            </a:r>
            <a:endParaRPr lang="en-US" altLang="zh-CN" sz="3200" dirty="0"/>
          </a:p>
        </p:txBody>
      </p:sp>
      <p:sp>
        <p:nvSpPr>
          <p:cNvPr id="45059" name="Rectangle 3">
            <a:extLst>
              <a:ext uri="{FF2B5EF4-FFF2-40B4-BE49-F238E27FC236}">
                <a16:creationId xmlns:a16="http://schemas.microsoft.com/office/drawing/2014/main" id="{5C72A07A-01DE-4BCC-B58A-084FC1B6A81B}"/>
              </a:ext>
            </a:extLst>
          </p:cNvPr>
          <p:cNvSpPr>
            <a:spLocks noGrp="1" noChangeArrowheads="1"/>
          </p:cNvSpPr>
          <p:nvPr>
            <p:ph type="body" idx="1"/>
          </p:nvPr>
        </p:nvSpPr>
        <p:spPr/>
        <p:txBody>
          <a:bodyPr/>
          <a:lstStyle/>
          <a:p>
            <a:pPr marL="609600" indent="-609600" eaLnBrk="1" hangingPunct="1">
              <a:lnSpc>
                <a:spcPct val="80000"/>
              </a:lnSpc>
              <a:buFont typeface="Wingdings" panose="05000000000000000000" pitchFamily="2" charset="2"/>
              <a:buNone/>
            </a:pPr>
            <a:r>
              <a:rPr lang="en-US" altLang="zh-CN" i="1" u="sng" dirty="0">
                <a:solidFill>
                  <a:srgbClr val="FF6600"/>
                </a:solidFill>
              </a:rPr>
              <a:t>Basic principles</a:t>
            </a:r>
          </a:p>
          <a:p>
            <a:pPr marL="514350" indent="-514350" eaLnBrk="1" hangingPunct="1">
              <a:lnSpc>
                <a:spcPct val="80000"/>
              </a:lnSpc>
              <a:buFont typeface="+mj-lt"/>
              <a:buAutoNum type="arabicPeriod"/>
            </a:pPr>
            <a:r>
              <a:rPr lang="en-US" altLang="zh-CN" dirty="0"/>
              <a:t>National treatment</a:t>
            </a:r>
          </a:p>
          <a:p>
            <a:pPr marL="514350" indent="-514350" eaLnBrk="1" hangingPunct="1">
              <a:lnSpc>
                <a:spcPct val="80000"/>
              </a:lnSpc>
              <a:buFont typeface="+mj-lt"/>
              <a:buAutoNum type="arabicPeriod"/>
            </a:pPr>
            <a:r>
              <a:rPr lang="en-US" altLang="zh-CN" dirty="0"/>
              <a:t>Right of priority</a:t>
            </a:r>
          </a:p>
          <a:p>
            <a:pPr marL="846138" lvl="2" indent="0" eaLnBrk="1" hangingPunct="1">
              <a:lnSpc>
                <a:spcPct val="80000"/>
              </a:lnSpc>
              <a:buNone/>
            </a:pPr>
            <a:r>
              <a:rPr lang="en-US" altLang="zh-CN" dirty="0"/>
              <a:t>gives an applicant who has filed for protection in one member country a grace period of 12 month in which to file in another member state, which then must treat the application as if it were fled on the same day as the original application.</a:t>
            </a:r>
          </a:p>
          <a:p>
            <a:pPr marL="514350" indent="-514350" eaLnBrk="1" hangingPunct="1">
              <a:lnSpc>
                <a:spcPct val="80000"/>
              </a:lnSpc>
              <a:buFont typeface="+mj-lt"/>
              <a:buAutoNum type="arabicPeriod"/>
            </a:pPr>
            <a:r>
              <a:rPr lang="en-US" altLang="zh-CN" dirty="0"/>
              <a:t>Common rules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43E3-C115-4849-A3EE-1BB11680BD70}"/>
              </a:ext>
            </a:extLst>
          </p:cNvPr>
          <p:cNvSpPr>
            <a:spLocks noGrp="1"/>
          </p:cNvSpPr>
          <p:nvPr>
            <p:ph type="title"/>
          </p:nvPr>
        </p:nvSpPr>
        <p:spPr/>
        <p:txBody>
          <a:bodyPr/>
          <a:lstStyle/>
          <a:p>
            <a:r>
              <a:rPr lang="en-US" altLang="zh-CN" dirty="0"/>
              <a:t>Patent Cooperation Treaty</a:t>
            </a:r>
            <a:endParaRPr lang="zh-CN" altLang="en-US" dirty="0"/>
          </a:p>
        </p:txBody>
      </p:sp>
      <p:sp>
        <p:nvSpPr>
          <p:cNvPr id="3" name="Content Placeholder 2">
            <a:extLst>
              <a:ext uri="{FF2B5EF4-FFF2-40B4-BE49-F238E27FC236}">
                <a16:creationId xmlns:a16="http://schemas.microsoft.com/office/drawing/2014/main" id="{CF46430D-37FE-4A49-9644-F1D9406BE12E}"/>
              </a:ext>
            </a:extLst>
          </p:cNvPr>
          <p:cNvSpPr>
            <a:spLocks noGrp="1"/>
          </p:cNvSpPr>
          <p:nvPr>
            <p:ph idx="1"/>
          </p:nvPr>
        </p:nvSpPr>
        <p:spPr/>
        <p:txBody>
          <a:bodyPr/>
          <a:lstStyle/>
          <a:p>
            <a:r>
              <a:rPr lang="en-US" altLang="zh-CN" sz="2800" dirty="0"/>
              <a:t>A PCT application is filed on a standard form with the WIPO.</a:t>
            </a:r>
          </a:p>
          <a:p>
            <a:r>
              <a:rPr lang="en-US" altLang="zh-CN" sz="2800" dirty="0"/>
              <a:t>The system actually </a:t>
            </a:r>
          </a:p>
          <a:p>
            <a:pPr lvl="1"/>
            <a:r>
              <a:rPr lang="en-US" altLang="zh-CN" sz="2400" dirty="0"/>
              <a:t>simplifies the process of filing patent applications</a:t>
            </a:r>
          </a:p>
          <a:p>
            <a:pPr lvl="1"/>
            <a:r>
              <a:rPr lang="en-US" altLang="zh-CN" sz="2400" dirty="0"/>
              <a:t>delays the expenses associated with applying for patent protection in other countries</a:t>
            </a:r>
          </a:p>
          <a:p>
            <a:pPr lvl="1"/>
            <a:r>
              <a:rPr lang="en-US" altLang="zh-CN" sz="2400" dirty="0"/>
              <a:t>provides the inventor with more time to access the commercial viability of his/her invention.</a:t>
            </a:r>
          </a:p>
          <a:p>
            <a:endParaRPr lang="zh-CN" altLang="en-US" dirty="0"/>
          </a:p>
        </p:txBody>
      </p:sp>
    </p:spTree>
    <p:extLst>
      <p:ext uri="{BB962C8B-B14F-4D97-AF65-F5344CB8AC3E}">
        <p14:creationId xmlns:p14="http://schemas.microsoft.com/office/powerpoint/2010/main" val="9859836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AC7-7F70-4E3B-B5E9-9B7ED03D2DC9}"/>
              </a:ext>
            </a:extLst>
          </p:cNvPr>
          <p:cNvSpPr>
            <a:spLocks noGrp="1"/>
          </p:cNvSpPr>
          <p:nvPr>
            <p:ph type="title"/>
          </p:nvPr>
        </p:nvSpPr>
        <p:spPr/>
        <p:txBody>
          <a:bodyPr/>
          <a:lstStyle/>
          <a:p>
            <a:r>
              <a:rPr lang="en-US" altLang="zh-CN" dirty="0"/>
              <a:t>Madrid Protocol</a:t>
            </a:r>
            <a:endParaRPr lang="zh-CN" altLang="en-US" dirty="0"/>
          </a:p>
        </p:txBody>
      </p:sp>
      <p:sp>
        <p:nvSpPr>
          <p:cNvPr id="3" name="Content Placeholder 2">
            <a:extLst>
              <a:ext uri="{FF2B5EF4-FFF2-40B4-BE49-F238E27FC236}">
                <a16:creationId xmlns:a16="http://schemas.microsoft.com/office/drawing/2014/main" id="{D261BCA2-D95A-4048-AA6C-2E6C3E3FCCDF}"/>
              </a:ext>
            </a:extLst>
          </p:cNvPr>
          <p:cNvSpPr>
            <a:spLocks noGrp="1"/>
          </p:cNvSpPr>
          <p:nvPr>
            <p:ph idx="1"/>
          </p:nvPr>
        </p:nvSpPr>
        <p:spPr/>
        <p:txBody>
          <a:bodyPr/>
          <a:lstStyle/>
          <a:p>
            <a:r>
              <a:rPr lang="en-US" altLang="zh-CN" i="1" dirty="0"/>
              <a:t>The Madrid Agreement Concerning the </a:t>
            </a:r>
            <a:r>
              <a:rPr lang="en-US" altLang="zh-CN" i="1" u="sng" dirty="0"/>
              <a:t>International Registration </a:t>
            </a:r>
            <a:r>
              <a:rPr lang="en-US" altLang="zh-CN" i="1" dirty="0"/>
              <a:t>of Marks</a:t>
            </a:r>
          </a:p>
          <a:p>
            <a:r>
              <a:rPr lang="en-US" altLang="zh-CN" sz="2800" dirty="0"/>
              <a:t>Eligibility for </a:t>
            </a:r>
            <a:r>
              <a:rPr lang="en-US" altLang="zh-CN" sz="2800" dirty="0">
                <a:solidFill>
                  <a:srgbClr val="FF6600"/>
                </a:solidFill>
              </a:rPr>
              <a:t>international registration of a national registration </a:t>
            </a:r>
            <a:r>
              <a:rPr lang="en-US" altLang="zh-CN" sz="2800" dirty="0"/>
              <a:t>is based on the applicant being a national of the contracting a state where national registration has taken place, or having a commercial presence in such a state.</a:t>
            </a:r>
          </a:p>
          <a:p>
            <a:endParaRPr lang="zh-CN" altLang="en-US" dirty="0"/>
          </a:p>
        </p:txBody>
      </p:sp>
    </p:spTree>
    <p:extLst>
      <p:ext uri="{BB962C8B-B14F-4D97-AF65-F5344CB8AC3E}">
        <p14:creationId xmlns:p14="http://schemas.microsoft.com/office/powerpoint/2010/main" val="68102498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A3EE5A8-441F-4691-AE7C-089E36397DA3}"/>
              </a:ext>
            </a:extLst>
          </p:cNvPr>
          <p:cNvSpPr>
            <a:spLocks noGrp="1" noChangeArrowheads="1"/>
          </p:cNvSpPr>
          <p:nvPr>
            <p:ph type="title"/>
          </p:nvPr>
        </p:nvSpPr>
        <p:spPr/>
        <p:txBody>
          <a:bodyPr/>
          <a:lstStyle/>
          <a:p>
            <a:pPr eaLnBrk="1" hangingPunct="1"/>
            <a:r>
              <a:rPr lang="en-US" altLang="zh-CN" dirty="0"/>
              <a:t>2.3 TRIPS</a:t>
            </a:r>
          </a:p>
        </p:txBody>
      </p:sp>
      <p:sp>
        <p:nvSpPr>
          <p:cNvPr id="38915" name="Rectangle 3">
            <a:extLst>
              <a:ext uri="{FF2B5EF4-FFF2-40B4-BE49-F238E27FC236}">
                <a16:creationId xmlns:a16="http://schemas.microsoft.com/office/drawing/2014/main" id="{51C2E4E3-687F-4412-8000-D951017B2800}"/>
              </a:ext>
            </a:extLst>
          </p:cNvPr>
          <p:cNvSpPr>
            <a:spLocks noGrp="1" noChangeArrowheads="1"/>
          </p:cNvSpPr>
          <p:nvPr>
            <p:ph type="body" idx="1"/>
          </p:nvPr>
        </p:nvSpPr>
        <p:spPr>
          <a:xfrm>
            <a:off x="827088" y="1628775"/>
            <a:ext cx="7993062" cy="4968875"/>
          </a:xfrm>
        </p:spPr>
        <p:txBody>
          <a:bodyPr/>
          <a:lstStyle/>
          <a:p>
            <a:pPr eaLnBrk="1" hangingPunct="1">
              <a:lnSpc>
                <a:spcPct val="80000"/>
              </a:lnSpc>
            </a:pPr>
            <a:r>
              <a:rPr lang="en-US" altLang="zh-CN" sz="2800" b="1" dirty="0"/>
              <a:t>TRIPS </a:t>
            </a:r>
            <a:r>
              <a:rPr lang="en-US" altLang="zh-CN" sz="2400" i="1" dirty="0"/>
              <a:t>(Agreement on Trade-Related Aspect of Intellectual Property Rights)</a:t>
            </a:r>
          </a:p>
          <a:p>
            <a:pPr lvl="1" eaLnBrk="1" hangingPunct="1">
              <a:lnSpc>
                <a:spcPct val="80000"/>
              </a:lnSpc>
              <a:buNone/>
            </a:pPr>
            <a:r>
              <a:rPr lang="en-US" altLang="zh-CN" sz="2000" dirty="0"/>
              <a:t> ---is an annex to the Agreement Establishing the WTO, came into effect with the WTO in 1995.</a:t>
            </a:r>
          </a:p>
          <a:p>
            <a:pPr lvl="1" eaLnBrk="1" hangingPunct="1">
              <a:lnSpc>
                <a:spcPct val="80000"/>
              </a:lnSpc>
              <a:buNone/>
            </a:pPr>
            <a:r>
              <a:rPr lang="en-US" altLang="zh-CN" sz="2000" dirty="0"/>
              <a:t> ---as is the case for the WTO agreement’s other multinational annexes, all of the WTO member states are automatically members of the TRIPS Agreement.</a:t>
            </a:r>
          </a:p>
          <a:p>
            <a:pPr eaLnBrk="1" hangingPunct="1">
              <a:lnSpc>
                <a:spcPct val="80000"/>
              </a:lnSpc>
              <a:buFont typeface="Wingdings" panose="05000000000000000000" pitchFamily="2" charset="2"/>
              <a:buNone/>
            </a:pPr>
            <a:endParaRPr lang="en-US" altLang="zh-CN" sz="2400" dirty="0"/>
          </a:p>
          <a:p>
            <a:pPr eaLnBrk="1" hangingPunct="1">
              <a:lnSpc>
                <a:spcPct val="80000"/>
              </a:lnSpc>
            </a:pPr>
            <a:r>
              <a:rPr lang="en-US" altLang="zh-CN" sz="2400" dirty="0"/>
              <a:t>The rationale for the WTO adopting rules and enforcement obligations</a:t>
            </a:r>
          </a:p>
          <a:p>
            <a:pPr lvl="1" eaLnBrk="1" hangingPunct="1">
              <a:lnSpc>
                <a:spcPct val="80000"/>
              </a:lnSpc>
              <a:buNone/>
            </a:pPr>
            <a:r>
              <a:rPr lang="en-US" altLang="zh-CN" sz="2000" dirty="0"/>
              <a:t> ---minimum standard on rights and enforcement obligations</a:t>
            </a:r>
          </a:p>
          <a:p>
            <a:pPr lvl="1" eaLnBrk="1" hangingPunct="1">
              <a:lnSpc>
                <a:spcPct val="80000"/>
              </a:lnSpc>
              <a:buNone/>
            </a:pPr>
            <a:r>
              <a:rPr lang="en-US" altLang="zh-CN" sz="2000" dirty="0"/>
              <a:t> ---was that intellectual property is inherent in many/most goods that are traded.</a:t>
            </a:r>
          </a:p>
          <a:p>
            <a:pPr eaLnBrk="1" hangingPunct="1">
              <a:lnSpc>
                <a:spcPct val="80000"/>
              </a:lnSpc>
            </a:pPr>
            <a:endParaRPr lang="en-US" altLang="zh-CN" sz="24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4EC8120-01A0-47CF-8367-F5EBD8190E3E}"/>
              </a:ext>
            </a:extLst>
          </p:cNvPr>
          <p:cNvSpPr>
            <a:spLocks noGrp="1" noChangeArrowheads="1"/>
          </p:cNvSpPr>
          <p:nvPr>
            <p:ph type="title"/>
          </p:nvPr>
        </p:nvSpPr>
        <p:spPr>
          <a:xfrm>
            <a:off x="949325" y="188640"/>
            <a:ext cx="8464673" cy="1412875"/>
          </a:xfrm>
        </p:spPr>
        <p:txBody>
          <a:bodyPr/>
          <a:lstStyle/>
          <a:p>
            <a:pPr eaLnBrk="1" hangingPunct="1"/>
            <a:r>
              <a:rPr lang="en-US" altLang="zh-CN" dirty="0"/>
              <a:t>What does TRIPS do?</a:t>
            </a:r>
          </a:p>
        </p:txBody>
      </p:sp>
      <p:sp>
        <p:nvSpPr>
          <p:cNvPr id="40963" name="Rectangle 3">
            <a:extLst>
              <a:ext uri="{FF2B5EF4-FFF2-40B4-BE49-F238E27FC236}">
                <a16:creationId xmlns:a16="http://schemas.microsoft.com/office/drawing/2014/main" id="{FB6D03EA-2F72-4917-BF2F-C4C9752E3ADE}"/>
              </a:ext>
            </a:extLst>
          </p:cNvPr>
          <p:cNvSpPr>
            <a:spLocks noGrp="1" noChangeArrowheads="1"/>
          </p:cNvSpPr>
          <p:nvPr>
            <p:ph type="body" idx="1"/>
          </p:nvPr>
        </p:nvSpPr>
        <p:spPr/>
        <p:txBody>
          <a:bodyPr/>
          <a:lstStyle/>
          <a:p>
            <a:pPr eaLnBrk="1" hangingPunct="1">
              <a:lnSpc>
                <a:spcPct val="80000"/>
              </a:lnSpc>
            </a:pPr>
            <a:r>
              <a:rPr lang="en-US" altLang="zh-CN" sz="2400" dirty="0"/>
              <a:t>Recognizes categories of IPR---seven in all:</a:t>
            </a:r>
          </a:p>
          <a:p>
            <a:pPr eaLnBrk="1" hangingPunct="1">
              <a:lnSpc>
                <a:spcPct val="80000"/>
              </a:lnSpc>
              <a:buFont typeface="Wingdings" panose="05000000000000000000" pitchFamily="2" charset="2"/>
              <a:buNone/>
            </a:pPr>
            <a:r>
              <a:rPr lang="en-US" altLang="zh-CN" sz="2400" dirty="0"/>
              <a:t>           ---Patents</a:t>
            </a:r>
          </a:p>
          <a:p>
            <a:pPr eaLnBrk="1" hangingPunct="1">
              <a:lnSpc>
                <a:spcPct val="80000"/>
              </a:lnSpc>
              <a:buFont typeface="Wingdings" panose="05000000000000000000" pitchFamily="2" charset="2"/>
              <a:buNone/>
            </a:pPr>
            <a:r>
              <a:rPr lang="en-US" altLang="zh-CN" sz="2400" dirty="0"/>
              <a:t>           ---Trademarks</a:t>
            </a:r>
          </a:p>
          <a:p>
            <a:pPr eaLnBrk="1" hangingPunct="1">
              <a:lnSpc>
                <a:spcPct val="80000"/>
              </a:lnSpc>
              <a:buFont typeface="Wingdings" panose="05000000000000000000" pitchFamily="2" charset="2"/>
              <a:buNone/>
            </a:pPr>
            <a:r>
              <a:rPr lang="en-US" altLang="zh-CN" sz="2400" dirty="0"/>
              <a:t>           ---Copyrights</a:t>
            </a:r>
          </a:p>
          <a:p>
            <a:pPr eaLnBrk="1" hangingPunct="1">
              <a:lnSpc>
                <a:spcPct val="80000"/>
              </a:lnSpc>
              <a:buFont typeface="Wingdings" panose="05000000000000000000" pitchFamily="2" charset="2"/>
              <a:buNone/>
            </a:pPr>
            <a:r>
              <a:rPr lang="en-US" altLang="zh-CN" sz="2400" dirty="0"/>
              <a:t>           ---Trade Secrets</a:t>
            </a:r>
          </a:p>
          <a:p>
            <a:pPr eaLnBrk="1" hangingPunct="1">
              <a:lnSpc>
                <a:spcPct val="80000"/>
              </a:lnSpc>
              <a:buFont typeface="Wingdings" panose="05000000000000000000" pitchFamily="2" charset="2"/>
              <a:buNone/>
            </a:pPr>
            <a:r>
              <a:rPr lang="en-US" altLang="zh-CN" sz="2400" dirty="0"/>
              <a:t>           ---Industrial Design</a:t>
            </a:r>
          </a:p>
          <a:p>
            <a:pPr eaLnBrk="1" hangingPunct="1">
              <a:lnSpc>
                <a:spcPct val="80000"/>
              </a:lnSpc>
              <a:buFont typeface="Wingdings" panose="05000000000000000000" pitchFamily="2" charset="2"/>
              <a:buNone/>
            </a:pPr>
            <a:r>
              <a:rPr lang="en-US" altLang="zh-CN" sz="2400" dirty="0"/>
              <a:t>           ---Lay-out Designs/Integrated Circuits</a:t>
            </a:r>
          </a:p>
          <a:p>
            <a:pPr eaLnBrk="1" hangingPunct="1">
              <a:lnSpc>
                <a:spcPct val="80000"/>
              </a:lnSpc>
              <a:buFont typeface="Wingdings" panose="05000000000000000000" pitchFamily="2" charset="2"/>
              <a:buNone/>
            </a:pPr>
            <a:r>
              <a:rPr lang="en-US" altLang="zh-CN" sz="2400" dirty="0"/>
              <a:t>           ---Geographical Indications</a:t>
            </a:r>
          </a:p>
          <a:p>
            <a:pPr eaLnBrk="1" hangingPunct="1">
              <a:lnSpc>
                <a:spcPct val="80000"/>
              </a:lnSpc>
            </a:pPr>
            <a:r>
              <a:rPr lang="en-US" altLang="zh-CN" sz="2400" dirty="0"/>
              <a:t>Defines </a:t>
            </a:r>
            <a:r>
              <a:rPr lang="en-US" altLang="zh-CN" sz="2400" dirty="0">
                <a:solidFill>
                  <a:srgbClr val="C00000"/>
                </a:solidFill>
              </a:rPr>
              <a:t>minimum standards </a:t>
            </a:r>
            <a:r>
              <a:rPr lang="en-US" altLang="zh-CN" sz="2400" dirty="0"/>
              <a:t>for these rights       (including scope of the right, the term, how they can be exploited, exceptions)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34828DA-8D95-4EB3-A533-528371B61F98}"/>
              </a:ext>
            </a:extLst>
          </p:cNvPr>
          <p:cNvSpPr>
            <a:spLocks noGrp="1" noChangeArrowheads="1"/>
          </p:cNvSpPr>
          <p:nvPr>
            <p:ph type="title"/>
          </p:nvPr>
        </p:nvSpPr>
        <p:spPr/>
        <p:txBody>
          <a:bodyPr/>
          <a:lstStyle/>
          <a:p>
            <a:pPr eaLnBrk="1" hangingPunct="1"/>
            <a:r>
              <a:rPr lang="en-US" altLang="zh-CN"/>
              <a:t>Principles for TRIPS</a:t>
            </a:r>
          </a:p>
        </p:txBody>
      </p:sp>
      <p:sp>
        <p:nvSpPr>
          <p:cNvPr id="43011" name="Rectangle 5">
            <a:extLst>
              <a:ext uri="{FF2B5EF4-FFF2-40B4-BE49-F238E27FC236}">
                <a16:creationId xmlns:a16="http://schemas.microsoft.com/office/drawing/2014/main" id="{D515E9E3-AE40-48C7-8A33-A83C22FC4A6E}"/>
              </a:ext>
            </a:extLst>
          </p:cNvPr>
          <p:cNvSpPr>
            <a:spLocks noGrp="1" noChangeArrowheads="1"/>
          </p:cNvSpPr>
          <p:nvPr>
            <p:ph type="body" idx="1"/>
          </p:nvPr>
        </p:nvSpPr>
        <p:spPr>
          <a:xfrm>
            <a:off x="539750" y="1700213"/>
            <a:ext cx="8070850" cy="4752975"/>
          </a:xfrm>
        </p:spPr>
        <p:txBody>
          <a:bodyPr/>
          <a:lstStyle/>
          <a:p>
            <a:pPr eaLnBrk="1" hangingPunct="1">
              <a:lnSpc>
                <a:spcPct val="80000"/>
              </a:lnSpc>
            </a:pPr>
            <a:r>
              <a:rPr lang="en-US" altLang="zh-CN" sz="2000" dirty="0"/>
              <a:t>National Treatment</a:t>
            </a:r>
          </a:p>
          <a:p>
            <a:pPr eaLnBrk="1" hangingPunct="1">
              <a:lnSpc>
                <a:spcPct val="80000"/>
              </a:lnSpc>
              <a:buFont typeface="Wingdings" panose="05000000000000000000" pitchFamily="2" charset="2"/>
              <a:buNone/>
            </a:pPr>
            <a:r>
              <a:rPr lang="en-US" altLang="zh-CN" sz="2000" dirty="0"/>
              <a:t>  ---requires each member state to extend to nationals of other members treatment no less than favorable than that which it gives its own nationals regarding protection of intellectual property. </a:t>
            </a:r>
          </a:p>
          <a:p>
            <a:pPr eaLnBrk="1" hangingPunct="1">
              <a:lnSpc>
                <a:spcPct val="80000"/>
              </a:lnSpc>
              <a:buFont typeface="Wingdings" panose="05000000000000000000" pitchFamily="2" charset="2"/>
              <a:buNone/>
            </a:pPr>
            <a:endParaRPr lang="en-US" altLang="zh-CN" sz="2000" dirty="0"/>
          </a:p>
          <a:p>
            <a:pPr eaLnBrk="1" hangingPunct="1">
              <a:lnSpc>
                <a:spcPct val="80000"/>
              </a:lnSpc>
            </a:pPr>
            <a:r>
              <a:rPr lang="en-US" altLang="zh-CN" sz="2000" dirty="0"/>
              <a:t>Transparency Principle </a:t>
            </a:r>
          </a:p>
          <a:p>
            <a:pPr eaLnBrk="1" hangingPunct="1">
              <a:lnSpc>
                <a:spcPct val="80000"/>
              </a:lnSpc>
              <a:buFont typeface="Wingdings" panose="05000000000000000000" pitchFamily="2" charset="2"/>
              <a:buNone/>
            </a:pPr>
            <a:r>
              <a:rPr lang="en-US" altLang="zh-CN" sz="2000" dirty="0"/>
              <a:t>   ---requires member states to publish and notify the </a:t>
            </a:r>
            <a:r>
              <a:rPr lang="en-US" altLang="zh-CN" sz="2000" dirty="0" err="1"/>
              <a:t>Concil</a:t>
            </a:r>
            <a:r>
              <a:rPr lang="en-US" altLang="zh-CN" sz="2000" dirty="0"/>
              <a:t> for TRIPS of all relevant laws, regulations and the like and to respond to requests from other members for information.</a:t>
            </a:r>
          </a:p>
          <a:p>
            <a:pPr eaLnBrk="1" hangingPunct="1">
              <a:lnSpc>
                <a:spcPct val="80000"/>
              </a:lnSpc>
              <a:buFont typeface="Wingdings" panose="05000000000000000000" pitchFamily="2" charset="2"/>
              <a:buNone/>
            </a:pPr>
            <a:endParaRPr lang="en-US" altLang="zh-CN" sz="2000" dirty="0"/>
          </a:p>
          <a:p>
            <a:pPr eaLnBrk="1" hangingPunct="1">
              <a:lnSpc>
                <a:spcPct val="80000"/>
              </a:lnSpc>
            </a:pPr>
            <a:r>
              <a:rPr lang="en-US" altLang="zh-CN" sz="2000" dirty="0"/>
              <a:t>MFN</a:t>
            </a:r>
          </a:p>
          <a:p>
            <a:pPr eaLnBrk="1" hangingPunct="1">
              <a:lnSpc>
                <a:spcPct val="80000"/>
              </a:lnSpc>
              <a:buFont typeface="Wingdings" panose="05000000000000000000" pitchFamily="2" charset="2"/>
              <a:buNone/>
            </a:pPr>
            <a:r>
              <a:rPr lang="en-US" altLang="zh-CN" sz="2000" dirty="0"/>
              <a:t>   --- “any advantage, favor, privilege, or immunity granted by a member to the nationals of any other country(whether or not the WTO member) shall be accorded immediately and unconditionally to the nationals of all other members.”</a:t>
            </a:r>
          </a:p>
          <a:p>
            <a:pPr eaLnBrk="1" hangingPunct="1">
              <a:lnSpc>
                <a:spcPct val="80000"/>
              </a:lnSpc>
              <a:buFont typeface="Wingdings" panose="05000000000000000000" pitchFamily="2" charset="2"/>
              <a:buNone/>
            </a:pPr>
            <a:endParaRPr lang="en-US" altLang="zh-CN" sz="20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E006-A8DA-47AD-BE9A-FE553FF7D62C}"/>
              </a:ext>
            </a:extLst>
          </p:cNvPr>
          <p:cNvSpPr>
            <a:spLocks noGrp="1"/>
          </p:cNvSpPr>
          <p:nvPr>
            <p:ph type="title"/>
          </p:nvPr>
        </p:nvSpPr>
        <p:spPr/>
        <p:txBody>
          <a:bodyPr/>
          <a:lstStyle/>
          <a:p>
            <a:r>
              <a:rPr lang="en-US" altLang="zh-CN" dirty="0"/>
              <a:t>Enforcement mechanisms</a:t>
            </a:r>
            <a:endParaRPr lang="zh-CN" altLang="en-US" dirty="0"/>
          </a:p>
        </p:txBody>
      </p:sp>
      <p:sp>
        <p:nvSpPr>
          <p:cNvPr id="3" name="Content Placeholder 2">
            <a:extLst>
              <a:ext uri="{FF2B5EF4-FFF2-40B4-BE49-F238E27FC236}">
                <a16:creationId xmlns:a16="http://schemas.microsoft.com/office/drawing/2014/main" id="{D7A71A36-4EE1-4D9B-876B-EB1FF26EB7BE}"/>
              </a:ext>
            </a:extLst>
          </p:cNvPr>
          <p:cNvSpPr>
            <a:spLocks noGrp="1"/>
          </p:cNvSpPr>
          <p:nvPr>
            <p:ph idx="1"/>
          </p:nvPr>
        </p:nvSpPr>
        <p:spPr>
          <a:xfrm>
            <a:off x="251521" y="1981200"/>
            <a:ext cx="8359080" cy="4114800"/>
          </a:xfrm>
        </p:spPr>
        <p:txBody>
          <a:bodyPr/>
          <a:lstStyle/>
          <a:p>
            <a:r>
              <a:rPr lang="en-US" altLang="zh-CN" sz="2800" dirty="0">
                <a:solidFill>
                  <a:srgbClr val="C00000"/>
                </a:solidFill>
              </a:rPr>
              <a:t>Governments</a:t>
            </a:r>
            <a:r>
              <a:rPr lang="en-US" altLang="zh-CN" sz="2800" dirty="0"/>
              <a:t> have to ensure that intellectual property rights can </a:t>
            </a:r>
            <a:r>
              <a:rPr lang="en-US" altLang="zh-CN" sz="2800" dirty="0">
                <a:solidFill>
                  <a:srgbClr val="C00000"/>
                </a:solidFill>
              </a:rPr>
              <a:t>be enforced </a:t>
            </a:r>
            <a:r>
              <a:rPr lang="en-US" altLang="zh-CN" sz="2800" dirty="0"/>
              <a:t>to prevent or deter violations.</a:t>
            </a:r>
          </a:p>
          <a:p>
            <a:r>
              <a:rPr lang="en-US" altLang="zh-CN" sz="2800" dirty="0"/>
              <a:t> The TRIPS Agreement is the only international agreement that </a:t>
            </a:r>
            <a:r>
              <a:rPr lang="en-US" altLang="zh-CN" sz="2800" dirty="0">
                <a:solidFill>
                  <a:srgbClr val="C00000"/>
                </a:solidFill>
              </a:rPr>
              <a:t>describes intellectual property rights enforcement in detail</a:t>
            </a:r>
            <a:r>
              <a:rPr lang="en-US" altLang="zh-CN" sz="2800" dirty="0"/>
              <a:t>, including rules for obtaining evidence, provisional measures, injunctions, damages and other penalties. </a:t>
            </a:r>
            <a:endParaRPr lang="zh-CN" altLang="en-US" sz="2800" dirty="0"/>
          </a:p>
        </p:txBody>
      </p:sp>
    </p:spTree>
    <p:extLst>
      <p:ext uri="{BB962C8B-B14F-4D97-AF65-F5344CB8AC3E}">
        <p14:creationId xmlns:p14="http://schemas.microsoft.com/office/powerpoint/2010/main" val="252962469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FA5C0-F60D-4A45-AA00-9F08FEF0CD4B}"/>
              </a:ext>
            </a:extLst>
          </p:cNvPr>
          <p:cNvSpPr>
            <a:spLocks noGrp="1" noChangeArrowheads="1"/>
          </p:cNvSpPr>
          <p:nvPr>
            <p:ph type="title"/>
          </p:nvPr>
        </p:nvSpPr>
        <p:spPr>
          <a:xfrm>
            <a:off x="1259632" y="404664"/>
            <a:ext cx="8559436" cy="1125537"/>
          </a:xfrm>
        </p:spPr>
        <p:txBody>
          <a:bodyPr/>
          <a:lstStyle/>
          <a:p>
            <a:pPr eaLnBrk="1" hangingPunct="1"/>
            <a:r>
              <a:rPr lang="en-US" altLang="zh-CN" sz="3600" dirty="0"/>
              <a:t>3. Intellectual Property Transfer </a:t>
            </a:r>
            <a:br>
              <a:rPr lang="en-US" altLang="zh-CN" sz="3600" dirty="0"/>
            </a:br>
            <a:r>
              <a:rPr lang="en-US" altLang="zh-CN" sz="3600" dirty="0"/>
              <a:t>and Licensing</a:t>
            </a:r>
          </a:p>
        </p:txBody>
      </p:sp>
      <p:sp>
        <p:nvSpPr>
          <p:cNvPr id="49155" name="Rectangle 3">
            <a:extLst>
              <a:ext uri="{FF2B5EF4-FFF2-40B4-BE49-F238E27FC236}">
                <a16:creationId xmlns:a16="http://schemas.microsoft.com/office/drawing/2014/main" id="{F50DE6C4-F6CB-4E4E-95D5-193ADFDCBF9B}"/>
              </a:ext>
            </a:extLst>
          </p:cNvPr>
          <p:cNvSpPr>
            <a:spLocks noGrp="1" noChangeArrowheads="1"/>
          </p:cNvSpPr>
          <p:nvPr>
            <p:ph type="body" idx="1"/>
          </p:nvPr>
        </p:nvSpPr>
        <p:spPr/>
        <p:txBody>
          <a:bodyPr/>
          <a:lstStyle/>
          <a:p>
            <a:pPr marL="609600" indent="-609600" eaLnBrk="1" hangingPunct="1">
              <a:buFont typeface="Wingdings" panose="05000000000000000000" pitchFamily="2" charset="2"/>
              <a:buNone/>
            </a:pPr>
            <a:r>
              <a:rPr lang="en-US" altLang="zh-CN" sz="2400" dirty="0"/>
              <a:t>Five ways in which intellectual property are transferred from one country to another:</a:t>
            </a:r>
          </a:p>
          <a:p>
            <a:pPr marL="609600" indent="-609600" eaLnBrk="1" hangingPunct="1">
              <a:buFont typeface="Wingdings" panose="05000000000000000000" pitchFamily="2" charset="2"/>
              <a:buAutoNum type="arabicPeriod"/>
            </a:pPr>
            <a:r>
              <a:rPr lang="en-US" altLang="zh-CN" sz="2400" dirty="0"/>
              <a:t>The owner may work the property rights abroad</a:t>
            </a:r>
          </a:p>
          <a:p>
            <a:pPr marL="609600" indent="-609600" eaLnBrk="1" hangingPunct="1">
              <a:buFont typeface="Wingdings" panose="05000000000000000000" pitchFamily="2" charset="2"/>
              <a:buAutoNum type="arabicPeriod"/>
            </a:pPr>
            <a:r>
              <a:rPr lang="en-US" altLang="zh-CN" sz="2400" dirty="0"/>
              <a:t>The owner may transfer or assign the rights to another.</a:t>
            </a:r>
          </a:p>
          <a:p>
            <a:pPr marL="609600" indent="-609600" eaLnBrk="1" hangingPunct="1">
              <a:buFont typeface="Wingdings" panose="05000000000000000000" pitchFamily="2" charset="2"/>
              <a:buAutoNum type="arabicPeriod"/>
            </a:pPr>
            <a:r>
              <a:rPr lang="en-US" altLang="zh-CN" sz="2400" dirty="0"/>
              <a:t>The owner may license another to work them</a:t>
            </a:r>
          </a:p>
          <a:p>
            <a:pPr marL="609600" indent="-609600" eaLnBrk="1" hangingPunct="1">
              <a:buFont typeface="Wingdings" panose="05000000000000000000" pitchFamily="2" charset="2"/>
              <a:buAutoNum type="arabicPeriod"/>
            </a:pPr>
            <a:r>
              <a:rPr lang="en-US" altLang="zh-CN" sz="2400" dirty="0"/>
              <a:t>The owner may establish a franchise</a:t>
            </a:r>
          </a:p>
          <a:p>
            <a:pPr marL="609600" indent="-609600" eaLnBrk="1" hangingPunct="1">
              <a:buFont typeface="Wingdings" panose="05000000000000000000" pitchFamily="2" charset="2"/>
              <a:buAutoNum type="arabicPeriod"/>
            </a:pPr>
            <a:r>
              <a:rPr lang="en-US" altLang="zh-CN" sz="2400" dirty="0"/>
              <a:t>A government may grant a compulsory license so that a third party may exploit them.</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a:extLst>
              <a:ext uri="{FF2B5EF4-FFF2-40B4-BE49-F238E27FC236}">
                <a16:creationId xmlns:a16="http://schemas.microsoft.com/office/drawing/2014/main" id="{95F2EB8C-B636-43E1-88F5-664F6C0C19AC}"/>
              </a:ext>
            </a:extLst>
          </p:cNvPr>
          <p:cNvSpPr>
            <a:spLocks noGrp="1"/>
          </p:cNvSpPr>
          <p:nvPr>
            <p:ph idx="1"/>
          </p:nvPr>
        </p:nvSpPr>
        <p:spPr>
          <a:xfrm>
            <a:off x="755576" y="3276565"/>
            <a:ext cx="3694683" cy="3354765"/>
          </a:xfrm>
          <a:solidFill>
            <a:schemeClr val="accent6">
              <a:lumMod val="60000"/>
              <a:lumOff val="40000"/>
            </a:schemeClr>
          </a:solidFill>
        </p:spPr>
        <p:txBody>
          <a:bodyPr/>
          <a:lstStyle/>
          <a:p>
            <a:pPr marL="0" indent="0" eaLnBrk="1" hangingPunct="1">
              <a:buNone/>
            </a:pPr>
            <a:r>
              <a:rPr lang="en-US" altLang="zh-CN" dirty="0"/>
              <a:t>In home market, </a:t>
            </a:r>
            <a:r>
              <a:rPr lang="en-US" altLang="zh-CN" sz="2000" dirty="0"/>
              <a:t>Obsolete products in the home market lead to international licensing on other grounds as well. A company with both new and old products in its home market may wish to focus on the new ones over the declining fortunes of its older products.</a:t>
            </a:r>
          </a:p>
        </p:txBody>
      </p:sp>
      <p:sp>
        <p:nvSpPr>
          <p:cNvPr id="2" name="Rectangle 1">
            <a:extLst>
              <a:ext uri="{FF2B5EF4-FFF2-40B4-BE49-F238E27FC236}">
                <a16:creationId xmlns:a16="http://schemas.microsoft.com/office/drawing/2014/main" id="{F7D362C4-3C5C-4A20-8E61-592E43862A10}"/>
              </a:ext>
            </a:extLst>
          </p:cNvPr>
          <p:cNvSpPr/>
          <p:nvPr/>
        </p:nvSpPr>
        <p:spPr>
          <a:xfrm>
            <a:off x="5015803" y="3276565"/>
            <a:ext cx="3600401" cy="2431435"/>
          </a:xfrm>
          <a:prstGeom prst="rect">
            <a:avLst/>
          </a:prstGeom>
          <a:solidFill>
            <a:schemeClr val="accent5">
              <a:lumMod val="60000"/>
              <a:lumOff val="40000"/>
            </a:schemeClr>
          </a:solidFill>
        </p:spPr>
        <p:txBody>
          <a:bodyPr wrap="square">
            <a:spAutoFit/>
          </a:bodyPr>
          <a:lstStyle/>
          <a:p>
            <a:r>
              <a:rPr lang="en-US" altLang="zh-CN" sz="3200" dirty="0"/>
              <a:t>In foreign market, </a:t>
            </a:r>
          </a:p>
          <a:p>
            <a:r>
              <a:rPr lang="en-US" altLang="zh-CN" sz="2000" dirty="0"/>
              <a:t>The foreign market may have national laws restricting  imports of finished goods, and thus it can only be serviced where production takes place inside those borders.</a:t>
            </a:r>
          </a:p>
        </p:txBody>
      </p:sp>
      <p:sp>
        <p:nvSpPr>
          <p:cNvPr id="4" name="Rectangle 3">
            <a:extLst>
              <a:ext uri="{FF2B5EF4-FFF2-40B4-BE49-F238E27FC236}">
                <a16:creationId xmlns:a16="http://schemas.microsoft.com/office/drawing/2014/main" id="{BB597BB7-548D-48AE-8126-F089FC79338B}"/>
              </a:ext>
            </a:extLst>
          </p:cNvPr>
          <p:cNvSpPr/>
          <p:nvPr/>
        </p:nvSpPr>
        <p:spPr>
          <a:xfrm>
            <a:off x="899593" y="764704"/>
            <a:ext cx="7704856" cy="646331"/>
          </a:xfrm>
          <a:prstGeom prst="rect">
            <a:avLst/>
          </a:prstGeom>
        </p:spPr>
        <p:txBody>
          <a:bodyPr wrap="square">
            <a:spAutoFit/>
          </a:bodyPr>
          <a:lstStyle/>
          <a:p>
            <a:r>
              <a:rPr lang="en-US" altLang="zh-CN" sz="3600" dirty="0">
                <a:solidFill>
                  <a:schemeClr val="tx2"/>
                </a:solidFill>
                <a:latin typeface="+mj-lt"/>
                <a:ea typeface="+mj-ea"/>
                <a:cs typeface="+mj-cs"/>
              </a:rPr>
              <a:t>Business motivations for licensing </a:t>
            </a:r>
            <a:endParaRPr lang="zh-CN" altLang="en-US" sz="3600" dirty="0">
              <a:solidFill>
                <a:schemeClr val="tx2"/>
              </a:solidFill>
              <a:latin typeface="+mj-lt"/>
              <a:ea typeface="+mj-ea"/>
              <a:cs typeface="+mj-cs"/>
            </a:endParaRPr>
          </a:p>
        </p:txBody>
      </p:sp>
      <p:sp>
        <p:nvSpPr>
          <p:cNvPr id="6" name="Rectangle 5">
            <a:extLst>
              <a:ext uri="{FF2B5EF4-FFF2-40B4-BE49-F238E27FC236}">
                <a16:creationId xmlns:a16="http://schemas.microsoft.com/office/drawing/2014/main" id="{B504A4A4-41D8-40C4-B8D0-6297CA74E33F}"/>
              </a:ext>
            </a:extLst>
          </p:cNvPr>
          <p:cNvSpPr/>
          <p:nvPr/>
        </p:nvSpPr>
        <p:spPr>
          <a:xfrm>
            <a:off x="899593" y="1536036"/>
            <a:ext cx="71287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t>Read the textbooks and find points:</a:t>
            </a:r>
            <a:endParaRPr lang="zh-CN" altLang="en-US" sz="2000" dirty="0"/>
          </a:p>
        </p:txBody>
      </p:sp>
      <p:sp>
        <p:nvSpPr>
          <p:cNvPr id="7" name="Explosion: 14 Points 6">
            <a:extLst>
              <a:ext uri="{FF2B5EF4-FFF2-40B4-BE49-F238E27FC236}">
                <a16:creationId xmlns:a16="http://schemas.microsoft.com/office/drawing/2014/main" id="{63711B4F-6A50-4C21-B3EE-33A63D593397}"/>
              </a:ext>
            </a:extLst>
          </p:cNvPr>
          <p:cNvSpPr/>
          <p:nvPr/>
        </p:nvSpPr>
        <p:spPr>
          <a:xfrm>
            <a:off x="2749527" y="2186352"/>
            <a:ext cx="3888432" cy="1368152"/>
          </a:xfrm>
          <a:prstGeom prst="irregularSeal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800" dirty="0"/>
              <a:t>For example</a:t>
            </a:r>
            <a:endParaRPr lang="zh-CN" altLang="en-US" sz="28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CA5FDEC-EE1D-4AB4-B23B-623CC774AF5A}"/>
              </a:ext>
            </a:extLst>
          </p:cNvPr>
          <p:cNvSpPr>
            <a:spLocks noGrp="1" noChangeArrowheads="1"/>
          </p:cNvSpPr>
          <p:nvPr>
            <p:ph type="title"/>
          </p:nvPr>
        </p:nvSpPr>
        <p:spPr/>
        <p:txBody>
          <a:bodyPr/>
          <a:lstStyle/>
          <a:p>
            <a:pPr eaLnBrk="1" hangingPunct="1"/>
            <a:r>
              <a:rPr lang="en-US" altLang="zh-CN"/>
              <a:t>License(</a:t>
            </a:r>
            <a:r>
              <a:rPr lang="zh-CN" altLang="en-US"/>
              <a:t>许可</a:t>
            </a:r>
            <a:r>
              <a:rPr lang="en-US" altLang="zh-CN"/>
              <a:t>)</a:t>
            </a:r>
          </a:p>
        </p:txBody>
      </p:sp>
      <p:sp>
        <p:nvSpPr>
          <p:cNvPr id="51203" name="Rectangle 3">
            <a:extLst>
              <a:ext uri="{FF2B5EF4-FFF2-40B4-BE49-F238E27FC236}">
                <a16:creationId xmlns:a16="http://schemas.microsoft.com/office/drawing/2014/main" id="{4F0C9498-57E3-4E6C-8368-E55AD6175952}"/>
              </a:ext>
            </a:extLst>
          </p:cNvPr>
          <p:cNvSpPr>
            <a:spLocks noGrp="1" noChangeArrowheads="1"/>
          </p:cNvSpPr>
          <p:nvPr>
            <p:ph type="body" idx="1"/>
          </p:nvPr>
        </p:nvSpPr>
        <p:spPr>
          <a:xfrm>
            <a:off x="539750" y="1700213"/>
            <a:ext cx="8226425" cy="4924425"/>
          </a:xfrm>
        </p:spPr>
        <p:txBody>
          <a:bodyPr/>
          <a:lstStyle/>
          <a:p>
            <a:pPr eaLnBrk="1" hangingPunct="1">
              <a:lnSpc>
                <a:spcPct val="90000"/>
              </a:lnSpc>
            </a:pPr>
            <a:r>
              <a:rPr lang="en-US" altLang="zh-CN" dirty="0"/>
              <a:t>License: Authority that granted by the owner of intellectual property to another allowing the latter the right to use it in some limited way.</a:t>
            </a:r>
          </a:p>
          <a:p>
            <a:pPr eaLnBrk="1" hangingPunct="1">
              <a:lnSpc>
                <a:spcPct val="90000"/>
              </a:lnSpc>
            </a:pPr>
            <a:r>
              <a:rPr lang="en-US" altLang="zh-CN" dirty="0"/>
              <a:t>License agreement:</a:t>
            </a:r>
          </a:p>
          <a:p>
            <a:pPr eaLnBrk="1" hangingPunct="1">
              <a:lnSpc>
                <a:spcPct val="90000"/>
              </a:lnSpc>
              <a:buFont typeface="Wingdings" panose="05000000000000000000" pitchFamily="2" charset="2"/>
              <a:buChar char="Ø"/>
            </a:pPr>
            <a:r>
              <a:rPr lang="en-US" altLang="zh-CN" dirty="0"/>
              <a:t>License fee---a lump sum or royalties</a:t>
            </a:r>
          </a:p>
          <a:p>
            <a:pPr eaLnBrk="1" hangingPunct="1">
              <a:lnSpc>
                <a:spcPct val="90000"/>
              </a:lnSpc>
              <a:buFont typeface="Wingdings" panose="05000000000000000000" pitchFamily="2" charset="2"/>
              <a:buChar char="Ø"/>
            </a:pPr>
            <a:r>
              <a:rPr lang="en-US" altLang="zh-CN" dirty="0"/>
              <a:t>Types of licenses: “sole” license</a:t>
            </a:r>
          </a:p>
          <a:p>
            <a:pPr eaLnBrk="1" hangingPunct="1">
              <a:lnSpc>
                <a:spcPct val="90000"/>
              </a:lnSpc>
              <a:buFont typeface="Wingdings" panose="05000000000000000000" pitchFamily="2" charset="2"/>
              <a:buNone/>
            </a:pPr>
            <a:r>
              <a:rPr lang="en-US" altLang="zh-CN" dirty="0"/>
              <a:t>                                  “exclusive” license</a:t>
            </a:r>
          </a:p>
          <a:p>
            <a:pPr eaLnBrk="1" hangingPunct="1">
              <a:lnSpc>
                <a:spcPct val="90000"/>
              </a:lnSpc>
              <a:buFont typeface="Wingdings" panose="05000000000000000000" pitchFamily="2" charset="2"/>
              <a:buNone/>
            </a:pPr>
            <a:r>
              <a:rPr lang="en-US" altLang="zh-CN" dirty="0"/>
              <a:t>                                  “non-exclusive” license</a:t>
            </a:r>
            <a:endParaRPr lang="en-US" altLang="zh-CN" sz="2800" dirty="0"/>
          </a:p>
        </p:txBody>
      </p:sp>
      <p:pic>
        <p:nvPicPr>
          <p:cNvPr id="149523" name="Beethoven's Symphony No. 9 (Scherzo).wma">
            <a:hlinkClick r:id="" action="ppaction://media"/>
            <a:extLst>
              <a:ext uri="{FF2B5EF4-FFF2-40B4-BE49-F238E27FC236}">
                <a16:creationId xmlns:a16="http://schemas.microsoft.com/office/drawing/2014/main" id="{59BA9909-8C51-4DAE-8DF2-2BB8466958F3}"/>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756775" y="6381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495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49523"/>
                                        </p:tgtEl>
                                      </p:cBhvr>
                                    </p:cmd>
                                  </p:childTnLst>
                                </p:cTn>
                              </p:par>
                            </p:childTnLst>
                          </p:cTn>
                        </p:par>
                      </p:childTnLst>
                    </p:cTn>
                  </p:par>
                </p:childTnLst>
              </p:cTn>
              <p:nextCondLst>
                <p:cond evt="onClick" delay="0">
                  <p:tgtEl>
                    <p:spTgt spid="14952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95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7BE7320-89F0-48EF-BDF4-CC98C71626EB}"/>
              </a:ext>
            </a:extLst>
          </p:cNvPr>
          <p:cNvGraphicFramePr/>
          <p:nvPr>
            <p:extLst>
              <p:ext uri="{D42A27DB-BD31-4B8C-83A1-F6EECF244321}">
                <p14:modId xmlns:p14="http://schemas.microsoft.com/office/powerpoint/2010/main" val="1228976793"/>
              </p:ext>
            </p:extLst>
          </p:nvPr>
        </p:nvGraphicFramePr>
        <p:xfrm>
          <a:off x="971600" y="1412776"/>
          <a:ext cx="7877820" cy="5280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8DF082FC-9F7F-4415-857A-6AC7B7C1B80C}"/>
              </a:ext>
            </a:extLst>
          </p:cNvPr>
          <p:cNvSpPr/>
          <p:nvPr/>
        </p:nvSpPr>
        <p:spPr>
          <a:xfrm>
            <a:off x="943612" y="692696"/>
            <a:ext cx="4528315" cy="584775"/>
          </a:xfrm>
          <a:prstGeom prst="rect">
            <a:avLst/>
          </a:prstGeom>
        </p:spPr>
        <p:txBody>
          <a:bodyPr wrap="square">
            <a:spAutoFit/>
          </a:bodyPr>
          <a:lstStyle/>
          <a:p>
            <a:r>
              <a:rPr lang="en-US" altLang="zh-CN" sz="3200" dirty="0"/>
              <a:t>Main types of IP </a:t>
            </a:r>
            <a:endParaRPr lang="zh-CN" alt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a:extLst>
              <a:ext uri="{FF2B5EF4-FFF2-40B4-BE49-F238E27FC236}">
                <a16:creationId xmlns:a16="http://schemas.microsoft.com/office/drawing/2014/main" id="{CC8D4B26-DCE2-49AF-B7A1-AFE8ABCDBC54}"/>
              </a:ext>
            </a:extLst>
          </p:cNvPr>
          <p:cNvSpPr>
            <a:spLocks noGrp="1"/>
          </p:cNvSpPr>
          <p:nvPr>
            <p:ph type="title"/>
          </p:nvPr>
        </p:nvSpPr>
        <p:spPr>
          <a:xfrm>
            <a:off x="931863" y="96838"/>
            <a:ext cx="8212137" cy="1412875"/>
          </a:xfrm>
        </p:spPr>
        <p:txBody>
          <a:bodyPr>
            <a:normAutofit/>
          </a:bodyPr>
          <a:lstStyle/>
          <a:p>
            <a:pPr eaLnBrk="1" fontAlgn="auto" hangingPunct="1">
              <a:spcAft>
                <a:spcPts val="0"/>
              </a:spcAft>
              <a:defRPr/>
            </a:pPr>
            <a:r>
              <a:rPr lang="en-US" altLang="zh-CN" sz="4000" dirty="0">
                <a:solidFill>
                  <a:srgbClr val="00B050"/>
                </a:solidFill>
              </a:rPr>
              <a:t>Anatomy of a Licensing Agreement</a:t>
            </a:r>
            <a:endParaRPr lang="zh-CN" altLang="en-US" sz="4000" dirty="0">
              <a:solidFill>
                <a:srgbClr val="00B050"/>
              </a:solidFill>
            </a:endParaRPr>
          </a:p>
        </p:txBody>
      </p:sp>
      <p:sp>
        <p:nvSpPr>
          <p:cNvPr id="21507" name="内容占位符 2">
            <a:extLst>
              <a:ext uri="{FF2B5EF4-FFF2-40B4-BE49-F238E27FC236}">
                <a16:creationId xmlns:a16="http://schemas.microsoft.com/office/drawing/2014/main" id="{B16BB06F-F2F9-4356-AC52-C2D2EF8E2AEC}"/>
              </a:ext>
            </a:extLst>
          </p:cNvPr>
          <p:cNvSpPr>
            <a:spLocks noGrp="1"/>
          </p:cNvSpPr>
          <p:nvPr>
            <p:ph idx="1"/>
          </p:nvPr>
        </p:nvSpPr>
        <p:spPr>
          <a:xfrm>
            <a:off x="755576" y="1844824"/>
            <a:ext cx="3478659" cy="4114800"/>
          </a:xfrm>
        </p:spPr>
        <p:txBody>
          <a:bodyPr/>
          <a:lstStyle/>
          <a:p>
            <a:pPr eaLnBrk="1" hangingPunct="1"/>
            <a:r>
              <a:rPr lang="en-US" altLang="zh-CN" sz="2000" dirty="0"/>
              <a:t>Parties</a:t>
            </a:r>
          </a:p>
          <a:p>
            <a:pPr eaLnBrk="1" hangingPunct="1"/>
            <a:r>
              <a:rPr lang="en-US" altLang="zh-CN" sz="2000" dirty="0"/>
              <a:t>Recitals</a:t>
            </a:r>
          </a:p>
          <a:p>
            <a:pPr eaLnBrk="1" hangingPunct="1"/>
            <a:r>
              <a:rPr lang="en-US" altLang="zh-CN" sz="2000" dirty="0"/>
              <a:t>Definitions</a:t>
            </a:r>
          </a:p>
          <a:p>
            <a:pPr eaLnBrk="1" hangingPunct="1"/>
            <a:r>
              <a:rPr lang="en-US" altLang="zh-CN" sz="2000" dirty="0"/>
              <a:t>Date</a:t>
            </a:r>
          </a:p>
          <a:p>
            <a:pPr eaLnBrk="1" hangingPunct="1"/>
            <a:r>
              <a:rPr lang="en-US" altLang="zh-CN" sz="2000" dirty="0"/>
              <a:t>Grant</a:t>
            </a:r>
          </a:p>
          <a:p>
            <a:pPr eaLnBrk="1" hangingPunct="1"/>
            <a:r>
              <a:rPr lang="en-US" altLang="zh-CN" sz="2000" dirty="0"/>
              <a:t>Acknowledgment of title</a:t>
            </a:r>
          </a:p>
          <a:p>
            <a:pPr eaLnBrk="1" hangingPunct="1"/>
            <a:r>
              <a:rPr lang="en-US" altLang="zh-CN" sz="2000" dirty="0"/>
              <a:t>Territory</a:t>
            </a:r>
          </a:p>
          <a:p>
            <a:pPr eaLnBrk="1" hangingPunct="1"/>
            <a:r>
              <a:rPr lang="en-US" altLang="zh-CN" sz="2000" dirty="0"/>
              <a:t>Restrictions, if any, to the above.</a:t>
            </a:r>
          </a:p>
          <a:p>
            <a:pPr eaLnBrk="1" hangingPunct="1"/>
            <a:r>
              <a:rPr lang="en-US" altLang="zh-CN" sz="2000" dirty="0"/>
              <a:t>Exclusivity</a:t>
            </a:r>
          </a:p>
          <a:p>
            <a:pPr eaLnBrk="1" hangingPunct="1"/>
            <a:r>
              <a:rPr lang="en-US" altLang="zh-CN" sz="2000" dirty="0"/>
              <a:t>Term</a:t>
            </a:r>
          </a:p>
          <a:p>
            <a:pPr eaLnBrk="1" hangingPunct="1"/>
            <a:r>
              <a:rPr lang="en-US" altLang="zh-CN" sz="2000" dirty="0"/>
              <a:t>Most-favored treatment</a:t>
            </a:r>
          </a:p>
          <a:p>
            <a:pPr eaLnBrk="1" hangingPunct="1"/>
            <a:r>
              <a:rPr lang="en-US" altLang="zh-CN" sz="2000" dirty="0"/>
              <a:t>Renewal</a:t>
            </a:r>
          </a:p>
          <a:p>
            <a:pPr eaLnBrk="1" hangingPunct="1"/>
            <a:endParaRPr lang="en-US" altLang="zh-CN" sz="2400" dirty="0"/>
          </a:p>
        </p:txBody>
      </p:sp>
      <p:sp>
        <p:nvSpPr>
          <p:cNvPr id="2" name="Rectangle 1">
            <a:extLst>
              <a:ext uri="{FF2B5EF4-FFF2-40B4-BE49-F238E27FC236}">
                <a16:creationId xmlns:a16="http://schemas.microsoft.com/office/drawing/2014/main" id="{79969B4D-1B53-4304-8A9F-9FBEC56513AB}"/>
              </a:ext>
            </a:extLst>
          </p:cNvPr>
          <p:cNvSpPr/>
          <p:nvPr/>
        </p:nvSpPr>
        <p:spPr>
          <a:xfrm>
            <a:off x="4572000" y="1770367"/>
            <a:ext cx="4293050" cy="5213735"/>
          </a:xfrm>
          <a:prstGeom prst="rect">
            <a:avLst/>
          </a:prstGeom>
        </p:spPr>
        <p:txBody>
          <a:bodyPr wrap="square">
            <a:spAutoFit/>
          </a:bodyPr>
          <a:lstStyle/>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Diligence</a:t>
            </a:r>
          </a:p>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Royalties and payments</a:t>
            </a:r>
          </a:p>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Accounts and inspection</a:t>
            </a:r>
          </a:p>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Information sharing</a:t>
            </a:r>
          </a:p>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Technical assistance</a:t>
            </a:r>
          </a:p>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Confidentiality</a:t>
            </a:r>
          </a:p>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Rights to sublicense/ assignment/ improvements</a:t>
            </a:r>
          </a:p>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Defense of the licensed property</a:t>
            </a:r>
          </a:p>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Termination</a:t>
            </a:r>
          </a:p>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Choice of law </a:t>
            </a:r>
          </a:p>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Arbitration</a:t>
            </a:r>
          </a:p>
          <a:p>
            <a:pPr marL="447675" indent="-447675" eaLnBrk="1" hangingPunct="1">
              <a:spcBef>
                <a:spcPct val="20000"/>
              </a:spcBef>
              <a:buClr>
                <a:schemeClr val="accent1"/>
              </a:buClr>
              <a:buSzPct val="70000"/>
              <a:buFont typeface="Wingdings" panose="05000000000000000000" pitchFamily="2" charset="2"/>
              <a:buChar char="n"/>
            </a:pPr>
            <a:r>
              <a:rPr lang="en-US" altLang="zh-CN" sz="2000" dirty="0">
                <a:latin typeface="+mn-lt"/>
                <a:ea typeface="+mn-ea"/>
              </a:rPr>
              <a:t>Force majeure</a:t>
            </a:r>
          </a:p>
          <a:p>
            <a:pPr marL="447675" indent="-447675" eaLnBrk="1" hangingPunct="1">
              <a:spcBef>
                <a:spcPct val="20000"/>
              </a:spcBef>
              <a:buClr>
                <a:schemeClr val="accent1"/>
              </a:buClr>
              <a:buSzPct val="70000"/>
              <a:buFont typeface="Wingdings" panose="05000000000000000000" pitchFamily="2" charset="2"/>
              <a:buChar char="n"/>
            </a:pPr>
            <a:endParaRPr lang="en-US" altLang="zh-CN" sz="2400" dirty="0">
              <a:latin typeface="+mn-lt"/>
              <a:ea typeface="+mn-ea"/>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2296038-DAC7-47CF-A5BE-590595C12ABD}"/>
              </a:ext>
            </a:extLst>
          </p:cNvPr>
          <p:cNvSpPr>
            <a:spLocks noGrp="1" noChangeArrowheads="1"/>
          </p:cNvSpPr>
          <p:nvPr>
            <p:ph type="title"/>
          </p:nvPr>
        </p:nvSpPr>
        <p:spPr/>
        <p:txBody>
          <a:bodyPr/>
          <a:lstStyle/>
          <a:p>
            <a:pPr eaLnBrk="1" hangingPunct="1"/>
            <a:r>
              <a:rPr lang="en-US" altLang="zh-CN" dirty="0"/>
              <a:t>4. International Franchising </a:t>
            </a:r>
          </a:p>
        </p:txBody>
      </p:sp>
      <p:sp>
        <p:nvSpPr>
          <p:cNvPr id="53251" name="Rectangle 3">
            <a:extLst>
              <a:ext uri="{FF2B5EF4-FFF2-40B4-BE49-F238E27FC236}">
                <a16:creationId xmlns:a16="http://schemas.microsoft.com/office/drawing/2014/main" id="{C64F2D98-1B6D-4852-938A-F19C3D4E4822}"/>
              </a:ext>
            </a:extLst>
          </p:cNvPr>
          <p:cNvSpPr>
            <a:spLocks noGrp="1" noChangeArrowheads="1"/>
          </p:cNvSpPr>
          <p:nvPr>
            <p:ph type="body" idx="1"/>
          </p:nvPr>
        </p:nvSpPr>
        <p:spPr/>
        <p:txBody>
          <a:bodyPr/>
          <a:lstStyle/>
          <a:p>
            <a:pPr eaLnBrk="1" hangingPunct="1"/>
            <a:r>
              <a:rPr lang="en-US" altLang="zh-CN" dirty="0"/>
              <a:t>Definition: Special license that requires the franchisee to work the licensed property under the supervision and control of the franchisor.</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0F273877-0E1E-447F-9ED0-E3AE32FCF780}"/>
              </a:ext>
            </a:extLst>
          </p:cNvPr>
          <p:cNvSpPr>
            <a:spLocks noGrp="1" noChangeArrowheads="1"/>
          </p:cNvSpPr>
          <p:nvPr>
            <p:ph type="title"/>
          </p:nvPr>
        </p:nvSpPr>
        <p:spPr/>
        <p:txBody>
          <a:bodyPr/>
          <a:lstStyle/>
          <a:p>
            <a:pPr algn="ctr" eaLnBrk="1" hangingPunct="1">
              <a:buFont typeface="Wingdings" panose="05000000000000000000" pitchFamily="2" charset="2"/>
              <a:buNone/>
            </a:pPr>
            <a:r>
              <a:rPr lang="en-US" altLang="zh-CN" sz="3200" dirty="0"/>
              <a:t>The difference</a:t>
            </a:r>
            <a:br>
              <a:rPr lang="en-US" altLang="zh-CN" sz="3200" dirty="0"/>
            </a:br>
            <a:r>
              <a:rPr lang="en-US" altLang="zh-CN" sz="3200" dirty="0"/>
              <a:t> between </a:t>
            </a:r>
            <a:r>
              <a:rPr lang="en-US" altLang="zh-CN" sz="3200" i="1" dirty="0"/>
              <a:t>License</a:t>
            </a:r>
            <a:r>
              <a:rPr lang="en-US" altLang="zh-CN" sz="3200" dirty="0"/>
              <a:t> and </a:t>
            </a:r>
            <a:r>
              <a:rPr lang="en-US" altLang="zh-CN" sz="3200" i="1" dirty="0"/>
              <a:t>Franchise</a:t>
            </a:r>
          </a:p>
        </p:txBody>
      </p:sp>
      <p:sp>
        <p:nvSpPr>
          <p:cNvPr id="55299" name="Rectangle 5">
            <a:extLst>
              <a:ext uri="{FF2B5EF4-FFF2-40B4-BE49-F238E27FC236}">
                <a16:creationId xmlns:a16="http://schemas.microsoft.com/office/drawing/2014/main" id="{BE86C3F3-B293-44D9-93EE-287241336030}"/>
              </a:ext>
            </a:extLst>
          </p:cNvPr>
          <p:cNvSpPr>
            <a:spLocks noGrp="1" noChangeArrowheads="1"/>
          </p:cNvSpPr>
          <p:nvPr>
            <p:ph type="body" sz="half" idx="1"/>
          </p:nvPr>
        </p:nvSpPr>
        <p:spPr>
          <a:xfrm>
            <a:off x="250825" y="1700213"/>
            <a:ext cx="4452938" cy="4824412"/>
          </a:xfrm>
        </p:spPr>
        <p:txBody>
          <a:bodyPr/>
          <a:lstStyle/>
          <a:p>
            <a:pPr marL="533400" indent="-533400" eaLnBrk="1" hangingPunct="1"/>
            <a:r>
              <a:rPr lang="en-US" altLang="zh-CN" sz="2400"/>
              <a:t>A license allows a licensee to use a property for the licensee’s own purpose:</a:t>
            </a:r>
          </a:p>
          <a:p>
            <a:pPr marL="533400" indent="-533400" eaLnBrk="1" hangingPunct="1">
              <a:buFont typeface="Wingdings" panose="05000000000000000000" pitchFamily="2" charset="2"/>
              <a:buChar char="ü"/>
            </a:pPr>
            <a:r>
              <a:rPr lang="en-US" altLang="zh-CN" sz="2400"/>
              <a:t>The licensee may use the property as a component in its own products, </a:t>
            </a:r>
          </a:p>
          <a:p>
            <a:pPr marL="533400" indent="-533400" eaLnBrk="1" hangingPunct="1">
              <a:buFont typeface="Wingdings" panose="05000000000000000000" pitchFamily="2" charset="2"/>
              <a:buChar char="ü"/>
            </a:pPr>
            <a:r>
              <a:rPr lang="en-US" altLang="zh-CN" sz="2400"/>
              <a:t>It may sell the property or the products derived from it under the licensor’s name or under its own name.</a:t>
            </a:r>
          </a:p>
          <a:p>
            <a:pPr marL="533400" indent="-533400" eaLnBrk="1" hangingPunct="1">
              <a:buFont typeface="Wingdings" panose="05000000000000000000" pitchFamily="2" charset="2"/>
              <a:buNone/>
            </a:pPr>
            <a:endParaRPr lang="en-US" altLang="zh-CN" sz="2400"/>
          </a:p>
          <a:p>
            <a:pPr marL="533400" indent="-533400" eaLnBrk="1" hangingPunct="1">
              <a:buFont typeface="Wingdings" panose="05000000000000000000" pitchFamily="2" charset="2"/>
              <a:buChar char="l"/>
            </a:pPr>
            <a:endParaRPr lang="en-US" altLang="zh-CN" sz="2400"/>
          </a:p>
        </p:txBody>
      </p:sp>
      <p:sp>
        <p:nvSpPr>
          <p:cNvPr id="55300" name="Rectangle 6">
            <a:extLst>
              <a:ext uri="{FF2B5EF4-FFF2-40B4-BE49-F238E27FC236}">
                <a16:creationId xmlns:a16="http://schemas.microsoft.com/office/drawing/2014/main" id="{EF404FC9-6379-4453-A6D4-C3954E6044EB}"/>
              </a:ext>
            </a:extLst>
          </p:cNvPr>
          <p:cNvSpPr>
            <a:spLocks noGrp="1" noChangeArrowheads="1"/>
          </p:cNvSpPr>
          <p:nvPr>
            <p:ph type="body" sz="half" idx="2"/>
          </p:nvPr>
        </p:nvSpPr>
        <p:spPr>
          <a:xfrm>
            <a:off x="4716463" y="1658938"/>
            <a:ext cx="4248150" cy="4895850"/>
          </a:xfrm>
        </p:spPr>
        <p:txBody>
          <a:bodyPr/>
          <a:lstStyle/>
          <a:p>
            <a:pPr marL="457200" indent="-457200" eaLnBrk="1" hangingPunct="1"/>
            <a:r>
              <a:rPr lang="en-US" altLang="zh-CN" sz="2400"/>
              <a:t>A franchisee has more limited rights. </a:t>
            </a:r>
          </a:p>
          <a:p>
            <a:pPr marL="457200" indent="-457200" eaLnBrk="1" hangingPunct="1"/>
            <a:r>
              <a:rPr lang="en-US" altLang="zh-CN" sz="2400"/>
              <a:t>The </a:t>
            </a:r>
            <a:r>
              <a:rPr lang="en-US" altLang="zh-CN" sz="2400" u="sng"/>
              <a:t>key difference</a:t>
            </a:r>
            <a:r>
              <a:rPr lang="en-US" altLang="zh-CN" sz="2400"/>
              <a:t> is that a franchisee is regarded as a unit or element of the franchisor’s business.</a:t>
            </a:r>
          </a:p>
          <a:p>
            <a:pPr marL="457200" indent="-457200" eaLnBrk="1" hangingPunct="1"/>
            <a:r>
              <a:rPr lang="en-US" altLang="zh-CN" sz="2400"/>
              <a:t>Its three types:</a:t>
            </a:r>
          </a:p>
          <a:p>
            <a:pPr marL="457200" indent="-457200" eaLnBrk="1" hangingPunct="1">
              <a:buFont typeface="Wingdings" panose="05000000000000000000" pitchFamily="2" charset="2"/>
              <a:buAutoNum type="arabicPeriod"/>
            </a:pPr>
            <a:r>
              <a:rPr lang="en-US" altLang="zh-CN" sz="2400"/>
              <a:t>Distributorship</a:t>
            </a:r>
          </a:p>
          <a:p>
            <a:pPr marL="457200" indent="-457200" eaLnBrk="1" hangingPunct="1">
              <a:buFont typeface="Wingdings" panose="05000000000000000000" pitchFamily="2" charset="2"/>
              <a:buAutoNum type="arabicPeriod"/>
            </a:pPr>
            <a:r>
              <a:rPr lang="en-US" altLang="zh-CN" sz="2400"/>
              <a:t>Chain-style business</a:t>
            </a:r>
          </a:p>
          <a:p>
            <a:pPr marL="457200" indent="-457200" eaLnBrk="1" hangingPunct="1">
              <a:buFont typeface="Wingdings" panose="05000000000000000000" pitchFamily="2" charset="2"/>
              <a:buAutoNum type="arabicPeriod"/>
            </a:pPr>
            <a:r>
              <a:rPr lang="en-US" altLang="zh-CN" sz="2400"/>
              <a:t>Manufacturing or processing plant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D3928EF-FEC0-4D83-A300-AB402CC640A9}"/>
              </a:ext>
            </a:extLst>
          </p:cNvPr>
          <p:cNvSpPr>
            <a:spLocks noGrp="1" noChangeArrowheads="1"/>
          </p:cNvSpPr>
          <p:nvPr>
            <p:ph type="title"/>
          </p:nvPr>
        </p:nvSpPr>
        <p:spPr/>
        <p:txBody>
          <a:bodyPr/>
          <a:lstStyle/>
          <a:p>
            <a:pPr eaLnBrk="1" hangingPunct="1"/>
            <a:endParaRPr lang="zh-CN" altLang="zh-CN"/>
          </a:p>
        </p:txBody>
      </p:sp>
      <p:sp>
        <p:nvSpPr>
          <p:cNvPr id="57347" name="Rectangle 3">
            <a:extLst>
              <a:ext uri="{FF2B5EF4-FFF2-40B4-BE49-F238E27FC236}">
                <a16:creationId xmlns:a16="http://schemas.microsoft.com/office/drawing/2014/main" id="{68551DB4-881C-4C3E-B546-7C3FB87CC1F6}"/>
              </a:ext>
            </a:extLst>
          </p:cNvPr>
          <p:cNvSpPr>
            <a:spLocks noGrp="1" noChangeArrowheads="1"/>
          </p:cNvSpPr>
          <p:nvPr>
            <p:ph type="body" idx="1"/>
          </p:nvPr>
        </p:nvSpPr>
        <p:spPr/>
        <p:txBody>
          <a:bodyPr/>
          <a:lstStyle/>
          <a:p>
            <a:pPr marL="609600" indent="-609600" eaLnBrk="1" hangingPunct="1">
              <a:buFont typeface="Wingdings" panose="05000000000000000000" pitchFamily="2" charset="2"/>
              <a:buAutoNum type="arabicPeriod"/>
            </a:pPr>
            <a:r>
              <a:rPr lang="en-US" altLang="zh-CN"/>
              <a:t>Distributorship (the automobile dealer)</a:t>
            </a:r>
          </a:p>
          <a:p>
            <a:pPr marL="609600" indent="-609600" eaLnBrk="1" hangingPunct="1">
              <a:buFont typeface="Wingdings" panose="05000000000000000000" pitchFamily="2" charset="2"/>
              <a:buAutoNum type="arabicPeriod"/>
            </a:pPr>
            <a:r>
              <a:rPr lang="en-US" altLang="zh-CN"/>
              <a:t>Chain-style business (Mcdonald’s KFC)</a:t>
            </a:r>
          </a:p>
          <a:p>
            <a:pPr marL="609600" indent="-609600" eaLnBrk="1" hangingPunct="1">
              <a:buFont typeface="Wingdings" panose="05000000000000000000" pitchFamily="2" charset="2"/>
              <a:buAutoNum type="arabicPeriod"/>
            </a:pPr>
            <a:r>
              <a:rPr lang="en-US" altLang="zh-CN"/>
              <a:t>Manufacturing or processing plant</a:t>
            </a:r>
          </a:p>
          <a:p>
            <a:pPr marL="609600" indent="-609600" eaLnBrk="1" hangingPunct="1">
              <a:buFont typeface="Wingdings" panose="05000000000000000000" pitchFamily="2" charset="2"/>
              <a:buNone/>
            </a:pPr>
            <a:r>
              <a:rPr lang="en-US" altLang="zh-CN"/>
              <a:t>     (Coco-cola)</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6FF9-C0EF-464D-B7B0-A43903F1E471}"/>
              </a:ext>
            </a:extLst>
          </p:cNvPr>
          <p:cNvSpPr>
            <a:spLocks noGrp="1"/>
          </p:cNvSpPr>
          <p:nvPr>
            <p:ph type="title"/>
          </p:nvPr>
        </p:nvSpPr>
        <p:spPr/>
        <p:txBody>
          <a:bodyPr/>
          <a:lstStyle/>
          <a:p>
            <a:r>
              <a:rPr lang="en-US" altLang="zh-CN" dirty="0"/>
              <a:t>Chinese laws on Licensing and franchising</a:t>
            </a:r>
            <a:endParaRPr lang="zh-CN" altLang="en-US" dirty="0"/>
          </a:p>
        </p:txBody>
      </p:sp>
      <p:sp>
        <p:nvSpPr>
          <p:cNvPr id="3" name="Content Placeholder 2">
            <a:extLst>
              <a:ext uri="{FF2B5EF4-FFF2-40B4-BE49-F238E27FC236}">
                <a16:creationId xmlns:a16="http://schemas.microsoft.com/office/drawing/2014/main" id="{F724AC33-F020-4910-8831-C7DD519179AA}"/>
              </a:ext>
            </a:extLst>
          </p:cNvPr>
          <p:cNvSpPr>
            <a:spLocks noGrp="1"/>
          </p:cNvSpPr>
          <p:nvPr>
            <p:ph idx="1"/>
          </p:nvPr>
        </p:nvSpPr>
        <p:spPr/>
        <p:txBody>
          <a:bodyPr/>
          <a:lstStyle/>
          <a:p>
            <a:r>
              <a:rPr lang="en-US" altLang="zh-CN" i="1" dirty="0"/>
              <a:t> The Regulations on Technology Import and Export Administration </a:t>
            </a:r>
          </a:p>
          <a:p>
            <a:pPr marL="0" indent="0">
              <a:buNone/>
            </a:pPr>
            <a:r>
              <a:rPr lang="en-US" altLang="zh-CN" dirty="0"/>
              <a:t>《</a:t>
            </a:r>
            <a:r>
              <a:rPr lang="zh-CN" altLang="en-US" dirty="0"/>
              <a:t>中国技术进出口管理条例</a:t>
            </a:r>
            <a:r>
              <a:rPr lang="en-US" altLang="zh-CN" dirty="0"/>
              <a:t>》</a:t>
            </a:r>
          </a:p>
          <a:p>
            <a:r>
              <a:rPr lang="en-US" altLang="zh-CN" dirty="0"/>
              <a:t> </a:t>
            </a:r>
            <a:r>
              <a:rPr lang="en-US" altLang="zh-CN" i="1" dirty="0"/>
              <a:t>Regulations on the Administration of Commercial Franchise</a:t>
            </a:r>
          </a:p>
          <a:p>
            <a:pPr marL="0" indent="0">
              <a:buNone/>
            </a:pPr>
            <a:r>
              <a:rPr lang="en-US" altLang="zh-CN" i="1" dirty="0"/>
              <a:t>   </a:t>
            </a:r>
            <a:r>
              <a:rPr lang="en-US" altLang="zh-CN" dirty="0"/>
              <a:t>《</a:t>
            </a:r>
            <a:r>
              <a:rPr lang="zh-CN" altLang="en-US" dirty="0"/>
              <a:t>商业特许经营管理条例</a:t>
            </a:r>
            <a:r>
              <a:rPr lang="en-US" altLang="zh-CN" dirty="0"/>
              <a:t>》</a:t>
            </a:r>
          </a:p>
          <a:p>
            <a:pPr marL="0" indent="0">
              <a:buNone/>
            </a:pPr>
            <a:endParaRPr lang="zh-CN" altLang="en-US" dirty="0"/>
          </a:p>
        </p:txBody>
      </p:sp>
    </p:spTree>
    <p:extLst>
      <p:ext uri="{BB962C8B-B14F-4D97-AF65-F5344CB8AC3E}">
        <p14:creationId xmlns:p14="http://schemas.microsoft.com/office/powerpoint/2010/main" val="12260096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C08915A-167F-471B-A4C1-1FE433EA9CA9}"/>
              </a:ext>
            </a:extLst>
          </p:cNvPr>
          <p:cNvSpPr>
            <a:spLocks noGrp="1" noChangeArrowheads="1"/>
          </p:cNvSpPr>
          <p:nvPr>
            <p:ph type="title"/>
          </p:nvPr>
        </p:nvSpPr>
        <p:spPr/>
        <p:txBody>
          <a:bodyPr/>
          <a:lstStyle/>
          <a:p>
            <a:pPr eaLnBrk="1" hangingPunct="1"/>
            <a:r>
              <a:rPr lang="en-US" altLang="zh-CN" dirty="0"/>
              <a:t>Main types of IP </a:t>
            </a:r>
          </a:p>
        </p:txBody>
      </p:sp>
      <p:sp>
        <p:nvSpPr>
          <p:cNvPr id="12291" name="Rectangle 3">
            <a:extLst>
              <a:ext uri="{FF2B5EF4-FFF2-40B4-BE49-F238E27FC236}">
                <a16:creationId xmlns:a16="http://schemas.microsoft.com/office/drawing/2014/main" id="{033B6C29-CB39-4BD7-817E-328DB3363E03}"/>
              </a:ext>
            </a:extLst>
          </p:cNvPr>
          <p:cNvSpPr>
            <a:spLocks noGrp="1" noChangeArrowheads="1"/>
          </p:cNvSpPr>
          <p:nvPr>
            <p:ph type="body" idx="1"/>
          </p:nvPr>
        </p:nvSpPr>
        <p:spPr/>
        <p:txBody>
          <a:bodyPr/>
          <a:lstStyle/>
          <a:p>
            <a:pPr eaLnBrk="1" hangingPunct="1">
              <a:lnSpc>
                <a:spcPct val="80000"/>
              </a:lnSpc>
            </a:pPr>
            <a:r>
              <a:rPr lang="en-US" altLang="zh-CN" sz="2400" dirty="0">
                <a:hlinkClick r:id="rId3"/>
              </a:rPr>
              <a:t>patents</a:t>
            </a:r>
            <a:r>
              <a:rPr lang="en-US" altLang="zh-CN" sz="2400" dirty="0"/>
              <a:t> for inventions - new and improved products and processes that are capable of industrial application</a:t>
            </a:r>
            <a:br>
              <a:rPr lang="en-US" altLang="zh-CN" sz="2400" dirty="0"/>
            </a:br>
            <a:br>
              <a:rPr lang="en-US" altLang="zh-CN" sz="2400" dirty="0"/>
            </a:br>
            <a:endParaRPr lang="en-US" altLang="zh-CN" sz="2400" dirty="0"/>
          </a:p>
          <a:p>
            <a:pPr eaLnBrk="1" hangingPunct="1">
              <a:lnSpc>
                <a:spcPct val="80000"/>
              </a:lnSpc>
            </a:pPr>
            <a:r>
              <a:rPr lang="en-US" altLang="zh-CN" sz="2400" dirty="0">
                <a:hlinkClick r:id="rId4"/>
              </a:rPr>
              <a:t>trade marks</a:t>
            </a:r>
            <a:r>
              <a:rPr lang="en-US" altLang="zh-CN" sz="2400" dirty="0"/>
              <a:t> for brand identity - of goods and services allowing distinctions to be made between different traders</a:t>
            </a:r>
            <a:br>
              <a:rPr lang="en-US" altLang="zh-CN" sz="2400" dirty="0"/>
            </a:br>
            <a:br>
              <a:rPr lang="en-US" altLang="zh-CN" sz="2400" dirty="0"/>
            </a:br>
            <a:endParaRPr lang="en-US" altLang="zh-CN" sz="2400" dirty="0"/>
          </a:p>
          <a:p>
            <a:pPr eaLnBrk="1" hangingPunct="1">
              <a:lnSpc>
                <a:spcPct val="80000"/>
              </a:lnSpc>
            </a:pPr>
            <a:r>
              <a:rPr lang="en-US" altLang="zh-CN" sz="2400" dirty="0">
                <a:hlinkClick r:id="rId5"/>
              </a:rPr>
              <a:t>copyright</a:t>
            </a:r>
            <a:r>
              <a:rPr lang="en-US" altLang="zh-CN" sz="2400" dirty="0"/>
              <a:t> for material - literary and artistic material, music, films, sound recordings and broadcasts, including software and multimedia </a:t>
            </a:r>
          </a:p>
          <a:p>
            <a:pPr eaLnBrk="1" hangingPunct="1">
              <a:lnSpc>
                <a:spcPct val="80000"/>
              </a:lnSpc>
              <a:buFont typeface="Wingdings" panose="05000000000000000000" pitchFamily="2" charset="2"/>
              <a:buNone/>
            </a:pPr>
            <a:endParaRPr lang="en-US" altLang="zh-CN" sz="2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20CD-4670-4551-853F-54ABA0E0AF1B}"/>
              </a:ext>
            </a:extLst>
          </p:cNvPr>
          <p:cNvSpPr>
            <a:spLocks noGrp="1"/>
          </p:cNvSpPr>
          <p:nvPr>
            <p:ph type="title"/>
          </p:nvPr>
        </p:nvSpPr>
        <p:spPr/>
        <p:txBody>
          <a:bodyPr/>
          <a:lstStyle/>
          <a:p>
            <a:r>
              <a:rPr lang="en-US" altLang="zh-CN" dirty="0"/>
              <a:t>1.1 Copyright</a:t>
            </a:r>
            <a:endParaRPr lang="zh-CN" altLang="en-US" dirty="0"/>
          </a:p>
        </p:txBody>
      </p:sp>
      <p:sp>
        <p:nvSpPr>
          <p:cNvPr id="3" name="Content Placeholder 2">
            <a:extLst>
              <a:ext uri="{FF2B5EF4-FFF2-40B4-BE49-F238E27FC236}">
                <a16:creationId xmlns:a16="http://schemas.microsoft.com/office/drawing/2014/main" id="{124D9AFC-7A61-44C7-AD27-552B4404BC60}"/>
              </a:ext>
            </a:extLst>
          </p:cNvPr>
          <p:cNvSpPr>
            <a:spLocks noGrp="1"/>
          </p:cNvSpPr>
          <p:nvPr>
            <p:ph idx="1"/>
          </p:nvPr>
        </p:nvSpPr>
        <p:spPr>
          <a:xfrm>
            <a:off x="323529" y="1988840"/>
            <a:ext cx="8287072" cy="4107160"/>
          </a:xfrm>
        </p:spPr>
        <p:txBody>
          <a:bodyPr/>
          <a:lstStyle/>
          <a:p>
            <a:pPr lvl="1">
              <a:buFont typeface="Wingdings" panose="05000000000000000000" pitchFamily="2" charset="2"/>
              <a:buChar char="n"/>
            </a:pPr>
            <a:r>
              <a:rPr lang="en-US" altLang="zh-CN" dirty="0"/>
              <a:t>Aspects of right</a:t>
            </a:r>
          </a:p>
          <a:p>
            <a:pPr lvl="1">
              <a:buFont typeface="Wingdings" panose="05000000000000000000" pitchFamily="2" charset="2"/>
              <a:buChar char="n"/>
            </a:pPr>
            <a:r>
              <a:rPr lang="en-US" altLang="zh-CN" dirty="0"/>
              <a:t>Works covered </a:t>
            </a:r>
          </a:p>
          <a:p>
            <a:pPr marL="854075" lvl="2" indent="0">
              <a:buNone/>
            </a:pPr>
            <a:r>
              <a:rPr lang="en-US" altLang="zh-CN" sz="2000" dirty="0"/>
              <a:t>(e.g. </a:t>
            </a:r>
            <a:r>
              <a:rPr lang="en-US" altLang="zh-CN" sz="2000" i="1" dirty="0"/>
              <a:t>Article 3 Chinese Copyright Act</a:t>
            </a:r>
            <a:r>
              <a:rPr lang="en-US" altLang="zh-CN" sz="2000" dirty="0"/>
              <a:t>)</a:t>
            </a:r>
          </a:p>
          <a:p>
            <a:pPr lvl="1">
              <a:buFont typeface="Wingdings" panose="05000000000000000000" pitchFamily="2" charset="2"/>
              <a:buChar char="n"/>
            </a:pPr>
            <a:r>
              <a:rPr lang="en-US" altLang="zh-CN" dirty="0"/>
              <a:t>Exception: fair use</a:t>
            </a:r>
          </a:p>
          <a:p>
            <a:pPr lvl="1">
              <a:buFont typeface="Wingdings" panose="05000000000000000000" pitchFamily="2" charset="2"/>
              <a:buChar char="n"/>
            </a:pPr>
            <a:r>
              <a:rPr lang="en-US" altLang="zh-CN" dirty="0"/>
              <a:t>Requirement for registration</a:t>
            </a:r>
          </a:p>
          <a:p>
            <a:pPr lvl="1">
              <a:buFont typeface="Wingdings" panose="05000000000000000000" pitchFamily="2" charset="2"/>
              <a:buChar char="n"/>
            </a:pPr>
            <a:r>
              <a:rPr lang="en-US" altLang="zh-CN" dirty="0"/>
              <a:t>Duration</a:t>
            </a:r>
          </a:p>
        </p:txBody>
      </p:sp>
    </p:spTree>
    <p:extLst>
      <p:ext uri="{BB962C8B-B14F-4D97-AF65-F5344CB8AC3E}">
        <p14:creationId xmlns:p14="http://schemas.microsoft.com/office/powerpoint/2010/main" val="41573404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FEA4-3BFC-4713-8ABB-42D1DBDC9C18}"/>
              </a:ext>
            </a:extLst>
          </p:cNvPr>
          <p:cNvSpPr>
            <a:spLocks noGrp="1"/>
          </p:cNvSpPr>
          <p:nvPr>
            <p:ph type="title"/>
          </p:nvPr>
        </p:nvSpPr>
        <p:spPr/>
        <p:txBody>
          <a:bodyPr/>
          <a:lstStyle/>
          <a:p>
            <a:endParaRPr lang="zh-CN" altLang="en-US"/>
          </a:p>
        </p:txBody>
      </p:sp>
      <p:graphicFrame>
        <p:nvGraphicFramePr>
          <p:cNvPr id="4" name="Content Placeholder 3">
            <a:extLst>
              <a:ext uri="{FF2B5EF4-FFF2-40B4-BE49-F238E27FC236}">
                <a16:creationId xmlns:a16="http://schemas.microsoft.com/office/drawing/2014/main" id="{67EEBC5E-5716-4A36-9CAF-A52E5AE21930}"/>
              </a:ext>
            </a:extLst>
          </p:cNvPr>
          <p:cNvGraphicFramePr>
            <a:graphicFrameLocks noGrp="1"/>
          </p:cNvGraphicFramePr>
          <p:nvPr>
            <p:ph idx="1"/>
            <p:extLst>
              <p:ext uri="{D42A27DB-BD31-4B8C-83A1-F6EECF244321}">
                <p14:modId xmlns:p14="http://schemas.microsoft.com/office/powerpoint/2010/main" val="4101226561"/>
              </p:ext>
            </p:extLst>
          </p:nvPr>
        </p:nvGraphicFramePr>
        <p:xfrm>
          <a:off x="467545" y="1268760"/>
          <a:ext cx="7873974" cy="5492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2998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DBE567C-3AD3-44A6-98F1-47F87FA35488}"/>
              </a:ext>
            </a:extLst>
          </p:cNvPr>
          <p:cNvSpPr>
            <a:spLocks noGrp="1" noChangeArrowheads="1"/>
          </p:cNvSpPr>
          <p:nvPr>
            <p:ph type="title"/>
          </p:nvPr>
        </p:nvSpPr>
        <p:spPr/>
        <p:txBody>
          <a:bodyPr/>
          <a:lstStyle/>
          <a:p>
            <a:pPr eaLnBrk="1" hangingPunct="1"/>
            <a:r>
              <a:rPr lang="en-US" altLang="zh-CN" dirty="0"/>
              <a:t>Works covered</a:t>
            </a:r>
          </a:p>
        </p:txBody>
      </p:sp>
      <p:sp>
        <p:nvSpPr>
          <p:cNvPr id="14339" name="Rectangle 3">
            <a:extLst>
              <a:ext uri="{FF2B5EF4-FFF2-40B4-BE49-F238E27FC236}">
                <a16:creationId xmlns:a16="http://schemas.microsoft.com/office/drawing/2014/main" id="{9B5F662E-6E92-421C-986C-576C33E58AD5}"/>
              </a:ext>
            </a:extLst>
          </p:cNvPr>
          <p:cNvSpPr>
            <a:spLocks noGrp="1" noChangeArrowheads="1"/>
          </p:cNvSpPr>
          <p:nvPr>
            <p:ph type="body" idx="1"/>
          </p:nvPr>
        </p:nvSpPr>
        <p:spPr>
          <a:xfrm>
            <a:off x="611560" y="1700808"/>
            <a:ext cx="8071495" cy="4680519"/>
          </a:xfrm>
        </p:spPr>
        <p:txBody>
          <a:bodyPr/>
          <a:lstStyle/>
          <a:p>
            <a:pPr eaLnBrk="1" hangingPunct="1">
              <a:lnSpc>
                <a:spcPct val="80000"/>
              </a:lnSpc>
              <a:buFont typeface="Wingdings" panose="05000000000000000000" pitchFamily="2" charset="2"/>
              <a:buNone/>
            </a:pPr>
            <a:r>
              <a:rPr lang="en-US" altLang="zh-CN" sz="2000" b="1" dirty="0"/>
              <a:t>Under Article 3</a:t>
            </a:r>
            <a:r>
              <a:rPr lang="en-US" altLang="zh-CN" sz="2000" dirty="0"/>
              <a:t> </a:t>
            </a:r>
            <a:r>
              <a:rPr lang="en-US" altLang="zh-CN" sz="2000" b="1" dirty="0"/>
              <a:t>Copyright</a:t>
            </a:r>
            <a:r>
              <a:rPr lang="en-US" altLang="zh-CN" sz="2000" dirty="0"/>
              <a:t> </a:t>
            </a:r>
            <a:r>
              <a:rPr lang="en-US" altLang="zh-CN" sz="2000" b="1" dirty="0"/>
              <a:t>Law of the PRC </a:t>
            </a:r>
          </a:p>
          <a:p>
            <a:pPr eaLnBrk="1" hangingPunct="1">
              <a:lnSpc>
                <a:spcPct val="80000"/>
              </a:lnSpc>
              <a:buFont typeface="Wingdings" panose="05000000000000000000" pitchFamily="2" charset="2"/>
              <a:buNone/>
            </a:pPr>
            <a:r>
              <a:rPr lang="en-US" altLang="zh-CN" sz="2000" dirty="0"/>
              <a:t>For the purposes of this Law, the term "works" includes works of literature, art, natural science, social science, engineering technology and the like which are expressed in the following forms: </a:t>
            </a:r>
          </a:p>
          <a:p>
            <a:pPr eaLnBrk="1" hangingPunct="1">
              <a:lnSpc>
                <a:spcPct val="80000"/>
              </a:lnSpc>
              <a:buFont typeface="Wingdings" panose="05000000000000000000" pitchFamily="2" charset="2"/>
              <a:buNone/>
            </a:pPr>
            <a:r>
              <a:rPr lang="en-US" altLang="zh-CN" sz="2000" dirty="0"/>
              <a:t>(1) written works; </a:t>
            </a:r>
          </a:p>
          <a:p>
            <a:pPr eaLnBrk="1" hangingPunct="1">
              <a:lnSpc>
                <a:spcPct val="80000"/>
              </a:lnSpc>
              <a:buFont typeface="Wingdings" panose="05000000000000000000" pitchFamily="2" charset="2"/>
              <a:buNone/>
            </a:pPr>
            <a:r>
              <a:rPr lang="en-US" altLang="zh-CN" sz="2000" dirty="0"/>
              <a:t>(2) oral works; </a:t>
            </a:r>
          </a:p>
          <a:p>
            <a:pPr eaLnBrk="1" hangingPunct="1">
              <a:lnSpc>
                <a:spcPct val="80000"/>
              </a:lnSpc>
              <a:buFont typeface="Wingdings" panose="05000000000000000000" pitchFamily="2" charset="2"/>
              <a:buNone/>
            </a:pPr>
            <a:r>
              <a:rPr lang="en-US" altLang="zh-CN" sz="2000" dirty="0"/>
              <a:t>(3) musical, dramatic, </a:t>
            </a:r>
            <a:r>
              <a:rPr lang="en-US" altLang="zh-CN" sz="2000" dirty="0" err="1"/>
              <a:t>quyi</a:t>
            </a:r>
            <a:r>
              <a:rPr lang="en-US" altLang="zh-CN" sz="2000" dirty="0"/>
              <a:t>', choreographic and acrobatic works; </a:t>
            </a:r>
          </a:p>
          <a:p>
            <a:pPr eaLnBrk="1" hangingPunct="1">
              <a:lnSpc>
                <a:spcPct val="80000"/>
              </a:lnSpc>
              <a:buFont typeface="Wingdings" panose="05000000000000000000" pitchFamily="2" charset="2"/>
              <a:buNone/>
            </a:pPr>
            <a:r>
              <a:rPr lang="en-US" altLang="zh-CN" sz="2000" dirty="0"/>
              <a:t>(4) works of fine art and architecture; </a:t>
            </a:r>
          </a:p>
          <a:p>
            <a:pPr eaLnBrk="1" hangingPunct="1">
              <a:lnSpc>
                <a:spcPct val="80000"/>
              </a:lnSpc>
              <a:buFont typeface="Wingdings" panose="05000000000000000000" pitchFamily="2" charset="2"/>
              <a:buNone/>
            </a:pPr>
            <a:r>
              <a:rPr lang="en-US" altLang="zh-CN" sz="2000" dirty="0"/>
              <a:t>(5) photographic works; </a:t>
            </a:r>
          </a:p>
          <a:p>
            <a:pPr eaLnBrk="1" hangingPunct="1">
              <a:lnSpc>
                <a:spcPct val="80000"/>
              </a:lnSpc>
              <a:buFont typeface="Wingdings" panose="05000000000000000000" pitchFamily="2" charset="2"/>
              <a:buNone/>
            </a:pPr>
            <a:r>
              <a:rPr lang="en-US" altLang="zh-CN" sz="2000" dirty="0"/>
              <a:t>(6) cinematographic works and works created by virtue of an analogous method of film production; </a:t>
            </a:r>
          </a:p>
          <a:p>
            <a:pPr eaLnBrk="1" hangingPunct="1">
              <a:lnSpc>
                <a:spcPct val="80000"/>
              </a:lnSpc>
              <a:buFont typeface="Wingdings" panose="05000000000000000000" pitchFamily="2" charset="2"/>
              <a:buNone/>
            </a:pPr>
            <a:r>
              <a:rPr lang="en-US" altLang="zh-CN" sz="2000" dirty="0"/>
              <a:t>(7) drawings of engineering designs, and product designs; maps, sketches and other graphic works and model works; </a:t>
            </a:r>
          </a:p>
          <a:p>
            <a:pPr eaLnBrk="1" hangingPunct="1">
              <a:lnSpc>
                <a:spcPct val="80000"/>
              </a:lnSpc>
              <a:buFont typeface="Wingdings" panose="05000000000000000000" pitchFamily="2" charset="2"/>
              <a:buNone/>
            </a:pPr>
            <a:r>
              <a:rPr lang="en-US" altLang="zh-CN" sz="2000" dirty="0"/>
              <a:t>(8) computer software; </a:t>
            </a:r>
          </a:p>
          <a:p>
            <a:pPr eaLnBrk="1" hangingPunct="1">
              <a:lnSpc>
                <a:spcPct val="80000"/>
              </a:lnSpc>
              <a:buFont typeface="Wingdings" panose="05000000000000000000" pitchFamily="2" charset="2"/>
              <a:buNone/>
            </a:pPr>
            <a:r>
              <a:rPr lang="en-US" altLang="zh-CN" sz="2000" dirty="0"/>
              <a:t>(9) other works as provided for in laws and administrative regulations.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7B56B2B-65FD-4D7C-916B-8F1670723B52}"/>
              </a:ext>
            </a:extLst>
          </p:cNvPr>
          <p:cNvSpPr>
            <a:spLocks noGrp="1" noChangeArrowheads="1"/>
          </p:cNvSpPr>
          <p:nvPr>
            <p:ph type="title"/>
          </p:nvPr>
        </p:nvSpPr>
        <p:spPr/>
        <p:txBody>
          <a:bodyPr/>
          <a:lstStyle/>
          <a:p>
            <a:pPr eaLnBrk="1" hangingPunct="1"/>
            <a:endParaRPr lang="zh-CN" altLang="zh-CN"/>
          </a:p>
        </p:txBody>
      </p:sp>
      <p:sp>
        <p:nvSpPr>
          <p:cNvPr id="16387" name="Rectangle 3">
            <a:extLst>
              <a:ext uri="{FF2B5EF4-FFF2-40B4-BE49-F238E27FC236}">
                <a16:creationId xmlns:a16="http://schemas.microsoft.com/office/drawing/2014/main" id="{78927482-AA15-468F-86B4-A136A2E4ECF9}"/>
              </a:ext>
            </a:extLst>
          </p:cNvPr>
          <p:cNvSpPr>
            <a:spLocks noGrp="1" noChangeArrowheads="1"/>
          </p:cNvSpPr>
          <p:nvPr>
            <p:ph type="body" idx="1"/>
          </p:nvPr>
        </p:nvSpPr>
        <p:spPr/>
        <p:txBody>
          <a:bodyPr/>
          <a:lstStyle/>
          <a:p>
            <a:pPr eaLnBrk="1" hangingPunct="1">
              <a:lnSpc>
                <a:spcPct val="80000"/>
              </a:lnSpc>
            </a:pPr>
            <a:r>
              <a:rPr lang="zh-CN" altLang="en-US" sz="2000" dirty="0"/>
              <a:t>第三条 本法所称的作品，包括以下列形式创作的文学、艺术和自然科学、社会科学、工程技术等作品：</a:t>
            </a:r>
            <a:br>
              <a:rPr lang="zh-CN" altLang="en-US" sz="2000" dirty="0"/>
            </a:br>
            <a:r>
              <a:rPr lang="zh-CN" altLang="en-US" sz="2000" dirty="0"/>
              <a:t>（一）文字作品；</a:t>
            </a:r>
            <a:br>
              <a:rPr lang="zh-CN" altLang="en-US" sz="2000" dirty="0"/>
            </a:br>
            <a:r>
              <a:rPr lang="zh-CN" altLang="en-US" sz="2000" dirty="0"/>
              <a:t>（二）口述作品；</a:t>
            </a:r>
            <a:br>
              <a:rPr lang="zh-CN" altLang="en-US" sz="2000" dirty="0"/>
            </a:br>
            <a:r>
              <a:rPr lang="zh-CN" altLang="en-US" sz="2000" dirty="0"/>
              <a:t>（三）音乐、戏剧、曲艺、舞蹈、杂技艺术作品；</a:t>
            </a:r>
            <a:br>
              <a:rPr lang="zh-CN" altLang="en-US" sz="2000" dirty="0"/>
            </a:br>
            <a:r>
              <a:rPr lang="zh-CN" altLang="en-US" sz="2000" dirty="0"/>
              <a:t>（四）美术、建筑作品；</a:t>
            </a:r>
            <a:br>
              <a:rPr lang="zh-CN" altLang="en-US" sz="2000" dirty="0"/>
            </a:br>
            <a:r>
              <a:rPr lang="zh-CN" altLang="en-US" sz="2000" dirty="0"/>
              <a:t>（五）摄影作品；</a:t>
            </a:r>
            <a:br>
              <a:rPr lang="zh-CN" altLang="en-US" sz="2000" dirty="0"/>
            </a:br>
            <a:r>
              <a:rPr lang="zh-CN" altLang="en-US" sz="2000" dirty="0"/>
              <a:t>（六）电影作品和以类似摄制电影的方法创作的作品；</a:t>
            </a:r>
            <a:br>
              <a:rPr lang="zh-CN" altLang="en-US" sz="2000" dirty="0"/>
            </a:br>
            <a:r>
              <a:rPr lang="zh-CN" altLang="en-US" sz="2000" dirty="0"/>
              <a:t>（七）工程设计图、产品设计图、地图、示意图等图形作品和模型作品；</a:t>
            </a:r>
            <a:br>
              <a:rPr lang="zh-CN" altLang="en-US" sz="2000" dirty="0"/>
            </a:br>
            <a:r>
              <a:rPr lang="zh-CN" altLang="en-US" sz="2000" dirty="0"/>
              <a:t>（八）计算机软件；</a:t>
            </a:r>
            <a:br>
              <a:rPr lang="zh-CN" altLang="en-US" sz="2000" dirty="0"/>
            </a:br>
            <a:r>
              <a:rPr lang="zh-CN" altLang="en-US" sz="2000" dirty="0"/>
              <a:t>（九）法律、行政法规规定的其他作品。</a:t>
            </a:r>
            <a:br>
              <a:rPr lang="zh-CN" altLang="en-US" sz="2000" dirty="0"/>
            </a:br>
            <a:endParaRPr lang="zh-CN" altLang="en-US" sz="2000" dirty="0"/>
          </a:p>
          <a:p>
            <a:pPr eaLnBrk="1" hangingPunct="1">
              <a:lnSpc>
                <a:spcPct val="80000"/>
              </a:lnSpc>
            </a:pPr>
            <a:endParaRPr lang="en-US" altLang="zh-CN" sz="2000" dirty="0"/>
          </a:p>
        </p:txBody>
      </p:sp>
    </p:spTree>
  </p:cSld>
  <p:clrMapOvr>
    <a:masterClrMapping/>
  </p:clrMapOvr>
  <p:transition/>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Axis</Template>
  <TotalTime>1109</TotalTime>
  <Words>2838</Words>
  <Application>Microsoft Office PowerPoint</Application>
  <PresentationFormat>On-screen Show (4:3)</PresentationFormat>
  <Paragraphs>330</Paragraphs>
  <Slides>44</Slides>
  <Notes>22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宋体</vt:lpstr>
      <vt:lpstr>Wingdings</vt:lpstr>
      <vt:lpstr>Times New Roman</vt:lpstr>
      <vt:lpstr>Axis</vt:lpstr>
      <vt:lpstr>Chapter 6 </vt:lpstr>
      <vt:lpstr> Chapter Objectives:</vt:lpstr>
      <vt:lpstr>1. Introduction </vt:lpstr>
      <vt:lpstr>PowerPoint Presentation</vt:lpstr>
      <vt:lpstr>Main types of IP </vt:lpstr>
      <vt:lpstr>1.1 Copyright</vt:lpstr>
      <vt:lpstr>PowerPoint Presentation</vt:lpstr>
      <vt:lpstr>Works covered</vt:lpstr>
      <vt:lpstr>PowerPoint Presentation</vt:lpstr>
      <vt:lpstr>Fair use</vt:lpstr>
      <vt:lpstr>《著作权法》第二十二条 </vt:lpstr>
      <vt:lpstr>Registration or not?</vt:lpstr>
      <vt:lpstr>Duration</vt:lpstr>
      <vt:lpstr>1.2 Patents</vt:lpstr>
      <vt:lpstr>Reasons for granting</vt:lpstr>
      <vt:lpstr>Subject matter</vt:lpstr>
      <vt:lpstr>Patentability</vt:lpstr>
      <vt:lpstr>Specific conditions must be fulfilled to get a patent </vt:lpstr>
      <vt:lpstr>Exclusion </vt:lpstr>
      <vt:lpstr>1.3 Trade mark </vt:lpstr>
      <vt:lpstr>PowerPoint Presentation</vt:lpstr>
      <vt:lpstr>Function of Trademark </vt:lpstr>
      <vt:lpstr>What's the difference between ™ and ®? </vt:lpstr>
      <vt:lpstr>1.4 Trade secret and Know-how</vt:lpstr>
      <vt:lpstr>2.International protection of IPs</vt:lpstr>
      <vt:lpstr>WIPO</vt:lpstr>
      <vt:lpstr>2.1 Artistic Property Conventions</vt:lpstr>
      <vt:lpstr> Berne Convention</vt:lpstr>
      <vt:lpstr>2.2 Industrial property conventions</vt:lpstr>
      <vt:lpstr>Paris Convention </vt:lpstr>
      <vt:lpstr>Patent Cooperation Treaty</vt:lpstr>
      <vt:lpstr>Madrid Protocol</vt:lpstr>
      <vt:lpstr>2.3 TRIPS</vt:lpstr>
      <vt:lpstr>What does TRIPS do?</vt:lpstr>
      <vt:lpstr>Principles for TRIPS</vt:lpstr>
      <vt:lpstr>Enforcement mechanisms</vt:lpstr>
      <vt:lpstr>3. Intellectual Property Transfer  and Licensing</vt:lpstr>
      <vt:lpstr>PowerPoint Presentation</vt:lpstr>
      <vt:lpstr>License(许可)</vt:lpstr>
      <vt:lpstr>Anatomy of a Licensing Agreement</vt:lpstr>
      <vt:lpstr>4. International Franchising </vt:lpstr>
      <vt:lpstr>The difference  between License and Franchise</vt:lpstr>
      <vt:lpstr>PowerPoint Presentation</vt:lpstr>
      <vt:lpstr>Chinese laws on Licensing and franchising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Jenny</cp:lastModifiedBy>
  <cp:revision>67</cp:revision>
  <dcterms:created xsi:type="dcterms:W3CDTF">2005-06-11T14:40:03Z</dcterms:created>
  <dcterms:modified xsi:type="dcterms:W3CDTF">2019-08-20T10:56:47Z</dcterms:modified>
</cp:coreProperties>
</file>