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notesMasterIdLst>
    <p:notesMasterId r:id="rId29"/>
  </p:notesMasterIdLst>
  <p:sldIdLst>
    <p:sldId id="256" r:id="rId2"/>
    <p:sldId id="292" r:id="rId3"/>
    <p:sldId id="293" r:id="rId4"/>
    <p:sldId id="281" r:id="rId5"/>
    <p:sldId id="295" r:id="rId6"/>
    <p:sldId id="297" r:id="rId7"/>
    <p:sldId id="283" r:id="rId8"/>
    <p:sldId id="264" r:id="rId9"/>
    <p:sldId id="298" r:id="rId10"/>
    <p:sldId id="299" r:id="rId11"/>
    <p:sldId id="300" r:id="rId12"/>
    <p:sldId id="301" r:id="rId13"/>
    <p:sldId id="302" r:id="rId14"/>
    <p:sldId id="303" r:id="rId15"/>
    <p:sldId id="259" r:id="rId16"/>
    <p:sldId id="288" r:id="rId17"/>
    <p:sldId id="304" r:id="rId18"/>
    <p:sldId id="305" r:id="rId19"/>
    <p:sldId id="289" r:id="rId20"/>
    <p:sldId id="306" r:id="rId21"/>
    <p:sldId id="290" r:id="rId22"/>
    <p:sldId id="307" r:id="rId23"/>
    <p:sldId id="309" r:id="rId24"/>
    <p:sldId id="311" r:id="rId25"/>
    <p:sldId id="310" r:id="rId26"/>
    <p:sldId id="312" r:id="rId27"/>
    <p:sldId id="273"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initials="LJ" lastIdx="1" clrIdx="0">
    <p:extLst>
      <p:ext uri="{19B8F6BF-5375-455C-9EA6-DF929625EA0E}">
        <p15:presenceInfo xmlns:p15="http://schemas.microsoft.com/office/powerpoint/2012/main" userId="Jenn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p:cViewPr varScale="1">
        <p:scale>
          <a:sx n="110" d="100"/>
          <a:sy n="110" d="100"/>
        </p:scale>
        <p:origin x="82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8-15T20:09:01.033" idx="1">
    <p:pos x="4996" y="1760"/>
    <p:text/>
    <p:extLst>
      <p:ext uri="{C676402C-5697-4E1C-873F-D02D1690AC5C}">
        <p15:threadingInfo xmlns:p15="http://schemas.microsoft.com/office/powerpoint/2012/main" timeZoneBias="-4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580DB1-9957-4470-9626-4208B85FBF93}"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zh-CN" altLang="en-US"/>
        </a:p>
      </dgm:t>
    </dgm:pt>
    <dgm:pt modelId="{FDC40FD1-347D-4C85-8D4D-D39C4E82AC84}">
      <dgm:prSet phldrT="[Text]">
        <dgm:style>
          <a:lnRef idx="1">
            <a:schemeClr val="accent1"/>
          </a:lnRef>
          <a:fillRef idx="2">
            <a:schemeClr val="accent1"/>
          </a:fillRef>
          <a:effectRef idx="1">
            <a:schemeClr val="accent1"/>
          </a:effectRef>
          <a:fontRef idx="minor">
            <a:schemeClr val="dk1"/>
          </a:fontRef>
        </dgm:style>
      </dgm:prSet>
      <dgm:spPr/>
      <dgm:t>
        <a:bodyPr/>
        <a:lstStyle/>
        <a:p>
          <a:r>
            <a:rPr lang="en-US" altLang="zh-CN" dirty="0"/>
            <a:t>functions</a:t>
          </a:r>
          <a:endParaRPr lang="zh-CN" altLang="en-US" dirty="0"/>
        </a:p>
      </dgm:t>
    </dgm:pt>
    <dgm:pt modelId="{19CDED15-E2D1-4363-8DC1-B40E52E7AF6F}" type="parTrans" cxnId="{12E2C9C8-C2B0-4028-8CA5-41EF712F7926}">
      <dgm:prSet/>
      <dgm:spPr/>
      <dgm:t>
        <a:bodyPr/>
        <a:lstStyle/>
        <a:p>
          <a:endParaRPr lang="zh-CN" altLang="en-US"/>
        </a:p>
      </dgm:t>
    </dgm:pt>
    <dgm:pt modelId="{4975F60F-0A1D-47EC-A4DB-8181C2D47690}" type="sibTrans" cxnId="{12E2C9C8-C2B0-4028-8CA5-41EF712F7926}">
      <dgm:prSet/>
      <dgm:spPr/>
      <dgm:t>
        <a:bodyPr/>
        <a:lstStyle/>
        <a:p>
          <a:endParaRPr lang="zh-CN" altLang="en-US"/>
        </a:p>
      </dgm:t>
    </dgm:pt>
    <dgm:pt modelId="{A3C69AD8-18EF-4C96-8E26-A2FF4E28EAE5}">
      <dgm:prSet phldrT="[Text]"/>
      <dgm:spPr/>
      <dgm:t>
        <a:bodyPr/>
        <a:lstStyle/>
        <a:p>
          <a:r>
            <a:rPr lang="en-US" altLang="zh-CN" dirty="0"/>
            <a:t>Contract of carriage</a:t>
          </a:r>
          <a:endParaRPr lang="zh-CN" altLang="en-US" dirty="0"/>
        </a:p>
      </dgm:t>
    </dgm:pt>
    <dgm:pt modelId="{11FABB51-0E11-4EDC-B6E0-AA66C35BDDA5}" type="parTrans" cxnId="{CA9C6CD7-0315-4918-83E7-D5C43B41A500}">
      <dgm:prSet/>
      <dgm:spPr/>
      <dgm:t>
        <a:bodyPr/>
        <a:lstStyle/>
        <a:p>
          <a:endParaRPr lang="zh-CN" altLang="en-US"/>
        </a:p>
      </dgm:t>
    </dgm:pt>
    <dgm:pt modelId="{63566BCF-664C-4A8B-9396-2C9961E083BA}" type="sibTrans" cxnId="{CA9C6CD7-0315-4918-83E7-D5C43B41A500}">
      <dgm:prSet/>
      <dgm:spPr/>
      <dgm:t>
        <a:bodyPr/>
        <a:lstStyle/>
        <a:p>
          <a:endParaRPr lang="zh-CN" altLang="en-US"/>
        </a:p>
      </dgm:t>
    </dgm:pt>
    <dgm:pt modelId="{BEF17D87-DF77-4FB6-B40C-2B364A7D8D10}">
      <dgm:prSet phldrT="[Text]"/>
      <dgm:spPr/>
      <dgm:t>
        <a:bodyPr/>
        <a:lstStyle/>
        <a:p>
          <a:r>
            <a:rPr lang="en-US" altLang="zh-CN" dirty="0"/>
            <a:t>Documents of title</a:t>
          </a:r>
          <a:endParaRPr lang="zh-CN" altLang="en-US" dirty="0"/>
        </a:p>
      </dgm:t>
    </dgm:pt>
    <dgm:pt modelId="{3F1D2130-A299-4205-9A21-FFAE7BEAD4DC}" type="parTrans" cxnId="{DA71ACDA-496A-47CA-B7AF-B974D8786B6D}">
      <dgm:prSet/>
      <dgm:spPr/>
      <dgm:t>
        <a:bodyPr/>
        <a:lstStyle/>
        <a:p>
          <a:endParaRPr lang="zh-CN" altLang="en-US"/>
        </a:p>
      </dgm:t>
    </dgm:pt>
    <dgm:pt modelId="{BB637378-7B7D-41C7-A013-3B37848C193B}" type="sibTrans" cxnId="{DA71ACDA-496A-47CA-B7AF-B974D8786B6D}">
      <dgm:prSet/>
      <dgm:spPr/>
      <dgm:t>
        <a:bodyPr/>
        <a:lstStyle/>
        <a:p>
          <a:endParaRPr lang="zh-CN" altLang="en-US"/>
        </a:p>
      </dgm:t>
    </dgm:pt>
    <dgm:pt modelId="{E4DECF2A-DD2B-4F9E-94EC-02808707A749}">
      <dgm:prSet phldrT="[Text]"/>
      <dgm:spPr/>
      <dgm:t>
        <a:bodyPr/>
        <a:lstStyle/>
        <a:p>
          <a:r>
            <a:rPr lang="en-US" altLang="zh-CN" dirty="0"/>
            <a:t>A receipt from the carrier</a:t>
          </a:r>
          <a:endParaRPr lang="zh-CN" altLang="en-US" dirty="0"/>
        </a:p>
      </dgm:t>
    </dgm:pt>
    <dgm:pt modelId="{3493F71D-41D3-45FB-AF20-8666FCF4EFF3}" type="parTrans" cxnId="{FCE48638-D076-479E-AD7B-0DB2916F53AB}">
      <dgm:prSet/>
      <dgm:spPr/>
      <dgm:t>
        <a:bodyPr/>
        <a:lstStyle/>
        <a:p>
          <a:endParaRPr lang="zh-CN" altLang="en-US"/>
        </a:p>
      </dgm:t>
    </dgm:pt>
    <dgm:pt modelId="{D49CC5D2-E104-44A4-9627-FBB997BC6283}" type="sibTrans" cxnId="{FCE48638-D076-479E-AD7B-0DB2916F53AB}">
      <dgm:prSet/>
      <dgm:spPr/>
      <dgm:t>
        <a:bodyPr/>
        <a:lstStyle/>
        <a:p>
          <a:endParaRPr lang="zh-CN" altLang="en-US"/>
        </a:p>
      </dgm:t>
    </dgm:pt>
    <dgm:pt modelId="{E59E7CC4-7171-40B7-AA24-2679E0A4778B}" type="pres">
      <dgm:prSet presAssocID="{66580DB1-9957-4470-9626-4208B85FBF93}" presName="Name0" presStyleCnt="0">
        <dgm:presLayoutVars>
          <dgm:chMax val="1"/>
          <dgm:chPref val="1"/>
          <dgm:dir/>
          <dgm:animOne val="branch"/>
          <dgm:animLvl val="lvl"/>
        </dgm:presLayoutVars>
      </dgm:prSet>
      <dgm:spPr/>
    </dgm:pt>
    <dgm:pt modelId="{E4E35755-C86D-438F-BB31-13110EE34956}" type="pres">
      <dgm:prSet presAssocID="{FDC40FD1-347D-4C85-8D4D-D39C4E82AC84}" presName="singleCycle" presStyleCnt="0"/>
      <dgm:spPr/>
    </dgm:pt>
    <dgm:pt modelId="{F1DA9241-59F0-4A9B-9586-05B2A827D355}" type="pres">
      <dgm:prSet presAssocID="{FDC40FD1-347D-4C85-8D4D-D39C4E82AC84}" presName="singleCenter" presStyleLbl="node1" presStyleIdx="0" presStyleCnt="4" custScaleX="173306" custScaleY="48430" custLinFactNeighborX="-553" custLinFactNeighborY="-7986">
        <dgm:presLayoutVars>
          <dgm:chMax val="7"/>
          <dgm:chPref val="7"/>
        </dgm:presLayoutVars>
      </dgm:prSet>
      <dgm:spPr/>
    </dgm:pt>
    <dgm:pt modelId="{2CECC450-2DE5-4D82-AF5E-3332FED3481C}" type="pres">
      <dgm:prSet presAssocID="{11FABB51-0E11-4EDC-B6E0-AA66C35BDDA5}" presName="Name56" presStyleLbl="parChTrans1D2" presStyleIdx="0" presStyleCnt="3"/>
      <dgm:spPr/>
    </dgm:pt>
    <dgm:pt modelId="{1551F550-6002-41A3-B338-141942D2C536}" type="pres">
      <dgm:prSet presAssocID="{A3C69AD8-18EF-4C96-8E26-A2FF4E28EAE5}" presName="text0" presStyleLbl="node1" presStyleIdx="1" presStyleCnt="4" custScaleX="218333" custScaleY="147986">
        <dgm:presLayoutVars>
          <dgm:bulletEnabled val="1"/>
        </dgm:presLayoutVars>
      </dgm:prSet>
      <dgm:spPr/>
    </dgm:pt>
    <dgm:pt modelId="{155A3EC7-98E6-4D7E-A6FF-AED2A94691A5}" type="pres">
      <dgm:prSet presAssocID="{3F1D2130-A299-4205-9A21-FFAE7BEAD4DC}" presName="Name56" presStyleLbl="parChTrans1D2" presStyleIdx="1" presStyleCnt="3"/>
      <dgm:spPr/>
    </dgm:pt>
    <dgm:pt modelId="{C6B864EF-37E0-48A7-BE6E-C03ACBDCF9F5}" type="pres">
      <dgm:prSet presAssocID="{BEF17D87-DF77-4FB6-B40C-2B364A7D8D10}" presName="text0" presStyleLbl="node1" presStyleIdx="2" presStyleCnt="4" custScaleX="338935">
        <dgm:presLayoutVars>
          <dgm:bulletEnabled val="1"/>
        </dgm:presLayoutVars>
      </dgm:prSet>
      <dgm:spPr/>
    </dgm:pt>
    <dgm:pt modelId="{C5C76CB8-982E-429D-A2B5-C1C12975B38A}" type="pres">
      <dgm:prSet presAssocID="{3493F71D-41D3-45FB-AF20-8666FCF4EFF3}" presName="Name56" presStyleLbl="parChTrans1D2" presStyleIdx="2" presStyleCnt="3"/>
      <dgm:spPr/>
    </dgm:pt>
    <dgm:pt modelId="{336DBEAE-6DAB-42B7-B0BE-E4A8EB1B7CB8}" type="pres">
      <dgm:prSet presAssocID="{E4DECF2A-DD2B-4F9E-94EC-02808707A749}" presName="text0" presStyleLbl="node1" presStyleIdx="3" presStyleCnt="4" custScaleX="384332">
        <dgm:presLayoutVars>
          <dgm:bulletEnabled val="1"/>
        </dgm:presLayoutVars>
      </dgm:prSet>
      <dgm:spPr/>
    </dgm:pt>
  </dgm:ptLst>
  <dgm:cxnLst>
    <dgm:cxn modelId="{28AAD509-34F0-4DAA-B1FB-1ABDB2692D0B}" type="presOf" srcId="{A3C69AD8-18EF-4C96-8E26-A2FF4E28EAE5}" destId="{1551F550-6002-41A3-B338-141942D2C536}" srcOrd="0" destOrd="0" presId="urn:microsoft.com/office/officeart/2008/layout/RadialCluster"/>
    <dgm:cxn modelId="{636B8B18-2419-4320-9538-2C6A16470459}" type="presOf" srcId="{11FABB51-0E11-4EDC-B6E0-AA66C35BDDA5}" destId="{2CECC450-2DE5-4D82-AF5E-3332FED3481C}" srcOrd="0" destOrd="0" presId="urn:microsoft.com/office/officeart/2008/layout/RadialCluster"/>
    <dgm:cxn modelId="{FCE48638-D076-479E-AD7B-0DB2916F53AB}" srcId="{FDC40FD1-347D-4C85-8D4D-D39C4E82AC84}" destId="{E4DECF2A-DD2B-4F9E-94EC-02808707A749}" srcOrd="2" destOrd="0" parTransId="{3493F71D-41D3-45FB-AF20-8666FCF4EFF3}" sibTransId="{D49CC5D2-E104-44A4-9627-FBB997BC6283}"/>
    <dgm:cxn modelId="{64C80440-81D4-402B-8C46-286C8DE95E55}" type="presOf" srcId="{BEF17D87-DF77-4FB6-B40C-2B364A7D8D10}" destId="{C6B864EF-37E0-48A7-BE6E-C03ACBDCF9F5}" srcOrd="0" destOrd="0" presId="urn:microsoft.com/office/officeart/2008/layout/RadialCluster"/>
    <dgm:cxn modelId="{C4E3AD7C-F542-4F23-8F6D-5414C24E0A0B}" type="presOf" srcId="{3F1D2130-A299-4205-9A21-FFAE7BEAD4DC}" destId="{155A3EC7-98E6-4D7E-A6FF-AED2A94691A5}" srcOrd="0" destOrd="0" presId="urn:microsoft.com/office/officeart/2008/layout/RadialCluster"/>
    <dgm:cxn modelId="{A4A6A4A0-32E0-4225-89FC-105129AA930E}" type="presOf" srcId="{3493F71D-41D3-45FB-AF20-8666FCF4EFF3}" destId="{C5C76CB8-982E-429D-A2B5-C1C12975B38A}" srcOrd="0" destOrd="0" presId="urn:microsoft.com/office/officeart/2008/layout/RadialCluster"/>
    <dgm:cxn modelId="{E77F24B7-2BB4-4BC9-9F1E-FAB11ED894B8}" type="presOf" srcId="{66580DB1-9957-4470-9626-4208B85FBF93}" destId="{E59E7CC4-7171-40B7-AA24-2679E0A4778B}" srcOrd="0" destOrd="0" presId="urn:microsoft.com/office/officeart/2008/layout/RadialCluster"/>
    <dgm:cxn modelId="{48B2C4C2-C447-4360-B1E7-A48F31F84509}" type="presOf" srcId="{FDC40FD1-347D-4C85-8D4D-D39C4E82AC84}" destId="{F1DA9241-59F0-4A9B-9586-05B2A827D355}" srcOrd="0" destOrd="0" presId="urn:microsoft.com/office/officeart/2008/layout/RadialCluster"/>
    <dgm:cxn modelId="{12E2C9C8-C2B0-4028-8CA5-41EF712F7926}" srcId="{66580DB1-9957-4470-9626-4208B85FBF93}" destId="{FDC40FD1-347D-4C85-8D4D-D39C4E82AC84}" srcOrd="0" destOrd="0" parTransId="{19CDED15-E2D1-4363-8DC1-B40E52E7AF6F}" sibTransId="{4975F60F-0A1D-47EC-A4DB-8181C2D47690}"/>
    <dgm:cxn modelId="{CA9C6CD7-0315-4918-83E7-D5C43B41A500}" srcId="{FDC40FD1-347D-4C85-8D4D-D39C4E82AC84}" destId="{A3C69AD8-18EF-4C96-8E26-A2FF4E28EAE5}" srcOrd="0" destOrd="0" parTransId="{11FABB51-0E11-4EDC-B6E0-AA66C35BDDA5}" sibTransId="{63566BCF-664C-4A8B-9396-2C9961E083BA}"/>
    <dgm:cxn modelId="{DA71ACDA-496A-47CA-B7AF-B974D8786B6D}" srcId="{FDC40FD1-347D-4C85-8D4D-D39C4E82AC84}" destId="{BEF17D87-DF77-4FB6-B40C-2B364A7D8D10}" srcOrd="1" destOrd="0" parTransId="{3F1D2130-A299-4205-9A21-FFAE7BEAD4DC}" sibTransId="{BB637378-7B7D-41C7-A013-3B37848C193B}"/>
    <dgm:cxn modelId="{0C8632FB-0D49-4DAC-AC8A-7FE5CB29F126}" type="presOf" srcId="{E4DECF2A-DD2B-4F9E-94EC-02808707A749}" destId="{336DBEAE-6DAB-42B7-B0BE-E4A8EB1B7CB8}" srcOrd="0" destOrd="0" presId="urn:microsoft.com/office/officeart/2008/layout/RadialCluster"/>
    <dgm:cxn modelId="{0A1C48C7-41C5-4B04-97E7-4F8990E901DB}" type="presParOf" srcId="{E59E7CC4-7171-40B7-AA24-2679E0A4778B}" destId="{E4E35755-C86D-438F-BB31-13110EE34956}" srcOrd="0" destOrd="0" presId="urn:microsoft.com/office/officeart/2008/layout/RadialCluster"/>
    <dgm:cxn modelId="{E3EE9685-B3E0-42A4-A3C9-1313EB12EFB2}" type="presParOf" srcId="{E4E35755-C86D-438F-BB31-13110EE34956}" destId="{F1DA9241-59F0-4A9B-9586-05B2A827D355}" srcOrd="0" destOrd="0" presId="urn:microsoft.com/office/officeart/2008/layout/RadialCluster"/>
    <dgm:cxn modelId="{730FD852-B5EB-4B33-A7F8-AA7EC0DD8277}" type="presParOf" srcId="{E4E35755-C86D-438F-BB31-13110EE34956}" destId="{2CECC450-2DE5-4D82-AF5E-3332FED3481C}" srcOrd="1" destOrd="0" presId="urn:microsoft.com/office/officeart/2008/layout/RadialCluster"/>
    <dgm:cxn modelId="{29013FD8-9E4A-4062-B09F-43F83AFAF354}" type="presParOf" srcId="{E4E35755-C86D-438F-BB31-13110EE34956}" destId="{1551F550-6002-41A3-B338-141942D2C536}" srcOrd="2" destOrd="0" presId="urn:microsoft.com/office/officeart/2008/layout/RadialCluster"/>
    <dgm:cxn modelId="{227106B4-C323-4174-9392-12574CF7FDAB}" type="presParOf" srcId="{E4E35755-C86D-438F-BB31-13110EE34956}" destId="{155A3EC7-98E6-4D7E-A6FF-AED2A94691A5}" srcOrd="3" destOrd="0" presId="urn:microsoft.com/office/officeart/2008/layout/RadialCluster"/>
    <dgm:cxn modelId="{92FE8B5B-E990-456D-A0DE-A2F30D4C604D}" type="presParOf" srcId="{E4E35755-C86D-438F-BB31-13110EE34956}" destId="{C6B864EF-37E0-48A7-BE6E-C03ACBDCF9F5}" srcOrd="4" destOrd="0" presId="urn:microsoft.com/office/officeart/2008/layout/RadialCluster"/>
    <dgm:cxn modelId="{C1A5FAE8-E883-44D7-A964-0D77CA31AE75}" type="presParOf" srcId="{E4E35755-C86D-438F-BB31-13110EE34956}" destId="{C5C76CB8-982E-429D-A2B5-C1C12975B38A}" srcOrd="5" destOrd="0" presId="urn:microsoft.com/office/officeart/2008/layout/RadialCluster"/>
    <dgm:cxn modelId="{04E7FCC9-17BB-4756-BB66-23008E0DDF72}" type="presParOf" srcId="{E4E35755-C86D-438F-BB31-13110EE34956}" destId="{336DBEAE-6DAB-42B7-B0BE-E4A8EB1B7CB8}"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1F7223-4FE2-4440-8522-A07E07AE8AC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zh-CN" altLang="en-US"/>
        </a:p>
      </dgm:t>
    </dgm:pt>
    <dgm:pt modelId="{0451F6CC-4E89-451F-AD88-8B18CCEB0EAA}">
      <dgm:prSet phldrT="[Text]"/>
      <dgm:spPr/>
      <dgm:t>
        <a:bodyPr/>
        <a:lstStyle/>
        <a:p>
          <a:r>
            <a:rPr lang="en-US" altLang="zh-CN" dirty="0"/>
            <a:t>Collection </a:t>
          </a:r>
          <a:endParaRPr lang="zh-CN" altLang="en-US" dirty="0"/>
        </a:p>
      </dgm:t>
    </dgm:pt>
    <dgm:pt modelId="{A130A055-A4D6-45DA-B2BD-8BDB47F68146}" type="parTrans" cxnId="{2656E578-8E9B-405D-9B82-F87804FC24B3}">
      <dgm:prSet/>
      <dgm:spPr/>
      <dgm:t>
        <a:bodyPr/>
        <a:lstStyle/>
        <a:p>
          <a:endParaRPr lang="zh-CN" altLang="en-US"/>
        </a:p>
      </dgm:t>
    </dgm:pt>
    <dgm:pt modelId="{1B9FE639-6500-4293-8040-7F2830157257}" type="sibTrans" cxnId="{2656E578-8E9B-405D-9B82-F87804FC24B3}">
      <dgm:prSet/>
      <dgm:spPr/>
      <dgm:t>
        <a:bodyPr/>
        <a:lstStyle/>
        <a:p>
          <a:endParaRPr lang="zh-CN" altLang="en-US"/>
        </a:p>
      </dgm:t>
    </dgm:pt>
    <dgm:pt modelId="{9B2194B8-7CE6-4D60-9271-EDB20AD7D427}">
      <dgm:prSet phldrT="[Text]"/>
      <dgm:spPr/>
      <dgm:t>
        <a:bodyPr/>
        <a:lstStyle/>
        <a:p>
          <a:r>
            <a:rPr lang="en-US" altLang="zh-CN" dirty="0"/>
            <a:t>Clean collection </a:t>
          </a:r>
          <a:endParaRPr lang="zh-CN" altLang="en-US" dirty="0"/>
        </a:p>
      </dgm:t>
    </dgm:pt>
    <dgm:pt modelId="{57E7D43A-5135-48B4-A352-5C77B39739FF}" type="parTrans" cxnId="{966DF405-1F24-4D8C-A386-1BF7331CC163}">
      <dgm:prSet/>
      <dgm:spPr/>
      <dgm:t>
        <a:bodyPr/>
        <a:lstStyle/>
        <a:p>
          <a:endParaRPr lang="zh-CN" altLang="en-US"/>
        </a:p>
      </dgm:t>
    </dgm:pt>
    <dgm:pt modelId="{A817F794-8150-45B1-BFCE-D32544F30C53}" type="sibTrans" cxnId="{966DF405-1F24-4D8C-A386-1BF7331CC163}">
      <dgm:prSet/>
      <dgm:spPr/>
      <dgm:t>
        <a:bodyPr/>
        <a:lstStyle/>
        <a:p>
          <a:endParaRPr lang="zh-CN" altLang="en-US"/>
        </a:p>
      </dgm:t>
    </dgm:pt>
    <dgm:pt modelId="{45CDBEC9-B315-45F4-94C1-6531452AAE8C}">
      <dgm:prSet phldrT="[Text]"/>
      <dgm:spPr/>
      <dgm:t>
        <a:bodyPr/>
        <a:lstStyle/>
        <a:p>
          <a:r>
            <a:rPr lang="en-US" altLang="zh-CN" dirty="0"/>
            <a:t>Documentary collection </a:t>
          </a:r>
          <a:endParaRPr lang="zh-CN" altLang="en-US" dirty="0"/>
        </a:p>
      </dgm:t>
    </dgm:pt>
    <dgm:pt modelId="{06DFD621-7EB8-4642-9E0D-F355F4E0EC67}" type="parTrans" cxnId="{548F33D7-826A-44F0-B4AD-80D8BD69F76B}">
      <dgm:prSet/>
      <dgm:spPr/>
      <dgm:t>
        <a:bodyPr/>
        <a:lstStyle/>
        <a:p>
          <a:endParaRPr lang="zh-CN" altLang="en-US"/>
        </a:p>
      </dgm:t>
    </dgm:pt>
    <dgm:pt modelId="{9D1E0308-3C7D-4FA7-8F30-07C2CE7987EF}" type="sibTrans" cxnId="{548F33D7-826A-44F0-B4AD-80D8BD69F76B}">
      <dgm:prSet/>
      <dgm:spPr/>
      <dgm:t>
        <a:bodyPr/>
        <a:lstStyle/>
        <a:p>
          <a:endParaRPr lang="zh-CN" altLang="en-US"/>
        </a:p>
      </dgm:t>
    </dgm:pt>
    <dgm:pt modelId="{CE099C6B-6D60-4302-883F-84B88EA69DD2}">
      <dgm:prSet/>
      <dgm:spPr/>
      <dgm:t>
        <a:bodyPr/>
        <a:lstStyle/>
        <a:p>
          <a:r>
            <a:rPr lang="en-US" altLang="zh-CN" dirty="0"/>
            <a:t>D/A</a:t>
          </a:r>
          <a:endParaRPr lang="zh-CN" altLang="en-US" dirty="0"/>
        </a:p>
      </dgm:t>
    </dgm:pt>
    <dgm:pt modelId="{CA7EDC6E-5180-46F0-A002-6949B9DED01C}" type="parTrans" cxnId="{13FC54F0-6E36-460C-BB8E-196086AB7CEA}">
      <dgm:prSet/>
      <dgm:spPr/>
      <dgm:t>
        <a:bodyPr/>
        <a:lstStyle/>
        <a:p>
          <a:endParaRPr lang="zh-CN" altLang="en-US"/>
        </a:p>
      </dgm:t>
    </dgm:pt>
    <dgm:pt modelId="{11A0EB4D-FBC9-4DB5-9BC8-5764E3E4D9B6}" type="sibTrans" cxnId="{13FC54F0-6E36-460C-BB8E-196086AB7CEA}">
      <dgm:prSet/>
      <dgm:spPr/>
      <dgm:t>
        <a:bodyPr/>
        <a:lstStyle/>
        <a:p>
          <a:endParaRPr lang="zh-CN" altLang="en-US"/>
        </a:p>
      </dgm:t>
    </dgm:pt>
    <dgm:pt modelId="{CE71A856-5BA5-4262-8AEA-9E4D1B9DAE2C}">
      <dgm:prSet/>
      <dgm:spPr/>
      <dgm:t>
        <a:bodyPr/>
        <a:lstStyle/>
        <a:p>
          <a:r>
            <a:rPr lang="en-US" altLang="zh-CN" dirty="0"/>
            <a:t>D/P</a:t>
          </a:r>
          <a:endParaRPr lang="zh-CN" altLang="en-US" dirty="0"/>
        </a:p>
      </dgm:t>
    </dgm:pt>
    <dgm:pt modelId="{06C55CAF-6710-4C31-9E97-E696E4C2FD88}" type="parTrans" cxnId="{18CDA29A-A80D-4111-97FF-137EB41E01A9}">
      <dgm:prSet/>
      <dgm:spPr/>
      <dgm:t>
        <a:bodyPr/>
        <a:lstStyle/>
        <a:p>
          <a:endParaRPr lang="zh-CN" altLang="en-US"/>
        </a:p>
      </dgm:t>
    </dgm:pt>
    <dgm:pt modelId="{F34DC95F-4422-4343-9A2B-97E5CE71B80D}" type="sibTrans" cxnId="{18CDA29A-A80D-4111-97FF-137EB41E01A9}">
      <dgm:prSet/>
      <dgm:spPr/>
      <dgm:t>
        <a:bodyPr/>
        <a:lstStyle/>
        <a:p>
          <a:endParaRPr lang="zh-CN" altLang="en-US"/>
        </a:p>
      </dgm:t>
    </dgm:pt>
    <dgm:pt modelId="{192D2E41-ED2A-4411-BE46-C95F725B6D79}" type="pres">
      <dgm:prSet presAssocID="{4C1F7223-4FE2-4440-8522-A07E07AE8AC2}" presName="hierChild1" presStyleCnt="0">
        <dgm:presLayoutVars>
          <dgm:orgChart val="1"/>
          <dgm:chPref val="1"/>
          <dgm:dir/>
          <dgm:animOne val="branch"/>
          <dgm:animLvl val="lvl"/>
          <dgm:resizeHandles/>
        </dgm:presLayoutVars>
      </dgm:prSet>
      <dgm:spPr/>
    </dgm:pt>
    <dgm:pt modelId="{8E17C23C-AD5A-4DBD-90E9-CACCAEFA4776}" type="pres">
      <dgm:prSet presAssocID="{0451F6CC-4E89-451F-AD88-8B18CCEB0EAA}" presName="hierRoot1" presStyleCnt="0">
        <dgm:presLayoutVars>
          <dgm:hierBranch val="init"/>
        </dgm:presLayoutVars>
      </dgm:prSet>
      <dgm:spPr/>
    </dgm:pt>
    <dgm:pt modelId="{6344E2A6-B06A-4371-8CB0-38F463F556A1}" type="pres">
      <dgm:prSet presAssocID="{0451F6CC-4E89-451F-AD88-8B18CCEB0EAA}" presName="rootComposite1" presStyleCnt="0"/>
      <dgm:spPr/>
    </dgm:pt>
    <dgm:pt modelId="{39571852-B367-4C7F-88B2-B771DA4B1FAE}" type="pres">
      <dgm:prSet presAssocID="{0451F6CC-4E89-451F-AD88-8B18CCEB0EAA}" presName="rootText1" presStyleLbl="node0" presStyleIdx="0" presStyleCnt="1">
        <dgm:presLayoutVars>
          <dgm:chPref val="3"/>
        </dgm:presLayoutVars>
      </dgm:prSet>
      <dgm:spPr/>
    </dgm:pt>
    <dgm:pt modelId="{02B16485-D898-4C53-84D2-F8152EBE320A}" type="pres">
      <dgm:prSet presAssocID="{0451F6CC-4E89-451F-AD88-8B18CCEB0EAA}" presName="rootConnector1" presStyleLbl="node1" presStyleIdx="0" presStyleCnt="0"/>
      <dgm:spPr/>
    </dgm:pt>
    <dgm:pt modelId="{46FB3D0E-81C6-4512-AD99-F94774BAB77F}" type="pres">
      <dgm:prSet presAssocID="{0451F6CC-4E89-451F-AD88-8B18CCEB0EAA}" presName="hierChild2" presStyleCnt="0"/>
      <dgm:spPr/>
    </dgm:pt>
    <dgm:pt modelId="{1559F827-C9C2-4069-8F03-64D17E7B23A7}" type="pres">
      <dgm:prSet presAssocID="{57E7D43A-5135-48B4-A352-5C77B39739FF}" presName="Name37" presStyleLbl="parChTrans1D2" presStyleIdx="0" presStyleCnt="2"/>
      <dgm:spPr/>
    </dgm:pt>
    <dgm:pt modelId="{FE0D3E48-3D8D-414A-9DAD-C395C9056EC0}" type="pres">
      <dgm:prSet presAssocID="{9B2194B8-7CE6-4D60-9271-EDB20AD7D427}" presName="hierRoot2" presStyleCnt="0">
        <dgm:presLayoutVars>
          <dgm:hierBranch val="init"/>
        </dgm:presLayoutVars>
      </dgm:prSet>
      <dgm:spPr/>
    </dgm:pt>
    <dgm:pt modelId="{38D1E8F9-3608-4B48-A7D5-C2DEC9784A0E}" type="pres">
      <dgm:prSet presAssocID="{9B2194B8-7CE6-4D60-9271-EDB20AD7D427}" presName="rootComposite" presStyleCnt="0"/>
      <dgm:spPr/>
    </dgm:pt>
    <dgm:pt modelId="{C48E3AD1-A050-4563-A45F-7C5EF9BEAB28}" type="pres">
      <dgm:prSet presAssocID="{9B2194B8-7CE6-4D60-9271-EDB20AD7D427}" presName="rootText" presStyleLbl="node2" presStyleIdx="0" presStyleCnt="2">
        <dgm:presLayoutVars>
          <dgm:chPref val="3"/>
        </dgm:presLayoutVars>
      </dgm:prSet>
      <dgm:spPr/>
    </dgm:pt>
    <dgm:pt modelId="{2E2D784B-4C05-4C12-90D0-B277679B022E}" type="pres">
      <dgm:prSet presAssocID="{9B2194B8-7CE6-4D60-9271-EDB20AD7D427}" presName="rootConnector" presStyleLbl="node2" presStyleIdx="0" presStyleCnt="2"/>
      <dgm:spPr/>
    </dgm:pt>
    <dgm:pt modelId="{BBB5C981-769A-4741-87CE-975009F726C3}" type="pres">
      <dgm:prSet presAssocID="{9B2194B8-7CE6-4D60-9271-EDB20AD7D427}" presName="hierChild4" presStyleCnt="0"/>
      <dgm:spPr/>
    </dgm:pt>
    <dgm:pt modelId="{827EDA01-C978-4C62-A6DC-0D43CCBA1B19}" type="pres">
      <dgm:prSet presAssocID="{9B2194B8-7CE6-4D60-9271-EDB20AD7D427}" presName="hierChild5" presStyleCnt="0"/>
      <dgm:spPr/>
    </dgm:pt>
    <dgm:pt modelId="{DFECD4AD-8363-4924-A992-034399252A60}" type="pres">
      <dgm:prSet presAssocID="{06DFD621-7EB8-4642-9E0D-F355F4E0EC67}" presName="Name37" presStyleLbl="parChTrans1D2" presStyleIdx="1" presStyleCnt="2"/>
      <dgm:spPr/>
    </dgm:pt>
    <dgm:pt modelId="{CDF5A709-2922-4A54-8656-47F11AE7EBED}" type="pres">
      <dgm:prSet presAssocID="{45CDBEC9-B315-45F4-94C1-6531452AAE8C}" presName="hierRoot2" presStyleCnt="0">
        <dgm:presLayoutVars>
          <dgm:hierBranch val="init"/>
        </dgm:presLayoutVars>
      </dgm:prSet>
      <dgm:spPr/>
    </dgm:pt>
    <dgm:pt modelId="{999FF5EB-1B4F-4AD8-A8D8-17CBFBFAA37A}" type="pres">
      <dgm:prSet presAssocID="{45CDBEC9-B315-45F4-94C1-6531452AAE8C}" presName="rootComposite" presStyleCnt="0"/>
      <dgm:spPr/>
    </dgm:pt>
    <dgm:pt modelId="{A38BE5FC-CAD5-4413-8607-8F29AB85DD96}" type="pres">
      <dgm:prSet presAssocID="{45CDBEC9-B315-45F4-94C1-6531452AAE8C}" presName="rootText" presStyleLbl="node2" presStyleIdx="1" presStyleCnt="2">
        <dgm:presLayoutVars>
          <dgm:chPref val="3"/>
        </dgm:presLayoutVars>
      </dgm:prSet>
      <dgm:spPr/>
    </dgm:pt>
    <dgm:pt modelId="{C281E866-072C-404D-91F4-5DEE50C88ED3}" type="pres">
      <dgm:prSet presAssocID="{45CDBEC9-B315-45F4-94C1-6531452AAE8C}" presName="rootConnector" presStyleLbl="node2" presStyleIdx="1" presStyleCnt="2"/>
      <dgm:spPr/>
    </dgm:pt>
    <dgm:pt modelId="{1A16CD31-9695-4C66-BE23-501239AB6E60}" type="pres">
      <dgm:prSet presAssocID="{45CDBEC9-B315-45F4-94C1-6531452AAE8C}" presName="hierChild4" presStyleCnt="0"/>
      <dgm:spPr/>
    </dgm:pt>
    <dgm:pt modelId="{775D0256-22C0-45A0-8BF6-91E1F929B373}" type="pres">
      <dgm:prSet presAssocID="{06C55CAF-6710-4C31-9E97-E696E4C2FD88}" presName="Name37" presStyleLbl="parChTrans1D3" presStyleIdx="0" presStyleCnt="2"/>
      <dgm:spPr/>
    </dgm:pt>
    <dgm:pt modelId="{3AB53466-E193-4022-88DE-89F8CF172F5B}" type="pres">
      <dgm:prSet presAssocID="{CE71A856-5BA5-4262-8AEA-9E4D1B9DAE2C}" presName="hierRoot2" presStyleCnt="0">
        <dgm:presLayoutVars>
          <dgm:hierBranch val="init"/>
        </dgm:presLayoutVars>
      </dgm:prSet>
      <dgm:spPr/>
    </dgm:pt>
    <dgm:pt modelId="{7FC9BE5C-204F-4696-8A2B-5B75D0C889D8}" type="pres">
      <dgm:prSet presAssocID="{CE71A856-5BA5-4262-8AEA-9E4D1B9DAE2C}" presName="rootComposite" presStyleCnt="0"/>
      <dgm:spPr/>
    </dgm:pt>
    <dgm:pt modelId="{039309E2-8682-40D5-AF64-34E67F01159B}" type="pres">
      <dgm:prSet presAssocID="{CE71A856-5BA5-4262-8AEA-9E4D1B9DAE2C}" presName="rootText" presStyleLbl="node3" presStyleIdx="0" presStyleCnt="2">
        <dgm:presLayoutVars>
          <dgm:chPref val="3"/>
        </dgm:presLayoutVars>
      </dgm:prSet>
      <dgm:spPr/>
    </dgm:pt>
    <dgm:pt modelId="{EC773BD3-2F7A-4700-9E70-DAB926CBF37D}" type="pres">
      <dgm:prSet presAssocID="{CE71A856-5BA5-4262-8AEA-9E4D1B9DAE2C}" presName="rootConnector" presStyleLbl="node3" presStyleIdx="0" presStyleCnt="2"/>
      <dgm:spPr/>
    </dgm:pt>
    <dgm:pt modelId="{0B2EE17E-1787-402A-8D00-598E32AEB50A}" type="pres">
      <dgm:prSet presAssocID="{CE71A856-5BA5-4262-8AEA-9E4D1B9DAE2C}" presName="hierChild4" presStyleCnt="0"/>
      <dgm:spPr/>
    </dgm:pt>
    <dgm:pt modelId="{01D3AF45-6B64-4492-BBB2-E6F050A75E90}" type="pres">
      <dgm:prSet presAssocID="{CE71A856-5BA5-4262-8AEA-9E4D1B9DAE2C}" presName="hierChild5" presStyleCnt="0"/>
      <dgm:spPr/>
    </dgm:pt>
    <dgm:pt modelId="{753CDA42-1B3F-4537-A2B0-2B99D148B30F}" type="pres">
      <dgm:prSet presAssocID="{CA7EDC6E-5180-46F0-A002-6949B9DED01C}" presName="Name37" presStyleLbl="parChTrans1D3" presStyleIdx="1" presStyleCnt="2"/>
      <dgm:spPr/>
    </dgm:pt>
    <dgm:pt modelId="{399258B2-C614-4FD9-A8B0-6FBFE4BDD640}" type="pres">
      <dgm:prSet presAssocID="{CE099C6B-6D60-4302-883F-84B88EA69DD2}" presName="hierRoot2" presStyleCnt="0">
        <dgm:presLayoutVars>
          <dgm:hierBranch val="init"/>
        </dgm:presLayoutVars>
      </dgm:prSet>
      <dgm:spPr/>
    </dgm:pt>
    <dgm:pt modelId="{9D672B8B-3B79-4709-9CEB-F93E149F3D4F}" type="pres">
      <dgm:prSet presAssocID="{CE099C6B-6D60-4302-883F-84B88EA69DD2}" presName="rootComposite" presStyleCnt="0"/>
      <dgm:spPr/>
    </dgm:pt>
    <dgm:pt modelId="{6AA48FBC-2217-477F-8EFE-65994DF71AE8}" type="pres">
      <dgm:prSet presAssocID="{CE099C6B-6D60-4302-883F-84B88EA69DD2}" presName="rootText" presStyleLbl="node3" presStyleIdx="1" presStyleCnt="2">
        <dgm:presLayoutVars>
          <dgm:chPref val="3"/>
        </dgm:presLayoutVars>
      </dgm:prSet>
      <dgm:spPr/>
    </dgm:pt>
    <dgm:pt modelId="{D054B828-7B62-4486-902A-DB40604B6AB7}" type="pres">
      <dgm:prSet presAssocID="{CE099C6B-6D60-4302-883F-84B88EA69DD2}" presName="rootConnector" presStyleLbl="node3" presStyleIdx="1" presStyleCnt="2"/>
      <dgm:spPr/>
    </dgm:pt>
    <dgm:pt modelId="{11A52172-6CB5-47EA-9FC9-07039DC65CEA}" type="pres">
      <dgm:prSet presAssocID="{CE099C6B-6D60-4302-883F-84B88EA69DD2}" presName="hierChild4" presStyleCnt="0"/>
      <dgm:spPr/>
    </dgm:pt>
    <dgm:pt modelId="{359E1320-3B6D-424F-8D4F-559D4A5E1F41}" type="pres">
      <dgm:prSet presAssocID="{CE099C6B-6D60-4302-883F-84B88EA69DD2}" presName="hierChild5" presStyleCnt="0"/>
      <dgm:spPr/>
    </dgm:pt>
    <dgm:pt modelId="{10E00CD7-873E-4FBE-9D39-73F0E6E54523}" type="pres">
      <dgm:prSet presAssocID="{45CDBEC9-B315-45F4-94C1-6531452AAE8C}" presName="hierChild5" presStyleCnt="0"/>
      <dgm:spPr/>
    </dgm:pt>
    <dgm:pt modelId="{498992E3-4A4F-4F33-8F57-09EBFBBA594B}" type="pres">
      <dgm:prSet presAssocID="{0451F6CC-4E89-451F-AD88-8B18CCEB0EAA}" presName="hierChild3" presStyleCnt="0"/>
      <dgm:spPr/>
    </dgm:pt>
  </dgm:ptLst>
  <dgm:cxnLst>
    <dgm:cxn modelId="{966DF405-1F24-4D8C-A386-1BF7331CC163}" srcId="{0451F6CC-4E89-451F-AD88-8B18CCEB0EAA}" destId="{9B2194B8-7CE6-4D60-9271-EDB20AD7D427}" srcOrd="0" destOrd="0" parTransId="{57E7D43A-5135-48B4-A352-5C77B39739FF}" sibTransId="{A817F794-8150-45B1-BFCE-D32544F30C53}"/>
    <dgm:cxn modelId="{75E2FA07-2A87-4EA3-8077-B0A032D4C12F}" type="presOf" srcId="{CE71A856-5BA5-4262-8AEA-9E4D1B9DAE2C}" destId="{EC773BD3-2F7A-4700-9E70-DAB926CBF37D}" srcOrd="1" destOrd="0" presId="urn:microsoft.com/office/officeart/2005/8/layout/orgChart1"/>
    <dgm:cxn modelId="{4588EE0E-A6A0-45ED-A5EC-08D8F123AF54}" type="presOf" srcId="{4C1F7223-4FE2-4440-8522-A07E07AE8AC2}" destId="{192D2E41-ED2A-4411-BE46-C95F725B6D79}" srcOrd="0" destOrd="0" presId="urn:microsoft.com/office/officeart/2005/8/layout/orgChart1"/>
    <dgm:cxn modelId="{461FC721-8884-404E-AD44-82E0D505A233}" type="presOf" srcId="{CA7EDC6E-5180-46F0-A002-6949B9DED01C}" destId="{753CDA42-1B3F-4537-A2B0-2B99D148B30F}" srcOrd="0" destOrd="0" presId="urn:microsoft.com/office/officeart/2005/8/layout/orgChart1"/>
    <dgm:cxn modelId="{6F39933A-1959-4280-BE33-9E6ED196125A}" type="presOf" srcId="{0451F6CC-4E89-451F-AD88-8B18CCEB0EAA}" destId="{02B16485-D898-4C53-84D2-F8152EBE320A}" srcOrd="1" destOrd="0" presId="urn:microsoft.com/office/officeart/2005/8/layout/orgChart1"/>
    <dgm:cxn modelId="{AC6DA63B-3A0B-4534-91D4-96F23444F4B6}" type="presOf" srcId="{CE099C6B-6D60-4302-883F-84B88EA69DD2}" destId="{6AA48FBC-2217-477F-8EFE-65994DF71AE8}" srcOrd="0" destOrd="0" presId="urn:microsoft.com/office/officeart/2005/8/layout/orgChart1"/>
    <dgm:cxn modelId="{92610445-C79C-4A2A-9F5F-9A2315AB00B2}" type="presOf" srcId="{9B2194B8-7CE6-4D60-9271-EDB20AD7D427}" destId="{2E2D784B-4C05-4C12-90D0-B277679B022E}" srcOrd="1" destOrd="0" presId="urn:microsoft.com/office/officeart/2005/8/layout/orgChart1"/>
    <dgm:cxn modelId="{B403B36B-7520-49DC-90AA-2FE560A4CA4C}" type="presOf" srcId="{CE71A856-5BA5-4262-8AEA-9E4D1B9DAE2C}" destId="{039309E2-8682-40D5-AF64-34E67F01159B}" srcOrd="0" destOrd="0" presId="urn:microsoft.com/office/officeart/2005/8/layout/orgChart1"/>
    <dgm:cxn modelId="{7BC87878-1D21-4199-949E-9682C9523F51}" type="presOf" srcId="{57E7D43A-5135-48B4-A352-5C77B39739FF}" destId="{1559F827-C9C2-4069-8F03-64D17E7B23A7}" srcOrd="0" destOrd="0" presId="urn:microsoft.com/office/officeart/2005/8/layout/orgChart1"/>
    <dgm:cxn modelId="{AA73A558-FA9F-4E02-8D30-05E97281BBA4}" type="presOf" srcId="{CE099C6B-6D60-4302-883F-84B88EA69DD2}" destId="{D054B828-7B62-4486-902A-DB40604B6AB7}" srcOrd="1" destOrd="0" presId="urn:microsoft.com/office/officeart/2005/8/layout/orgChart1"/>
    <dgm:cxn modelId="{2656E578-8E9B-405D-9B82-F87804FC24B3}" srcId="{4C1F7223-4FE2-4440-8522-A07E07AE8AC2}" destId="{0451F6CC-4E89-451F-AD88-8B18CCEB0EAA}" srcOrd="0" destOrd="0" parTransId="{A130A055-A4D6-45DA-B2BD-8BDB47F68146}" sibTransId="{1B9FE639-6500-4293-8040-7F2830157257}"/>
    <dgm:cxn modelId="{BB60F991-742C-4766-9BC7-B6D5285AD015}" type="presOf" srcId="{45CDBEC9-B315-45F4-94C1-6531452AAE8C}" destId="{C281E866-072C-404D-91F4-5DEE50C88ED3}" srcOrd="1" destOrd="0" presId="urn:microsoft.com/office/officeart/2005/8/layout/orgChart1"/>
    <dgm:cxn modelId="{18CDA29A-A80D-4111-97FF-137EB41E01A9}" srcId="{45CDBEC9-B315-45F4-94C1-6531452AAE8C}" destId="{CE71A856-5BA5-4262-8AEA-9E4D1B9DAE2C}" srcOrd="0" destOrd="0" parTransId="{06C55CAF-6710-4C31-9E97-E696E4C2FD88}" sibTransId="{F34DC95F-4422-4343-9A2B-97E5CE71B80D}"/>
    <dgm:cxn modelId="{AACAC7A4-34D4-4736-B9A4-41176CF588F7}" type="presOf" srcId="{9B2194B8-7CE6-4D60-9271-EDB20AD7D427}" destId="{C48E3AD1-A050-4563-A45F-7C5EF9BEAB28}" srcOrd="0" destOrd="0" presId="urn:microsoft.com/office/officeart/2005/8/layout/orgChart1"/>
    <dgm:cxn modelId="{294854A6-FE12-444B-BE41-0E7ED30AE89F}" type="presOf" srcId="{0451F6CC-4E89-451F-AD88-8B18CCEB0EAA}" destId="{39571852-B367-4C7F-88B2-B771DA4B1FAE}" srcOrd="0" destOrd="0" presId="urn:microsoft.com/office/officeart/2005/8/layout/orgChart1"/>
    <dgm:cxn modelId="{603796B7-7F10-43CA-9659-DD759DA7B338}" type="presOf" srcId="{06C55CAF-6710-4C31-9E97-E696E4C2FD88}" destId="{775D0256-22C0-45A0-8BF6-91E1F929B373}" srcOrd="0" destOrd="0" presId="urn:microsoft.com/office/officeart/2005/8/layout/orgChart1"/>
    <dgm:cxn modelId="{548F33D7-826A-44F0-B4AD-80D8BD69F76B}" srcId="{0451F6CC-4E89-451F-AD88-8B18CCEB0EAA}" destId="{45CDBEC9-B315-45F4-94C1-6531452AAE8C}" srcOrd="1" destOrd="0" parTransId="{06DFD621-7EB8-4642-9E0D-F355F4E0EC67}" sibTransId="{9D1E0308-3C7D-4FA7-8F30-07C2CE7987EF}"/>
    <dgm:cxn modelId="{4D9C74D9-D1D1-4C3D-B602-AD394B050D95}" type="presOf" srcId="{06DFD621-7EB8-4642-9E0D-F355F4E0EC67}" destId="{DFECD4AD-8363-4924-A992-034399252A60}" srcOrd="0" destOrd="0" presId="urn:microsoft.com/office/officeart/2005/8/layout/orgChart1"/>
    <dgm:cxn modelId="{96E5F2E4-0FFD-4235-96AB-346A8F07147D}" type="presOf" srcId="{45CDBEC9-B315-45F4-94C1-6531452AAE8C}" destId="{A38BE5FC-CAD5-4413-8607-8F29AB85DD96}" srcOrd="0" destOrd="0" presId="urn:microsoft.com/office/officeart/2005/8/layout/orgChart1"/>
    <dgm:cxn modelId="{13FC54F0-6E36-460C-BB8E-196086AB7CEA}" srcId="{45CDBEC9-B315-45F4-94C1-6531452AAE8C}" destId="{CE099C6B-6D60-4302-883F-84B88EA69DD2}" srcOrd="1" destOrd="0" parTransId="{CA7EDC6E-5180-46F0-A002-6949B9DED01C}" sibTransId="{11A0EB4D-FBC9-4DB5-9BC8-5764E3E4D9B6}"/>
    <dgm:cxn modelId="{54D24549-DC29-416A-89D9-97C3C37A5E93}" type="presParOf" srcId="{192D2E41-ED2A-4411-BE46-C95F725B6D79}" destId="{8E17C23C-AD5A-4DBD-90E9-CACCAEFA4776}" srcOrd="0" destOrd="0" presId="urn:microsoft.com/office/officeart/2005/8/layout/orgChart1"/>
    <dgm:cxn modelId="{94E71CEC-E095-4CE6-BE0C-EDF413B06648}" type="presParOf" srcId="{8E17C23C-AD5A-4DBD-90E9-CACCAEFA4776}" destId="{6344E2A6-B06A-4371-8CB0-38F463F556A1}" srcOrd="0" destOrd="0" presId="urn:microsoft.com/office/officeart/2005/8/layout/orgChart1"/>
    <dgm:cxn modelId="{7EA7528C-FE97-4A73-BF5C-76B530F8543A}" type="presParOf" srcId="{6344E2A6-B06A-4371-8CB0-38F463F556A1}" destId="{39571852-B367-4C7F-88B2-B771DA4B1FAE}" srcOrd="0" destOrd="0" presId="urn:microsoft.com/office/officeart/2005/8/layout/orgChart1"/>
    <dgm:cxn modelId="{C7C84A00-C09A-40C8-AC00-599A3D946DFA}" type="presParOf" srcId="{6344E2A6-B06A-4371-8CB0-38F463F556A1}" destId="{02B16485-D898-4C53-84D2-F8152EBE320A}" srcOrd="1" destOrd="0" presId="urn:microsoft.com/office/officeart/2005/8/layout/orgChart1"/>
    <dgm:cxn modelId="{8597911B-C4F0-4ABE-BD13-61E3378E1811}" type="presParOf" srcId="{8E17C23C-AD5A-4DBD-90E9-CACCAEFA4776}" destId="{46FB3D0E-81C6-4512-AD99-F94774BAB77F}" srcOrd="1" destOrd="0" presId="urn:microsoft.com/office/officeart/2005/8/layout/orgChart1"/>
    <dgm:cxn modelId="{C254CC4E-76B9-46B1-8BCB-D8201635D863}" type="presParOf" srcId="{46FB3D0E-81C6-4512-AD99-F94774BAB77F}" destId="{1559F827-C9C2-4069-8F03-64D17E7B23A7}" srcOrd="0" destOrd="0" presId="urn:microsoft.com/office/officeart/2005/8/layout/orgChart1"/>
    <dgm:cxn modelId="{259A5502-9840-43AD-8081-845E0FBBF234}" type="presParOf" srcId="{46FB3D0E-81C6-4512-AD99-F94774BAB77F}" destId="{FE0D3E48-3D8D-414A-9DAD-C395C9056EC0}" srcOrd="1" destOrd="0" presId="urn:microsoft.com/office/officeart/2005/8/layout/orgChart1"/>
    <dgm:cxn modelId="{CA0C3345-CC1B-41F3-B891-2D3AD25AB73B}" type="presParOf" srcId="{FE0D3E48-3D8D-414A-9DAD-C395C9056EC0}" destId="{38D1E8F9-3608-4B48-A7D5-C2DEC9784A0E}" srcOrd="0" destOrd="0" presId="urn:microsoft.com/office/officeart/2005/8/layout/orgChart1"/>
    <dgm:cxn modelId="{2171BCEE-56C9-429A-98C1-F9B18F5C83E9}" type="presParOf" srcId="{38D1E8F9-3608-4B48-A7D5-C2DEC9784A0E}" destId="{C48E3AD1-A050-4563-A45F-7C5EF9BEAB28}" srcOrd="0" destOrd="0" presId="urn:microsoft.com/office/officeart/2005/8/layout/orgChart1"/>
    <dgm:cxn modelId="{3DCF8219-1D8E-49C1-9BA2-5C9BB81D2E32}" type="presParOf" srcId="{38D1E8F9-3608-4B48-A7D5-C2DEC9784A0E}" destId="{2E2D784B-4C05-4C12-90D0-B277679B022E}" srcOrd="1" destOrd="0" presId="urn:microsoft.com/office/officeart/2005/8/layout/orgChart1"/>
    <dgm:cxn modelId="{ABED2D49-2B9D-4AD3-961B-5AE730EC1BF2}" type="presParOf" srcId="{FE0D3E48-3D8D-414A-9DAD-C395C9056EC0}" destId="{BBB5C981-769A-4741-87CE-975009F726C3}" srcOrd="1" destOrd="0" presId="urn:microsoft.com/office/officeart/2005/8/layout/orgChart1"/>
    <dgm:cxn modelId="{AE4C3E22-C4EE-45AF-897A-BDCFC792689C}" type="presParOf" srcId="{FE0D3E48-3D8D-414A-9DAD-C395C9056EC0}" destId="{827EDA01-C978-4C62-A6DC-0D43CCBA1B19}" srcOrd="2" destOrd="0" presId="urn:microsoft.com/office/officeart/2005/8/layout/orgChart1"/>
    <dgm:cxn modelId="{B718753E-685D-4D0D-965E-358328C1DC08}" type="presParOf" srcId="{46FB3D0E-81C6-4512-AD99-F94774BAB77F}" destId="{DFECD4AD-8363-4924-A992-034399252A60}" srcOrd="2" destOrd="0" presId="urn:microsoft.com/office/officeart/2005/8/layout/orgChart1"/>
    <dgm:cxn modelId="{F27FD011-62F9-4E98-8D75-93A3983285CF}" type="presParOf" srcId="{46FB3D0E-81C6-4512-AD99-F94774BAB77F}" destId="{CDF5A709-2922-4A54-8656-47F11AE7EBED}" srcOrd="3" destOrd="0" presId="urn:microsoft.com/office/officeart/2005/8/layout/orgChart1"/>
    <dgm:cxn modelId="{B1E4D0B9-2CA6-4AD2-BE51-BB38458A20BD}" type="presParOf" srcId="{CDF5A709-2922-4A54-8656-47F11AE7EBED}" destId="{999FF5EB-1B4F-4AD8-A8D8-17CBFBFAA37A}" srcOrd="0" destOrd="0" presId="urn:microsoft.com/office/officeart/2005/8/layout/orgChart1"/>
    <dgm:cxn modelId="{1F3FDFEB-E11A-408A-A7DC-A721D063C995}" type="presParOf" srcId="{999FF5EB-1B4F-4AD8-A8D8-17CBFBFAA37A}" destId="{A38BE5FC-CAD5-4413-8607-8F29AB85DD96}" srcOrd="0" destOrd="0" presId="urn:microsoft.com/office/officeart/2005/8/layout/orgChart1"/>
    <dgm:cxn modelId="{4ACD9827-BC5B-4907-B38D-9DB003A9E863}" type="presParOf" srcId="{999FF5EB-1B4F-4AD8-A8D8-17CBFBFAA37A}" destId="{C281E866-072C-404D-91F4-5DEE50C88ED3}" srcOrd="1" destOrd="0" presId="urn:microsoft.com/office/officeart/2005/8/layout/orgChart1"/>
    <dgm:cxn modelId="{6BBAE1C9-CEDC-40CB-920F-5A585214D6FB}" type="presParOf" srcId="{CDF5A709-2922-4A54-8656-47F11AE7EBED}" destId="{1A16CD31-9695-4C66-BE23-501239AB6E60}" srcOrd="1" destOrd="0" presId="urn:microsoft.com/office/officeart/2005/8/layout/orgChart1"/>
    <dgm:cxn modelId="{6EE1D266-F787-4A04-A583-7D269765F606}" type="presParOf" srcId="{1A16CD31-9695-4C66-BE23-501239AB6E60}" destId="{775D0256-22C0-45A0-8BF6-91E1F929B373}" srcOrd="0" destOrd="0" presId="urn:microsoft.com/office/officeart/2005/8/layout/orgChart1"/>
    <dgm:cxn modelId="{245F430C-CCD6-4966-904F-A2CD23CD5F90}" type="presParOf" srcId="{1A16CD31-9695-4C66-BE23-501239AB6E60}" destId="{3AB53466-E193-4022-88DE-89F8CF172F5B}" srcOrd="1" destOrd="0" presId="urn:microsoft.com/office/officeart/2005/8/layout/orgChart1"/>
    <dgm:cxn modelId="{6410CFC9-D066-4734-A8F7-B7D3EC9ECD2F}" type="presParOf" srcId="{3AB53466-E193-4022-88DE-89F8CF172F5B}" destId="{7FC9BE5C-204F-4696-8A2B-5B75D0C889D8}" srcOrd="0" destOrd="0" presId="urn:microsoft.com/office/officeart/2005/8/layout/orgChart1"/>
    <dgm:cxn modelId="{D00593E5-5906-4CA0-BEDF-ACD98C157C28}" type="presParOf" srcId="{7FC9BE5C-204F-4696-8A2B-5B75D0C889D8}" destId="{039309E2-8682-40D5-AF64-34E67F01159B}" srcOrd="0" destOrd="0" presId="urn:microsoft.com/office/officeart/2005/8/layout/orgChart1"/>
    <dgm:cxn modelId="{4ED25434-F4E1-4BB6-BFD6-5860C2CA549D}" type="presParOf" srcId="{7FC9BE5C-204F-4696-8A2B-5B75D0C889D8}" destId="{EC773BD3-2F7A-4700-9E70-DAB926CBF37D}" srcOrd="1" destOrd="0" presId="urn:microsoft.com/office/officeart/2005/8/layout/orgChart1"/>
    <dgm:cxn modelId="{B89D179B-8DA1-4BBB-866F-095A07290065}" type="presParOf" srcId="{3AB53466-E193-4022-88DE-89F8CF172F5B}" destId="{0B2EE17E-1787-402A-8D00-598E32AEB50A}" srcOrd="1" destOrd="0" presId="urn:microsoft.com/office/officeart/2005/8/layout/orgChart1"/>
    <dgm:cxn modelId="{0A1FF1B1-DA7A-4BEE-88F7-CB7776F1B480}" type="presParOf" srcId="{3AB53466-E193-4022-88DE-89F8CF172F5B}" destId="{01D3AF45-6B64-4492-BBB2-E6F050A75E90}" srcOrd="2" destOrd="0" presId="urn:microsoft.com/office/officeart/2005/8/layout/orgChart1"/>
    <dgm:cxn modelId="{C63B15EA-368B-4E80-9B70-8151E573648F}" type="presParOf" srcId="{1A16CD31-9695-4C66-BE23-501239AB6E60}" destId="{753CDA42-1B3F-4537-A2B0-2B99D148B30F}" srcOrd="2" destOrd="0" presId="urn:microsoft.com/office/officeart/2005/8/layout/orgChart1"/>
    <dgm:cxn modelId="{501647C8-F072-429C-AA18-E5405CC7D82C}" type="presParOf" srcId="{1A16CD31-9695-4C66-BE23-501239AB6E60}" destId="{399258B2-C614-4FD9-A8B0-6FBFE4BDD640}" srcOrd="3" destOrd="0" presId="urn:microsoft.com/office/officeart/2005/8/layout/orgChart1"/>
    <dgm:cxn modelId="{5528B7D5-CE52-48D8-93D6-5D95A7F8CDE0}" type="presParOf" srcId="{399258B2-C614-4FD9-A8B0-6FBFE4BDD640}" destId="{9D672B8B-3B79-4709-9CEB-F93E149F3D4F}" srcOrd="0" destOrd="0" presId="urn:microsoft.com/office/officeart/2005/8/layout/orgChart1"/>
    <dgm:cxn modelId="{B6074697-D0DC-42C7-98E4-C32A756AFC30}" type="presParOf" srcId="{9D672B8B-3B79-4709-9CEB-F93E149F3D4F}" destId="{6AA48FBC-2217-477F-8EFE-65994DF71AE8}" srcOrd="0" destOrd="0" presId="urn:microsoft.com/office/officeart/2005/8/layout/orgChart1"/>
    <dgm:cxn modelId="{539EAF0D-0CA0-43E9-A1B5-CC9F6042D4A8}" type="presParOf" srcId="{9D672B8B-3B79-4709-9CEB-F93E149F3D4F}" destId="{D054B828-7B62-4486-902A-DB40604B6AB7}" srcOrd="1" destOrd="0" presId="urn:microsoft.com/office/officeart/2005/8/layout/orgChart1"/>
    <dgm:cxn modelId="{A80BA531-F651-4EDE-8DAD-D49A8A579640}" type="presParOf" srcId="{399258B2-C614-4FD9-A8B0-6FBFE4BDD640}" destId="{11A52172-6CB5-47EA-9FC9-07039DC65CEA}" srcOrd="1" destOrd="0" presId="urn:microsoft.com/office/officeart/2005/8/layout/orgChart1"/>
    <dgm:cxn modelId="{E23ABC25-37DB-4866-B7C6-266F138CBD88}" type="presParOf" srcId="{399258B2-C614-4FD9-A8B0-6FBFE4BDD640}" destId="{359E1320-3B6D-424F-8D4F-559D4A5E1F41}" srcOrd="2" destOrd="0" presId="urn:microsoft.com/office/officeart/2005/8/layout/orgChart1"/>
    <dgm:cxn modelId="{8D488047-0652-4F94-A877-45BBD8209760}" type="presParOf" srcId="{CDF5A709-2922-4A54-8656-47F11AE7EBED}" destId="{10E00CD7-873E-4FBE-9D39-73F0E6E54523}" srcOrd="2" destOrd="0" presId="urn:microsoft.com/office/officeart/2005/8/layout/orgChart1"/>
    <dgm:cxn modelId="{2ECC41A2-165C-4B1E-BBAC-44D65F9A2388}" type="presParOf" srcId="{8E17C23C-AD5A-4DBD-90E9-CACCAEFA4776}" destId="{498992E3-4A4F-4F33-8F57-09EBFBBA594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4C6C84-6F6A-4F1B-ADA6-D1F11C552523}" type="doc">
      <dgm:prSet loTypeId="urn:microsoft.com/office/officeart/2005/8/layout/process1" loCatId="process" qsTypeId="urn:microsoft.com/office/officeart/2005/8/quickstyle/simple1" qsCatId="simple" csTypeId="urn:microsoft.com/office/officeart/2005/8/colors/accent1_2" csCatId="accent1" phldr="1"/>
      <dgm:spPr/>
    </dgm:pt>
    <dgm:pt modelId="{0711D53A-39C1-490A-992E-C12216E5F904}">
      <dgm:prSet custT="1"/>
      <dgm:spPr/>
      <dgm:t>
        <a:bodyPr/>
        <a:lstStyle/>
        <a:p>
          <a:pPr algn="l"/>
          <a:r>
            <a:rPr lang="en-US" altLang="zh-CN" sz="2000" i="1" dirty="0"/>
            <a:t>The rule of strict compliance means that "the documents presented against the letter of credit must </a:t>
          </a:r>
          <a:r>
            <a:rPr lang="en-US" altLang="zh-CN" sz="2000" i="1" dirty="0">
              <a:solidFill>
                <a:srgbClr val="FF0000"/>
              </a:solidFill>
            </a:rPr>
            <a:t>comply precisely with </a:t>
          </a:r>
          <a:r>
            <a:rPr lang="en-US" altLang="zh-CN" sz="2000" i="1" dirty="0"/>
            <a:t>the requirements of the letter of credit" "Documents that are `nearly the same' will not suffice " ,and "even the slightest discrepancies in compliance ... justify refusal to pay".</a:t>
          </a:r>
        </a:p>
      </dgm:t>
    </dgm:pt>
    <dgm:pt modelId="{C0F5A6C6-A1F1-456C-A1DC-7FF860063FFB}" type="parTrans" cxnId="{F5815EBF-5350-4F0F-B78F-B1FC2D4F80C9}">
      <dgm:prSet/>
      <dgm:spPr/>
      <dgm:t>
        <a:bodyPr/>
        <a:lstStyle/>
        <a:p>
          <a:endParaRPr lang="zh-CN" altLang="en-US"/>
        </a:p>
      </dgm:t>
    </dgm:pt>
    <dgm:pt modelId="{5FDDAE86-83B9-4FCB-BFB1-D6558300B617}" type="sibTrans" cxnId="{F5815EBF-5350-4F0F-B78F-B1FC2D4F80C9}">
      <dgm:prSet/>
      <dgm:spPr/>
      <dgm:t>
        <a:bodyPr/>
        <a:lstStyle/>
        <a:p>
          <a:endParaRPr lang="zh-CN" altLang="en-US"/>
        </a:p>
      </dgm:t>
    </dgm:pt>
    <dgm:pt modelId="{B13D3B3A-1541-4474-A2CB-E27F1858A7D8}">
      <dgm:prSet custT="1"/>
      <dgm:spPr/>
      <dgm:t>
        <a:bodyPr/>
        <a:lstStyle/>
        <a:p>
          <a:pPr algn="l"/>
          <a:r>
            <a:rPr lang="en-US" altLang="zh-CN" sz="2000" dirty="0"/>
            <a:t>Article 14(d). Data in a document, when read in context with the credit, the document itself and international standard banking practice, </a:t>
          </a:r>
          <a:r>
            <a:rPr lang="en-US" altLang="zh-CN" sz="2000" dirty="0">
              <a:solidFill>
                <a:srgbClr val="FF0000"/>
              </a:solidFill>
            </a:rPr>
            <a:t>need not be identical to, but must not conflict with,</a:t>
          </a:r>
          <a:r>
            <a:rPr lang="en-US" altLang="zh-CN" sz="2000" dirty="0"/>
            <a:t> data in that document, any other stipulated document or the credit.</a:t>
          </a:r>
          <a:endParaRPr lang="zh-CN" altLang="en-US" sz="2000" dirty="0"/>
        </a:p>
      </dgm:t>
    </dgm:pt>
    <dgm:pt modelId="{CE0E385C-2040-43F5-98AF-27F58CF975A5}" type="parTrans" cxnId="{FB8728AF-2DA9-4811-891A-2AEF1CF2AB74}">
      <dgm:prSet/>
      <dgm:spPr/>
      <dgm:t>
        <a:bodyPr/>
        <a:lstStyle/>
        <a:p>
          <a:endParaRPr lang="zh-CN" altLang="en-US"/>
        </a:p>
      </dgm:t>
    </dgm:pt>
    <dgm:pt modelId="{E73E3A23-DE4A-4259-BC9C-F17C41C340F9}" type="sibTrans" cxnId="{FB8728AF-2DA9-4811-891A-2AEF1CF2AB74}">
      <dgm:prSet/>
      <dgm:spPr/>
      <dgm:t>
        <a:bodyPr/>
        <a:lstStyle/>
        <a:p>
          <a:endParaRPr lang="zh-CN" altLang="en-US"/>
        </a:p>
      </dgm:t>
    </dgm:pt>
    <dgm:pt modelId="{B2097AEC-3BC9-4B16-B387-75498094568D}" type="pres">
      <dgm:prSet presAssocID="{D64C6C84-6F6A-4F1B-ADA6-D1F11C552523}" presName="Name0" presStyleCnt="0">
        <dgm:presLayoutVars>
          <dgm:dir/>
          <dgm:resizeHandles val="exact"/>
        </dgm:presLayoutVars>
      </dgm:prSet>
      <dgm:spPr/>
    </dgm:pt>
    <dgm:pt modelId="{C38B4690-094E-44E1-836A-EF031B0C0082}" type="pres">
      <dgm:prSet presAssocID="{0711D53A-39C1-490A-992E-C12216E5F904}" presName="node" presStyleLbl="node1" presStyleIdx="0" presStyleCnt="2" custScaleX="117572" custScaleY="183253">
        <dgm:presLayoutVars>
          <dgm:bulletEnabled val="1"/>
        </dgm:presLayoutVars>
      </dgm:prSet>
      <dgm:spPr/>
    </dgm:pt>
    <dgm:pt modelId="{F80D112E-0341-411A-9B14-F1D4D5B0F4DD}" type="pres">
      <dgm:prSet presAssocID="{5FDDAE86-83B9-4FCB-BFB1-D6558300B617}" presName="sibTrans" presStyleLbl="sibTrans2D1" presStyleIdx="0" presStyleCnt="1"/>
      <dgm:spPr/>
    </dgm:pt>
    <dgm:pt modelId="{36C7A2A4-E677-4EB3-A969-67309D4E9E7E}" type="pres">
      <dgm:prSet presAssocID="{5FDDAE86-83B9-4FCB-BFB1-D6558300B617}" presName="connectorText" presStyleLbl="sibTrans2D1" presStyleIdx="0" presStyleCnt="1"/>
      <dgm:spPr/>
    </dgm:pt>
    <dgm:pt modelId="{C9321196-BE4F-4460-9534-9720C850FAB2}" type="pres">
      <dgm:prSet presAssocID="{B13D3B3A-1541-4474-A2CB-E27F1858A7D8}" presName="node" presStyleLbl="node1" presStyleIdx="1" presStyleCnt="2" custScaleX="120205" custScaleY="183253" custLinFactNeighborX="-9330" custLinFactNeighborY="285">
        <dgm:presLayoutVars>
          <dgm:bulletEnabled val="1"/>
        </dgm:presLayoutVars>
      </dgm:prSet>
      <dgm:spPr/>
    </dgm:pt>
  </dgm:ptLst>
  <dgm:cxnLst>
    <dgm:cxn modelId="{A0162C61-78A4-45DA-8530-73CCE9E5D732}" type="presOf" srcId="{5FDDAE86-83B9-4FCB-BFB1-D6558300B617}" destId="{F80D112E-0341-411A-9B14-F1D4D5B0F4DD}" srcOrd="0" destOrd="0" presId="urn:microsoft.com/office/officeart/2005/8/layout/process1"/>
    <dgm:cxn modelId="{B1F94F6F-70B4-40A4-9759-22DB967C0572}" type="presOf" srcId="{D64C6C84-6F6A-4F1B-ADA6-D1F11C552523}" destId="{B2097AEC-3BC9-4B16-B387-75498094568D}" srcOrd="0" destOrd="0" presId="urn:microsoft.com/office/officeart/2005/8/layout/process1"/>
    <dgm:cxn modelId="{FB8728AF-2DA9-4811-891A-2AEF1CF2AB74}" srcId="{D64C6C84-6F6A-4F1B-ADA6-D1F11C552523}" destId="{B13D3B3A-1541-4474-A2CB-E27F1858A7D8}" srcOrd="1" destOrd="0" parTransId="{CE0E385C-2040-43F5-98AF-27F58CF975A5}" sibTransId="{E73E3A23-DE4A-4259-BC9C-F17C41C340F9}"/>
    <dgm:cxn modelId="{F5815EBF-5350-4F0F-B78F-B1FC2D4F80C9}" srcId="{D64C6C84-6F6A-4F1B-ADA6-D1F11C552523}" destId="{0711D53A-39C1-490A-992E-C12216E5F904}" srcOrd="0" destOrd="0" parTransId="{C0F5A6C6-A1F1-456C-A1DC-7FF860063FFB}" sibTransId="{5FDDAE86-83B9-4FCB-BFB1-D6558300B617}"/>
    <dgm:cxn modelId="{99AA32CC-CF35-4080-A9BA-0940A3F4FE75}" type="presOf" srcId="{5FDDAE86-83B9-4FCB-BFB1-D6558300B617}" destId="{36C7A2A4-E677-4EB3-A969-67309D4E9E7E}" srcOrd="1" destOrd="0" presId="urn:microsoft.com/office/officeart/2005/8/layout/process1"/>
    <dgm:cxn modelId="{890957D6-8382-4307-B0CF-0799D453906A}" type="presOf" srcId="{0711D53A-39C1-490A-992E-C12216E5F904}" destId="{C38B4690-094E-44E1-836A-EF031B0C0082}" srcOrd="0" destOrd="0" presId="urn:microsoft.com/office/officeart/2005/8/layout/process1"/>
    <dgm:cxn modelId="{DD58D1F7-C1E6-4A64-86FF-6AEA07A594E6}" type="presOf" srcId="{B13D3B3A-1541-4474-A2CB-E27F1858A7D8}" destId="{C9321196-BE4F-4460-9534-9720C850FAB2}" srcOrd="0" destOrd="0" presId="urn:microsoft.com/office/officeart/2005/8/layout/process1"/>
    <dgm:cxn modelId="{EF506954-44AC-4E86-B220-0E95416F28B6}" type="presParOf" srcId="{B2097AEC-3BC9-4B16-B387-75498094568D}" destId="{C38B4690-094E-44E1-836A-EF031B0C0082}" srcOrd="0" destOrd="0" presId="urn:microsoft.com/office/officeart/2005/8/layout/process1"/>
    <dgm:cxn modelId="{DF9DEB16-7763-42AB-818C-9FD983B9647B}" type="presParOf" srcId="{B2097AEC-3BC9-4B16-B387-75498094568D}" destId="{F80D112E-0341-411A-9B14-F1D4D5B0F4DD}" srcOrd="1" destOrd="0" presId="urn:microsoft.com/office/officeart/2005/8/layout/process1"/>
    <dgm:cxn modelId="{48BE4D23-8458-4A19-B1D1-7458749A094E}" type="presParOf" srcId="{F80D112E-0341-411A-9B14-F1D4D5B0F4DD}" destId="{36C7A2A4-E677-4EB3-A969-67309D4E9E7E}" srcOrd="0" destOrd="0" presId="urn:microsoft.com/office/officeart/2005/8/layout/process1"/>
    <dgm:cxn modelId="{6A23826F-8510-4191-8E0F-67D20CD9F92F}" type="presParOf" srcId="{B2097AEC-3BC9-4B16-B387-75498094568D}" destId="{C9321196-BE4F-4460-9534-9720C850FAB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DA9241-59F0-4A9B-9586-05B2A827D355}">
      <dsp:nvSpPr>
        <dsp:cNvPr id="0" name=""/>
        <dsp:cNvSpPr/>
      </dsp:nvSpPr>
      <dsp:spPr>
        <a:xfrm>
          <a:off x="1753879" y="1633267"/>
          <a:ext cx="1722159" cy="481253"/>
        </a:xfrm>
        <a:prstGeom prst="roundRect">
          <a:avLst/>
        </a:prstGeom>
        <a:gradFill rotWithShape="1">
          <a:gsLst>
            <a:gs pos="0">
              <a:schemeClr val="accent1">
                <a:tint val="35000"/>
                <a:satMod val="253000"/>
              </a:schemeClr>
            </a:gs>
            <a:gs pos="50000">
              <a:schemeClr val="accent1">
                <a:tint val="42000"/>
                <a:satMod val="255000"/>
              </a:schemeClr>
            </a:gs>
            <a:gs pos="97000">
              <a:schemeClr val="accent1">
                <a:tint val="53000"/>
                <a:satMod val="260000"/>
              </a:schemeClr>
            </a:gs>
            <a:gs pos="100000">
              <a:schemeClr val="accent1">
                <a:tint val="56000"/>
                <a:satMod val="275000"/>
              </a:schemeClr>
            </a:gs>
          </a:gsLst>
          <a:path path="circle">
            <a:fillToRect l="50000" t="50000" r="50000" b="50000"/>
          </a:path>
        </a:gradFill>
        <a:ln w="9525" cap="flat" cmpd="sng" algn="ctr">
          <a:solidFill>
            <a:schemeClr val="accent1"/>
          </a:solidFill>
          <a:prstDash val="solid"/>
        </a:ln>
        <a:effectLst>
          <a:outerShdw blurRad="63500" dist="25400" dir="5400000" rotWithShape="0">
            <a:srgbClr val="000000">
              <a:alpha val="43137"/>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en-US" altLang="zh-CN" sz="2300" kern="1200" dirty="0"/>
            <a:t>functions</a:t>
          </a:r>
          <a:endParaRPr lang="zh-CN" altLang="en-US" sz="2300" kern="1200" dirty="0"/>
        </a:p>
      </dsp:txBody>
      <dsp:txXfrm>
        <a:off x="1777372" y="1656760"/>
        <a:ext cx="1675173" cy="434267"/>
      </dsp:txXfrm>
    </dsp:sp>
    <dsp:sp modelId="{2CECC450-2DE5-4D82-AF5E-3332FED3481C}">
      <dsp:nvSpPr>
        <dsp:cNvPr id="0" name=""/>
        <dsp:cNvSpPr/>
      </dsp:nvSpPr>
      <dsp:spPr>
        <a:xfrm rot="16245246">
          <a:off x="2346883" y="1358430"/>
          <a:ext cx="549720" cy="0"/>
        </a:xfrm>
        <a:custGeom>
          <a:avLst/>
          <a:gdLst/>
          <a:ahLst/>
          <a:cxnLst/>
          <a:rect l="0" t="0" r="0" b="0"/>
          <a:pathLst>
            <a:path>
              <a:moveTo>
                <a:pt x="0" y="0"/>
              </a:moveTo>
              <a:lnTo>
                <a:pt x="54972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51F550-6002-41A3-B338-141942D2C536}">
      <dsp:nvSpPr>
        <dsp:cNvPr id="0" name=""/>
        <dsp:cNvSpPr/>
      </dsp:nvSpPr>
      <dsp:spPr>
        <a:xfrm>
          <a:off x="1905030" y="98324"/>
          <a:ext cx="1453630" cy="9852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en-US" altLang="zh-CN" sz="2200" kern="1200" dirty="0"/>
            <a:t>Contract of carriage</a:t>
          </a:r>
          <a:endParaRPr lang="zh-CN" altLang="en-US" sz="2200" kern="1200" dirty="0"/>
        </a:p>
      </dsp:txBody>
      <dsp:txXfrm>
        <a:off x="1953127" y="146421"/>
        <a:ext cx="1357436" cy="889076"/>
      </dsp:txXfrm>
    </dsp:sp>
    <dsp:sp modelId="{155A3EC7-98E6-4D7E-A6FF-AED2A94691A5}">
      <dsp:nvSpPr>
        <dsp:cNvPr id="0" name=""/>
        <dsp:cNvSpPr/>
      </dsp:nvSpPr>
      <dsp:spPr>
        <a:xfrm rot="2216970">
          <a:off x="2862411" y="2331389"/>
          <a:ext cx="721559" cy="0"/>
        </a:xfrm>
        <a:custGeom>
          <a:avLst/>
          <a:gdLst/>
          <a:ahLst/>
          <a:cxnLst/>
          <a:rect l="0" t="0" r="0" b="0"/>
          <a:pathLst>
            <a:path>
              <a:moveTo>
                <a:pt x="0" y="0"/>
              </a:moveTo>
              <a:lnTo>
                <a:pt x="72155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B864EF-37E0-48A7-BE6E-C03ACBDCF9F5}">
      <dsp:nvSpPr>
        <dsp:cNvPr id="0" name=""/>
        <dsp:cNvSpPr/>
      </dsp:nvSpPr>
      <dsp:spPr>
        <a:xfrm>
          <a:off x="2825797" y="2548257"/>
          <a:ext cx="2256581" cy="6657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Documents of title</a:t>
          </a:r>
          <a:endParaRPr lang="zh-CN" altLang="en-US" sz="2100" kern="1200" dirty="0"/>
        </a:p>
      </dsp:txBody>
      <dsp:txXfrm>
        <a:off x="2858298" y="2580758"/>
        <a:ext cx="2191579" cy="600783"/>
      </dsp:txXfrm>
    </dsp:sp>
    <dsp:sp modelId="{C5C76CB8-982E-429D-A2B5-C1C12975B38A}">
      <dsp:nvSpPr>
        <dsp:cNvPr id="0" name=""/>
        <dsp:cNvSpPr/>
      </dsp:nvSpPr>
      <dsp:spPr>
        <a:xfrm rot="8540701">
          <a:off x="1667071" y="2331389"/>
          <a:ext cx="709990" cy="0"/>
        </a:xfrm>
        <a:custGeom>
          <a:avLst/>
          <a:gdLst/>
          <a:ahLst/>
          <a:cxnLst/>
          <a:rect l="0" t="0" r="0" b="0"/>
          <a:pathLst>
            <a:path>
              <a:moveTo>
                <a:pt x="0" y="0"/>
              </a:moveTo>
              <a:lnTo>
                <a:pt x="70999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6DBEAE-6DAB-42B7-B0BE-E4A8EB1B7CB8}">
      <dsp:nvSpPr>
        <dsp:cNvPr id="0" name=""/>
        <dsp:cNvSpPr/>
      </dsp:nvSpPr>
      <dsp:spPr>
        <a:xfrm>
          <a:off x="30188" y="2548257"/>
          <a:ext cx="2558828" cy="6657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a:lnSpc>
              <a:spcPct val="90000"/>
            </a:lnSpc>
            <a:spcBef>
              <a:spcPct val="0"/>
            </a:spcBef>
            <a:spcAft>
              <a:spcPct val="35000"/>
            </a:spcAft>
            <a:buNone/>
          </a:pPr>
          <a:r>
            <a:rPr lang="en-US" altLang="zh-CN" sz="1900" kern="1200" dirty="0"/>
            <a:t>A receipt from the carrier</a:t>
          </a:r>
          <a:endParaRPr lang="zh-CN" altLang="en-US" sz="1900" kern="1200" dirty="0"/>
        </a:p>
      </dsp:txBody>
      <dsp:txXfrm>
        <a:off x="62689" y="2580758"/>
        <a:ext cx="2493826" cy="600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3CDA42-1B3F-4537-A2B0-2B99D148B30F}">
      <dsp:nvSpPr>
        <dsp:cNvPr id="0" name=""/>
        <dsp:cNvSpPr/>
      </dsp:nvSpPr>
      <dsp:spPr>
        <a:xfrm>
          <a:off x="3015718" y="1869819"/>
          <a:ext cx="231686" cy="1807153"/>
        </a:xfrm>
        <a:custGeom>
          <a:avLst/>
          <a:gdLst/>
          <a:ahLst/>
          <a:cxnLst/>
          <a:rect l="0" t="0" r="0" b="0"/>
          <a:pathLst>
            <a:path>
              <a:moveTo>
                <a:pt x="0" y="0"/>
              </a:moveTo>
              <a:lnTo>
                <a:pt x="0" y="1807153"/>
              </a:lnTo>
              <a:lnTo>
                <a:pt x="231686" y="18071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5D0256-22C0-45A0-8BF6-91E1F929B373}">
      <dsp:nvSpPr>
        <dsp:cNvPr id="0" name=""/>
        <dsp:cNvSpPr/>
      </dsp:nvSpPr>
      <dsp:spPr>
        <a:xfrm>
          <a:off x="3015718" y="1869819"/>
          <a:ext cx="231686" cy="710504"/>
        </a:xfrm>
        <a:custGeom>
          <a:avLst/>
          <a:gdLst/>
          <a:ahLst/>
          <a:cxnLst/>
          <a:rect l="0" t="0" r="0" b="0"/>
          <a:pathLst>
            <a:path>
              <a:moveTo>
                <a:pt x="0" y="0"/>
              </a:moveTo>
              <a:lnTo>
                <a:pt x="0" y="710504"/>
              </a:lnTo>
              <a:lnTo>
                <a:pt x="231686" y="7105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ECD4AD-8363-4924-A992-034399252A60}">
      <dsp:nvSpPr>
        <dsp:cNvPr id="0" name=""/>
        <dsp:cNvSpPr/>
      </dsp:nvSpPr>
      <dsp:spPr>
        <a:xfrm>
          <a:off x="2699080" y="773170"/>
          <a:ext cx="934468" cy="324360"/>
        </a:xfrm>
        <a:custGeom>
          <a:avLst/>
          <a:gdLst/>
          <a:ahLst/>
          <a:cxnLst/>
          <a:rect l="0" t="0" r="0" b="0"/>
          <a:pathLst>
            <a:path>
              <a:moveTo>
                <a:pt x="0" y="0"/>
              </a:moveTo>
              <a:lnTo>
                <a:pt x="0" y="162180"/>
              </a:lnTo>
              <a:lnTo>
                <a:pt x="934468" y="162180"/>
              </a:lnTo>
              <a:lnTo>
                <a:pt x="934468" y="3243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59F827-C9C2-4069-8F03-64D17E7B23A7}">
      <dsp:nvSpPr>
        <dsp:cNvPr id="0" name=""/>
        <dsp:cNvSpPr/>
      </dsp:nvSpPr>
      <dsp:spPr>
        <a:xfrm>
          <a:off x="1764611" y="773170"/>
          <a:ext cx="934468" cy="324360"/>
        </a:xfrm>
        <a:custGeom>
          <a:avLst/>
          <a:gdLst/>
          <a:ahLst/>
          <a:cxnLst/>
          <a:rect l="0" t="0" r="0" b="0"/>
          <a:pathLst>
            <a:path>
              <a:moveTo>
                <a:pt x="934468" y="0"/>
              </a:moveTo>
              <a:lnTo>
                <a:pt x="934468" y="162180"/>
              </a:lnTo>
              <a:lnTo>
                <a:pt x="0" y="162180"/>
              </a:lnTo>
              <a:lnTo>
                <a:pt x="0" y="3243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571852-B367-4C7F-88B2-B771DA4B1FAE}">
      <dsp:nvSpPr>
        <dsp:cNvPr id="0" name=""/>
        <dsp:cNvSpPr/>
      </dsp:nvSpPr>
      <dsp:spPr>
        <a:xfrm>
          <a:off x="1926792" y="882"/>
          <a:ext cx="1544575" cy="772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Collection </a:t>
          </a:r>
          <a:endParaRPr lang="zh-CN" altLang="en-US" sz="2100" kern="1200" dirty="0"/>
        </a:p>
      </dsp:txBody>
      <dsp:txXfrm>
        <a:off x="1926792" y="882"/>
        <a:ext cx="1544575" cy="772287"/>
      </dsp:txXfrm>
    </dsp:sp>
    <dsp:sp modelId="{C48E3AD1-A050-4563-A45F-7C5EF9BEAB28}">
      <dsp:nvSpPr>
        <dsp:cNvPr id="0" name=""/>
        <dsp:cNvSpPr/>
      </dsp:nvSpPr>
      <dsp:spPr>
        <a:xfrm>
          <a:off x="992323" y="1097531"/>
          <a:ext cx="1544575" cy="772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Clean collection </a:t>
          </a:r>
          <a:endParaRPr lang="zh-CN" altLang="en-US" sz="2100" kern="1200" dirty="0"/>
        </a:p>
      </dsp:txBody>
      <dsp:txXfrm>
        <a:off x="992323" y="1097531"/>
        <a:ext cx="1544575" cy="772287"/>
      </dsp:txXfrm>
    </dsp:sp>
    <dsp:sp modelId="{A38BE5FC-CAD5-4413-8607-8F29AB85DD96}">
      <dsp:nvSpPr>
        <dsp:cNvPr id="0" name=""/>
        <dsp:cNvSpPr/>
      </dsp:nvSpPr>
      <dsp:spPr>
        <a:xfrm>
          <a:off x="2861260" y="1097531"/>
          <a:ext cx="1544575" cy="772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Documentary collection </a:t>
          </a:r>
          <a:endParaRPr lang="zh-CN" altLang="en-US" sz="2100" kern="1200" dirty="0"/>
        </a:p>
      </dsp:txBody>
      <dsp:txXfrm>
        <a:off x="2861260" y="1097531"/>
        <a:ext cx="1544575" cy="772287"/>
      </dsp:txXfrm>
    </dsp:sp>
    <dsp:sp modelId="{039309E2-8682-40D5-AF64-34E67F01159B}">
      <dsp:nvSpPr>
        <dsp:cNvPr id="0" name=""/>
        <dsp:cNvSpPr/>
      </dsp:nvSpPr>
      <dsp:spPr>
        <a:xfrm>
          <a:off x="3247404" y="2194180"/>
          <a:ext cx="1544575" cy="772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D/P</a:t>
          </a:r>
          <a:endParaRPr lang="zh-CN" altLang="en-US" sz="2100" kern="1200" dirty="0"/>
        </a:p>
      </dsp:txBody>
      <dsp:txXfrm>
        <a:off x="3247404" y="2194180"/>
        <a:ext cx="1544575" cy="772287"/>
      </dsp:txXfrm>
    </dsp:sp>
    <dsp:sp modelId="{6AA48FBC-2217-477F-8EFE-65994DF71AE8}">
      <dsp:nvSpPr>
        <dsp:cNvPr id="0" name=""/>
        <dsp:cNvSpPr/>
      </dsp:nvSpPr>
      <dsp:spPr>
        <a:xfrm>
          <a:off x="3247404" y="3290829"/>
          <a:ext cx="1544575" cy="772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D/A</a:t>
          </a:r>
          <a:endParaRPr lang="zh-CN" altLang="en-US" sz="2100" kern="1200" dirty="0"/>
        </a:p>
      </dsp:txBody>
      <dsp:txXfrm>
        <a:off x="3247404" y="3290829"/>
        <a:ext cx="1544575" cy="7722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B4690-094E-44E1-836A-EF031B0C0082}">
      <dsp:nvSpPr>
        <dsp:cNvPr id="0" name=""/>
        <dsp:cNvSpPr/>
      </dsp:nvSpPr>
      <dsp:spPr>
        <a:xfrm>
          <a:off x="1647" y="3397"/>
          <a:ext cx="3643267" cy="46848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altLang="zh-CN" sz="2000" i="1" kern="1200" dirty="0"/>
            <a:t>The rule of strict compliance means that "the documents presented against the letter of credit must </a:t>
          </a:r>
          <a:r>
            <a:rPr lang="en-US" altLang="zh-CN" sz="2000" i="1" kern="1200" dirty="0">
              <a:solidFill>
                <a:srgbClr val="FF0000"/>
              </a:solidFill>
            </a:rPr>
            <a:t>comply precisely with </a:t>
          </a:r>
          <a:r>
            <a:rPr lang="en-US" altLang="zh-CN" sz="2000" i="1" kern="1200" dirty="0"/>
            <a:t>the requirements of the letter of credit" "Documents that are `nearly the same' will not suffice " ,and "even the slightest discrepancies in compliance ... justify refusal to pay".</a:t>
          </a:r>
        </a:p>
      </dsp:txBody>
      <dsp:txXfrm>
        <a:off x="108355" y="110105"/>
        <a:ext cx="3429851" cy="4471396"/>
      </dsp:txXfrm>
    </dsp:sp>
    <dsp:sp modelId="{F80D112E-0341-411A-9B14-F1D4D5B0F4DD}">
      <dsp:nvSpPr>
        <dsp:cNvPr id="0" name=""/>
        <dsp:cNvSpPr/>
      </dsp:nvSpPr>
      <dsp:spPr>
        <a:xfrm rot="2429">
          <a:off x="3925878" y="1963254"/>
          <a:ext cx="595644" cy="7684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endParaRPr lang="zh-CN" altLang="en-US" sz="3400" kern="1200"/>
        </a:p>
      </dsp:txBody>
      <dsp:txXfrm>
        <a:off x="3925878" y="2116889"/>
        <a:ext cx="416951" cy="461095"/>
      </dsp:txXfrm>
    </dsp:sp>
    <dsp:sp modelId="{C9321196-BE4F-4460-9534-9720C850FAB2}">
      <dsp:nvSpPr>
        <dsp:cNvPr id="0" name=""/>
        <dsp:cNvSpPr/>
      </dsp:nvSpPr>
      <dsp:spPr>
        <a:xfrm>
          <a:off x="4768771" y="6795"/>
          <a:ext cx="3724858" cy="46848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altLang="zh-CN" sz="2000" kern="1200" dirty="0"/>
            <a:t>Article 14(d). Data in a document, when read in context with the credit, the document itself and international standard banking practice, </a:t>
          </a:r>
          <a:r>
            <a:rPr lang="en-US" altLang="zh-CN" sz="2000" kern="1200" dirty="0">
              <a:solidFill>
                <a:srgbClr val="FF0000"/>
              </a:solidFill>
            </a:rPr>
            <a:t>need not be identical to, but must not conflict with,</a:t>
          </a:r>
          <a:r>
            <a:rPr lang="en-US" altLang="zh-CN" sz="2000" kern="1200" dirty="0"/>
            <a:t> data in that document, any other stipulated document or the credit.</a:t>
          </a:r>
          <a:endParaRPr lang="zh-CN" altLang="en-US" sz="2000" kern="1200" dirty="0"/>
        </a:p>
      </dsp:txBody>
      <dsp:txXfrm>
        <a:off x="4877868" y="115892"/>
        <a:ext cx="3506664" cy="4466618"/>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53B54FD-ACC4-4F40-910B-8425C77FA91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宋体" pitchFamily="2" charset="-122"/>
              </a:defRPr>
            </a:lvl1pPr>
          </a:lstStyle>
          <a:p>
            <a:pPr>
              <a:defRPr/>
            </a:pPr>
            <a:endParaRPr lang="zh-CN" altLang="en-US"/>
          </a:p>
        </p:txBody>
      </p:sp>
      <p:sp>
        <p:nvSpPr>
          <p:cNvPr id="49155" name="Rectangle 3">
            <a:extLst>
              <a:ext uri="{FF2B5EF4-FFF2-40B4-BE49-F238E27FC236}">
                <a16:creationId xmlns:a16="http://schemas.microsoft.com/office/drawing/2014/main" id="{89DFEC8E-37F4-4FFF-9502-936D40043703}"/>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宋体" pitchFamily="2" charset="-122"/>
              </a:defRPr>
            </a:lvl1pPr>
          </a:lstStyle>
          <a:p>
            <a:pPr>
              <a:defRPr/>
            </a:pPr>
            <a:fld id="{300C67A5-3B46-4CDD-8CE9-AB9FD28C8F52}" type="datetimeFigureOut">
              <a:rPr lang="zh-CN" altLang="en-US"/>
              <a:pPr>
                <a:defRPr/>
              </a:pPr>
              <a:t>2019/8/20</a:t>
            </a:fld>
            <a:endParaRPr lang="en-US" altLang="zh-CN"/>
          </a:p>
        </p:txBody>
      </p:sp>
      <p:sp>
        <p:nvSpPr>
          <p:cNvPr id="27652" name="Rectangle 4">
            <a:extLst>
              <a:ext uri="{FF2B5EF4-FFF2-40B4-BE49-F238E27FC236}">
                <a16:creationId xmlns:a16="http://schemas.microsoft.com/office/drawing/2014/main" id="{5761D2DD-43F0-4ADB-8825-6253FD4939FE}"/>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5">
            <a:extLst>
              <a:ext uri="{FF2B5EF4-FFF2-40B4-BE49-F238E27FC236}">
                <a16:creationId xmlns:a16="http://schemas.microsoft.com/office/drawing/2014/main" id="{04A8899D-D337-4409-882F-27B0CC5834E8}"/>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49158" name="Rectangle 6">
            <a:extLst>
              <a:ext uri="{FF2B5EF4-FFF2-40B4-BE49-F238E27FC236}">
                <a16:creationId xmlns:a16="http://schemas.microsoft.com/office/drawing/2014/main" id="{0A25D89D-33FD-492F-9BD5-93DEDF27BED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宋体" pitchFamily="2" charset="-122"/>
              </a:defRPr>
            </a:lvl1pPr>
          </a:lstStyle>
          <a:p>
            <a:pPr>
              <a:defRPr/>
            </a:pPr>
            <a:endParaRPr lang="en-US" altLang="zh-CN"/>
          </a:p>
        </p:txBody>
      </p:sp>
      <p:sp>
        <p:nvSpPr>
          <p:cNvPr id="49159" name="Rectangle 7">
            <a:extLst>
              <a:ext uri="{FF2B5EF4-FFF2-40B4-BE49-F238E27FC236}">
                <a16:creationId xmlns:a16="http://schemas.microsoft.com/office/drawing/2014/main" id="{6FE122DA-23F4-491B-8672-B7AED4774C81}"/>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83EF25C1-F664-4EB3-9FE5-291BB2A78811}" type="slidenum">
              <a:rPr lang="zh-CN" altLang="en-US"/>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177CE0A-A5EA-4731-8B08-FD168A7E9EF1}"/>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757666E6-EF63-4F1A-B223-A9BEF14277A3}"/>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D22631EB-10A8-439E-AE18-844ABD4CF9F6}"/>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宋体" panose="02010600030101010101" pitchFamily="2" charset="-122"/>
              </a:defRPr>
            </a:lvl1pPr>
            <a:lvl2pPr marL="742950" indent="-285750">
              <a:defRPr sz="2400">
                <a:solidFill>
                  <a:schemeClr val="tx1"/>
                </a:solidFill>
                <a:latin typeface="Tahoma" panose="020B0604030504040204" pitchFamily="34" charset="0"/>
                <a:ea typeface="宋体" panose="02010600030101010101" pitchFamily="2" charset="-122"/>
              </a:defRPr>
            </a:lvl2pPr>
            <a:lvl3pPr marL="1143000" indent="-228600">
              <a:defRPr sz="2400">
                <a:solidFill>
                  <a:schemeClr val="tx1"/>
                </a:solidFill>
                <a:latin typeface="Tahoma" panose="020B0604030504040204" pitchFamily="34" charset="0"/>
                <a:ea typeface="宋体" panose="02010600030101010101" pitchFamily="2" charset="-122"/>
              </a:defRPr>
            </a:lvl3pPr>
            <a:lvl4pPr marL="1600200" indent="-228600">
              <a:defRPr sz="2400">
                <a:solidFill>
                  <a:schemeClr val="tx1"/>
                </a:solidFill>
                <a:latin typeface="Tahoma" panose="020B0604030504040204" pitchFamily="34" charset="0"/>
                <a:ea typeface="宋体" panose="02010600030101010101" pitchFamily="2" charset="-122"/>
              </a:defRPr>
            </a:lvl4pPr>
            <a:lvl5pPr marL="2057400" indent="-228600">
              <a:defRPr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宋体" panose="02010600030101010101" pitchFamily="2" charset="-122"/>
              </a:defRPr>
            </a:lvl9pPr>
          </a:lstStyle>
          <a:p>
            <a:fld id="{57A45892-D088-454A-BD0F-4E71716E2806}" type="slidenum">
              <a:rPr lang="en-US" altLang="zh-CN" sz="1200" smtClean="0"/>
              <a:pPr/>
              <a:t>24</a:t>
            </a:fld>
            <a:endParaRPr lang="en-US" altLang="zh-CN" sz="1200"/>
          </a:p>
        </p:txBody>
      </p:sp>
      <p:sp>
        <p:nvSpPr>
          <p:cNvPr id="75779" name="Rectangle 2">
            <a:extLst>
              <a:ext uri="{FF2B5EF4-FFF2-40B4-BE49-F238E27FC236}">
                <a16:creationId xmlns:a16="http://schemas.microsoft.com/office/drawing/2014/main" id="{7704E01D-F80C-431D-9448-BCF2FAD46F72}"/>
              </a:ext>
            </a:extLst>
          </p:cNvPr>
          <p:cNvSpPr>
            <a:spLocks noChangeArrowheads="1" noTextEdit="1"/>
          </p:cNvSpPr>
          <p:nvPr>
            <p:ph type="sldImg"/>
          </p:nvPr>
        </p:nvSpPr>
        <p:spPr>
          <a:ln/>
        </p:spPr>
      </p:sp>
      <p:sp>
        <p:nvSpPr>
          <p:cNvPr id="75780" name="Rectangle 3">
            <a:extLst>
              <a:ext uri="{FF2B5EF4-FFF2-40B4-BE49-F238E27FC236}">
                <a16:creationId xmlns:a16="http://schemas.microsoft.com/office/drawing/2014/main" id="{27A222C9-8851-4290-966B-4E0563256B9B}"/>
              </a:ext>
            </a:extLst>
          </p:cNvPr>
          <p:cNvSpPr>
            <a:spLocks noGrp="1" noChangeArrowheads="1"/>
          </p:cNvSpPr>
          <p:nvPr>
            <p:ph type="body" idx="1"/>
          </p:nvPr>
        </p:nvSpPr>
        <p:spPr>
          <a:noFill/>
        </p:spPr>
        <p:txBody>
          <a:bodyPr/>
          <a:lstStyle/>
          <a:p>
            <a:pPr eaLnBrk="1" hangingPunct="1"/>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F740C6FB-78A0-4D67-8AD0-EF6254B6428B}"/>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宋体" panose="02010600030101010101" pitchFamily="2" charset="-122"/>
              </a:defRPr>
            </a:lvl1pPr>
            <a:lvl2pPr marL="742950" indent="-285750">
              <a:defRPr sz="2400">
                <a:solidFill>
                  <a:schemeClr val="tx1"/>
                </a:solidFill>
                <a:latin typeface="Tahoma" panose="020B0604030504040204" pitchFamily="34" charset="0"/>
                <a:ea typeface="宋体" panose="02010600030101010101" pitchFamily="2" charset="-122"/>
              </a:defRPr>
            </a:lvl2pPr>
            <a:lvl3pPr marL="1143000" indent="-228600">
              <a:defRPr sz="2400">
                <a:solidFill>
                  <a:schemeClr val="tx1"/>
                </a:solidFill>
                <a:latin typeface="Tahoma" panose="020B0604030504040204" pitchFamily="34" charset="0"/>
                <a:ea typeface="宋体" panose="02010600030101010101" pitchFamily="2" charset="-122"/>
              </a:defRPr>
            </a:lvl3pPr>
            <a:lvl4pPr marL="1600200" indent="-228600">
              <a:defRPr sz="2400">
                <a:solidFill>
                  <a:schemeClr val="tx1"/>
                </a:solidFill>
                <a:latin typeface="Tahoma" panose="020B0604030504040204" pitchFamily="34" charset="0"/>
                <a:ea typeface="宋体" panose="02010600030101010101" pitchFamily="2" charset="-122"/>
              </a:defRPr>
            </a:lvl4pPr>
            <a:lvl5pPr marL="2057400" indent="-228600">
              <a:defRPr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宋体" panose="02010600030101010101" pitchFamily="2" charset="-122"/>
              </a:defRPr>
            </a:lvl9pPr>
          </a:lstStyle>
          <a:p>
            <a:fld id="{AF7E5FD0-5891-4F81-BC0D-75809646C27A}" type="slidenum">
              <a:rPr lang="en-US" altLang="zh-CN" sz="1200" smtClean="0"/>
              <a:pPr/>
              <a:t>27</a:t>
            </a:fld>
            <a:endParaRPr lang="en-US" altLang="zh-CN" sz="1200"/>
          </a:p>
        </p:txBody>
      </p:sp>
      <p:sp>
        <p:nvSpPr>
          <p:cNvPr id="79875" name="Rectangle 2">
            <a:extLst>
              <a:ext uri="{FF2B5EF4-FFF2-40B4-BE49-F238E27FC236}">
                <a16:creationId xmlns:a16="http://schemas.microsoft.com/office/drawing/2014/main" id="{B4D146D1-39B7-4A4A-9685-5778C711BF5C}"/>
              </a:ext>
            </a:extLst>
          </p:cNvPr>
          <p:cNvSpPr>
            <a:spLocks noChangeArrowheads="1" noTextEdit="1"/>
          </p:cNvSpPr>
          <p:nvPr>
            <p:ph type="sldImg"/>
          </p:nvPr>
        </p:nvSpPr>
        <p:spPr>
          <a:ln/>
        </p:spPr>
      </p:sp>
      <p:sp>
        <p:nvSpPr>
          <p:cNvPr id="79876" name="Rectangle 3">
            <a:extLst>
              <a:ext uri="{FF2B5EF4-FFF2-40B4-BE49-F238E27FC236}">
                <a16:creationId xmlns:a16="http://schemas.microsoft.com/office/drawing/2014/main" id="{0002E2E2-02B1-4F50-827E-5BD9568618FC}"/>
              </a:ext>
            </a:extLst>
          </p:cNvPr>
          <p:cNvSpPr>
            <a:spLocks noGrp="1" noChangeArrowheads="1"/>
          </p:cNvSpPr>
          <p:nvPr>
            <p:ph type="body" idx="1"/>
          </p:nvPr>
        </p:nvSpPr>
        <p:spPr>
          <a:noFill/>
        </p:spPr>
        <p:txBody>
          <a:bodyPr/>
          <a:lstStyle/>
          <a:p>
            <a:pPr eaLnBrk="1" hangingPunct="1"/>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椭圆 12">
            <a:extLst>
              <a:ext uri="{FF2B5EF4-FFF2-40B4-BE49-F238E27FC236}">
                <a16:creationId xmlns:a16="http://schemas.microsoft.com/office/drawing/2014/main" id="{34EB728D-829E-42E7-80D4-3608B878A768}"/>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5" name="椭圆 13">
            <a:extLst>
              <a:ext uri="{FF2B5EF4-FFF2-40B4-BE49-F238E27FC236}">
                <a16:creationId xmlns:a16="http://schemas.microsoft.com/office/drawing/2014/main" id="{173FEC1F-2877-469B-96A5-EC1A693AC02B}"/>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14" name="标题 13"/>
          <p:cNvSpPr>
            <a:spLocks noGrp="1"/>
          </p:cNvSpPr>
          <p:nvPr>
            <p:ph type="ctrTitle"/>
          </p:nvPr>
        </p:nvSpPr>
        <p:spPr>
          <a:xfrm>
            <a:off x="1432560" y="359898"/>
            <a:ext cx="7406640" cy="1472184"/>
          </a:xfrm>
        </p:spPr>
        <p:txBody>
          <a:bodyPr anchor="b"/>
          <a:lstStyle>
            <a:lvl1pPr algn="l">
              <a:defRPr/>
            </a:lvl1pPr>
            <a:extLst/>
          </a:lstStyle>
          <a:p>
            <a:r>
              <a:rPr lang="zh-CN" altLang="en-US"/>
              <a:t>单击此处编辑母版标题样式</a:t>
            </a:r>
            <a:endParaRPr lang="en-US"/>
          </a:p>
        </p:txBody>
      </p:sp>
      <p:sp>
        <p:nvSpPr>
          <p:cNvPr id="22" name="副标题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CN" altLang="en-US"/>
              <a:t>单击此处编辑母版副标题样式</a:t>
            </a:r>
            <a:endParaRPr lang="en-US"/>
          </a:p>
        </p:txBody>
      </p:sp>
      <p:sp>
        <p:nvSpPr>
          <p:cNvPr id="6" name="日期占位符 6">
            <a:extLst>
              <a:ext uri="{FF2B5EF4-FFF2-40B4-BE49-F238E27FC236}">
                <a16:creationId xmlns:a16="http://schemas.microsoft.com/office/drawing/2014/main" id="{EBA32F8F-8818-40C7-BD15-9B5F390F4550}"/>
              </a:ext>
            </a:extLst>
          </p:cNvPr>
          <p:cNvSpPr>
            <a:spLocks noGrp="1"/>
          </p:cNvSpPr>
          <p:nvPr>
            <p:ph type="dt" sz="half" idx="10"/>
          </p:nvPr>
        </p:nvSpPr>
        <p:spPr/>
        <p:txBody>
          <a:bodyPr/>
          <a:lstStyle>
            <a:lvl1pPr>
              <a:defRPr/>
            </a:lvl1pPr>
            <a:extLst/>
          </a:lstStyle>
          <a:p>
            <a:pPr>
              <a:defRPr/>
            </a:pPr>
            <a:endParaRPr lang="en-US" altLang="zh-CN"/>
          </a:p>
        </p:txBody>
      </p:sp>
      <p:sp>
        <p:nvSpPr>
          <p:cNvPr id="7" name="页脚占位符 19">
            <a:extLst>
              <a:ext uri="{FF2B5EF4-FFF2-40B4-BE49-F238E27FC236}">
                <a16:creationId xmlns:a16="http://schemas.microsoft.com/office/drawing/2014/main" id="{66E93460-71BD-4FE0-8B5A-24AA0876B61A}"/>
              </a:ext>
            </a:extLst>
          </p:cNvPr>
          <p:cNvSpPr>
            <a:spLocks noGrp="1"/>
          </p:cNvSpPr>
          <p:nvPr>
            <p:ph type="ftr" sz="quarter" idx="11"/>
          </p:nvPr>
        </p:nvSpPr>
        <p:spPr/>
        <p:txBody>
          <a:bodyPr/>
          <a:lstStyle>
            <a:lvl1pPr>
              <a:defRPr/>
            </a:lvl1pPr>
            <a:extLst/>
          </a:lstStyle>
          <a:p>
            <a:pPr>
              <a:defRPr/>
            </a:pPr>
            <a:endParaRPr lang="en-US" altLang="zh-CN"/>
          </a:p>
        </p:txBody>
      </p:sp>
      <p:sp>
        <p:nvSpPr>
          <p:cNvPr id="8" name="灯片编号占位符 9">
            <a:extLst>
              <a:ext uri="{FF2B5EF4-FFF2-40B4-BE49-F238E27FC236}">
                <a16:creationId xmlns:a16="http://schemas.microsoft.com/office/drawing/2014/main" id="{472CDD0E-7030-4239-A3D9-835C2272946F}"/>
              </a:ext>
            </a:extLst>
          </p:cNvPr>
          <p:cNvSpPr>
            <a:spLocks noGrp="1"/>
          </p:cNvSpPr>
          <p:nvPr>
            <p:ph type="sldNum" sz="quarter" idx="12"/>
          </p:nvPr>
        </p:nvSpPr>
        <p:spPr/>
        <p:txBody>
          <a:bodyPr/>
          <a:lstStyle>
            <a:lvl1pPr>
              <a:defRPr/>
            </a:lvl1pPr>
          </a:lstStyle>
          <a:p>
            <a:fld id="{2118A587-5BBB-4BB4-8633-9775D1F0CEDC}" type="slidenum">
              <a:rPr lang="zh-CN" altLang="en-US"/>
              <a:pPr/>
              <a:t>‹#›</a:t>
            </a:fld>
            <a:endParaRPr lang="en-US" altLang="zh-CN"/>
          </a:p>
        </p:txBody>
      </p:sp>
    </p:spTree>
    <p:extLst>
      <p:ext uri="{BB962C8B-B14F-4D97-AF65-F5344CB8AC3E}">
        <p14:creationId xmlns:p14="http://schemas.microsoft.com/office/powerpoint/2010/main" val="600177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id="{7C6A5D19-1A7E-455B-84CD-2B0275E2EF1B}"/>
              </a:ext>
            </a:extLst>
          </p:cNvPr>
          <p:cNvSpPr>
            <a:spLocks noGrp="1"/>
          </p:cNvSpPr>
          <p:nvPr>
            <p:ph type="dt" sz="half" idx="10"/>
          </p:nvPr>
        </p:nvSpPr>
        <p:spPr/>
        <p:txBody>
          <a:bodyPr/>
          <a:lstStyle>
            <a:lvl1pPr>
              <a:defRPr/>
            </a:lvl1pPr>
          </a:lstStyle>
          <a:p>
            <a:pPr>
              <a:defRPr/>
            </a:pPr>
            <a:endParaRPr lang="en-US" altLang="zh-CN"/>
          </a:p>
        </p:txBody>
      </p:sp>
      <p:sp>
        <p:nvSpPr>
          <p:cNvPr id="5" name="页脚占位符 9">
            <a:extLst>
              <a:ext uri="{FF2B5EF4-FFF2-40B4-BE49-F238E27FC236}">
                <a16:creationId xmlns:a16="http://schemas.microsoft.com/office/drawing/2014/main" id="{B8C67655-A54B-4DEC-813D-C0AB0DE53CA9}"/>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21">
            <a:extLst>
              <a:ext uri="{FF2B5EF4-FFF2-40B4-BE49-F238E27FC236}">
                <a16:creationId xmlns:a16="http://schemas.microsoft.com/office/drawing/2014/main" id="{3A294AD9-944B-4B5D-910A-D5A3DC0212F2}"/>
              </a:ext>
            </a:extLst>
          </p:cNvPr>
          <p:cNvSpPr>
            <a:spLocks noGrp="1"/>
          </p:cNvSpPr>
          <p:nvPr>
            <p:ph type="sldNum" sz="quarter" idx="12"/>
          </p:nvPr>
        </p:nvSpPr>
        <p:spPr/>
        <p:txBody>
          <a:bodyPr/>
          <a:lstStyle>
            <a:lvl1pPr>
              <a:defRPr/>
            </a:lvl1pPr>
          </a:lstStyle>
          <a:p>
            <a:fld id="{3CD550D1-232E-44E5-BFA2-FAFFBCA2379D}" type="slidenum">
              <a:rPr lang="zh-CN" altLang="en-US"/>
              <a:pPr/>
              <a:t>‹#›</a:t>
            </a:fld>
            <a:endParaRPr lang="en-US" altLang="zh-CN"/>
          </a:p>
        </p:txBody>
      </p:sp>
    </p:spTree>
    <p:extLst>
      <p:ext uri="{BB962C8B-B14F-4D97-AF65-F5344CB8AC3E}">
        <p14:creationId xmlns:p14="http://schemas.microsoft.com/office/powerpoint/2010/main" val="145307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274639"/>
            <a:ext cx="18288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1143000" y="274640"/>
            <a:ext cx="55626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id="{115D7DF0-367F-4F46-A96C-3601D173C888}"/>
              </a:ext>
            </a:extLst>
          </p:cNvPr>
          <p:cNvSpPr>
            <a:spLocks noGrp="1"/>
          </p:cNvSpPr>
          <p:nvPr>
            <p:ph type="dt" sz="half" idx="10"/>
          </p:nvPr>
        </p:nvSpPr>
        <p:spPr/>
        <p:txBody>
          <a:bodyPr/>
          <a:lstStyle>
            <a:lvl1pPr>
              <a:defRPr/>
            </a:lvl1pPr>
          </a:lstStyle>
          <a:p>
            <a:pPr>
              <a:defRPr/>
            </a:pPr>
            <a:endParaRPr lang="en-US" altLang="zh-CN"/>
          </a:p>
        </p:txBody>
      </p:sp>
      <p:sp>
        <p:nvSpPr>
          <p:cNvPr id="5" name="页脚占位符 9">
            <a:extLst>
              <a:ext uri="{FF2B5EF4-FFF2-40B4-BE49-F238E27FC236}">
                <a16:creationId xmlns:a16="http://schemas.microsoft.com/office/drawing/2014/main" id="{2F013E64-5A37-4DE9-816F-E5ABDF65CDD1}"/>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21">
            <a:extLst>
              <a:ext uri="{FF2B5EF4-FFF2-40B4-BE49-F238E27FC236}">
                <a16:creationId xmlns:a16="http://schemas.microsoft.com/office/drawing/2014/main" id="{814D5B67-3A1B-429A-B37E-58B3E7D5EEA0}"/>
              </a:ext>
            </a:extLst>
          </p:cNvPr>
          <p:cNvSpPr>
            <a:spLocks noGrp="1"/>
          </p:cNvSpPr>
          <p:nvPr>
            <p:ph type="sldNum" sz="quarter" idx="12"/>
          </p:nvPr>
        </p:nvSpPr>
        <p:spPr/>
        <p:txBody>
          <a:bodyPr/>
          <a:lstStyle>
            <a:lvl1pPr>
              <a:defRPr/>
            </a:lvl1pPr>
          </a:lstStyle>
          <a:p>
            <a:fld id="{B1640A73-0310-43A8-9B98-A3E9B8489E8C}" type="slidenum">
              <a:rPr lang="zh-CN" altLang="en-US"/>
              <a:pPr/>
              <a:t>‹#›</a:t>
            </a:fld>
            <a:endParaRPr lang="en-US" altLang="zh-CN"/>
          </a:p>
        </p:txBody>
      </p:sp>
    </p:spTree>
    <p:extLst>
      <p:ext uri="{BB962C8B-B14F-4D97-AF65-F5344CB8AC3E}">
        <p14:creationId xmlns:p14="http://schemas.microsoft.com/office/powerpoint/2010/main" val="2676748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23">
            <a:extLst>
              <a:ext uri="{FF2B5EF4-FFF2-40B4-BE49-F238E27FC236}">
                <a16:creationId xmlns:a16="http://schemas.microsoft.com/office/drawing/2014/main" id="{B4B61369-FBDC-4ECD-8ED2-4F53C2B62C2C}"/>
              </a:ext>
            </a:extLst>
          </p:cNvPr>
          <p:cNvSpPr>
            <a:spLocks noGrp="1"/>
          </p:cNvSpPr>
          <p:nvPr>
            <p:ph type="dt" sz="half" idx="10"/>
          </p:nvPr>
        </p:nvSpPr>
        <p:spPr/>
        <p:txBody>
          <a:bodyPr/>
          <a:lstStyle>
            <a:lvl1pPr>
              <a:defRPr/>
            </a:lvl1pPr>
          </a:lstStyle>
          <a:p>
            <a:pPr>
              <a:defRPr/>
            </a:pPr>
            <a:endParaRPr lang="en-US" altLang="zh-CN"/>
          </a:p>
        </p:txBody>
      </p:sp>
      <p:sp>
        <p:nvSpPr>
          <p:cNvPr id="3" name="页脚占位符 9">
            <a:extLst>
              <a:ext uri="{FF2B5EF4-FFF2-40B4-BE49-F238E27FC236}">
                <a16:creationId xmlns:a16="http://schemas.microsoft.com/office/drawing/2014/main" id="{C7E9B834-A5EA-41A6-A70C-786462E899A8}"/>
              </a:ext>
            </a:extLst>
          </p:cNvPr>
          <p:cNvSpPr>
            <a:spLocks noGrp="1"/>
          </p:cNvSpPr>
          <p:nvPr>
            <p:ph type="ftr" sz="quarter" idx="11"/>
          </p:nvPr>
        </p:nvSpPr>
        <p:spPr/>
        <p:txBody>
          <a:bodyPr/>
          <a:lstStyle>
            <a:lvl1pPr>
              <a:defRPr/>
            </a:lvl1pPr>
          </a:lstStyle>
          <a:p>
            <a:pPr>
              <a:defRPr/>
            </a:pPr>
            <a:endParaRPr lang="en-US" altLang="zh-CN"/>
          </a:p>
        </p:txBody>
      </p:sp>
      <p:sp>
        <p:nvSpPr>
          <p:cNvPr id="4" name="灯片编号占位符 21">
            <a:extLst>
              <a:ext uri="{FF2B5EF4-FFF2-40B4-BE49-F238E27FC236}">
                <a16:creationId xmlns:a16="http://schemas.microsoft.com/office/drawing/2014/main" id="{90A17C45-BD0D-4439-B9D5-50DFDB1EAB22}"/>
              </a:ext>
            </a:extLst>
          </p:cNvPr>
          <p:cNvSpPr>
            <a:spLocks noGrp="1"/>
          </p:cNvSpPr>
          <p:nvPr>
            <p:ph type="sldNum" sz="quarter" idx="12"/>
          </p:nvPr>
        </p:nvSpPr>
        <p:spPr/>
        <p:txBody>
          <a:bodyPr/>
          <a:lstStyle>
            <a:lvl1pPr>
              <a:defRPr/>
            </a:lvl1pPr>
          </a:lstStyle>
          <a:p>
            <a:fld id="{9CDEF1EE-1442-416C-B0BF-9E0A603B433B}" type="slidenum">
              <a:rPr lang="zh-CN" altLang="en-US"/>
              <a:pPr/>
              <a:t>‹#›</a:t>
            </a:fld>
            <a:endParaRPr lang="en-US" altLang="zh-CN"/>
          </a:p>
        </p:txBody>
      </p:sp>
    </p:spTree>
    <p:extLst>
      <p:ext uri="{BB962C8B-B14F-4D97-AF65-F5344CB8AC3E}">
        <p14:creationId xmlns:p14="http://schemas.microsoft.com/office/powerpoint/2010/main" val="4237115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id="{6A6BE11B-DDD3-4349-9CBC-1082D16FFACC}"/>
              </a:ext>
            </a:extLst>
          </p:cNvPr>
          <p:cNvSpPr>
            <a:spLocks noGrp="1"/>
          </p:cNvSpPr>
          <p:nvPr>
            <p:ph type="dt" sz="half" idx="10"/>
          </p:nvPr>
        </p:nvSpPr>
        <p:spPr/>
        <p:txBody>
          <a:bodyPr/>
          <a:lstStyle>
            <a:lvl1pPr>
              <a:defRPr/>
            </a:lvl1pPr>
          </a:lstStyle>
          <a:p>
            <a:pPr>
              <a:defRPr/>
            </a:pPr>
            <a:endParaRPr lang="en-US" altLang="zh-CN"/>
          </a:p>
        </p:txBody>
      </p:sp>
      <p:sp>
        <p:nvSpPr>
          <p:cNvPr id="5" name="页脚占位符 9">
            <a:extLst>
              <a:ext uri="{FF2B5EF4-FFF2-40B4-BE49-F238E27FC236}">
                <a16:creationId xmlns:a16="http://schemas.microsoft.com/office/drawing/2014/main" id="{2A938A31-13A7-4A5B-B8A2-DB4BFECC845A}"/>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21">
            <a:extLst>
              <a:ext uri="{FF2B5EF4-FFF2-40B4-BE49-F238E27FC236}">
                <a16:creationId xmlns:a16="http://schemas.microsoft.com/office/drawing/2014/main" id="{C75A74F4-3854-4904-B440-DC3651F99675}"/>
              </a:ext>
            </a:extLst>
          </p:cNvPr>
          <p:cNvSpPr>
            <a:spLocks noGrp="1"/>
          </p:cNvSpPr>
          <p:nvPr>
            <p:ph type="sldNum" sz="quarter" idx="12"/>
          </p:nvPr>
        </p:nvSpPr>
        <p:spPr/>
        <p:txBody>
          <a:bodyPr/>
          <a:lstStyle>
            <a:lvl1pPr>
              <a:defRPr/>
            </a:lvl1pPr>
          </a:lstStyle>
          <a:p>
            <a:fld id="{5CE58AEC-F3E0-443D-BD66-E327CBA9E0B8}" type="slidenum">
              <a:rPr lang="zh-CN" altLang="en-US"/>
              <a:pPr/>
              <a:t>‹#›</a:t>
            </a:fld>
            <a:endParaRPr lang="en-US" altLang="zh-CN"/>
          </a:p>
        </p:txBody>
      </p:sp>
    </p:spTree>
    <p:extLst>
      <p:ext uri="{BB962C8B-B14F-4D97-AF65-F5344CB8AC3E}">
        <p14:creationId xmlns:p14="http://schemas.microsoft.com/office/powerpoint/2010/main" val="3804377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矩形 12">
            <a:extLst>
              <a:ext uri="{FF2B5EF4-FFF2-40B4-BE49-F238E27FC236}">
                <a16:creationId xmlns:a16="http://schemas.microsoft.com/office/drawing/2014/main" id="{E9B80FD2-2547-4BBC-96F4-8FD80AF8D2B5}"/>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矩形 13">
            <a:extLst>
              <a:ext uri="{FF2B5EF4-FFF2-40B4-BE49-F238E27FC236}">
                <a16:creationId xmlns:a16="http://schemas.microsoft.com/office/drawing/2014/main" id="{89387BF7-CD32-4B21-922A-C3ABAD546EB1}"/>
              </a:ext>
            </a:extLst>
          </p:cNvPr>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椭圆 15">
            <a:extLst>
              <a:ext uri="{FF2B5EF4-FFF2-40B4-BE49-F238E27FC236}">
                <a16:creationId xmlns:a16="http://schemas.microsoft.com/office/drawing/2014/main" id="{16FCB14A-D38F-442C-A458-EEF2F7F6A1C2}"/>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7" name="椭圆 16">
            <a:extLst>
              <a:ext uri="{FF2B5EF4-FFF2-40B4-BE49-F238E27FC236}">
                <a16:creationId xmlns:a16="http://schemas.microsoft.com/office/drawing/2014/main" id="{37EFE1D7-6352-40AC-BD76-08925F2059EB}"/>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2" name="标题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zh-CN" altLang="en-US"/>
              <a:t>单击此处编辑母版标题样式</a:t>
            </a:r>
            <a:endParaRPr lang="en-US"/>
          </a:p>
        </p:txBody>
      </p:sp>
      <p:sp>
        <p:nvSpPr>
          <p:cNvPr id="3" name="文本占位符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a:t>单击此处编辑母版文本样式</a:t>
            </a:r>
          </a:p>
        </p:txBody>
      </p:sp>
      <p:sp>
        <p:nvSpPr>
          <p:cNvPr id="8" name="日期占位符 3">
            <a:extLst>
              <a:ext uri="{FF2B5EF4-FFF2-40B4-BE49-F238E27FC236}">
                <a16:creationId xmlns:a16="http://schemas.microsoft.com/office/drawing/2014/main" id="{144DF6CA-43F0-4AB0-A8CF-37AA90D0B114}"/>
              </a:ext>
            </a:extLst>
          </p:cNvPr>
          <p:cNvSpPr>
            <a:spLocks noGrp="1"/>
          </p:cNvSpPr>
          <p:nvPr>
            <p:ph type="dt" sz="half" idx="10"/>
          </p:nvPr>
        </p:nvSpPr>
        <p:spPr/>
        <p:txBody>
          <a:bodyPr/>
          <a:lstStyle>
            <a:lvl1pPr>
              <a:defRPr/>
            </a:lvl1pPr>
            <a:extLst/>
          </a:lstStyle>
          <a:p>
            <a:pPr>
              <a:defRPr/>
            </a:pPr>
            <a:endParaRPr lang="en-US" altLang="zh-CN"/>
          </a:p>
        </p:txBody>
      </p:sp>
      <p:sp>
        <p:nvSpPr>
          <p:cNvPr id="9" name="页脚占位符 4">
            <a:extLst>
              <a:ext uri="{FF2B5EF4-FFF2-40B4-BE49-F238E27FC236}">
                <a16:creationId xmlns:a16="http://schemas.microsoft.com/office/drawing/2014/main" id="{35E3AC90-1DE7-4D7B-832A-2E697E162231}"/>
              </a:ext>
            </a:extLst>
          </p:cNvPr>
          <p:cNvSpPr>
            <a:spLocks noGrp="1"/>
          </p:cNvSpPr>
          <p:nvPr>
            <p:ph type="ftr" sz="quarter" idx="11"/>
          </p:nvPr>
        </p:nvSpPr>
        <p:spPr/>
        <p:txBody>
          <a:bodyPr/>
          <a:lstStyle>
            <a:lvl1pPr>
              <a:defRPr/>
            </a:lvl1pPr>
            <a:extLst/>
          </a:lstStyle>
          <a:p>
            <a:pPr>
              <a:defRPr/>
            </a:pPr>
            <a:endParaRPr lang="en-US" altLang="zh-CN"/>
          </a:p>
        </p:txBody>
      </p:sp>
      <p:sp>
        <p:nvSpPr>
          <p:cNvPr id="10" name="灯片编号占位符 5">
            <a:extLst>
              <a:ext uri="{FF2B5EF4-FFF2-40B4-BE49-F238E27FC236}">
                <a16:creationId xmlns:a16="http://schemas.microsoft.com/office/drawing/2014/main" id="{BD658864-103A-447F-AC56-524DAED5337D}"/>
              </a:ext>
            </a:extLst>
          </p:cNvPr>
          <p:cNvSpPr>
            <a:spLocks noGrp="1"/>
          </p:cNvSpPr>
          <p:nvPr>
            <p:ph type="sldNum" sz="quarter" idx="12"/>
          </p:nvPr>
        </p:nvSpPr>
        <p:spPr/>
        <p:txBody>
          <a:bodyPr/>
          <a:lstStyle>
            <a:lvl1pPr>
              <a:defRPr/>
            </a:lvl1pPr>
          </a:lstStyle>
          <a:p>
            <a:fld id="{DC597B79-9121-4E81-AC31-8B1D8A32C849}" type="slidenum">
              <a:rPr lang="zh-CN" altLang="en-US"/>
              <a:pPr/>
              <a:t>‹#›</a:t>
            </a:fld>
            <a:endParaRPr lang="en-US" altLang="zh-CN"/>
          </a:p>
        </p:txBody>
      </p:sp>
    </p:spTree>
    <p:extLst>
      <p:ext uri="{BB962C8B-B14F-4D97-AF65-F5344CB8AC3E}">
        <p14:creationId xmlns:p14="http://schemas.microsoft.com/office/powerpoint/2010/main" val="30257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p>
            <a:r>
              <a:rPr lang="zh-CN" altLang="en-US"/>
              <a:t>单击此处编辑母版标题样式</a:t>
            </a:r>
            <a:endParaRPr lang="en-US"/>
          </a:p>
        </p:txBody>
      </p:sp>
      <p:sp>
        <p:nvSpPr>
          <p:cNvPr id="3" name="内容占位符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a16="http://schemas.microsoft.com/office/drawing/2014/main" id="{09EF4000-B6C2-4369-93D8-AAE56DB9D022}"/>
              </a:ext>
            </a:extLst>
          </p:cNvPr>
          <p:cNvSpPr>
            <a:spLocks noGrp="1"/>
          </p:cNvSpPr>
          <p:nvPr>
            <p:ph type="dt" sz="half" idx="10"/>
          </p:nvPr>
        </p:nvSpPr>
        <p:spPr/>
        <p:txBody>
          <a:bodyPr/>
          <a:lstStyle>
            <a:lvl1pPr>
              <a:defRPr/>
            </a:lvl1pPr>
          </a:lstStyle>
          <a:p>
            <a:pPr>
              <a:defRPr/>
            </a:pPr>
            <a:endParaRPr lang="en-US" altLang="zh-CN"/>
          </a:p>
        </p:txBody>
      </p:sp>
      <p:sp>
        <p:nvSpPr>
          <p:cNvPr id="6" name="页脚占位符 9">
            <a:extLst>
              <a:ext uri="{FF2B5EF4-FFF2-40B4-BE49-F238E27FC236}">
                <a16:creationId xmlns:a16="http://schemas.microsoft.com/office/drawing/2014/main" id="{E099F821-BA6E-4433-9379-97C7D7E458BB}"/>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21">
            <a:extLst>
              <a:ext uri="{FF2B5EF4-FFF2-40B4-BE49-F238E27FC236}">
                <a16:creationId xmlns:a16="http://schemas.microsoft.com/office/drawing/2014/main" id="{B0F57A9A-7A36-4D1A-A014-2F4B78BD636A}"/>
              </a:ext>
            </a:extLst>
          </p:cNvPr>
          <p:cNvSpPr>
            <a:spLocks noGrp="1"/>
          </p:cNvSpPr>
          <p:nvPr>
            <p:ph type="sldNum" sz="quarter" idx="12"/>
          </p:nvPr>
        </p:nvSpPr>
        <p:spPr/>
        <p:txBody>
          <a:bodyPr/>
          <a:lstStyle>
            <a:lvl1pPr>
              <a:defRPr/>
            </a:lvl1pPr>
          </a:lstStyle>
          <a:p>
            <a:fld id="{580528B3-8E30-4D4B-8DE6-9F9007C77909}" type="slidenum">
              <a:rPr lang="zh-CN" altLang="en-US"/>
              <a:pPr/>
              <a:t>‹#›</a:t>
            </a:fld>
            <a:endParaRPr lang="en-US" altLang="zh-CN"/>
          </a:p>
        </p:txBody>
      </p:sp>
    </p:spTree>
    <p:extLst>
      <p:ext uri="{BB962C8B-B14F-4D97-AF65-F5344CB8AC3E}">
        <p14:creationId xmlns:p14="http://schemas.microsoft.com/office/powerpoint/2010/main" val="1296792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160336"/>
            <a:ext cx="8229600" cy="1143000"/>
          </a:xfrm>
        </p:spPr>
        <p:txBody>
          <a:bodyPr/>
          <a:lstStyle>
            <a:lvl1pPr algn="ctr">
              <a:defRPr sz="4500" b="1" cap="none" baseline="0"/>
            </a:lvl1pPr>
            <a:extLst/>
          </a:lstStyle>
          <a:p>
            <a:r>
              <a:rPr lang="zh-CN" altLang="en-US"/>
              <a:t>单击此处编辑母版标题样式</a:t>
            </a:r>
            <a:endParaRPr lang="en-US"/>
          </a:p>
        </p:txBody>
      </p:sp>
      <p:sp>
        <p:nvSpPr>
          <p:cNvPr id="3" name="文本占位符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4" name="文本占位符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5" name="内容占位符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6">
            <a:extLst>
              <a:ext uri="{FF2B5EF4-FFF2-40B4-BE49-F238E27FC236}">
                <a16:creationId xmlns:a16="http://schemas.microsoft.com/office/drawing/2014/main" id="{FF85DCF2-2CB5-40D7-B030-018F3586F471}"/>
              </a:ext>
            </a:extLst>
          </p:cNvPr>
          <p:cNvSpPr>
            <a:spLocks noGrp="1"/>
          </p:cNvSpPr>
          <p:nvPr>
            <p:ph type="dt" sz="half" idx="10"/>
          </p:nvPr>
        </p:nvSpPr>
        <p:spPr/>
        <p:txBody>
          <a:bodyPr/>
          <a:lstStyle>
            <a:lvl1pPr>
              <a:defRPr/>
            </a:lvl1pPr>
            <a:extLst/>
          </a:lstStyle>
          <a:p>
            <a:pPr>
              <a:defRPr/>
            </a:pPr>
            <a:endParaRPr lang="en-US" altLang="zh-CN"/>
          </a:p>
        </p:txBody>
      </p:sp>
      <p:sp>
        <p:nvSpPr>
          <p:cNvPr id="8" name="页脚占位符 7">
            <a:extLst>
              <a:ext uri="{FF2B5EF4-FFF2-40B4-BE49-F238E27FC236}">
                <a16:creationId xmlns:a16="http://schemas.microsoft.com/office/drawing/2014/main" id="{3B6EE6AB-1F7E-4407-BB96-6340854FD4B5}"/>
              </a:ext>
            </a:extLst>
          </p:cNvPr>
          <p:cNvSpPr>
            <a:spLocks noGrp="1"/>
          </p:cNvSpPr>
          <p:nvPr>
            <p:ph type="ftr" sz="quarter" idx="11"/>
          </p:nvPr>
        </p:nvSpPr>
        <p:spPr/>
        <p:txBody>
          <a:bodyPr/>
          <a:lstStyle>
            <a:lvl1pPr>
              <a:defRPr/>
            </a:lvl1pPr>
            <a:extLst/>
          </a:lstStyle>
          <a:p>
            <a:pPr>
              <a:defRPr/>
            </a:pPr>
            <a:endParaRPr lang="en-US" altLang="zh-CN"/>
          </a:p>
        </p:txBody>
      </p:sp>
      <p:sp>
        <p:nvSpPr>
          <p:cNvPr id="9" name="灯片编号占位符 8">
            <a:extLst>
              <a:ext uri="{FF2B5EF4-FFF2-40B4-BE49-F238E27FC236}">
                <a16:creationId xmlns:a16="http://schemas.microsoft.com/office/drawing/2014/main" id="{0C15A62C-868A-42DF-9838-5F03272ECE21}"/>
              </a:ext>
            </a:extLst>
          </p:cNvPr>
          <p:cNvSpPr>
            <a:spLocks noGrp="1"/>
          </p:cNvSpPr>
          <p:nvPr>
            <p:ph type="sldNum" sz="quarter" idx="12"/>
          </p:nvPr>
        </p:nvSpPr>
        <p:spPr/>
        <p:txBody>
          <a:bodyPr/>
          <a:lstStyle>
            <a:lvl1pPr>
              <a:defRPr/>
            </a:lvl1pPr>
          </a:lstStyle>
          <a:p>
            <a:fld id="{EC5E5821-A244-4E86-9EAF-B56052A2EAB4}" type="slidenum">
              <a:rPr lang="zh-CN" altLang="en-US"/>
              <a:pPr/>
              <a:t>‹#›</a:t>
            </a:fld>
            <a:endParaRPr lang="en-US" altLang="zh-CN"/>
          </a:p>
        </p:txBody>
      </p:sp>
    </p:spTree>
    <p:extLst>
      <p:ext uri="{BB962C8B-B14F-4D97-AF65-F5344CB8AC3E}">
        <p14:creationId xmlns:p14="http://schemas.microsoft.com/office/powerpoint/2010/main" val="69443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p>
            <a:r>
              <a:rPr lang="zh-CN" altLang="en-US"/>
              <a:t>单击此处编辑母版标题样式</a:t>
            </a:r>
            <a:endParaRPr lang="en-US"/>
          </a:p>
        </p:txBody>
      </p:sp>
      <p:sp>
        <p:nvSpPr>
          <p:cNvPr id="3" name="日期占位符 23">
            <a:extLst>
              <a:ext uri="{FF2B5EF4-FFF2-40B4-BE49-F238E27FC236}">
                <a16:creationId xmlns:a16="http://schemas.microsoft.com/office/drawing/2014/main" id="{F4D62062-FC2D-4AA7-9974-3C6FDE60AAC3}"/>
              </a:ext>
            </a:extLst>
          </p:cNvPr>
          <p:cNvSpPr>
            <a:spLocks noGrp="1"/>
          </p:cNvSpPr>
          <p:nvPr>
            <p:ph type="dt" sz="half" idx="10"/>
          </p:nvPr>
        </p:nvSpPr>
        <p:spPr/>
        <p:txBody>
          <a:bodyPr/>
          <a:lstStyle>
            <a:lvl1pPr>
              <a:defRPr/>
            </a:lvl1pPr>
          </a:lstStyle>
          <a:p>
            <a:pPr>
              <a:defRPr/>
            </a:pPr>
            <a:endParaRPr lang="en-US" altLang="zh-CN"/>
          </a:p>
        </p:txBody>
      </p:sp>
      <p:sp>
        <p:nvSpPr>
          <p:cNvPr id="4" name="页脚占位符 9">
            <a:extLst>
              <a:ext uri="{FF2B5EF4-FFF2-40B4-BE49-F238E27FC236}">
                <a16:creationId xmlns:a16="http://schemas.microsoft.com/office/drawing/2014/main" id="{AB015713-FC89-45FB-B834-A3C580A8093E}"/>
              </a:ext>
            </a:extLst>
          </p:cNvPr>
          <p:cNvSpPr>
            <a:spLocks noGrp="1"/>
          </p:cNvSpPr>
          <p:nvPr>
            <p:ph type="ftr" sz="quarter" idx="11"/>
          </p:nvPr>
        </p:nvSpPr>
        <p:spPr/>
        <p:txBody>
          <a:bodyPr/>
          <a:lstStyle>
            <a:lvl1pPr>
              <a:defRPr/>
            </a:lvl1pPr>
          </a:lstStyle>
          <a:p>
            <a:pPr>
              <a:defRPr/>
            </a:pPr>
            <a:endParaRPr lang="en-US" altLang="zh-CN"/>
          </a:p>
        </p:txBody>
      </p:sp>
      <p:sp>
        <p:nvSpPr>
          <p:cNvPr id="5" name="灯片编号占位符 21">
            <a:extLst>
              <a:ext uri="{FF2B5EF4-FFF2-40B4-BE49-F238E27FC236}">
                <a16:creationId xmlns:a16="http://schemas.microsoft.com/office/drawing/2014/main" id="{42260981-F897-4EEF-924E-70DEAB93E67F}"/>
              </a:ext>
            </a:extLst>
          </p:cNvPr>
          <p:cNvSpPr>
            <a:spLocks noGrp="1"/>
          </p:cNvSpPr>
          <p:nvPr>
            <p:ph type="sldNum" sz="quarter" idx="12"/>
          </p:nvPr>
        </p:nvSpPr>
        <p:spPr/>
        <p:txBody>
          <a:bodyPr/>
          <a:lstStyle>
            <a:lvl1pPr>
              <a:defRPr/>
            </a:lvl1pPr>
          </a:lstStyle>
          <a:p>
            <a:fld id="{A75874F0-5BBD-446E-8DCD-089170EECEFD}" type="slidenum">
              <a:rPr lang="zh-CN" altLang="en-US"/>
              <a:pPr/>
              <a:t>‹#›</a:t>
            </a:fld>
            <a:endParaRPr lang="en-US" altLang="zh-CN"/>
          </a:p>
        </p:txBody>
      </p:sp>
    </p:spTree>
    <p:extLst>
      <p:ext uri="{BB962C8B-B14F-4D97-AF65-F5344CB8AC3E}">
        <p14:creationId xmlns:p14="http://schemas.microsoft.com/office/powerpoint/2010/main" val="1134058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矩形 12">
            <a:extLst>
              <a:ext uri="{FF2B5EF4-FFF2-40B4-BE49-F238E27FC236}">
                <a16:creationId xmlns:a16="http://schemas.microsoft.com/office/drawing/2014/main" id="{2BB60C78-33B9-42B8-A557-D8D84C932821}"/>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矩形 13">
            <a:extLst>
              <a:ext uri="{FF2B5EF4-FFF2-40B4-BE49-F238E27FC236}">
                <a16:creationId xmlns:a16="http://schemas.microsoft.com/office/drawing/2014/main" id="{A24701D8-0779-4757-9F62-B84D22F04CDC}"/>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日期占位符 1">
            <a:extLst>
              <a:ext uri="{FF2B5EF4-FFF2-40B4-BE49-F238E27FC236}">
                <a16:creationId xmlns:a16="http://schemas.microsoft.com/office/drawing/2014/main" id="{BE1A2C1F-4219-46FE-AAB9-A1B854AFC1F0}"/>
              </a:ext>
            </a:extLst>
          </p:cNvPr>
          <p:cNvSpPr>
            <a:spLocks noGrp="1"/>
          </p:cNvSpPr>
          <p:nvPr>
            <p:ph type="dt" sz="half" idx="10"/>
          </p:nvPr>
        </p:nvSpPr>
        <p:spPr/>
        <p:txBody>
          <a:bodyPr/>
          <a:lstStyle>
            <a:lvl1pPr>
              <a:defRPr/>
            </a:lvl1pPr>
            <a:extLst/>
          </a:lstStyle>
          <a:p>
            <a:pPr>
              <a:defRPr/>
            </a:pPr>
            <a:endParaRPr lang="en-US" altLang="zh-CN"/>
          </a:p>
        </p:txBody>
      </p:sp>
      <p:sp>
        <p:nvSpPr>
          <p:cNvPr id="5" name="页脚占位符 2">
            <a:extLst>
              <a:ext uri="{FF2B5EF4-FFF2-40B4-BE49-F238E27FC236}">
                <a16:creationId xmlns:a16="http://schemas.microsoft.com/office/drawing/2014/main" id="{F26D7DAE-C895-4EEB-AF83-83469C112F39}"/>
              </a:ext>
            </a:extLst>
          </p:cNvPr>
          <p:cNvSpPr>
            <a:spLocks noGrp="1"/>
          </p:cNvSpPr>
          <p:nvPr>
            <p:ph type="ftr" sz="quarter" idx="11"/>
          </p:nvPr>
        </p:nvSpPr>
        <p:spPr/>
        <p:txBody>
          <a:bodyPr/>
          <a:lstStyle>
            <a:lvl1pPr>
              <a:defRPr/>
            </a:lvl1pPr>
            <a:extLst/>
          </a:lstStyle>
          <a:p>
            <a:pPr>
              <a:defRPr/>
            </a:pPr>
            <a:endParaRPr lang="en-US" altLang="zh-CN"/>
          </a:p>
        </p:txBody>
      </p:sp>
      <p:sp>
        <p:nvSpPr>
          <p:cNvPr id="6" name="灯片编号占位符 3">
            <a:extLst>
              <a:ext uri="{FF2B5EF4-FFF2-40B4-BE49-F238E27FC236}">
                <a16:creationId xmlns:a16="http://schemas.microsoft.com/office/drawing/2014/main" id="{D7C53C13-8BF1-42AF-B16B-866C612ADBA9}"/>
              </a:ext>
            </a:extLst>
          </p:cNvPr>
          <p:cNvSpPr>
            <a:spLocks noGrp="1"/>
          </p:cNvSpPr>
          <p:nvPr>
            <p:ph type="sldNum" sz="quarter" idx="12"/>
          </p:nvPr>
        </p:nvSpPr>
        <p:spPr/>
        <p:txBody>
          <a:bodyPr/>
          <a:lstStyle>
            <a:lvl1pPr>
              <a:defRPr/>
            </a:lvl1pPr>
          </a:lstStyle>
          <a:p>
            <a:fld id="{D0D87E8C-13A2-4344-89F9-AED3314684B1}" type="slidenum">
              <a:rPr lang="zh-CN" altLang="en-US"/>
              <a:pPr/>
              <a:t>‹#›</a:t>
            </a:fld>
            <a:endParaRPr lang="en-US" altLang="zh-CN"/>
          </a:p>
        </p:txBody>
      </p:sp>
    </p:spTree>
    <p:extLst>
      <p:ext uri="{BB962C8B-B14F-4D97-AF65-F5344CB8AC3E}">
        <p14:creationId xmlns:p14="http://schemas.microsoft.com/office/powerpoint/2010/main" val="1238781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zh-CN" altLang="en-US"/>
              <a:t>单击此处编辑母版标题样式</a:t>
            </a:r>
            <a:endParaRPr lang="en-US"/>
          </a:p>
        </p:txBody>
      </p:sp>
      <p:sp>
        <p:nvSpPr>
          <p:cNvPr id="3" name="文本占位符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CN" altLang="en-US"/>
              <a:t>单击此处编辑母版文本样式</a:t>
            </a:r>
          </a:p>
        </p:txBody>
      </p:sp>
      <p:sp>
        <p:nvSpPr>
          <p:cNvPr id="4" name="内容占位符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4">
            <a:extLst>
              <a:ext uri="{FF2B5EF4-FFF2-40B4-BE49-F238E27FC236}">
                <a16:creationId xmlns:a16="http://schemas.microsoft.com/office/drawing/2014/main" id="{5EB5B97A-2CF1-42E9-806F-F95889240A26}"/>
              </a:ext>
            </a:extLst>
          </p:cNvPr>
          <p:cNvSpPr>
            <a:spLocks noGrp="1"/>
          </p:cNvSpPr>
          <p:nvPr>
            <p:ph type="dt" sz="half" idx="10"/>
          </p:nvPr>
        </p:nvSpPr>
        <p:spPr/>
        <p:txBody>
          <a:bodyPr/>
          <a:lstStyle>
            <a:lvl1pPr>
              <a:defRPr/>
            </a:lvl1pPr>
            <a:extLst/>
          </a:lstStyle>
          <a:p>
            <a:pPr>
              <a:defRPr/>
            </a:pPr>
            <a:endParaRPr lang="en-US" altLang="zh-CN"/>
          </a:p>
        </p:txBody>
      </p:sp>
      <p:sp>
        <p:nvSpPr>
          <p:cNvPr id="6" name="页脚占位符 5">
            <a:extLst>
              <a:ext uri="{FF2B5EF4-FFF2-40B4-BE49-F238E27FC236}">
                <a16:creationId xmlns:a16="http://schemas.microsoft.com/office/drawing/2014/main" id="{F21F8189-513B-4FCD-BBAA-B0FB403784B0}"/>
              </a:ext>
            </a:extLst>
          </p:cNvPr>
          <p:cNvSpPr>
            <a:spLocks noGrp="1"/>
          </p:cNvSpPr>
          <p:nvPr>
            <p:ph type="ftr" sz="quarter" idx="11"/>
          </p:nvPr>
        </p:nvSpPr>
        <p:spPr/>
        <p:txBody>
          <a:bodyPr/>
          <a:lstStyle>
            <a:lvl1pPr>
              <a:defRPr/>
            </a:lvl1pPr>
            <a:extLst/>
          </a:lstStyle>
          <a:p>
            <a:pPr>
              <a:defRPr/>
            </a:pPr>
            <a:endParaRPr lang="en-US" altLang="zh-CN"/>
          </a:p>
        </p:txBody>
      </p:sp>
      <p:sp>
        <p:nvSpPr>
          <p:cNvPr id="7" name="灯片编号占位符 6">
            <a:extLst>
              <a:ext uri="{FF2B5EF4-FFF2-40B4-BE49-F238E27FC236}">
                <a16:creationId xmlns:a16="http://schemas.microsoft.com/office/drawing/2014/main" id="{02A0A19B-5E52-4506-8E1E-8891BDEB484A}"/>
              </a:ext>
            </a:extLst>
          </p:cNvPr>
          <p:cNvSpPr>
            <a:spLocks noGrp="1"/>
          </p:cNvSpPr>
          <p:nvPr>
            <p:ph type="sldNum" sz="quarter" idx="12"/>
          </p:nvPr>
        </p:nvSpPr>
        <p:spPr/>
        <p:txBody>
          <a:bodyPr/>
          <a:lstStyle>
            <a:lvl1pPr>
              <a:defRPr/>
            </a:lvl1pPr>
          </a:lstStyle>
          <a:p>
            <a:fld id="{C8192DB2-B57A-449E-A0B0-6336F50EFEAC}" type="slidenum">
              <a:rPr lang="zh-CN" altLang="en-US"/>
              <a:pPr/>
              <a:t>‹#›</a:t>
            </a:fld>
            <a:endParaRPr lang="en-US" altLang="zh-CN"/>
          </a:p>
        </p:txBody>
      </p:sp>
    </p:spTree>
    <p:extLst>
      <p:ext uri="{BB962C8B-B14F-4D97-AF65-F5344CB8AC3E}">
        <p14:creationId xmlns:p14="http://schemas.microsoft.com/office/powerpoint/2010/main" val="248213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矩形 12">
            <a:extLst>
              <a:ext uri="{FF2B5EF4-FFF2-40B4-BE49-F238E27FC236}">
                <a16:creationId xmlns:a16="http://schemas.microsoft.com/office/drawing/2014/main" id="{31221D44-554D-43EA-90FA-7D436F4A2768}"/>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a:lnSpc>
                <a:spcPts val="3000"/>
              </a:lnSpc>
              <a:spcBef>
                <a:spcPts val="600"/>
              </a:spcBef>
              <a:buClr>
                <a:schemeClr val="accent1"/>
              </a:buClr>
              <a:buSzPct val="80000"/>
              <a:buFont typeface="Wingdings 2"/>
              <a:buNone/>
              <a:defRPr/>
            </a:pPr>
            <a:endParaRPr lang="en-US" sz="3200">
              <a:latin typeface="+mn-lt"/>
              <a:ea typeface="+mn-ea"/>
            </a:endParaRPr>
          </a:p>
        </p:txBody>
      </p:sp>
      <p:sp>
        <p:nvSpPr>
          <p:cNvPr id="6" name="流程图: 过程 13">
            <a:extLst>
              <a:ext uri="{FF2B5EF4-FFF2-40B4-BE49-F238E27FC236}">
                <a16:creationId xmlns:a16="http://schemas.microsoft.com/office/drawing/2014/main" id="{17077AC9-0CF2-4508-8AF7-8C5805B4334C}"/>
              </a:ext>
            </a:extLst>
          </p:cNvPr>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流程图: 过程 15">
            <a:extLst>
              <a:ext uri="{FF2B5EF4-FFF2-40B4-BE49-F238E27FC236}">
                <a16:creationId xmlns:a16="http://schemas.microsoft.com/office/drawing/2014/main" id="{C2B51C4B-0319-480F-A82D-3433E9F395D8}"/>
              </a:ext>
            </a:extLst>
          </p:cNvPr>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标题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zh-CN" altLang="en-US"/>
              <a:t>单击此处编辑母版标题样式</a:t>
            </a:r>
            <a:endParaRPr lang="en-US"/>
          </a:p>
        </p:txBody>
      </p:sp>
      <p:sp>
        <p:nvSpPr>
          <p:cNvPr id="3" name="图片占位符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CN" altLang="en-US" noProof="0"/>
              <a:t>单击图标添加图片</a:t>
            </a:r>
            <a:endParaRPr lang="en-US" noProof="0" dirty="0"/>
          </a:p>
        </p:txBody>
      </p:sp>
      <p:sp>
        <p:nvSpPr>
          <p:cNvPr id="4" name="文本占位符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CN" altLang="en-US"/>
              <a:t>单击此处编辑母版文本样式</a:t>
            </a:r>
          </a:p>
        </p:txBody>
      </p:sp>
      <p:sp>
        <p:nvSpPr>
          <p:cNvPr id="8" name="日期占位符 4">
            <a:extLst>
              <a:ext uri="{FF2B5EF4-FFF2-40B4-BE49-F238E27FC236}">
                <a16:creationId xmlns:a16="http://schemas.microsoft.com/office/drawing/2014/main" id="{16840BEB-88E3-46B5-9EFE-D71DF9A8C5E2}"/>
              </a:ext>
            </a:extLst>
          </p:cNvPr>
          <p:cNvSpPr>
            <a:spLocks noGrp="1"/>
          </p:cNvSpPr>
          <p:nvPr>
            <p:ph type="dt" sz="half" idx="10"/>
          </p:nvPr>
        </p:nvSpPr>
        <p:spPr/>
        <p:txBody>
          <a:bodyPr/>
          <a:lstStyle>
            <a:lvl1pPr>
              <a:defRPr/>
            </a:lvl1pPr>
            <a:extLst/>
          </a:lstStyle>
          <a:p>
            <a:pPr>
              <a:defRPr/>
            </a:pPr>
            <a:endParaRPr lang="en-US" altLang="zh-CN"/>
          </a:p>
        </p:txBody>
      </p:sp>
      <p:sp>
        <p:nvSpPr>
          <p:cNvPr id="9" name="页脚占位符 5">
            <a:extLst>
              <a:ext uri="{FF2B5EF4-FFF2-40B4-BE49-F238E27FC236}">
                <a16:creationId xmlns:a16="http://schemas.microsoft.com/office/drawing/2014/main" id="{D6AD4647-BC19-454B-B522-BB0B604F67F2}"/>
              </a:ext>
            </a:extLst>
          </p:cNvPr>
          <p:cNvSpPr>
            <a:spLocks noGrp="1"/>
          </p:cNvSpPr>
          <p:nvPr>
            <p:ph type="ftr" sz="quarter" idx="11"/>
          </p:nvPr>
        </p:nvSpPr>
        <p:spPr/>
        <p:txBody>
          <a:bodyPr/>
          <a:lstStyle>
            <a:lvl1pPr>
              <a:defRPr/>
            </a:lvl1pPr>
            <a:extLst/>
          </a:lstStyle>
          <a:p>
            <a:pPr>
              <a:defRPr/>
            </a:pPr>
            <a:endParaRPr lang="en-US" altLang="zh-CN"/>
          </a:p>
        </p:txBody>
      </p:sp>
      <p:sp>
        <p:nvSpPr>
          <p:cNvPr id="10" name="灯片编号占位符 6">
            <a:extLst>
              <a:ext uri="{FF2B5EF4-FFF2-40B4-BE49-F238E27FC236}">
                <a16:creationId xmlns:a16="http://schemas.microsoft.com/office/drawing/2014/main" id="{08D92316-AAB1-405F-9F7D-B6655C764115}"/>
              </a:ext>
            </a:extLst>
          </p:cNvPr>
          <p:cNvSpPr>
            <a:spLocks noGrp="1"/>
          </p:cNvSpPr>
          <p:nvPr>
            <p:ph type="sldNum" sz="quarter" idx="12"/>
          </p:nvPr>
        </p:nvSpPr>
        <p:spPr/>
        <p:txBody>
          <a:bodyPr/>
          <a:lstStyle>
            <a:lvl1pPr>
              <a:defRPr/>
            </a:lvl1pPr>
          </a:lstStyle>
          <a:p>
            <a:fld id="{D9856EC7-585A-4254-BE68-37C51E7AA4B1}" type="slidenum">
              <a:rPr lang="zh-CN" altLang="en-US"/>
              <a:pPr/>
              <a:t>‹#›</a:t>
            </a:fld>
            <a:endParaRPr lang="en-US" altLang="zh-CN"/>
          </a:p>
        </p:txBody>
      </p:sp>
    </p:spTree>
    <p:extLst>
      <p:ext uri="{BB962C8B-B14F-4D97-AF65-F5344CB8AC3E}">
        <p14:creationId xmlns:p14="http://schemas.microsoft.com/office/powerpoint/2010/main" val="339698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饼形 6">
            <a:extLst>
              <a:ext uri="{FF2B5EF4-FFF2-40B4-BE49-F238E27FC236}">
                <a16:creationId xmlns:a16="http://schemas.microsoft.com/office/drawing/2014/main" id="{9C4CC1E3-1757-4BB7-B9B2-DDA1364ABEFA}"/>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椭圆 7">
            <a:extLst>
              <a:ext uri="{FF2B5EF4-FFF2-40B4-BE49-F238E27FC236}">
                <a16:creationId xmlns:a16="http://schemas.microsoft.com/office/drawing/2014/main" id="{9C8D7C55-FEEA-47DF-A57C-466483E17F5B}"/>
              </a:ext>
            </a:extLst>
          </p:cNvPr>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同心圆 10">
            <a:extLst>
              <a:ext uri="{FF2B5EF4-FFF2-40B4-BE49-F238E27FC236}">
                <a16:creationId xmlns:a16="http://schemas.microsoft.com/office/drawing/2014/main" id="{E077B46C-D030-4E6A-A2D9-1E972FB5EDE4}"/>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矩形 11">
            <a:extLst>
              <a:ext uri="{FF2B5EF4-FFF2-40B4-BE49-F238E27FC236}">
                <a16:creationId xmlns:a16="http://schemas.microsoft.com/office/drawing/2014/main" id="{52FA1C2D-F3EF-4112-81DD-1B285996F0D9}"/>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标题占位符 4">
            <a:extLst>
              <a:ext uri="{FF2B5EF4-FFF2-40B4-BE49-F238E27FC236}">
                <a16:creationId xmlns:a16="http://schemas.microsoft.com/office/drawing/2014/main" id="{16472F76-F753-481C-A042-E2B216704873}"/>
              </a:ext>
            </a:extLst>
          </p:cNvPr>
          <p:cNvSpPr>
            <a:spLocks noGrp="1"/>
          </p:cNvSpPr>
          <p:nvPr>
            <p:ph type="title"/>
          </p:nvPr>
        </p:nvSpPr>
        <p:spPr>
          <a:xfrm>
            <a:off x="1435100" y="274638"/>
            <a:ext cx="7499350" cy="1143000"/>
          </a:xfrm>
          <a:prstGeom prst="rect">
            <a:avLst/>
          </a:prstGeom>
        </p:spPr>
        <p:txBody>
          <a:bodyPr anchor="ctr">
            <a:normAutofit/>
          </a:bodyPr>
          <a:lstStyle/>
          <a:p>
            <a:r>
              <a:rPr lang="zh-CN" altLang="en-US"/>
              <a:t>单击此处编辑母版标题样式</a:t>
            </a:r>
            <a:endParaRPr lang="en-US"/>
          </a:p>
        </p:txBody>
      </p:sp>
      <p:sp>
        <p:nvSpPr>
          <p:cNvPr id="1033" name="文本占位符 8">
            <a:extLst>
              <a:ext uri="{FF2B5EF4-FFF2-40B4-BE49-F238E27FC236}">
                <a16:creationId xmlns:a16="http://schemas.microsoft.com/office/drawing/2014/main" id="{5CC3C36C-5814-4229-989D-51D2D0D62E27}"/>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4" name="日期占位符 23">
            <a:extLst>
              <a:ext uri="{FF2B5EF4-FFF2-40B4-BE49-F238E27FC236}">
                <a16:creationId xmlns:a16="http://schemas.microsoft.com/office/drawing/2014/main" id="{5E40B3F9-BAF6-4828-8267-8B15E0F13A18}"/>
              </a:ext>
            </a:extLst>
          </p:cNvPr>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latin typeface="Arial" charset="0"/>
                <a:ea typeface="宋体" pitchFamily="2" charset="-122"/>
              </a:defRPr>
            </a:lvl1pPr>
            <a:extLst/>
          </a:lstStyle>
          <a:p>
            <a:pPr>
              <a:defRPr/>
            </a:pPr>
            <a:endParaRPr lang="en-US" altLang="zh-CN"/>
          </a:p>
        </p:txBody>
      </p:sp>
      <p:sp>
        <p:nvSpPr>
          <p:cNvPr id="10" name="页脚占位符 9">
            <a:extLst>
              <a:ext uri="{FF2B5EF4-FFF2-40B4-BE49-F238E27FC236}">
                <a16:creationId xmlns:a16="http://schemas.microsoft.com/office/drawing/2014/main" id="{47B15849-051C-4B7D-B260-76AC3061AD01}"/>
              </a:ext>
            </a:extLst>
          </p:cNvPr>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Arial" charset="0"/>
                <a:ea typeface="宋体" pitchFamily="2" charset="-122"/>
              </a:defRPr>
            </a:lvl1pPr>
            <a:extLst/>
          </a:lstStyle>
          <a:p>
            <a:pPr>
              <a:defRPr/>
            </a:pPr>
            <a:endParaRPr lang="en-US" altLang="zh-CN"/>
          </a:p>
        </p:txBody>
      </p:sp>
      <p:sp>
        <p:nvSpPr>
          <p:cNvPr id="22" name="灯片编号占位符 21">
            <a:extLst>
              <a:ext uri="{FF2B5EF4-FFF2-40B4-BE49-F238E27FC236}">
                <a16:creationId xmlns:a16="http://schemas.microsoft.com/office/drawing/2014/main" id="{64D74C15-968D-43E5-81BB-5704845E01C1}"/>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defRPr>
            </a:lvl1pPr>
          </a:lstStyle>
          <a:p>
            <a:fld id="{9B9AFE2C-191B-4197-B377-7749A47D9B90}" type="slidenum">
              <a:rPr lang="zh-CN" altLang="en-US"/>
              <a:pPr/>
              <a:t>‹#›</a:t>
            </a:fld>
            <a:endParaRPr lang="en-US" altLang="zh-CN"/>
          </a:p>
        </p:txBody>
      </p:sp>
      <p:sp>
        <p:nvSpPr>
          <p:cNvPr id="15" name="矩形 14">
            <a:extLst>
              <a:ext uri="{FF2B5EF4-FFF2-40B4-BE49-F238E27FC236}">
                <a16:creationId xmlns:a16="http://schemas.microsoft.com/office/drawing/2014/main" id="{A3E93468-C26D-458C-8D07-23C4B414DEC8}"/>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75" r:id="rId1"/>
    <p:sldLayoutId id="2147483869" r:id="rId2"/>
    <p:sldLayoutId id="2147483876" r:id="rId3"/>
    <p:sldLayoutId id="2147483870" r:id="rId4"/>
    <p:sldLayoutId id="2147483877" r:id="rId5"/>
    <p:sldLayoutId id="2147483871" r:id="rId6"/>
    <p:sldLayoutId id="2147483878" r:id="rId7"/>
    <p:sldLayoutId id="2147483879" r:id="rId8"/>
    <p:sldLayoutId id="2147483880" r:id="rId9"/>
    <p:sldLayoutId id="2147483872" r:id="rId10"/>
    <p:sldLayoutId id="2147483873" r:id="rId11"/>
    <p:sldLayoutId id="2147483874" r:id="rId12"/>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A3AB37F-D72F-45FF-9F42-E6669F85F971}"/>
              </a:ext>
            </a:extLst>
          </p:cNvPr>
          <p:cNvSpPr>
            <a:spLocks noGrp="1" noChangeArrowheads="1"/>
          </p:cNvSpPr>
          <p:nvPr>
            <p:ph type="ctrTitle"/>
          </p:nvPr>
        </p:nvSpPr>
        <p:spPr>
          <a:xfrm>
            <a:off x="571500" y="2857500"/>
            <a:ext cx="7407275" cy="1471613"/>
          </a:xfrm>
        </p:spPr>
        <p:txBody>
          <a:bodyPr vert="horz" wrap="square" lIns="91440" tIns="45720" rIns="91440" bIns="45720" numCol="1" anchorCtr="0" compatLnSpc="1">
            <a:prstTxWarp prst="textNoShape">
              <a:avLst/>
            </a:prstTxWarp>
            <a:noAutofit/>
          </a:bodyPr>
          <a:lstStyle/>
          <a:p>
            <a:pPr eaLnBrk="1" hangingPunct="1">
              <a:defRPr/>
            </a:pPr>
            <a:r>
              <a:rPr lang="en-US" altLang="zh-CN" sz="5400" b="1" dirty="0">
                <a:effectLst>
                  <a:outerShdw blurRad="38100" dist="38100" dir="2700000" algn="tl">
                    <a:srgbClr val="C0C0C0"/>
                  </a:outerShdw>
                </a:effectLst>
              </a:rPr>
              <a:t>Chapter 7</a:t>
            </a:r>
            <a:br>
              <a:rPr lang="en-US" altLang="zh-CN" sz="5400" b="1" dirty="0">
                <a:effectLst>
                  <a:outerShdw blurRad="38100" dist="38100" dir="2700000" algn="tl">
                    <a:srgbClr val="C0C0C0"/>
                  </a:outerShdw>
                </a:effectLst>
              </a:rPr>
            </a:br>
            <a:endParaRPr lang="en-US" altLang="zh-CN" sz="5400" b="1" dirty="0">
              <a:effectLst>
                <a:outerShdw blurRad="38100" dist="38100" dir="2700000" algn="tl">
                  <a:srgbClr val="C0C0C0"/>
                </a:outerShdw>
              </a:effectLst>
            </a:endParaRPr>
          </a:p>
        </p:txBody>
      </p:sp>
      <p:sp>
        <p:nvSpPr>
          <p:cNvPr id="4099" name="Rectangle 3">
            <a:extLst>
              <a:ext uri="{FF2B5EF4-FFF2-40B4-BE49-F238E27FC236}">
                <a16:creationId xmlns:a16="http://schemas.microsoft.com/office/drawing/2014/main" id="{4416FCCB-D266-4B72-9E11-52CC3C073FAE}"/>
              </a:ext>
            </a:extLst>
          </p:cNvPr>
          <p:cNvSpPr>
            <a:spLocks noGrp="1" noChangeArrowheads="1"/>
          </p:cNvSpPr>
          <p:nvPr>
            <p:ph type="subTitle" idx="1"/>
          </p:nvPr>
        </p:nvSpPr>
        <p:spPr>
          <a:xfrm>
            <a:off x="1403648" y="3717032"/>
            <a:ext cx="6935167" cy="1752600"/>
          </a:xfrm>
        </p:spPr>
        <p:txBody>
          <a:bodyPr>
            <a:normAutofit fontScale="92500"/>
          </a:bodyPr>
          <a:lstStyle/>
          <a:p>
            <a:pPr eaLnBrk="1" fontAlgn="auto" hangingPunct="1">
              <a:spcAft>
                <a:spcPts val="0"/>
              </a:spcAft>
              <a:buFont typeface="Wingdings 2"/>
              <a:buNone/>
              <a:defRPr/>
            </a:pPr>
            <a:r>
              <a:rPr lang="en-US" altLang="zh-CN" sz="5200" b="1" dirty="0"/>
              <a:t>International  Payment</a:t>
            </a:r>
            <a:br>
              <a:rPr lang="en-US" altLang="zh-CN" sz="4000" dirty="0"/>
            </a:br>
            <a:endParaRPr lang="zh-CN" alt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038A7-21BD-4351-A5F5-10A281FA46A7}"/>
              </a:ext>
            </a:extLst>
          </p:cNvPr>
          <p:cNvSpPr>
            <a:spLocks noGrp="1"/>
          </p:cNvSpPr>
          <p:nvPr>
            <p:ph type="title"/>
          </p:nvPr>
        </p:nvSpPr>
        <p:spPr/>
        <p:txBody>
          <a:bodyPr/>
          <a:lstStyle/>
          <a:p>
            <a:endParaRPr lang="zh-CN" altLang="en-US" dirty="0"/>
          </a:p>
        </p:txBody>
      </p:sp>
      <p:sp>
        <p:nvSpPr>
          <p:cNvPr id="3" name="Content Placeholder 2">
            <a:extLst>
              <a:ext uri="{FF2B5EF4-FFF2-40B4-BE49-F238E27FC236}">
                <a16:creationId xmlns:a16="http://schemas.microsoft.com/office/drawing/2014/main" id="{FB4A0DA4-6764-4E20-995E-C08580BED0FE}"/>
              </a:ext>
            </a:extLst>
          </p:cNvPr>
          <p:cNvSpPr>
            <a:spLocks noGrp="1"/>
          </p:cNvSpPr>
          <p:nvPr>
            <p:ph idx="1"/>
          </p:nvPr>
        </p:nvSpPr>
        <p:spPr>
          <a:xfrm>
            <a:off x="1427212" y="1417638"/>
            <a:ext cx="7499350" cy="5165724"/>
          </a:xfrm>
        </p:spPr>
        <p:txBody>
          <a:bodyPr/>
          <a:lstStyle/>
          <a:p>
            <a:pPr marL="596900" indent="-514350">
              <a:buFont typeface="+mj-ea"/>
              <a:buAutoNum type="circleNumDbPlain" startAt="2"/>
            </a:pPr>
            <a:r>
              <a:rPr lang="en-US" altLang="zh-CN" sz="2800" dirty="0"/>
              <a:t>A </a:t>
            </a:r>
            <a:r>
              <a:rPr lang="en-US" altLang="zh-CN" sz="2800" dirty="0">
                <a:solidFill>
                  <a:srgbClr val="00B0F0"/>
                </a:solidFill>
              </a:rPr>
              <a:t>bill of exchange </a:t>
            </a:r>
            <a:r>
              <a:rPr lang="en-US" altLang="zh-CN" sz="2800" dirty="0"/>
              <a:t>is often called a </a:t>
            </a:r>
            <a:r>
              <a:rPr lang="en-US" altLang="zh-CN" sz="2800" dirty="0">
                <a:solidFill>
                  <a:srgbClr val="00B0F0"/>
                </a:solidFill>
              </a:rPr>
              <a:t>draft</a:t>
            </a:r>
            <a:r>
              <a:rPr lang="en-US" altLang="zh-CN" sz="2800" dirty="0"/>
              <a:t>, which is a written, dated, and signed instrument that contains an unconditional order from the drawer that directs the drawee to pay a definite sum of money to a payee on demand or at a specified future date.</a:t>
            </a:r>
          </a:p>
          <a:p>
            <a:r>
              <a:rPr lang="en-US" altLang="zh-CN" sz="2800" dirty="0"/>
              <a:t>Can also be </a:t>
            </a:r>
            <a:r>
              <a:rPr lang="en-US" altLang="zh-CN" sz="2800" b="1" dirty="0"/>
              <a:t>transferred</a:t>
            </a:r>
            <a:r>
              <a:rPr lang="en-US" altLang="zh-CN" sz="2800" dirty="0"/>
              <a:t> through endorsement</a:t>
            </a:r>
          </a:p>
          <a:p>
            <a:r>
              <a:rPr lang="en-US" altLang="zh-CN" sz="2800" dirty="0"/>
              <a:t>Two categories: sight draft or time draft </a:t>
            </a:r>
            <a:endParaRPr lang="zh-CN" altLang="en-US" sz="2800" dirty="0"/>
          </a:p>
        </p:txBody>
      </p:sp>
    </p:spTree>
    <p:extLst>
      <p:ext uri="{BB962C8B-B14F-4D97-AF65-F5344CB8AC3E}">
        <p14:creationId xmlns:p14="http://schemas.microsoft.com/office/powerpoint/2010/main" val="1520702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BA086-FF90-40E8-AB3F-BE0738E69AA1}"/>
              </a:ext>
            </a:extLst>
          </p:cNvPr>
          <p:cNvSpPr>
            <a:spLocks noGrp="1"/>
          </p:cNvSpPr>
          <p:nvPr>
            <p:ph type="title"/>
          </p:nvPr>
        </p:nvSpPr>
        <p:spPr/>
        <p:txBody>
          <a:bodyPr/>
          <a:lstStyle/>
          <a:p>
            <a:endParaRPr lang="zh-CN" altLang="en-US"/>
          </a:p>
        </p:txBody>
      </p:sp>
      <p:sp>
        <p:nvSpPr>
          <p:cNvPr id="3" name="Content Placeholder 2">
            <a:extLst>
              <a:ext uri="{FF2B5EF4-FFF2-40B4-BE49-F238E27FC236}">
                <a16:creationId xmlns:a16="http://schemas.microsoft.com/office/drawing/2014/main" id="{904D4C60-49CB-471E-BCAB-9223593D8A4E}"/>
              </a:ext>
            </a:extLst>
          </p:cNvPr>
          <p:cNvSpPr>
            <a:spLocks noGrp="1"/>
          </p:cNvSpPr>
          <p:nvPr>
            <p:ph idx="1"/>
          </p:nvPr>
        </p:nvSpPr>
        <p:spPr/>
        <p:txBody>
          <a:bodyPr/>
          <a:lstStyle/>
          <a:p>
            <a:pPr marL="596900" indent="-514350">
              <a:buFont typeface="+mj-ea"/>
              <a:buAutoNum type="circleNumDbPlain" startAt="3"/>
            </a:pPr>
            <a:r>
              <a:rPr lang="en-US" altLang="zh-CN" sz="2800" dirty="0"/>
              <a:t>The </a:t>
            </a:r>
            <a:r>
              <a:rPr lang="en-US" altLang="zh-CN" sz="2800" dirty="0">
                <a:solidFill>
                  <a:srgbClr val="00B0F0"/>
                </a:solidFill>
              </a:rPr>
              <a:t>commercial invoice </a:t>
            </a:r>
            <a:r>
              <a:rPr lang="en-US" altLang="zh-CN" sz="2800" dirty="0"/>
              <a:t>is a bill for the goods prepared by the seller.  A commercial invoice contains basic information about the transaction, including a description of the goods , the address of the buyer and the seller, and the delivery and payment terms.</a:t>
            </a:r>
          </a:p>
          <a:p>
            <a:pPr marL="82550" indent="0">
              <a:buNone/>
            </a:pPr>
            <a:r>
              <a:rPr lang="en-US" altLang="zh-CN" sz="2800" dirty="0"/>
              <a:t>(The buyer needs the invoice to prove ownership and to arrange payment. Some governments use the commercial invoice to place a value in the goods in assessing customs duties.)</a:t>
            </a:r>
          </a:p>
          <a:p>
            <a:pPr marL="82550" indent="0">
              <a:buNone/>
            </a:pPr>
            <a:endParaRPr lang="zh-CN" altLang="en-US" dirty="0"/>
          </a:p>
        </p:txBody>
      </p:sp>
    </p:spTree>
    <p:extLst>
      <p:ext uri="{BB962C8B-B14F-4D97-AF65-F5344CB8AC3E}">
        <p14:creationId xmlns:p14="http://schemas.microsoft.com/office/powerpoint/2010/main" val="120839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18A42-4F76-410D-977F-B1B2C4084690}"/>
              </a:ext>
            </a:extLst>
          </p:cNvPr>
          <p:cNvSpPr>
            <a:spLocks noGrp="1"/>
          </p:cNvSpPr>
          <p:nvPr>
            <p:ph type="title"/>
          </p:nvPr>
        </p:nvSpPr>
        <p:spPr/>
        <p:txBody>
          <a:bodyPr/>
          <a:lstStyle/>
          <a:p>
            <a:endParaRPr lang="zh-CN" altLang="en-US"/>
          </a:p>
        </p:txBody>
      </p:sp>
      <p:sp>
        <p:nvSpPr>
          <p:cNvPr id="3" name="Content Placeholder 2">
            <a:extLst>
              <a:ext uri="{FF2B5EF4-FFF2-40B4-BE49-F238E27FC236}">
                <a16:creationId xmlns:a16="http://schemas.microsoft.com/office/drawing/2014/main" id="{C257EFE1-6394-4333-B32C-83E703186CA3}"/>
              </a:ext>
            </a:extLst>
          </p:cNvPr>
          <p:cNvSpPr>
            <a:spLocks noGrp="1"/>
          </p:cNvSpPr>
          <p:nvPr>
            <p:ph idx="1"/>
          </p:nvPr>
        </p:nvSpPr>
        <p:spPr>
          <a:xfrm>
            <a:off x="1115616" y="1484784"/>
            <a:ext cx="7499350" cy="4800600"/>
          </a:xfrm>
        </p:spPr>
        <p:txBody>
          <a:bodyPr/>
          <a:lstStyle/>
          <a:p>
            <a:pPr marL="596900" indent="-514350">
              <a:buFont typeface="+mj-ea"/>
              <a:buAutoNum type="circleNumDbPlain" startAt="4"/>
            </a:pPr>
            <a:r>
              <a:rPr lang="en-US" altLang="zh-CN" sz="2800" dirty="0">
                <a:solidFill>
                  <a:srgbClr val="00B0F0"/>
                </a:solidFill>
              </a:rPr>
              <a:t>Consular invoice</a:t>
            </a:r>
            <a:r>
              <a:rPr lang="en-US" altLang="zh-CN" sz="2800" dirty="0"/>
              <a:t>:  An invoice certified by the consul of the country of import. It is used by customs officials to verify the value, quantity, and quality of the goods (e.g. a Chinese importer need the consular invoice from Chinese consul in the U.S.A.)</a:t>
            </a:r>
          </a:p>
          <a:p>
            <a:pPr marL="596900" indent="-514350">
              <a:buFont typeface="+mj-ea"/>
              <a:buAutoNum type="circleNumDbPlain" startAt="4"/>
            </a:pPr>
            <a:r>
              <a:rPr lang="en-US" altLang="zh-CN" sz="2800" dirty="0">
                <a:solidFill>
                  <a:srgbClr val="00B0F0"/>
                </a:solidFill>
              </a:rPr>
              <a:t>Certificate of Origin</a:t>
            </a:r>
            <a:r>
              <a:rPr lang="en-US" altLang="zh-CN" sz="2800" dirty="0"/>
              <a:t>: This document may be required by the country of import. It is provided by a third party such as an official of the local chamber of commerce or an official of the consular office.</a:t>
            </a:r>
          </a:p>
          <a:p>
            <a:pPr marL="596900" indent="-514350">
              <a:buFont typeface="+mj-ea"/>
              <a:buAutoNum type="circleNumDbPlain" startAt="4"/>
            </a:pPr>
            <a:endParaRPr lang="en-US" altLang="zh-CN" dirty="0"/>
          </a:p>
          <a:p>
            <a:endParaRPr lang="zh-CN" altLang="en-US" dirty="0"/>
          </a:p>
        </p:txBody>
      </p:sp>
    </p:spTree>
    <p:extLst>
      <p:ext uri="{BB962C8B-B14F-4D97-AF65-F5344CB8AC3E}">
        <p14:creationId xmlns:p14="http://schemas.microsoft.com/office/powerpoint/2010/main" val="2442635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2935A-7C48-4130-88B3-AE09F8BDA8B9}"/>
              </a:ext>
            </a:extLst>
          </p:cNvPr>
          <p:cNvSpPr>
            <a:spLocks noGrp="1"/>
          </p:cNvSpPr>
          <p:nvPr>
            <p:ph type="title"/>
          </p:nvPr>
        </p:nvSpPr>
        <p:spPr/>
        <p:txBody>
          <a:bodyPr/>
          <a:lstStyle/>
          <a:p>
            <a:endParaRPr lang="zh-CN" altLang="en-US"/>
          </a:p>
        </p:txBody>
      </p:sp>
      <p:sp>
        <p:nvSpPr>
          <p:cNvPr id="3" name="Content Placeholder 2">
            <a:extLst>
              <a:ext uri="{FF2B5EF4-FFF2-40B4-BE49-F238E27FC236}">
                <a16:creationId xmlns:a16="http://schemas.microsoft.com/office/drawing/2014/main" id="{BBA52A6A-80CF-498C-B190-753C118FA64E}"/>
              </a:ext>
            </a:extLst>
          </p:cNvPr>
          <p:cNvSpPr>
            <a:spLocks noGrp="1"/>
          </p:cNvSpPr>
          <p:nvPr>
            <p:ph idx="1"/>
          </p:nvPr>
        </p:nvSpPr>
        <p:spPr/>
        <p:txBody>
          <a:bodyPr/>
          <a:lstStyle/>
          <a:p>
            <a:pPr marL="596900" indent="-514350">
              <a:buFont typeface="+mj-ea"/>
              <a:buAutoNum type="circleNumDbPlain" startAt="6"/>
            </a:pPr>
            <a:r>
              <a:rPr lang="en-US" altLang="zh-CN" sz="2400" dirty="0">
                <a:solidFill>
                  <a:srgbClr val="00B0F0"/>
                </a:solidFill>
              </a:rPr>
              <a:t>Certificate of Inspection</a:t>
            </a:r>
            <a:r>
              <a:rPr lang="en-US" altLang="zh-CN" sz="2400" dirty="0"/>
              <a:t>: an inspection certificate is issued by an independent inspection company to assure the purchaser of the quantity and quality of the goods being shipped. </a:t>
            </a:r>
            <a:r>
              <a:rPr lang="en-US" altLang="zh-CN" sz="2400" dirty="0" err="1"/>
              <a:t>Preshipment</a:t>
            </a:r>
            <a:r>
              <a:rPr lang="en-US" altLang="zh-CN" sz="2400" dirty="0"/>
              <a:t> inspection is a requirement of importation of goods into many developing countries.</a:t>
            </a:r>
          </a:p>
          <a:p>
            <a:pPr marL="596900" indent="-514350">
              <a:buFont typeface="+mj-ea"/>
              <a:buAutoNum type="circleNumDbPlain" startAt="6"/>
            </a:pPr>
            <a:r>
              <a:rPr lang="en-US" altLang="zh-CN" sz="2400" dirty="0">
                <a:solidFill>
                  <a:srgbClr val="00B0F0"/>
                </a:solidFill>
              </a:rPr>
              <a:t>Insurance Certificate </a:t>
            </a:r>
            <a:r>
              <a:rPr lang="en-US" altLang="zh-CN" sz="2400" dirty="0"/>
              <a:t>or </a:t>
            </a:r>
            <a:r>
              <a:rPr lang="en-US" altLang="zh-CN" sz="2400" dirty="0">
                <a:solidFill>
                  <a:srgbClr val="00B0F0"/>
                </a:solidFill>
              </a:rPr>
              <a:t>Binder</a:t>
            </a:r>
            <a:r>
              <a:rPr lang="en-US" altLang="zh-CN" sz="2400" dirty="0"/>
              <a:t>: Generic form of insurance available in transport.</a:t>
            </a:r>
          </a:p>
          <a:p>
            <a:pPr marL="596900" indent="-514350">
              <a:buFont typeface="+mj-ea"/>
              <a:buAutoNum type="circleNumDbPlain" startAt="6"/>
            </a:pPr>
            <a:r>
              <a:rPr lang="en-US" altLang="zh-CN" sz="2400" dirty="0"/>
              <a:t>A </a:t>
            </a:r>
            <a:r>
              <a:rPr lang="en-US" altLang="zh-CN" sz="2400" dirty="0">
                <a:solidFill>
                  <a:srgbClr val="00B0F0"/>
                </a:solidFill>
              </a:rPr>
              <a:t>packing list </a:t>
            </a:r>
            <a:r>
              <a:rPr lang="en-US" altLang="zh-CN" sz="2400" dirty="0"/>
              <a:t>is a catalogue of all the articles that are included in a package that has been shipped from one place to another.  A packing list is helpful for confirming the number of items and make sure that nothing has been misplaced.</a:t>
            </a:r>
          </a:p>
          <a:p>
            <a:pPr marL="596900" indent="-514350">
              <a:buFont typeface="+mj-ea"/>
              <a:buAutoNum type="circleNumDbPlain" startAt="6"/>
            </a:pPr>
            <a:endParaRPr lang="en-US" altLang="zh-CN" dirty="0"/>
          </a:p>
          <a:p>
            <a:endParaRPr lang="zh-CN" altLang="en-US" dirty="0"/>
          </a:p>
        </p:txBody>
      </p:sp>
    </p:spTree>
    <p:extLst>
      <p:ext uri="{BB962C8B-B14F-4D97-AF65-F5344CB8AC3E}">
        <p14:creationId xmlns:p14="http://schemas.microsoft.com/office/powerpoint/2010/main" val="237073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06AAB-29BE-462A-9801-7AE2D56ED95B}"/>
              </a:ext>
            </a:extLst>
          </p:cNvPr>
          <p:cNvSpPr>
            <a:spLocks noGrp="1"/>
          </p:cNvSpPr>
          <p:nvPr>
            <p:ph type="title"/>
          </p:nvPr>
        </p:nvSpPr>
        <p:spPr>
          <a:xfrm>
            <a:off x="395536" y="332656"/>
            <a:ext cx="7499350" cy="1143000"/>
          </a:xfrm>
        </p:spPr>
        <p:txBody>
          <a:bodyPr/>
          <a:lstStyle/>
          <a:p>
            <a:r>
              <a:rPr lang="en-US" altLang="zh-CN" dirty="0"/>
              <a:t>3. Documentary Collection</a:t>
            </a:r>
            <a:endParaRPr lang="zh-CN" altLang="en-US" dirty="0"/>
          </a:p>
        </p:txBody>
      </p:sp>
      <p:pic>
        <p:nvPicPr>
          <p:cNvPr id="4" name="Content Placeholder 3">
            <a:extLst>
              <a:ext uri="{FF2B5EF4-FFF2-40B4-BE49-F238E27FC236}">
                <a16:creationId xmlns:a16="http://schemas.microsoft.com/office/drawing/2014/main" id="{64470095-1814-4D8E-BCE9-D789D20DF448}"/>
              </a:ext>
            </a:extLst>
          </p:cNvPr>
          <p:cNvPicPr>
            <a:picLocks noGrp="1" noChangeAspect="1"/>
          </p:cNvPicPr>
          <p:nvPr>
            <p:ph idx="1"/>
          </p:nvPr>
        </p:nvPicPr>
        <p:blipFill>
          <a:blip r:embed="rId2"/>
          <a:stretch>
            <a:fillRect/>
          </a:stretch>
        </p:blipFill>
        <p:spPr>
          <a:xfrm>
            <a:off x="6968776" y="51048"/>
            <a:ext cx="2148829" cy="1849233"/>
          </a:xfrm>
          <a:prstGeom prst="rect">
            <a:avLst/>
          </a:prstGeom>
        </p:spPr>
      </p:pic>
      <p:graphicFrame>
        <p:nvGraphicFramePr>
          <p:cNvPr id="7" name="Diagram 6">
            <a:extLst>
              <a:ext uri="{FF2B5EF4-FFF2-40B4-BE49-F238E27FC236}">
                <a16:creationId xmlns:a16="http://schemas.microsoft.com/office/drawing/2014/main" id="{87A95A66-23E2-4634-ADB0-BC0B6C09CFED}"/>
              </a:ext>
            </a:extLst>
          </p:cNvPr>
          <p:cNvGraphicFramePr/>
          <p:nvPr>
            <p:extLst>
              <p:ext uri="{D42A27DB-BD31-4B8C-83A1-F6EECF244321}">
                <p14:modId xmlns:p14="http://schemas.microsoft.com/office/powerpoint/2010/main" val="393227316"/>
              </p:ext>
            </p:extLst>
          </p:nvPr>
        </p:nvGraphicFramePr>
        <p:xfrm>
          <a:off x="2483768" y="1613024"/>
          <a:ext cx="578430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Straight Arrow Connector 8">
            <a:extLst>
              <a:ext uri="{FF2B5EF4-FFF2-40B4-BE49-F238E27FC236}">
                <a16:creationId xmlns:a16="http://schemas.microsoft.com/office/drawing/2014/main" id="{DECC2125-8754-4360-8647-DF485C5C496C}"/>
              </a:ext>
            </a:extLst>
          </p:cNvPr>
          <p:cNvCxnSpPr/>
          <p:nvPr/>
        </p:nvCxnSpPr>
        <p:spPr>
          <a:xfrm flipH="1">
            <a:off x="2843808" y="3573016"/>
            <a:ext cx="1368152"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DFD36B5-3880-4EA5-99EF-7F74393CA9FC}"/>
              </a:ext>
            </a:extLst>
          </p:cNvPr>
          <p:cNvSpPr txBox="1"/>
          <p:nvPr/>
        </p:nvSpPr>
        <p:spPr>
          <a:xfrm>
            <a:off x="875928" y="4149080"/>
            <a:ext cx="3696072" cy="1200329"/>
          </a:xfrm>
          <a:prstGeom prst="rect">
            <a:avLst/>
          </a:prstGeom>
          <a:noFill/>
        </p:spPr>
        <p:txBody>
          <a:bodyPr wrap="square" rtlCol="0">
            <a:spAutoFit/>
          </a:bodyPr>
          <a:lstStyle/>
          <a:p>
            <a:r>
              <a:rPr lang="en-US" altLang="zh-CN" dirty="0"/>
              <a:t>The remitting bank present the draft to the drawee /acceptor and </a:t>
            </a:r>
            <a:r>
              <a:rPr lang="en-US" altLang="zh-CN" dirty="0">
                <a:solidFill>
                  <a:srgbClr val="FF0000"/>
                </a:solidFill>
              </a:rPr>
              <a:t>no other documents accompany the draft</a:t>
            </a:r>
            <a:r>
              <a:rPr lang="en-US" altLang="zh-CN" dirty="0"/>
              <a:t>.</a:t>
            </a:r>
          </a:p>
        </p:txBody>
      </p:sp>
    </p:spTree>
    <p:extLst>
      <p:ext uri="{BB962C8B-B14F-4D97-AF65-F5344CB8AC3E}">
        <p14:creationId xmlns:p14="http://schemas.microsoft.com/office/powerpoint/2010/main" val="3163822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3A2D31F0-0CDB-43FE-8E88-FD8BD2F31CD4}"/>
              </a:ext>
            </a:extLst>
          </p:cNvPr>
          <p:cNvSpPr>
            <a:spLocks noGrp="1" noChangeArrowheads="1"/>
          </p:cNvSpPr>
          <p:nvPr>
            <p:ph idx="1"/>
          </p:nvPr>
        </p:nvSpPr>
        <p:spPr>
          <a:xfrm>
            <a:off x="1071563" y="714375"/>
            <a:ext cx="7658100" cy="1079500"/>
          </a:xfrm>
        </p:spPr>
        <p:txBody>
          <a:bodyPr>
            <a:normAutofit/>
          </a:bodyPr>
          <a:lstStyle/>
          <a:p>
            <a:pPr marL="640080" lvl="1" indent="-237744" eaLnBrk="1" fontAlgn="auto" hangingPunct="1">
              <a:spcAft>
                <a:spcPts val="0"/>
              </a:spcAft>
              <a:buFontTx/>
              <a:buNone/>
              <a:defRPr/>
            </a:pPr>
            <a:r>
              <a:rPr lang="en-US" altLang="zh-CN" sz="3200" dirty="0">
                <a:solidFill>
                  <a:srgbClr val="00B0F0"/>
                </a:solidFill>
              </a:rPr>
              <a:t>The collection process</a:t>
            </a:r>
          </a:p>
          <a:p>
            <a:pPr marL="640080" lvl="1" indent="-237744" eaLnBrk="1" fontAlgn="auto" hangingPunct="1">
              <a:spcAft>
                <a:spcPts val="0"/>
              </a:spcAft>
              <a:buFontTx/>
              <a:buNone/>
              <a:defRPr/>
            </a:pPr>
            <a:endParaRPr lang="en-US" altLang="zh-CN" sz="3200" dirty="0">
              <a:solidFill>
                <a:srgbClr val="00B0F0"/>
              </a:solidFill>
            </a:endParaRPr>
          </a:p>
        </p:txBody>
      </p:sp>
      <p:sp>
        <p:nvSpPr>
          <p:cNvPr id="4" name="圆角矩形 3">
            <a:extLst>
              <a:ext uri="{FF2B5EF4-FFF2-40B4-BE49-F238E27FC236}">
                <a16:creationId xmlns:a16="http://schemas.microsoft.com/office/drawing/2014/main" id="{C2268C92-BF44-4B11-8F0D-5343B12B0ED5}"/>
              </a:ext>
            </a:extLst>
          </p:cNvPr>
          <p:cNvSpPr/>
          <p:nvPr/>
        </p:nvSpPr>
        <p:spPr>
          <a:xfrm>
            <a:off x="1060258" y="2000250"/>
            <a:ext cx="2571750" cy="1500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Arial" pitchFamily="34" charset="0"/>
              <a:buChar char="•"/>
              <a:defRPr/>
            </a:pPr>
            <a:r>
              <a:rPr lang="en-US" altLang="zh-CN" dirty="0"/>
              <a:t>Bill of lading</a:t>
            </a:r>
          </a:p>
          <a:p>
            <a:pPr>
              <a:buFont typeface="Arial" pitchFamily="34" charset="0"/>
              <a:buChar char="•"/>
              <a:defRPr/>
            </a:pPr>
            <a:r>
              <a:rPr lang="en-US" altLang="zh-CN" dirty="0"/>
              <a:t>Invoices</a:t>
            </a:r>
          </a:p>
          <a:p>
            <a:pPr>
              <a:buFont typeface="Arial" pitchFamily="34" charset="0"/>
              <a:buChar char="•"/>
              <a:defRPr/>
            </a:pPr>
            <a:r>
              <a:rPr lang="en-US" altLang="zh-CN" dirty="0"/>
              <a:t>Insurance policy</a:t>
            </a:r>
          </a:p>
          <a:p>
            <a:pPr>
              <a:buFont typeface="Arial" pitchFamily="34" charset="0"/>
              <a:buChar char="•"/>
              <a:defRPr/>
            </a:pPr>
            <a:r>
              <a:rPr lang="en-US" altLang="zh-CN" dirty="0"/>
              <a:t>Customs certificates</a:t>
            </a:r>
          </a:p>
          <a:p>
            <a:pPr>
              <a:buFont typeface="Arial" pitchFamily="34" charset="0"/>
              <a:buChar char="•"/>
              <a:defRPr/>
            </a:pPr>
            <a:endParaRPr lang="zh-CN" altLang="en-US" dirty="0"/>
          </a:p>
        </p:txBody>
      </p:sp>
      <p:sp>
        <p:nvSpPr>
          <p:cNvPr id="5" name="加号 4">
            <a:extLst>
              <a:ext uri="{FF2B5EF4-FFF2-40B4-BE49-F238E27FC236}">
                <a16:creationId xmlns:a16="http://schemas.microsoft.com/office/drawing/2014/main" id="{F0A86D32-8A0C-4D5F-AC90-EDADF4A72A95}"/>
              </a:ext>
            </a:extLst>
          </p:cNvPr>
          <p:cNvSpPr/>
          <p:nvPr/>
        </p:nvSpPr>
        <p:spPr>
          <a:xfrm>
            <a:off x="3786188" y="2428875"/>
            <a:ext cx="500062" cy="50006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6" name="圆角矩形 5">
            <a:extLst>
              <a:ext uri="{FF2B5EF4-FFF2-40B4-BE49-F238E27FC236}">
                <a16:creationId xmlns:a16="http://schemas.microsoft.com/office/drawing/2014/main" id="{50CCB4D4-285B-4C1C-BD78-17042C62186D}"/>
              </a:ext>
            </a:extLst>
          </p:cNvPr>
          <p:cNvSpPr/>
          <p:nvPr/>
        </p:nvSpPr>
        <p:spPr>
          <a:xfrm>
            <a:off x="4500563" y="1928813"/>
            <a:ext cx="1071562"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t>Draft</a:t>
            </a:r>
          </a:p>
        </p:txBody>
      </p:sp>
      <p:sp>
        <p:nvSpPr>
          <p:cNvPr id="7" name="圆角矩形 6">
            <a:extLst>
              <a:ext uri="{FF2B5EF4-FFF2-40B4-BE49-F238E27FC236}">
                <a16:creationId xmlns:a16="http://schemas.microsoft.com/office/drawing/2014/main" id="{745AE0F7-EF80-4D53-8DF6-37F574607A68}"/>
              </a:ext>
            </a:extLst>
          </p:cNvPr>
          <p:cNvSpPr/>
          <p:nvPr/>
        </p:nvSpPr>
        <p:spPr>
          <a:xfrm>
            <a:off x="4429125" y="2786063"/>
            <a:ext cx="1285875"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t>Collection order</a:t>
            </a:r>
            <a:endParaRPr lang="zh-CN" altLang="en-US" dirty="0"/>
          </a:p>
        </p:txBody>
      </p:sp>
      <p:sp>
        <p:nvSpPr>
          <p:cNvPr id="8" name="右箭头 7">
            <a:extLst>
              <a:ext uri="{FF2B5EF4-FFF2-40B4-BE49-F238E27FC236}">
                <a16:creationId xmlns:a16="http://schemas.microsoft.com/office/drawing/2014/main" id="{9AB81BAF-C2CA-494E-8A55-7C7673E5EB61}"/>
              </a:ext>
            </a:extLst>
          </p:cNvPr>
          <p:cNvSpPr/>
          <p:nvPr/>
        </p:nvSpPr>
        <p:spPr>
          <a:xfrm>
            <a:off x="5929313" y="2643188"/>
            <a:ext cx="857250"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圆角矩形 8">
            <a:extLst>
              <a:ext uri="{FF2B5EF4-FFF2-40B4-BE49-F238E27FC236}">
                <a16:creationId xmlns:a16="http://schemas.microsoft.com/office/drawing/2014/main" id="{BF557B50-D4C5-447D-82E4-2AFDAF78A3AA}"/>
              </a:ext>
            </a:extLst>
          </p:cNvPr>
          <p:cNvSpPr/>
          <p:nvPr/>
        </p:nvSpPr>
        <p:spPr>
          <a:xfrm>
            <a:off x="7215188" y="2286000"/>
            <a:ext cx="1071562"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t>Buyer’s bank</a:t>
            </a:r>
            <a:endParaRPr lang="zh-CN" altLang="en-US" dirty="0"/>
          </a:p>
        </p:txBody>
      </p:sp>
      <p:sp>
        <p:nvSpPr>
          <p:cNvPr id="10" name="下箭头 9">
            <a:extLst>
              <a:ext uri="{FF2B5EF4-FFF2-40B4-BE49-F238E27FC236}">
                <a16:creationId xmlns:a16="http://schemas.microsoft.com/office/drawing/2014/main" id="{776EFDBF-B693-4DEC-A5D6-FB46833CAA0E}"/>
              </a:ext>
            </a:extLst>
          </p:cNvPr>
          <p:cNvSpPr/>
          <p:nvPr/>
        </p:nvSpPr>
        <p:spPr>
          <a:xfrm>
            <a:off x="7643813" y="3071813"/>
            <a:ext cx="214312"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1" name="圆角矩形 10">
            <a:extLst>
              <a:ext uri="{FF2B5EF4-FFF2-40B4-BE49-F238E27FC236}">
                <a16:creationId xmlns:a16="http://schemas.microsoft.com/office/drawing/2014/main" id="{977D786C-B69C-45CE-A76A-A2A90883AE0B}"/>
              </a:ext>
            </a:extLst>
          </p:cNvPr>
          <p:cNvSpPr/>
          <p:nvPr/>
        </p:nvSpPr>
        <p:spPr>
          <a:xfrm>
            <a:off x="6500813" y="3429000"/>
            <a:ext cx="2428875" cy="1571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t>Buyer pays document (D/P) or accepts the commitment to pay in the future(D/A)</a:t>
            </a:r>
            <a:endParaRPr lang="zh-CN" altLang="en-US" dirty="0"/>
          </a:p>
        </p:txBody>
      </p:sp>
      <p:sp>
        <p:nvSpPr>
          <p:cNvPr id="12" name="下箭头 11">
            <a:extLst>
              <a:ext uri="{FF2B5EF4-FFF2-40B4-BE49-F238E27FC236}">
                <a16:creationId xmlns:a16="http://schemas.microsoft.com/office/drawing/2014/main" id="{7B9D4DB4-BFB2-4008-918D-A715D48B1EBF}"/>
              </a:ext>
            </a:extLst>
          </p:cNvPr>
          <p:cNvSpPr/>
          <p:nvPr/>
        </p:nvSpPr>
        <p:spPr>
          <a:xfrm>
            <a:off x="7715250" y="5143500"/>
            <a:ext cx="214313"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3" name="圆角矩形 12">
            <a:extLst>
              <a:ext uri="{FF2B5EF4-FFF2-40B4-BE49-F238E27FC236}">
                <a16:creationId xmlns:a16="http://schemas.microsoft.com/office/drawing/2014/main" id="{54A117FD-6D9E-4EC3-A8EA-266C4549DE8A}"/>
              </a:ext>
            </a:extLst>
          </p:cNvPr>
          <p:cNvSpPr/>
          <p:nvPr/>
        </p:nvSpPr>
        <p:spPr>
          <a:xfrm>
            <a:off x="7286625" y="5500688"/>
            <a:ext cx="1071563"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t>Buyer’s bank</a:t>
            </a:r>
          </a:p>
        </p:txBody>
      </p:sp>
      <p:sp>
        <p:nvSpPr>
          <p:cNvPr id="14" name="左箭头 13">
            <a:extLst>
              <a:ext uri="{FF2B5EF4-FFF2-40B4-BE49-F238E27FC236}">
                <a16:creationId xmlns:a16="http://schemas.microsoft.com/office/drawing/2014/main" id="{D17CADEC-367E-4B9F-B2D5-314AB0E3BBE7}"/>
              </a:ext>
            </a:extLst>
          </p:cNvPr>
          <p:cNvSpPr/>
          <p:nvPr/>
        </p:nvSpPr>
        <p:spPr>
          <a:xfrm>
            <a:off x="6215063" y="5643563"/>
            <a:ext cx="785812" cy="2857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圆角矩形 14">
            <a:extLst>
              <a:ext uri="{FF2B5EF4-FFF2-40B4-BE49-F238E27FC236}">
                <a16:creationId xmlns:a16="http://schemas.microsoft.com/office/drawing/2014/main" id="{69593353-1BEC-46CC-8CF7-DE705230FF8B}"/>
              </a:ext>
            </a:extLst>
          </p:cNvPr>
          <p:cNvSpPr/>
          <p:nvPr/>
        </p:nvSpPr>
        <p:spPr>
          <a:xfrm>
            <a:off x="2143125" y="5143500"/>
            <a:ext cx="4000500" cy="12144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t>Sends either immediate payment back to seller (D/P) or accepted draft back to seller to await maturity date and future payment (D/A)</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E97511D-CB4C-4E00-80CF-6AFD96A96F2E}"/>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0" compatLnSpc="1">
            <a:prstTxWarp prst="textNoShape">
              <a:avLst/>
            </a:prstTxWarp>
          </a:bodyPr>
          <a:lstStyle/>
          <a:p>
            <a:r>
              <a:rPr lang="en-US" altLang="zh-CN" dirty="0">
                <a:effectLst/>
                <a:ea typeface="宋体" panose="02010600030101010101" pitchFamily="2" charset="-122"/>
              </a:rPr>
              <a:t>Why a L/C is needed?</a:t>
            </a:r>
            <a:endParaRPr lang="zh-CN" altLang="en-US" dirty="0">
              <a:effectLst/>
              <a:ea typeface="宋体" panose="02010600030101010101" pitchFamily="2" charset="-122"/>
            </a:endParaRPr>
          </a:p>
        </p:txBody>
      </p:sp>
      <p:sp>
        <p:nvSpPr>
          <p:cNvPr id="20483" name="Rectangle 3">
            <a:extLst>
              <a:ext uri="{FF2B5EF4-FFF2-40B4-BE49-F238E27FC236}">
                <a16:creationId xmlns:a16="http://schemas.microsoft.com/office/drawing/2014/main" id="{944126F9-88D4-47E5-A4F6-600AF897EB9C}"/>
              </a:ext>
            </a:extLst>
          </p:cNvPr>
          <p:cNvSpPr>
            <a:spLocks noGrp="1"/>
          </p:cNvSpPr>
          <p:nvPr>
            <p:ph type="body" idx="1"/>
          </p:nvPr>
        </p:nvSpPr>
        <p:spPr/>
        <p:txBody>
          <a:bodyPr/>
          <a:lstStyle/>
          <a:p>
            <a:pPr>
              <a:lnSpc>
                <a:spcPct val="90000"/>
              </a:lnSpc>
              <a:buFont typeface="Wingdings 2" panose="05020102010507070707" pitchFamily="18" charset="2"/>
              <a:buNone/>
            </a:pPr>
            <a:r>
              <a:rPr lang="en-US" altLang="zh-CN" sz="2400" dirty="0">
                <a:ea typeface="宋体" panose="02010600030101010101" pitchFamily="2" charset="-122"/>
              </a:rPr>
              <a:t>---the buyer’s remaining risk is fraud, (where the documents do not reflect the true shipment). </a:t>
            </a:r>
          </a:p>
          <a:p>
            <a:pPr>
              <a:lnSpc>
                <a:spcPct val="90000"/>
              </a:lnSpc>
              <a:buFont typeface="Wingdings 2" panose="05020102010507070707" pitchFamily="18" charset="2"/>
              <a:buNone/>
            </a:pPr>
            <a:r>
              <a:rPr lang="en-US" altLang="zh-CN" sz="2400" dirty="0">
                <a:ea typeface="宋体" panose="02010600030101010101" pitchFamily="2" charset="-122"/>
              </a:rPr>
              <a:t>   Requiring </a:t>
            </a:r>
            <a:r>
              <a:rPr lang="en-US" altLang="zh-CN" sz="2400" dirty="0" err="1">
                <a:ea typeface="宋体" panose="02010600030101010101" pitchFamily="2" charset="-122"/>
              </a:rPr>
              <a:t>preshipment</a:t>
            </a:r>
            <a:r>
              <a:rPr lang="en-US" altLang="zh-CN" sz="2400" dirty="0">
                <a:ea typeface="宋体" panose="02010600030101010101" pitchFamily="2" charset="-122"/>
              </a:rPr>
              <a:t> inspection minimizes this risk.</a:t>
            </a:r>
          </a:p>
          <a:p>
            <a:pPr>
              <a:lnSpc>
                <a:spcPct val="90000"/>
              </a:lnSpc>
              <a:buFont typeface="Wingdings 2" panose="05020102010507070707" pitchFamily="18" charset="2"/>
              <a:buNone/>
            </a:pPr>
            <a:endParaRPr lang="en-US" altLang="zh-CN" sz="2400" dirty="0">
              <a:ea typeface="宋体" panose="02010600030101010101" pitchFamily="2" charset="-122"/>
            </a:endParaRPr>
          </a:p>
          <a:p>
            <a:pPr>
              <a:lnSpc>
                <a:spcPct val="90000"/>
              </a:lnSpc>
              <a:buFont typeface="Wingdings 2" panose="05020102010507070707" pitchFamily="18" charset="2"/>
              <a:buNone/>
            </a:pPr>
            <a:r>
              <a:rPr lang="en-US" altLang="zh-CN" sz="2400" dirty="0">
                <a:ea typeface="宋体" panose="02010600030101010101" pitchFamily="2" charset="-122"/>
              </a:rPr>
              <a:t>---the seller’s risk: the risk that the buyer will dishonor its obligation to purchase the documents. In that case, the seller retains control over the goods, but the goods are in transit to a distant port. The cost of returning or transshipping the goods or finding an alternative buyer is likely to be substantial.</a:t>
            </a:r>
            <a:r>
              <a:rPr lang="en-US" altLang="zh-CN" sz="2800" dirty="0">
                <a:ea typeface="宋体" panose="02010600030101010101" pitchFamily="2" charset="-122"/>
              </a:rPr>
              <a:t> </a:t>
            </a:r>
          </a:p>
          <a:p>
            <a:pPr>
              <a:lnSpc>
                <a:spcPct val="90000"/>
              </a:lnSpc>
              <a:buFont typeface="Wingdings 2" panose="05020102010507070707" pitchFamily="18" charset="2"/>
              <a:buNone/>
            </a:pPr>
            <a:endParaRPr lang="en-US" altLang="zh-CN" sz="2800" dirty="0">
              <a:ea typeface="宋体" panose="02010600030101010101" pitchFamily="2" charset="-122"/>
            </a:endParaRPr>
          </a:p>
          <a:p>
            <a:pPr marL="82550" indent="0">
              <a:lnSpc>
                <a:spcPct val="90000"/>
              </a:lnSpc>
              <a:buNone/>
            </a:pPr>
            <a:r>
              <a:rPr lang="en-US" altLang="zh-CN" sz="2400" dirty="0">
                <a:solidFill>
                  <a:srgbClr val="FF0000"/>
                </a:solidFill>
                <a:ea typeface="宋体" panose="02010600030101010101" pitchFamily="2" charset="-122"/>
              </a:rPr>
              <a:t>Q</a:t>
            </a:r>
            <a:r>
              <a:rPr lang="zh-CN" altLang="en-US" sz="2400" dirty="0">
                <a:solidFill>
                  <a:srgbClr val="FF0000"/>
                </a:solidFill>
                <a:ea typeface="宋体" panose="02010600030101010101" pitchFamily="2" charset="-122"/>
              </a:rPr>
              <a:t>：</a:t>
            </a:r>
            <a:r>
              <a:rPr lang="en-US" altLang="zh-CN" sz="2400" dirty="0">
                <a:solidFill>
                  <a:srgbClr val="FF0000"/>
                </a:solidFill>
                <a:ea typeface="宋体" panose="02010600030101010101" pitchFamily="2" charset="-122"/>
              </a:rPr>
              <a:t>Which party undertakes higher scale of risks?</a:t>
            </a:r>
            <a:endParaRPr lang="zh-CN" altLang="en-US" sz="2400" dirty="0">
              <a:solidFill>
                <a:srgbClr val="FF0000"/>
              </a:solidFill>
              <a:ea typeface="宋体" panose="0201060003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0F59C-AC2C-48FA-A248-7F95AFAB768A}"/>
              </a:ext>
            </a:extLst>
          </p:cNvPr>
          <p:cNvSpPr>
            <a:spLocks noGrp="1"/>
          </p:cNvSpPr>
          <p:nvPr>
            <p:ph type="title"/>
          </p:nvPr>
        </p:nvSpPr>
        <p:spPr/>
        <p:txBody>
          <a:bodyPr/>
          <a:lstStyle/>
          <a:p>
            <a:endParaRPr lang="zh-CN" altLang="en-US"/>
          </a:p>
        </p:txBody>
      </p:sp>
      <p:sp>
        <p:nvSpPr>
          <p:cNvPr id="3" name="Content Placeholder 2">
            <a:extLst>
              <a:ext uri="{FF2B5EF4-FFF2-40B4-BE49-F238E27FC236}">
                <a16:creationId xmlns:a16="http://schemas.microsoft.com/office/drawing/2014/main" id="{3A7582EF-5CB4-4D7C-8B38-29D5DA84DCA2}"/>
              </a:ext>
            </a:extLst>
          </p:cNvPr>
          <p:cNvSpPr>
            <a:spLocks noGrp="1"/>
          </p:cNvSpPr>
          <p:nvPr>
            <p:ph idx="1"/>
          </p:nvPr>
        </p:nvSpPr>
        <p:spPr>
          <a:xfrm>
            <a:off x="1435100" y="1447800"/>
            <a:ext cx="8321476" cy="4800600"/>
          </a:xfrm>
        </p:spPr>
        <p:txBody>
          <a:bodyPr/>
          <a:lstStyle/>
          <a:p>
            <a:endParaRPr lang="zh-CN" altLang="en-US" dirty="0"/>
          </a:p>
        </p:txBody>
      </p:sp>
      <p:sp>
        <p:nvSpPr>
          <p:cNvPr id="4" name="Speech Bubble: Oval 3">
            <a:extLst>
              <a:ext uri="{FF2B5EF4-FFF2-40B4-BE49-F238E27FC236}">
                <a16:creationId xmlns:a16="http://schemas.microsoft.com/office/drawing/2014/main" id="{D39200DD-52ED-4B59-9708-7F329BF99007}"/>
              </a:ext>
            </a:extLst>
          </p:cNvPr>
          <p:cNvSpPr/>
          <p:nvPr/>
        </p:nvSpPr>
        <p:spPr>
          <a:xfrm>
            <a:off x="605905" y="878629"/>
            <a:ext cx="3528392" cy="216024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600" dirty="0"/>
              <a:t>Seller</a:t>
            </a:r>
            <a:endParaRPr lang="zh-CN" altLang="en-US" sz="6600" dirty="0"/>
          </a:p>
        </p:txBody>
      </p:sp>
      <p:sp>
        <p:nvSpPr>
          <p:cNvPr id="6" name="Arrow: Right 5">
            <a:extLst>
              <a:ext uri="{FF2B5EF4-FFF2-40B4-BE49-F238E27FC236}">
                <a16:creationId xmlns:a16="http://schemas.microsoft.com/office/drawing/2014/main" id="{8A95F8AE-D264-461D-A95A-429AB8BDF493}"/>
              </a:ext>
            </a:extLst>
          </p:cNvPr>
          <p:cNvSpPr/>
          <p:nvPr/>
        </p:nvSpPr>
        <p:spPr>
          <a:xfrm>
            <a:off x="3527721" y="2478537"/>
            <a:ext cx="1512168" cy="978874"/>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Explosion: 14 Points 7">
            <a:extLst>
              <a:ext uri="{FF2B5EF4-FFF2-40B4-BE49-F238E27FC236}">
                <a16:creationId xmlns:a16="http://schemas.microsoft.com/office/drawing/2014/main" id="{F135CC92-8E18-4690-AAFE-CBE664B539B8}"/>
              </a:ext>
            </a:extLst>
          </p:cNvPr>
          <p:cNvSpPr/>
          <p:nvPr/>
        </p:nvSpPr>
        <p:spPr>
          <a:xfrm>
            <a:off x="3588016" y="2021629"/>
            <a:ext cx="5945212" cy="3709392"/>
          </a:xfrm>
          <a:prstGeom prst="irregularSeal2">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dirty="0"/>
              <a:t>Beneficiary </a:t>
            </a:r>
            <a:endParaRPr lang="zh-CN" altLang="en-US" sz="4000" dirty="0"/>
          </a:p>
        </p:txBody>
      </p:sp>
    </p:spTree>
    <p:extLst>
      <p:ext uri="{BB962C8B-B14F-4D97-AF65-F5344CB8AC3E}">
        <p14:creationId xmlns:p14="http://schemas.microsoft.com/office/powerpoint/2010/main" val="3089328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DF744-19F9-484A-A1CF-E36797D8B213}"/>
              </a:ext>
            </a:extLst>
          </p:cNvPr>
          <p:cNvSpPr>
            <a:spLocks noGrp="1"/>
          </p:cNvSpPr>
          <p:nvPr>
            <p:ph type="title"/>
          </p:nvPr>
        </p:nvSpPr>
        <p:spPr/>
        <p:txBody>
          <a:bodyPr/>
          <a:lstStyle/>
          <a:p>
            <a:r>
              <a:rPr lang="en-US" altLang="zh-CN" dirty="0"/>
              <a:t>4. Documentary Letter of Credit</a:t>
            </a:r>
            <a:endParaRPr lang="zh-CN" altLang="en-US" dirty="0"/>
          </a:p>
        </p:txBody>
      </p:sp>
      <p:sp>
        <p:nvSpPr>
          <p:cNvPr id="4" name="内容占位符 2">
            <a:extLst>
              <a:ext uri="{FF2B5EF4-FFF2-40B4-BE49-F238E27FC236}">
                <a16:creationId xmlns:a16="http://schemas.microsoft.com/office/drawing/2014/main" id="{AD771323-98E7-48A9-BA88-E6D70715AA4F}"/>
              </a:ext>
            </a:extLst>
          </p:cNvPr>
          <p:cNvSpPr>
            <a:spLocks noGrp="1"/>
          </p:cNvSpPr>
          <p:nvPr>
            <p:ph idx="1"/>
          </p:nvPr>
        </p:nvSpPr>
        <p:spPr>
          <a:xfrm>
            <a:off x="1435100" y="1447800"/>
            <a:ext cx="7499350" cy="4800600"/>
          </a:xfrm>
        </p:spPr>
        <p:txBody>
          <a:bodyPr/>
          <a:lstStyle/>
          <a:p>
            <a:pPr marL="657225" lvl="2" indent="0" eaLnBrk="1" hangingPunct="1">
              <a:buNone/>
            </a:pPr>
            <a:r>
              <a:rPr lang="en-US" altLang="zh-CN" sz="3600" dirty="0"/>
              <a:t>Parties to a Letter of Credit</a:t>
            </a:r>
          </a:p>
          <a:p>
            <a:pPr lvl="3" eaLnBrk="1" hangingPunct="1"/>
            <a:r>
              <a:rPr lang="en-US" altLang="zh-CN" sz="3200" dirty="0"/>
              <a:t>Account party/applicant</a:t>
            </a:r>
          </a:p>
          <a:p>
            <a:pPr lvl="3" eaLnBrk="1" hangingPunct="1"/>
            <a:r>
              <a:rPr lang="en-US" altLang="zh-CN" sz="3200" dirty="0"/>
              <a:t>Beneficiary</a:t>
            </a:r>
          </a:p>
          <a:p>
            <a:pPr lvl="3" eaLnBrk="1" hangingPunct="1"/>
            <a:r>
              <a:rPr lang="en-US" altLang="zh-CN" sz="3200" dirty="0"/>
              <a:t>Issuing bank</a:t>
            </a:r>
            <a:endParaRPr lang="en-US" altLang="zh-CN" sz="2800" dirty="0"/>
          </a:p>
          <a:p>
            <a:pPr lvl="3" eaLnBrk="1" hangingPunct="1"/>
            <a:r>
              <a:rPr lang="en-US" altLang="zh-CN" sz="3200" dirty="0"/>
              <a:t>Advising bank</a:t>
            </a:r>
          </a:p>
          <a:p>
            <a:pPr lvl="3" eaLnBrk="1" hangingPunct="1"/>
            <a:r>
              <a:rPr lang="en-US" altLang="zh-CN" sz="3200" dirty="0"/>
              <a:t>Confirming bank</a:t>
            </a:r>
          </a:p>
          <a:p>
            <a:pPr lvl="3" eaLnBrk="1" hangingPunct="1"/>
            <a:endParaRPr lang="en-US" altLang="zh-CN" sz="3200" dirty="0"/>
          </a:p>
          <a:p>
            <a:pPr lvl="2" eaLnBrk="1" hangingPunct="1">
              <a:buFontTx/>
              <a:buNone/>
            </a:pPr>
            <a:endParaRPr lang="en-US" altLang="zh-CN" sz="2800" dirty="0"/>
          </a:p>
        </p:txBody>
      </p:sp>
    </p:spTree>
    <p:extLst>
      <p:ext uri="{BB962C8B-B14F-4D97-AF65-F5344CB8AC3E}">
        <p14:creationId xmlns:p14="http://schemas.microsoft.com/office/powerpoint/2010/main" val="366013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DC1B3BF-A9AE-4B7C-9888-120AAE9C77F6}"/>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0" compatLnSpc="1">
            <a:prstTxWarp prst="textNoShape">
              <a:avLst/>
            </a:prstTxWarp>
          </a:bodyPr>
          <a:lstStyle/>
          <a:p>
            <a:r>
              <a:rPr lang="en-US" altLang="zh-CN">
                <a:effectLst/>
                <a:ea typeface="宋体" panose="02010600030101010101" pitchFamily="2" charset="-122"/>
              </a:rPr>
              <a:t>Contract relationships in L/C</a:t>
            </a:r>
          </a:p>
        </p:txBody>
      </p:sp>
      <p:sp>
        <p:nvSpPr>
          <p:cNvPr id="23555" name="Rectangle 3">
            <a:extLst>
              <a:ext uri="{FF2B5EF4-FFF2-40B4-BE49-F238E27FC236}">
                <a16:creationId xmlns:a16="http://schemas.microsoft.com/office/drawing/2014/main" id="{F87612AE-1DCD-411F-A50D-5ABC0FB8C255}"/>
              </a:ext>
            </a:extLst>
          </p:cNvPr>
          <p:cNvSpPr>
            <a:spLocks noGrp="1"/>
          </p:cNvSpPr>
          <p:nvPr>
            <p:ph type="body" idx="1"/>
          </p:nvPr>
        </p:nvSpPr>
        <p:spPr/>
        <p:txBody>
          <a:bodyPr/>
          <a:lstStyle/>
          <a:p>
            <a:pPr marL="692150" indent="-609600">
              <a:buFont typeface="Wingdings 2" panose="05020102010507070707" pitchFamily="18" charset="2"/>
              <a:buAutoNum type="arabicPeriod"/>
            </a:pPr>
            <a:r>
              <a:rPr lang="en-US" altLang="zh-CN" dirty="0">
                <a:ea typeface="宋体" panose="02010600030101010101" pitchFamily="2" charset="-122"/>
              </a:rPr>
              <a:t>Contract of sale of goods</a:t>
            </a:r>
          </a:p>
          <a:p>
            <a:pPr marL="692150" indent="-609600">
              <a:buFont typeface="Wingdings 2" panose="05020102010507070707" pitchFamily="18" charset="2"/>
              <a:buAutoNum type="arabicPeriod"/>
            </a:pPr>
            <a:r>
              <a:rPr lang="en-US" altLang="zh-CN" dirty="0">
                <a:ea typeface="宋体" panose="02010600030101010101" pitchFamily="2" charset="-122"/>
              </a:rPr>
              <a:t>Contract between the buyer and the issuing bank</a:t>
            </a:r>
          </a:p>
          <a:p>
            <a:pPr marL="692150" indent="-609600">
              <a:buFont typeface="Wingdings 2" panose="05020102010507070707" pitchFamily="18" charset="2"/>
              <a:buAutoNum type="arabicPeriod"/>
            </a:pPr>
            <a:r>
              <a:rPr lang="en-US" altLang="zh-CN" dirty="0">
                <a:ea typeface="宋体" panose="02010600030101010101" pitchFamily="2" charset="-122"/>
              </a:rPr>
              <a:t>Inter-bank contract between the issuing bank and advising bank or confirming bank</a:t>
            </a:r>
          </a:p>
          <a:p>
            <a:pPr marL="692150" indent="-609600">
              <a:buFont typeface="Wingdings 2" panose="05020102010507070707" pitchFamily="18" charset="2"/>
              <a:buAutoNum type="arabicPeriod"/>
            </a:pPr>
            <a:r>
              <a:rPr lang="en-US" altLang="zh-CN" dirty="0">
                <a:ea typeface="宋体" panose="02010600030101010101" pitchFamily="2" charset="-122"/>
              </a:rPr>
              <a:t>Contract between the Seller and the Issuing bank</a:t>
            </a:r>
          </a:p>
          <a:p>
            <a:pPr marL="692150" indent="-609600">
              <a:buFont typeface="Wingdings 2" panose="05020102010507070707" pitchFamily="18" charset="2"/>
              <a:buAutoNum type="arabicPeriod"/>
            </a:pPr>
            <a:endParaRPr lang="en-US" altLang="zh-CN" dirty="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10380-2893-45AF-9965-0C5627526848}"/>
              </a:ext>
            </a:extLst>
          </p:cNvPr>
          <p:cNvSpPr>
            <a:spLocks noGrp="1"/>
          </p:cNvSpPr>
          <p:nvPr>
            <p:ph type="title"/>
          </p:nvPr>
        </p:nvSpPr>
        <p:spPr/>
        <p:txBody>
          <a:bodyPr/>
          <a:lstStyle/>
          <a:p>
            <a:r>
              <a:rPr lang="en-US" altLang="zh-CN" dirty="0"/>
              <a:t>Chapter Objectives</a:t>
            </a:r>
            <a:endParaRPr lang="zh-CN" altLang="en-US" dirty="0"/>
          </a:p>
        </p:txBody>
      </p:sp>
      <p:sp>
        <p:nvSpPr>
          <p:cNvPr id="3" name="Content Placeholder 2">
            <a:extLst>
              <a:ext uri="{FF2B5EF4-FFF2-40B4-BE49-F238E27FC236}">
                <a16:creationId xmlns:a16="http://schemas.microsoft.com/office/drawing/2014/main" id="{99AB09AA-CCBB-494F-8F01-524F5B02526E}"/>
              </a:ext>
            </a:extLst>
          </p:cNvPr>
          <p:cNvSpPr>
            <a:spLocks noGrp="1"/>
          </p:cNvSpPr>
          <p:nvPr>
            <p:ph idx="1"/>
          </p:nvPr>
        </p:nvSpPr>
        <p:spPr>
          <a:xfrm>
            <a:off x="1435100" y="1844824"/>
            <a:ext cx="7499350" cy="4032448"/>
          </a:xfrm>
        </p:spPr>
        <p:txBody>
          <a:bodyPr/>
          <a:lstStyle/>
          <a:p>
            <a:pPr marL="539750" indent="-457200">
              <a:buFont typeface="+mj-lt"/>
              <a:buAutoNum type="arabicPeriod"/>
            </a:pPr>
            <a:r>
              <a:rPr lang="en-US" altLang="zh-CN" sz="2400" dirty="0"/>
              <a:t>The different methods of payment in international trade;</a:t>
            </a:r>
          </a:p>
          <a:p>
            <a:pPr marL="539750" indent="-457200">
              <a:buFont typeface="+mj-lt"/>
              <a:buAutoNum type="arabicPeriod"/>
            </a:pPr>
            <a:r>
              <a:rPr lang="en-US" altLang="zh-CN" sz="2400" dirty="0"/>
              <a:t>The functions of bill of lading and draft;</a:t>
            </a:r>
          </a:p>
          <a:p>
            <a:pPr marL="539750" indent="-457200">
              <a:buFont typeface="+mj-lt"/>
              <a:buAutoNum type="arabicPeriod"/>
            </a:pPr>
            <a:r>
              <a:rPr lang="en-US" altLang="zh-CN" sz="2400" dirty="0"/>
              <a:t>The process of documentary collection transaction;</a:t>
            </a:r>
          </a:p>
          <a:p>
            <a:pPr marL="539750" indent="-457200">
              <a:buFont typeface="+mj-lt"/>
              <a:buAutoNum type="arabicPeriod"/>
            </a:pPr>
            <a:r>
              <a:rPr lang="en-US" altLang="zh-CN" sz="2400" dirty="0"/>
              <a:t>The process of documentary letter of credit transaction;</a:t>
            </a:r>
          </a:p>
          <a:p>
            <a:pPr marL="539750" indent="-457200">
              <a:buFont typeface="+mj-lt"/>
              <a:buAutoNum type="arabicPeriod"/>
            </a:pPr>
            <a:r>
              <a:rPr lang="en-US" altLang="zh-CN" sz="2400" dirty="0"/>
              <a:t>The independence principle and strict compliance rules in documentary L/C transactions.</a:t>
            </a:r>
          </a:p>
          <a:p>
            <a:pPr marL="82550" indent="0">
              <a:buNone/>
            </a:pPr>
            <a:endParaRPr lang="zh-CN" altLang="en-US" dirty="0"/>
          </a:p>
        </p:txBody>
      </p:sp>
    </p:spTree>
    <p:extLst>
      <p:ext uri="{BB962C8B-B14F-4D97-AF65-F5344CB8AC3E}">
        <p14:creationId xmlns:p14="http://schemas.microsoft.com/office/powerpoint/2010/main" val="1772032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2445F-AFF1-4CE5-B698-3519DFEA1E0C}"/>
              </a:ext>
            </a:extLst>
          </p:cNvPr>
          <p:cNvSpPr>
            <a:spLocks noGrp="1"/>
          </p:cNvSpPr>
          <p:nvPr>
            <p:ph type="title"/>
          </p:nvPr>
        </p:nvSpPr>
        <p:spPr>
          <a:xfrm>
            <a:off x="899592" y="-315416"/>
            <a:ext cx="8034858" cy="1733054"/>
          </a:xfrm>
        </p:spPr>
        <p:txBody>
          <a:bodyPr>
            <a:noAutofit/>
          </a:bodyPr>
          <a:lstStyle/>
          <a:p>
            <a:r>
              <a:rPr lang="en-US" altLang="zh-CN" sz="3200" dirty="0"/>
              <a:t>Operation of a Documentary Letter of Credit</a:t>
            </a:r>
            <a:endParaRPr lang="zh-CN" altLang="en-US" sz="3200" dirty="0"/>
          </a:p>
        </p:txBody>
      </p:sp>
      <p:pic>
        <p:nvPicPr>
          <p:cNvPr id="4" name="Content Placeholder 3">
            <a:extLst>
              <a:ext uri="{FF2B5EF4-FFF2-40B4-BE49-F238E27FC236}">
                <a16:creationId xmlns:a16="http://schemas.microsoft.com/office/drawing/2014/main" id="{59449018-2B77-4DA9-8874-B58DEB8E96EC}"/>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980728"/>
            <a:ext cx="7488832" cy="5877272"/>
          </a:xfrm>
          <a:prstGeom prst="rect">
            <a:avLst/>
          </a:prstGeom>
          <a:noFill/>
          <a:ln>
            <a:noFill/>
          </a:ln>
        </p:spPr>
      </p:pic>
    </p:spTree>
    <p:extLst>
      <p:ext uri="{BB962C8B-B14F-4D97-AF65-F5344CB8AC3E}">
        <p14:creationId xmlns:p14="http://schemas.microsoft.com/office/powerpoint/2010/main" val="4091901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F4F6DD9-3708-4573-AE29-93A0EEC5E722}"/>
              </a:ext>
            </a:extLst>
          </p:cNvPr>
          <p:cNvSpPr>
            <a:spLocks noGrp="1"/>
          </p:cNvSpPr>
          <p:nvPr>
            <p:ph type="title"/>
          </p:nvPr>
        </p:nvSpPr>
        <p:spPr bwMode="auto">
          <a:xfrm>
            <a:off x="677094" y="38100"/>
            <a:ext cx="8466906" cy="1143000"/>
          </a:xfr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0" compatLnSpc="1">
            <a:prstTxWarp prst="textNoShape">
              <a:avLst/>
            </a:prstTxWarp>
          </a:bodyPr>
          <a:lstStyle/>
          <a:p>
            <a:pPr algn="ctr"/>
            <a:r>
              <a:rPr lang="en-US" altLang="zh-CN" sz="3400" dirty="0">
                <a:effectLst/>
                <a:ea typeface="宋体" panose="02010600030101010101" pitchFamily="2" charset="-122"/>
              </a:rPr>
              <a:t>5. Basic principles of L/C (under UCP 500)</a:t>
            </a:r>
          </a:p>
        </p:txBody>
      </p:sp>
      <p:sp>
        <p:nvSpPr>
          <p:cNvPr id="2" name="Content Placeholder 1">
            <a:extLst>
              <a:ext uri="{FF2B5EF4-FFF2-40B4-BE49-F238E27FC236}">
                <a16:creationId xmlns:a16="http://schemas.microsoft.com/office/drawing/2014/main" id="{EE8642B2-289F-4E3C-ABD2-2C66E78B61EF}"/>
              </a:ext>
            </a:extLst>
          </p:cNvPr>
          <p:cNvSpPr>
            <a:spLocks noGrp="1"/>
          </p:cNvSpPr>
          <p:nvPr>
            <p:ph idx="1"/>
          </p:nvPr>
        </p:nvSpPr>
        <p:spPr>
          <a:xfrm>
            <a:off x="1435100" y="1447800"/>
            <a:ext cx="4649068" cy="4800600"/>
          </a:xfrm>
        </p:spPr>
        <p:txBody>
          <a:bodyPr/>
          <a:lstStyle/>
          <a:p>
            <a:pPr marL="82550" indent="0">
              <a:buNone/>
            </a:pPr>
            <a:r>
              <a:rPr lang="en-US" altLang="zh-CN" sz="2800" dirty="0">
                <a:solidFill>
                  <a:srgbClr val="0070C0"/>
                </a:solidFill>
              </a:rPr>
              <a:t>Sources of law: </a:t>
            </a:r>
          </a:p>
          <a:p>
            <a:pPr marL="82550" indent="0">
              <a:buNone/>
            </a:pPr>
            <a:r>
              <a:rPr lang="en-US" altLang="zh-CN" sz="2000" dirty="0"/>
              <a:t>1. UCP</a:t>
            </a:r>
          </a:p>
          <a:p>
            <a:r>
              <a:rPr lang="en-US" altLang="zh-CN" sz="2000" dirty="0"/>
              <a:t> The Uniform Customs and Practice for Documentary Credits </a:t>
            </a:r>
          </a:p>
          <a:p>
            <a:r>
              <a:rPr lang="en-US" altLang="zh-CN" sz="2000" dirty="0"/>
              <a:t>It is a set of standardized rules for issuing and handling letters of credit </a:t>
            </a:r>
          </a:p>
          <a:p>
            <a:r>
              <a:rPr lang="en-US" altLang="zh-CN" sz="2000" dirty="0"/>
              <a:t>It was drafted and published by ICC (banks were the main drafters).</a:t>
            </a:r>
          </a:p>
          <a:p>
            <a:r>
              <a:rPr lang="en-US" altLang="zh-CN" sz="2000" dirty="0"/>
              <a:t>UCP 600, took effect on June 1, 2007.</a:t>
            </a:r>
          </a:p>
          <a:p>
            <a:pPr marL="82550" indent="0">
              <a:buNone/>
            </a:pPr>
            <a:r>
              <a:rPr lang="en-US" altLang="zh-CN" sz="2000" dirty="0"/>
              <a:t>2. ISBP</a:t>
            </a:r>
          </a:p>
          <a:p>
            <a:r>
              <a:rPr lang="en-US" altLang="zh-CN" sz="2000" dirty="0"/>
              <a:t>International Standard Banking Practice (ISBP) for the Examination of Documents Under Documentary Credit</a:t>
            </a:r>
          </a:p>
          <a:p>
            <a:endParaRPr lang="zh-CN" altLang="en-US" dirty="0"/>
          </a:p>
        </p:txBody>
      </p:sp>
      <p:pic>
        <p:nvPicPr>
          <p:cNvPr id="3" name="Picture 2">
            <a:extLst>
              <a:ext uri="{FF2B5EF4-FFF2-40B4-BE49-F238E27FC236}">
                <a16:creationId xmlns:a16="http://schemas.microsoft.com/office/drawing/2014/main" id="{336919FD-4865-4459-B7E3-AB5FAD93CFB3}"/>
              </a:ext>
            </a:extLst>
          </p:cNvPr>
          <p:cNvPicPr>
            <a:picLocks noChangeAspect="1"/>
          </p:cNvPicPr>
          <p:nvPr/>
        </p:nvPicPr>
        <p:blipFill>
          <a:blip r:embed="rId3"/>
          <a:stretch>
            <a:fillRect/>
          </a:stretch>
        </p:blipFill>
        <p:spPr>
          <a:xfrm>
            <a:off x="5990942" y="1200370"/>
            <a:ext cx="2766720" cy="3380758"/>
          </a:xfrm>
          <a:prstGeom prst="rect">
            <a:avLst/>
          </a:prstGeom>
        </p:spPr>
      </p:pic>
      <p:sp>
        <p:nvSpPr>
          <p:cNvPr id="4" name="Arrow: Right 3">
            <a:extLst>
              <a:ext uri="{FF2B5EF4-FFF2-40B4-BE49-F238E27FC236}">
                <a16:creationId xmlns:a16="http://schemas.microsoft.com/office/drawing/2014/main" id="{80AEBC12-D5AC-4659-9BDF-71C3B77DA47E}"/>
              </a:ext>
            </a:extLst>
          </p:cNvPr>
          <p:cNvSpPr/>
          <p:nvPr/>
        </p:nvSpPr>
        <p:spPr>
          <a:xfrm>
            <a:off x="5652120" y="5517232"/>
            <a:ext cx="86409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extBox 4">
            <a:extLst>
              <a:ext uri="{FF2B5EF4-FFF2-40B4-BE49-F238E27FC236}">
                <a16:creationId xmlns:a16="http://schemas.microsoft.com/office/drawing/2014/main" id="{B308A885-3C15-44F2-BAC0-D3FBFDCA443F}"/>
              </a:ext>
            </a:extLst>
          </p:cNvPr>
          <p:cNvSpPr txBox="1"/>
          <p:nvPr/>
        </p:nvSpPr>
        <p:spPr>
          <a:xfrm>
            <a:off x="6516216" y="5157192"/>
            <a:ext cx="2627784" cy="1200329"/>
          </a:xfrm>
          <a:prstGeom prst="rect">
            <a:avLst/>
          </a:prstGeom>
          <a:solidFill>
            <a:srgbClr val="00B0F0"/>
          </a:solidFill>
        </p:spPr>
        <p:txBody>
          <a:bodyPr wrap="square" rtlCol="0">
            <a:spAutoFit/>
          </a:bodyPr>
          <a:lstStyle/>
          <a:p>
            <a:r>
              <a:rPr lang="en-US" altLang="zh-CN" dirty="0"/>
              <a:t>Procedures for document checkers to follow in examining the documents </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552-8659-44D6-90B0-45FFAFE1E074}"/>
              </a:ext>
            </a:extLst>
          </p:cNvPr>
          <p:cNvSpPr>
            <a:spLocks noGrp="1"/>
          </p:cNvSpPr>
          <p:nvPr>
            <p:ph type="title"/>
          </p:nvPr>
        </p:nvSpPr>
        <p:spPr/>
        <p:txBody>
          <a:bodyPr>
            <a:normAutofit/>
          </a:bodyPr>
          <a:lstStyle/>
          <a:p>
            <a:r>
              <a:rPr lang="en-US" altLang="zh-CN" sz="4400" dirty="0">
                <a:ea typeface="宋体" panose="02010600030101010101" pitchFamily="2" charset="-122"/>
              </a:rPr>
              <a:t>(1) Independence Principle</a:t>
            </a:r>
            <a:endParaRPr lang="zh-CN" altLang="en-US" dirty="0"/>
          </a:p>
        </p:txBody>
      </p:sp>
      <p:sp>
        <p:nvSpPr>
          <p:cNvPr id="4" name="Rectangle 3">
            <a:extLst>
              <a:ext uri="{FF2B5EF4-FFF2-40B4-BE49-F238E27FC236}">
                <a16:creationId xmlns:a16="http://schemas.microsoft.com/office/drawing/2014/main" id="{D159A22F-C057-4B6F-89D7-163167860471}"/>
              </a:ext>
            </a:extLst>
          </p:cNvPr>
          <p:cNvSpPr>
            <a:spLocks noGrp="1"/>
          </p:cNvSpPr>
          <p:nvPr>
            <p:ph idx="1"/>
          </p:nvPr>
        </p:nvSpPr>
        <p:spPr>
          <a:xfrm>
            <a:off x="1435100" y="1447800"/>
            <a:ext cx="7499350" cy="4800600"/>
          </a:xfrm>
        </p:spPr>
        <p:txBody>
          <a:bodyPr/>
          <a:lstStyle/>
          <a:p>
            <a:pPr marL="0" indent="0">
              <a:lnSpc>
                <a:spcPct val="80000"/>
              </a:lnSpc>
              <a:buNone/>
            </a:pPr>
            <a:r>
              <a:rPr lang="en-US" altLang="zh-CN" sz="2000" dirty="0">
                <a:ea typeface="宋体" panose="02010600030101010101" pitchFamily="2" charset="-122"/>
              </a:rPr>
              <a:t>Article 4a “ A Credit…is a separate transaction from the sales or other contract on which it may be based… The undertaking of a bank…under the credit is not subject to claims or defenses by the applicant resulting from its relationships with the issuing bank or the beneficiary.” </a:t>
            </a:r>
          </a:p>
          <a:p>
            <a:pPr marL="609600" indent="-609600">
              <a:lnSpc>
                <a:spcPct val="80000"/>
              </a:lnSpc>
            </a:pPr>
            <a:r>
              <a:rPr lang="en-US" altLang="zh-CN" sz="1800" dirty="0">
                <a:ea typeface="宋体" panose="02010600030101010101" pitchFamily="2" charset="-122"/>
              </a:rPr>
              <a:t>The underlying transaction or sales contract between the buyer and seller will typically specify that a letter of credit is to be opened and may go into some detail as to the required terms and conditions. The resultant credit, however, </a:t>
            </a:r>
            <a:r>
              <a:rPr lang="en-US" altLang="zh-CN" sz="1800" dirty="0">
                <a:solidFill>
                  <a:srgbClr val="FF0000"/>
                </a:solidFill>
                <a:ea typeface="宋体" panose="02010600030101010101" pitchFamily="2" charset="-122"/>
              </a:rPr>
              <a:t>is separate from that sales contract </a:t>
            </a:r>
            <a:r>
              <a:rPr lang="en-US" altLang="zh-CN" sz="1800" dirty="0">
                <a:ea typeface="宋体" panose="02010600030101010101" pitchFamily="2" charset="-122"/>
              </a:rPr>
              <a:t>and will </a:t>
            </a:r>
            <a:r>
              <a:rPr lang="en-US" altLang="zh-CN" sz="1800" dirty="0">
                <a:solidFill>
                  <a:srgbClr val="FF0000"/>
                </a:solidFill>
                <a:ea typeface="宋体" panose="02010600030101010101" pitchFamily="2" charset="-122"/>
              </a:rPr>
              <a:t>operate independently </a:t>
            </a:r>
            <a:r>
              <a:rPr lang="en-US" altLang="zh-CN" sz="1800" dirty="0">
                <a:ea typeface="宋体" panose="02010600030101010101" pitchFamily="2" charset="-122"/>
              </a:rPr>
              <a:t>in accordance with its own terms.</a:t>
            </a:r>
          </a:p>
          <a:p>
            <a:pPr marL="609600" indent="-609600">
              <a:lnSpc>
                <a:spcPct val="80000"/>
              </a:lnSpc>
            </a:pPr>
            <a:r>
              <a:rPr lang="en-US" altLang="zh-CN" sz="1800" dirty="0">
                <a:ea typeface="宋体" panose="02010600030101010101" pitchFamily="2" charset="-122"/>
              </a:rPr>
              <a:t> This principle is often referred to as </a:t>
            </a:r>
            <a:r>
              <a:rPr lang="en-US" altLang="zh-CN" sz="1800" b="1" dirty="0">
                <a:ea typeface="宋体" panose="02010600030101010101" pitchFamily="2" charset="-122"/>
              </a:rPr>
              <a:t>“</a:t>
            </a:r>
            <a:r>
              <a:rPr lang="en-US" altLang="zh-CN" sz="1800" b="1" dirty="0">
                <a:solidFill>
                  <a:srgbClr val="FF0000"/>
                </a:solidFill>
                <a:ea typeface="宋体" panose="02010600030101010101" pitchFamily="2" charset="-122"/>
              </a:rPr>
              <a:t>the autonomy of the credit</a:t>
            </a:r>
            <a:r>
              <a:rPr lang="en-US" altLang="zh-CN" sz="1800" b="1" dirty="0">
                <a:ea typeface="宋体" panose="02010600030101010101" pitchFamily="2" charset="-122"/>
              </a:rPr>
              <a:t>,”</a:t>
            </a:r>
            <a:r>
              <a:rPr lang="en-US" altLang="zh-CN" sz="1800" dirty="0">
                <a:ea typeface="宋体" panose="02010600030101010101" pitchFamily="2" charset="-122"/>
              </a:rPr>
              <a:t> and it is this autonomy/independence of the credit and also of the banks, which are parties to the credit, that enables transactions to take place which otherwise might not be possible. </a:t>
            </a:r>
          </a:p>
          <a:p>
            <a:pPr marL="609600" indent="-609600">
              <a:lnSpc>
                <a:spcPct val="80000"/>
              </a:lnSpc>
            </a:pPr>
            <a:r>
              <a:rPr lang="en-US" altLang="zh-CN" sz="2800" dirty="0">
                <a:solidFill>
                  <a:srgbClr val="FF0000"/>
                </a:solidFill>
                <a:ea typeface="宋体" panose="02010600030101010101" pitchFamily="2" charset="-122"/>
              </a:rPr>
              <a:t>Why?  </a:t>
            </a:r>
            <a:r>
              <a:rPr lang="en-US" altLang="zh-CN" sz="1800" dirty="0">
                <a:ea typeface="宋体" panose="02010600030101010101" pitchFamily="2" charset="-122"/>
              </a:rPr>
              <a:t>By acting as independent paymasters, trusted by both buyer and seller alike, banks through the letter of credit system can facilitate international trade which would otherwise be considered too risky by one party or the other. </a:t>
            </a:r>
            <a:br>
              <a:rPr lang="en-US" altLang="zh-CN" sz="1800" dirty="0">
                <a:ea typeface="宋体" panose="02010600030101010101" pitchFamily="2" charset="-122"/>
              </a:rPr>
            </a:br>
            <a:endParaRPr lang="en-US" altLang="zh-CN" sz="1800" dirty="0">
              <a:ea typeface="宋体" panose="02010600030101010101" pitchFamily="2" charset="-122"/>
            </a:endParaRPr>
          </a:p>
        </p:txBody>
      </p:sp>
      <p:sp>
        <p:nvSpPr>
          <p:cNvPr id="5" name="Arrow: Down 4">
            <a:extLst>
              <a:ext uri="{FF2B5EF4-FFF2-40B4-BE49-F238E27FC236}">
                <a16:creationId xmlns:a16="http://schemas.microsoft.com/office/drawing/2014/main" id="{D9C1BC4F-10D0-4AE1-A234-BC685E0B0918}"/>
              </a:ext>
            </a:extLst>
          </p:cNvPr>
          <p:cNvSpPr/>
          <p:nvPr/>
        </p:nvSpPr>
        <p:spPr>
          <a:xfrm>
            <a:off x="4788731" y="5759051"/>
            <a:ext cx="79208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a:extLst>
              <a:ext uri="{FF2B5EF4-FFF2-40B4-BE49-F238E27FC236}">
                <a16:creationId xmlns:a16="http://schemas.microsoft.com/office/drawing/2014/main" id="{08F15944-DE38-4D33-B550-D37E8F6E2642}"/>
              </a:ext>
            </a:extLst>
          </p:cNvPr>
          <p:cNvSpPr txBox="1"/>
          <p:nvPr/>
        </p:nvSpPr>
        <p:spPr>
          <a:xfrm>
            <a:off x="4104655" y="6248400"/>
            <a:ext cx="2160240" cy="461665"/>
          </a:xfrm>
          <a:prstGeom prst="rect">
            <a:avLst/>
          </a:prstGeom>
          <a:solidFill>
            <a:srgbClr val="00B0F0"/>
          </a:solidFill>
        </p:spPr>
        <p:txBody>
          <a:bodyPr wrap="square" rtlCol="0">
            <a:spAutoFit/>
          </a:bodyPr>
          <a:lstStyle/>
          <a:p>
            <a:r>
              <a:rPr lang="en-US" altLang="zh-CN" sz="2400" dirty="0"/>
              <a:t>Bank’s Credit</a:t>
            </a:r>
            <a:endParaRPr lang="zh-CN" altLang="en-US" sz="2400" dirty="0"/>
          </a:p>
        </p:txBody>
      </p:sp>
    </p:spTree>
    <p:extLst>
      <p:ext uri="{BB962C8B-B14F-4D97-AF65-F5344CB8AC3E}">
        <p14:creationId xmlns:p14="http://schemas.microsoft.com/office/powerpoint/2010/main" val="1106335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2DC79-4302-4E0C-B9EC-F2A30B1A6CE0}"/>
              </a:ext>
            </a:extLst>
          </p:cNvPr>
          <p:cNvSpPr>
            <a:spLocks noGrp="1"/>
          </p:cNvSpPr>
          <p:nvPr>
            <p:ph type="title"/>
          </p:nvPr>
        </p:nvSpPr>
        <p:spPr>
          <a:xfrm>
            <a:off x="755576" y="274638"/>
            <a:ext cx="8178874" cy="1143000"/>
          </a:xfrm>
        </p:spPr>
        <p:txBody>
          <a:bodyPr/>
          <a:lstStyle/>
          <a:p>
            <a:r>
              <a:rPr lang="en-US" altLang="zh-CN" dirty="0"/>
              <a:t>(2) Strict Compliance</a:t>
            </a:r>
            <a:endParaRPr lang="zh-CN" altLang="en-US" dirty="0"/>
          </a:p>
        </p:txBody>
      </p:sp>
      <p:graphicFrame>
        <p:nvGraphicFramePr>
          <p:cNvPr id="4" name="Content Placeholder 3">
            <a:extLst>
              <a:ext uri="{FF2B5EF4-FFF2-40B4-BE49-F238E27FC236}">
                <a16:creationId xmlns:a16="http://schemas.microsoft.com/office/drawing/2014/main" id="{A1BD9177-6CC6-45B5-86CD-8A15C52890B6}"/>
              </a:ext>
            </a:extLst>
          </p:cNvPr>
          <p:cNvGraphicFramePr>
            <a:graphicFrameLocks noGrp="1"/>
          </p:cNvGraphicFramePr>
          <p:nvPr>
            <p:ph idx="1"/>
            <p:extLst>
              <p:ext uri="{D42A27DB-BD31-4B8C-83A1-F6EECF244321}">
                <p14:modId xmlns:p14="http://schemas.microsoft.com/office/powerpoint/2010/main" val="4037054934"/>
              </p:ext>
            </p:extLst>
          </p:nvPr>
        </p:nvGraphicFramePr>
        <p:xfrm>
          <a:off x="447408" y="1443142"/>
          <a:ext cx="8610922" cy="4691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0A433D27-8857-4690-8B1F-425093098170}"/>
              </a:ext>
            </a:extLst>
          </p:cNvPr>
          <p:cNvSpPr txBox="1"/>
          <p:nvPr/>
        </p:nvSpPr>
        <p:spPr>
          <a:xfrm>
            <a:off x="467544" y="1628800"/>
            <a:ext cx="3312368" cy="461665"/>
          </a:xfrm>
          <a:prstGeom prst="rect">
            <a:avLst/>
          </a:prstGeom>
          <a:noFill/>
        </p:spPr>
        <p:txBody>
          <a:bodyPr wrap="square" rtlCol="0">
            <a:spAutoFit/>
          </a:bodyPr>
          <a:lstStyle/>
          <a:p>
            <a:r>
              <a:rPr lang="en-US" altLang="zh-CN" sz="2400" dirty="0">
                <a:solidFill>
                  <a:srgbClr val="002060"/>
                </a:solidFill>
              </a:rPr>
              <a:t>General understanding </a:t>
            </a:r>
          </a:p>
        </p:txBody>
      </p:sp>
      <p:sp>
        <p:nvSpPr>
          <p:cNvPr id="6" name="TextBox 5">
            <a:extLst>
              <a:ext uri="{FF2B5EF4-FFF2-40B4-BE49-F238E27FC236}">
                <a16:creationId xmlns:a16="http://schemas.microsoft.com/office/drawing/2014/main" id="{47A39DF7-74F1-408B-8015-8C1340BBB8F0}"/>
              </a:ext>
            </a:extLst>
          </p:cNvPr>
          <p:cNvSpPr txBox="1"/>
          <p:nvPr/>
        </p:nvSpPr>
        <p:spPr>
          <a:xfrm>
            <a:off x="5364090" y="1675109"/>
            <a:ext cx="3096342" cy="461665"/>
          </a:xfrm>
          <a:prstGeom prst="rect">
            <a:avLst/>
          </a:prstGeom>
          <a:noFill/>
        </p:spPr>
        <p:txBody>
          <a:bodyPr wrap="square" rtlCol="0">
            <a:spAutoFit/>
          </a:bodyPr>
          <a:lstStyle/>
          <a:p>
            <a:r>
              <a:rPr lang="en-US" altLang="zh-CN" sz="2400" dirty="0">
                <a:solidFill>
                  <a:srgbClr val="002060"/>
                </a:solidFill>
              </a:rPr>
              <a:t>Latest development</a:t>
            </a:r>
            <a:endParaRPr lang="zh-CN" altLang="en-US" sz="2400" dirty="0">
              <a:solidFill>
                <a:srgbClr val="002060"/>
              </a:solidFill>
            </a:endParaRPr>
          </a:p>
        </p:txBody>
      </p:sp>
    </p:spTree>
    <p:extLst>
      <p:ext uri="{BB962C8B-B14F-4D97-AF65-F5344CB8AC3E}">
        <p14:creationId xmlns:p14="http://schemas.microsoft.com/office/powerpoint/2010/main" val="2655950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B324251F-6A24-42CA-A5A6-1E4F649B7DF2}"/>
              </a:ext>
            </a:extLst>
          </p:cNvPr>
          <p:cNvSpPr>
            <a:spLocks noGrp="1" noChangeArrowheads="1"/>
          </p:cNvSpPr>
          <p:nvPr>
            <p:ph type="title"/>
          </p:nvPr>
        </p:nvSpPr>
        <p:spPr/>
        <p:txBody>
          <a:bodyPr/>
          <a:lstStyle/>
          <a:p>
            <a:pPr eaLnBrk="1" hangingPunct="1"/>
            <a:r>
              <a:rPr lang="en-US" altLang="zh-CN" dirty="0"/>
              <a:t>Fraud and Fraud defense</a:t>
            </a:r>
          </a:p>
        </p:txBody>
      </p:sp>
      <p:sp>
        <p:nvSpPr>
          <p:cNvPr id="92163" name="Rectangle 3">
            <a:extLst>
              <a:ext uri="{FF2B5EF4-FFF2-40B4-BE49-F238E27FC236}">
                <a16:creationId xmlns:a16="http://schemas.microsoft.com/office/drawing/2014/main" id="{533BDCE9-5EF9-4311-8262-446DF0FC2F03}"/>
              </a:ext>
            </a:extLst>
          </p:cNvPr>
          <p:cNvSpPr>
            <a:spLocks noGrp="1" noChangeArrowheads="1"/>
          </p:cNvSpPr>
          <p:nvPr>
            <p:ph type="body" idx="1"/>
          </p:nvPr>
        </p:nvSpPr>
        <p:spPr>
          <a:xfrm>
            <a:off x="755650" y="1989138"/>
            <a:ext cx="8199438" cy="4535487"/>
          </a:xfrm>
        </p:spPr>
        <p:txBody>
          <a:bodyPr/>
          <a:lstStyle/>
          <a:p>
            <a:pPr eaLnBrk="1" hangingPunct="1"/>
            <a:r>
              <a:rPr lang="en-US" altLang="zh-CN" sz="3600" i="1" dirty="0">
                <a:solidFill>
                  <a:schemeClr val="accent6">
                    <a:lumMod val="50000"/>
                  </a:schemeClr>
                </a:solidFill>
              </a:rPr>
              <a:t>Q: Suppose that a seller delivers mislabeled goods to a carrier to obtain the documents it needs to collect against a letter of credit. The documents themselves are obviously genuine. May the issuing bank pay the seller if it knows of this fraud?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92162"/>
                                        </p:tgtEl>
                                        <p:attrNameLst>
                                          <p:attrName>style.visibility</p:attrName>
                                        </p:attrNameLst>
                                      </p:cBhvr>
                                      <p:to>
                                        <p:strVal val="visible"/>
                                      </p:to>
                                    </p:set>
                                    <p:anim calcmode="lin" valueType="num">
                                      <p:cBhvr>
                                        <p:cTn id="7" dur="1000" fill="hold"/>
                                        <p:tgtEl>
                                          <p:spTgt spid="92162"/>
                                        </p:tgtEl>
                                        <p:attrNameLst>
                                          <p:attrName>ppt_x</p:attrName>
                                        </p:attrNameLst>
                                      </p:cBhvr>
                                      <p:tavLst>
                                        <p:tav tm="0">
                                          <p:val>
                                            <p:strVal val="#ppt_x-.2"/>
                                          </p:val>
                                        </p:tav>
                                        <p:tav tm="100000">
                                          <p:val>
                                            <p:strVal val="#ppt_x"/>
                                          </p:val>
                                        </p:tav>
                                      </p:tavLst>
                                    </p:anim>
                                    <p:anim calcmode="lin" valueType="num">
                                      <p:cBhvr>
                                        <p:cTn id="8" dur="1000" fill="hold"/>
                                        <p:tgtEl>
                                          <p:spTgt spid="92162"/>
                                        </p:tgtEl>
                                        <p:attrNameLst>
                                          <p:attrName>ppt_y</p:attrName>
                                        </p:attrNameLst>
                                      </p:cBhvr>
                                      <p:tavLst>
                                        <p:tav tm="0">
                                          <p:val>
                                            <p:strVal val="#ppt_y"/>
                                          </p:val>
                                        </p:tav>
                                        <p:tav tm="100000">
                                          <p:val>
                                            <p:strVal val="#ppt_y"/>
                                          </p:val>
                                        </p:tav>
                                      </p:tavLst>
                                    </p:anim>
                                    <p:animEffect transition="in" filter="wipe(right)" prLst="gradientSize: 0.1">
                                      <p:cBhvr>
                                        <p:cTn id="9" dur="1000"/>
                                        <p:tgtEl>
                                          <p:spTgt spid="921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0" fill="hold">
                                          <p:stCondLst>
                                            <p:cond delay="0"/>
                                          </p:stCondLst>
                                        </p:cTn>
                                        <p:tgtEl>
                                          <p:spTgt spid="92163">
                                            <p:txEl>
                                              <p:pRg st="0" end="0"/>
                                            </p:txEl>
                                          </p:spTgt>
                                        </p:tgtEl>
                                        <p:attrNameLst>
                                          <p:attrName>style.visibility</p:attrName>
                                        </p:attrNameLst>
                                      </p:cBhvr>
                                      <p:to>
                                        <p:strVal val="visible"/>
                                      </p:to>
                                    </p:set>
                                    <p:animEffect transition="in" filter="fade">
                                      <p:cBhvr>
                                        <p:cTn id="14" dur="500"/>
                                        <p:tgtEl>
                                          <p:spTgt spid="92163">
                                            <p:txEl>
                                              <p:pRg st="0" end="0"/>
                                            </p:txEl>
                                          </p:spTgt>
                                        </p:tgtEl>
                                      </p:cBhvr>
                                    </p:animEffect>
                                    <p:anim calcmode="lin" valueType="num">
                                      <p:cBhvr>
                                        <p:cTn id="15" dur="500" fill="hold"/>
                                        <p:tgtEl>
                                          <p:spTgt spid="9216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2163">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9216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A2F23-260C-408C-9D78-E47C49007464}"/>
              </a:ext>
            </a:extLst>
          </p:cNvPr>
          <p:cNvSpPr>
            <a:spLocks noGrp="1"/>
          </p:cNvSpPr>
          <p:nvPr>
            <p:ph type="title"/>
          </p:nvPr>
        </p:nvSpPr>
        <p:spPr/>
        <p:txBody>
          <a:bodyPr/>
          <a:lstStyle/>
          <a:p>
            <a:endParaRPr lang="zh-CN" altLang="en-US"/>
          </a:p>
        </p:txBody>
      </p:sp>
      <p:sp>
        <p:nvSpPr>
          <p:cNvPr id="3" name="Content Placeholder 2">
            <a:extLst>
              <a:ext uri="{FF2B5EF4-FFF2-40B4-BE49-F238E27FC236}">
                <a16:creationId xmlns:a16="http://schemas.microsoft.com/office/drawing/2014/main" id="{9B864A27-1CCE-4696-827C-4612281D3995}"/>
              </a:ext>
            </a:extLst>
          </p:cNvPr>
          <p:cNvSpPr>
            <a:spLocks noGrp="1"/>
          </p:cNvSpPr>
          <p:nvPr>
            <p:ph idx="1"/>
          </p:nvPr>
        </p:nvSpPr>
        <p:spPr>
          <a:xfrm>
            <a:off x="1001393" y="1628800"/>
            <a:ext cx="8106866" cy="4800600"/>
          </a:xfrm>
        </p:spPr>
        <p:txBody>
          <a:bodyPr/>
          <a:lstStyle/>
          <a:p>
            <a:pPr marL="82550" indent="0">
              <a:buNone/>
            </a:pPr>
            <a:r>
              <a:rPr lang="en-US" altLang="zh-CN" sz="4000" dirty="0"/>
              <a:t>The UPC states that “A bank assumes no liability or responsibility for the form, sufficiency, accuracy, genuineness, falsification or legal effect of any documents.” (Article 34) </a:t>
            </a:r>
          </a:p>
          <a:p>
            <a:endParaRPr lang="zh-CN" altLang="en-US" dirty="0"/>
          </a:p>
        </p:txBody>
      </p:sp>
    </p:spTree>
    <p:extLst>
      <p:ext uri="{BB962C8B-B14F-4D97-AF65-F5344CB8AC3E}">
        <p14:creationId xmlns:p14="http://schemas.microsoft.com/office/powerpoint/2010/main" val="4220566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856FE-3011-4770-A365-9329A8A064F4}"/>
              </a:ext>
            </a:extLst>
          </p:cNvPr>
          <p:cNvSpPr>
            <a:spLocks noGrp="1"/>
          </p:cNvSpPr>
          <p:nvPr>
            <p:ph type="title"/>
          </p:nvPr>
        </p:nvSpPr>
        <p:spPr/>
        <p:txBody>
          <a:bodyPr>
            <a:normAutofit/>
          </a:bodyPr>
          <a:lstStyle/>
          <a:p>
            <a:r>
              <a:rPr lang="en-US" altLang="zh-CN" sz="4000" dirty="0"/>
              <a:t>How to solve the problem?</a:t>
            </a:r>
            <a:endParaRPr lang="zh-CN" altLang="en-US" sz="4000" dirty="0"/>
          </a:p>
        </p:txBody>
      </p:sp>
      <p:sp>
        <p:nvSpPr>
          <p:cNvPr id="3" name="Content Placeholder 2">
            <a:extLst>
              <a:ext uri="{FF2B5EF4-FFF2-40B4-BE49-F238E27FC236}">
                <a16:creationId xmlns:a16="http://schemas.microsoft.com/office/drawing/2014/main" id="{2225C566-E244-47B3-B028-0A480ACC7D2E}"/>
              </a:ext>
            </a:extLst>
          </p:cNvPr>
          <p:cNvSpPr>
            <a:spLocks noGrp="1"/>
          </p:cNvSpPr>
          <p:nvPr>
            <p:ph idx="1"/>
          </p:nvPr>
        </p:nvSpPr>
        <p:spPr>
          <a:xfrm>
            <a:off x="1318766" y="1447800"/>
            <a:ext cx="7499350" cy="4800600"/>
          </a:xfrm>
        </p:spPr>
        <p:txBody>
          <a:bodyPr/>
          <a:lstStyle/>
          <a:p>
            <a:pPr marL="82550" indent="0">
              <a:buNone/>
            </a:pPr>
            <a:endParaRPr lang="zh-CN" altLang="en-US" dirty="0"/>
          </a:p>
        </p:txBody>
      </p:sp>
      <p:sp>
        <p:nvSpPr>
          <p:cNvPr id="4" name="Oval 3">
            <a:extLst>
              <a:ext uri="{FF2B5EF4-FFF2-40B4-BE49-F238E27FC236}">
                <a16:creationId xmlns:a16="http://schemas.microsoft.com/office/drawing/2014/main" id="{3BDB88CD-866C-4E7F-AED5-65C2DD4AC840}"/>
              </a:ext>
            </a:extLst>
          </p:cNvPr>
          <p:cNvSpPr/>
          <p:nvPr/>
        </p:nvSpPr>
        <p:spPr>
          <a:xfrm>
            <a:off x="1243303" y="1492127"/>
            <a:ext cx="2304256" cy="190962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5400" dirty="0"/>
              <a:t>UCP</a:t>
            </a:r>
            <a:endParaRPr lang="zh-CN" altLang="en-US" sz="5400" dirty="0"/>
          </a:p>
        </p:txBody>
      </p:sp>
      <p:sp>
        <p:nvSpPr>
          <p:cNvPr id="5" name="Multiplication Sign 4">
            <a:extLst>
              <a:ext uri="{FF2B5EF4-FFF2-40B4-BE49-F238E27FC236}">
                <a16:creationId xmlns:a16="http://schemas.microsoft.com/office/drawing/2014/main" id="{F97D66EB-627B-464D-AA3B-8D7022ACD96E}"/>
              </a:ext>
            </a:extLst>
          </p:cNvPr>
          <p:cNvSpPr/>
          <p:nvPr/>
        </p:nvSpPr>
        <p:spPr>
          <a:xfrm>
            <a:off x="2814605" y="1795385"/>
            <a:ext cx="1872208" cy="147047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Arrow: Right 5">
            <a:extLst>
              <a:ext uri="{FF2B5EF4-FFF2-40B4-BE49-F238E27FC236}">
                <a16:creationId xmlns:a16="http://schemas.microsoft.com/office/drawing/2014/main" id="{8164233D-255C-483C-9259-739C375D2DF8}"/>
              </a:ext>
            </a:extLst>
          </p:cNvPr>
          <p:cNvSpPr/>
          <p:nvPr/>
        </p:nvSpPr>
        <p:spPr>
          <a:xfrm>
            <a:off x="4082321" y="2217021"/>
            <a:ext cx="943130" cy="63637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Flowchart: Punched Tape 9">
            <a:extLst>
              <a:ext uri="{FF2B5EF4-FFF2-40B4-BE49-F238E27FC236}">
                <a16:creationId xmlns:a16="http://schemas.microsoft.com/office/drawing/2014/main" id="{A87CC92C-0F9D-4559-ABD0-F8179C997F9E}"/>
              </a:ext>
            </a:extLst>
          </p:cNvPr>
          <p:cNvSpPr/>
          <p:nvPr/>
        </p:nvSpPr>
        <p:spPr>
          <a:xfrm>
            <a:off x="5008940" y="2186859"/>
            <a:ext cx="4246116" cy="636374"/>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 </a:t>
            </a:r>
            <a:r>
              <a:rPr lang="en-US" altLang="zh-CN" i="1" dirty="0" err="1"/>
              <a:t>Sztejn</a:t>
            </a:r>
            <a:r>
              <a:rPr lang="en-US" altLang="zh-CN" i="1" dirty="0"/>
              <a:t> v. J. Henry Schroder Banking Corp</a:t>
            </a:r>
            <a:endParaRPr lang="zh-CN" altLang="en-US" i="1" dirty="0"/>
          </a:p>
        </p:txBody>
      </p:sp>
      <p:sp>
        <p:nvSpPr>
          <p:cNvPr id="11" name="Rectangle 10">
            <a:extLst>
              <a:ext uri="{FF2B5EF4-FFF2-40B4-BE49-F238E27FC236}">
                <a16:creationId xmlns:a16="http://schemas.microsoft.com/office/drawing/2014/main" id="{442271D1-A1ED-495D-BF14-181F4C8C73D7}"/>
              </a:ext>
            </a:extLst>
          </p:cNvPr>
          <p:cNvSpPr/>
          <p:nvPr/>
        </p:nvSpPr>
        <p:spPr>
          <a:xfrm>
            <a:off x="1210178" y="3613448"/>
            <a:ext cx="7949193" cy="17784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dirty="0">
                <a:solidFill>
                  <a:srgbClr val="FF0000"/>
                </a:solidFill>
              </a:rPr>
              <a:t>Fraud defense </a:t>
            </a:r>
            <a:r>
              <a:rPr lang="en-US" altLang="zh-CN" sz="2000" dirty="0"/>
              <a:t>or </a:t>
            </a:r>
            <a:r>
              <a:rPr lang="en-US" altLang="zh-CN" sz="2000" dirty="0">
                <a:solidFill>
                  <a:srgbClr val="FF0000"/>
                </a:solidFill>
              </a:rPr>
              <a:t>fraud exception </a:t>
            </a:r>
            <a:r>
              <a:rPr lang="en-US" altLang="zh-CN" sz="2000" dirty="0"/>
              <a:t>means that even if the documents delivered by the beneficiary are in strict compliance with a L/C, if a bank or applicant shows definite proof that the beneficiary has made forged documents, </a:t>
            </a:r>
            <a:r>
              <a:rPr lang="en-US" altLang="zh-CN" sz="2000" dirty="0">
                <a:solidFill>
                  <a:srgbClr val="FF0000"/>
                </a:solidFill>
              </a:rPr>
              <a:t>the bank has the right to reject payment,</a:t>
            </a:r>
            <a:r>
              <a:rPr lang="en-US" altLang="zh-CN" sz="2000" dirty="0"/>
              <a:t> and </a:t>
            </a:r>
            <a:r>
              <a:rPr lang="en-US" altLang="zh-CN" sz="2000" dirty="0">
                <a:solidFill>
                  <a:srgbClr val="FF0000"/>
                </a:solidFill>
              </a:rPr>
              <a:t>the applicant is entitled to require the court to issue injunction</a:t>
            </a:r>
            <a:r>
              <a:rPr lang="en-US" altLang="zh-CN" sz="2000" dirty="0"/>
              <a:t> against payment of the beneficiary.</a:t>
            </a:r>
          </a:p>
        </p:txBody>
      </p:sp>
    </p:spTree>
    <p:extLst>
      <p:ext uri="{BB962C8B-B14F-4D97-AF65-F5344CB8AC3E}">
        <p14:creationId xmlns:p14="http://schemas.microsoft.com/office/powerpoint/2010/main" val="9407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0" grpId="0" animBg="1"/>
      <p:bldP spid="1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DE4F92D6-C912-4CF8-BB4A-429CAD6F88B8}"/>
              </a:ext>
            </a:extLst>
          </p:cNvPr>
          <p:cNvSpPr>
            <a:spLocks noGrp="1" noChangeArrowheads="1"/>
          </p:cNvSpPr>
          <p:nvPr>
            <p:ph type="title"/>
          </p:nvPr>
        </p:nvSpPr>
        <p:spPr/>
        <p:txBody>
          <a:bodyPr/>
          <a:lstStyle/>
          <a:p>
            <a:pPr eaLnBrk="1" hangingPunct="1"/>
            <a:r>
              <a:rPr lang="en-US" altLang="zh-CN" dirty="0"/>
              <a:t>Other Types of L/C</a:t>
            </a:r>
          </a:p>
        </p:txBody>
      </p:sp>
      <p:sp>
        <p:nvSpPr>
          <p:cNvPr id="78851" name="Rectangle 3">
            <a:extLst>
              <a:ext uri="{FF2B5EF4-FFF2-40B4-BE49-F238E27FC236}">
                <a16:creationId xmlns:a16="http://schemas.microsoft.com/office/drawing/2014/main" id="{E36502BE-AF84-47AD-A787-A35789273585}"/>
              </a:ext>
            </a:extLst>
          </p:cNvPr>
          <p:cNvSpPr>
            <a:spLocks noGrp="1" noChangeArrowheads="1"/>
          </p:cNvSpPr>
          <p:nvPr>
            <p:ph type="body" idx="1"/>
          </p:nvPr>
        </p:nvSpPr>
        <p:spPr>
          <a:xfrm>
            <a:off x="1331640" y="2924944"/>
            <a:ext cx="7602810" cy="3323456"/>
          </a:xfrm>
        </p:spPr>
        <p:txBody>
          <a:bodyPr/>
          <a:lstStyle/>
          <a:p>
            <a:pPr eaLnBrk="1" hangingPunct="1"/>
            <a:r>
              <a:rPr lang="en-US" altLang="zh-CN" dirty="0"/>
              <a:t>Transferable L/C</a:t>
            </a:r>
          </a:p>
          <a:p>
            <a:pPr eaLnBrk="1" hangingPunct="1"/>
            <a:r>
              <a:rPr lang="en-US" altLang="zh-CN" dirty="0"/>
              <a:t>Back-to-Back L/C</a:t>
            </a:r>
          </a:p>
          <a:p>
            <a:pPr eaLnBrk="1" hangingPunct="1"/>
            <a:r>
              <a:rPr lang="en-US" altLang="zh-CN" dirty="0"/>
              <a:t>Revolving L/C</a:t>
            </a:r>
          </a:p>
          <a:p>
            <a:pPr eaLnBrk="1" hangingPunct="1"/>
            <a:r>
              <a:rPr lang="en-US" altLang="zh-CN" dirty="0"/>
              <a:t>Standby L/C (not typical)</a:t>
            </a:r>
          </a:p>
          <a:p>
            <a:pPr eaLnBrk="1" hangingPunct="1">
              <a:buFont typeface="Wingdings" panose="05000000000000000000" pitchFamily="2" charset="2"/>
              <a:buNone/>
            </a:pPr>
            <a:endParaRPr lang="en-US" altLang="zh-CN" dirty="0"/>
          </a:p>
          <a:p>
            <a:pPr eaLnBrk="1" hangingPunct="1"/>
            <a:endParaRPr lang="en-US" altLang="zh-CN" dirty="0"/>
          </a:p>
        </p:txBody>
      </p:sp>
      <p:sp>
        <p:nvSpPr>
          <p:cNvPr id="2" name="TextBox 1">
            <a:extLst>
              <a:ext uri="{FF2B5EF4-FFF2-40B4-BE49-F238E27FC236}">
                <a16:creationId xmlns:a16="http://schemas.microsoft.com/office/drawing/2014/main" id="{BC808E18-3946-4256-A3B4-6DAF85AA0C20}"/>
              </a:ext>
            </a:extLst>
          </p:cNvPr>
          <p:cNvSpPr txBox="1"/>
          <p:nvPr/>
        </p:nvSpPr>
        <p:spPr>
          <a:xfrm>
            <a:off x="1435100" y="1669832"/>
            <a:ext cx="7499350" cy="954107"/>
          </a:xfrm>
          <a:prstGeom prst="rect">
            <a:avLst/>
          </a:prstGeom>
          <a:noFill/>
        </p:spPr>
        <p:txBody>
          <a:bodyPr wrap="square" rtlCol="0">
            <a:spAutoFit/>
          </a:bodyPr>
          <a:lstStyle/>
          <a:p>
            <a:pPr marL="285750" indent="-285750">
              <a:buFont typeface="Arial" panose="020B0604020202020204" pitchFamily="34" charset="0"/>
              <a:buChar char="•"/>
            </a:pPr>
            <a:r>
              <a:rPr lang="en-US" altLang="zh-CN" sz="2800" dirty="0"/>
              <a:t>Time or sight L/C</a:t>
            </a:r>
          </a:p>
          <a:p>
            <a:pPr marL="285750" indent="-285750">
              <a:buFont typeface="Arial" panose="020B0604020202020204" pitchFamily="34" charset="0"/>
              <a:buChar char="•"/>
            </a:pPr>
            <a:r>
              <a:rPr lang="en-US" altLang="zh-CN" sz="2800" dirty="0"/>
              <a:t>Revocable or irrevocable L/C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p:cTn id="7" dur="1000" fill="hold"/>
                                        <p:tgtEl>
                                          <p:spTgt spid="7885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885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8851">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788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8851">
                                            <p:txEl>
                                              <p:pRg st="1" end="1"/>
                                            </p:txEl>
                                          </p:spTgt>
                                        </p:tgtEl>
                                        <p:attrNameLst>
                                          <p:attrName>style.visibility</p:attrName>
                                        </p:attrNameLst>
                                      </p:cBhvr>
                                      <p:to>
                                        <p:strVal val="visible"/>
                                      </p:to>
                                    </p:set>
                                    <p:anim calcmode="lin" valueType="num">
                                      <p:cBhvr>
                                        <p:cTn id="15" dur="1000" fill="hold"/>
                                        <p:tgtEl>
                                          <p:spTgt spid="7885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7885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78851">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7885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78851">
                                            <p:txEl>
                                              <p:pRg st="2" end="2"/>
                                            </p:txEl>
                                          </p:spTgt>
                                        </p:tgtEl>
                                        <p:attrNameLst>
                                          <p:attrName>style.visibility</p:attrName>
                                        </p:attrNameLst>
                                      </p:cBhvr>
                                      <p:to>
                                        <p:strVal val="visible"/>
                                      </p:to>
                                    </p:set>
                                    <p:anim calcmode="lin" valueType="num">
                                      <p:cBhvr>
                                        <p:cTn id="23" dur="1000" fill="hold"/>
                                        <p:tgtEl>
                                          <p:spTgt spid="78851">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78851">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78851">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78851">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78851">
                                            <p:txEl>
                                              <p:pRg st="3" end="3"/>
                                            </p:txEl>
                                          </p:spTgt>
                                        </p:tgtEl>
                                        <p:attrNameLst>
                                          <p:attrName>style.visibility</p:attrName>
                                        </p:attrNameLst>
                                      </p:cBhvr>
                                      <p:to>
                                        <p:strVal val="visible"/>
                                      </p:to>
                                    </p:set>
                                    <p:anim calcmode="lin" valueType="num">
                                      <p:cBhvr>
                                        <p:cTn id="31" dur="1000" fill="hold"/>
                                        <p:tgtEl>
                                          <p:spTgt spid="78851">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78851">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78851">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788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52FFD-9C1F-4BFA-95ED-B7AFAA8D41F6}"/>
              </a:ext>
            </a:extLst>
          </p:cNvPr>
          <p:cNvSpPr>
            <a:spLocks noGrp="1"/>
          </p:cNvSpPr>
          <p:nvPr>
            <p:ph type="title"/>
          </p:nvPr>
        </p:nvSpPr>
        <p:spPr/>
        <p:txBody>
          <a:bodyPr/>
          <a:lstStyle/>
          <a:p>
            <a:r>
              <a:rPr lang="en-US" altLang="zh-CN" dirty="0"/>
              <a:t>1. Methods of Payment </a:t>
            </a:r>
            <a:endParaRPr lang="zh-CN" altLang="en-US" dirty="0"/>
          </a:p>
        </p:txBody>
      </p:sp>
      <p:sp>
        <p:nvSpPr>
          <p:cNvPr id="3" name="Content Placeholder 2">
            <a:extLst>
              <a:ext uri="{FF2B5EF4-FFF2-40B4-BE49-F238E27FC236}">
                <a16:creationId xmlns:a16="http://schemas.microsoft.com/office/drawing/2014/main" id="{46E2E163-0FE1-4E1B-8714-04F4FEA54B67}"/>
              </a:ext>
            </a:extLst>
          </p:cNvPr>
          <p:cNvSpPr>
            <a:spLocks noGrp="1"/>
          </p:cNvSpPr>
          <p:nvPr>
            <p:ph idx="1"/>
          </p:nvPr>
        </p:nvSpPr>
        <p:spPr/>
        <p:txBody>
          <a:bodyPr/>
          <a:lstStyle/>
          <a:p>
            <a:pPr marL="82550" indent="0">
              <a:buNone/>
            </a:pPr>
            <a:r>
              <a:rPr lang="en-US" altLang="zh-CN" dirty="0">
                <a:solidFill>
                  <a:srgbClr val="00B0F0"/>
                </a:solidFill>
              </a:rPr>
              <a:t>Open account</a:t>
            </a:r>
          </a:p>
          <a:p>
            <a:r>
              <a:rPr lang="en-US" altLang="zh-CN" dirty="0"/>
              <a:t>In an open account transaction, the exporter simply bills the customer, who is expected to pay under agreed terms at a future date.</a:t>
            </a:r>
          </a:p>
          <a:p>
            <a:r>
              <a:rPr lang="en-US" altLang="zh-CN" dirty="0"/>
              <a:t>Function &amp; Risk:</a:t>
            </a:r>
          </a:p>
          <a:p>
            <a:r>
              <a:rPr lang="en-US" altLang="zh-CN" dirty="0"/>
              <a:t>Usage:</a:t>
            </a:r>
          </a:p>
          <a:p>
            <a:pPr marL="82550" indent="0">
              <a:buNone/>
            </a:pPr>
            <a:endParaRPr lang="zh-CN" altLang="en-US" dirty="0"/>
          </a:p>
        </p:txBody>
      </p:sp>
    </p:spTree>
    <p:extLst>
      <p:ext uri="{BB962C8B-B14F-4D97-AF65-F5344CB8AC3E}">
        <p14:creationId xmlns:p14="http://schemas.microsoft.com/office/powerpoint/2010/main" val="144666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内容占位符 2">
            <a:extLst>
              <a:ext uri="{FF2B5EF4-FFF2-40B4-BE49-F238E27FC236}">
                <a16:creationId xmlns:a16="http://schemas.microsoft.com/office/drawing/2014/main" id="{F49FAA30-27B3-44A3-9843-7239CE0A8D00}"/>
              </a:ext>
            </a:extLst>
          </p:cNvPr>
          <p:cNvSpPr>
            <a:spLocks noGrp="1"/>
          </p:cNvSpPr>
          <p:nvPr>
            <p:ph idx="4294967295"/>
          </p:nvPr>
        </p:nvSpPr>
        <p:spPr>
          <a:xfrm>
            <a:off x="1115616" y="1318418"/>
            <a:ext cx="7643812" cy="4221163"/>
          </a:xfrm>
        </p:spPr>
        <p:txBody>
          <a:bodyPr/>
          <a:lstStyle/>
          <a:p>
            <a:pPr lvl="1" eaLnBrk="1" hangingPunct="1">
              <a:buFontTx/>
              <a:buNone/>
            </a:pPr>
            <a:r>
              <a:rPr lang="en-US" altLang="zh-CN" sz="3200" dirty="0">
                <a:solidFill>
                  <a:srgbClr val="00B0F0"/>
                </a:solidFill>
              </a:rPr>
              <a:t>Payment in Advance</a:t>
            </a:r>
          </a:p>
          <a:p>
            <a:pPr marL="365125" lvl="1" indent="-282575">
              <a:spcBef>
                <a:spcPts val="600"/>
              </a:spcBef>
              <a:buSzPct val="80000"/>
              <a:buFont typeface="Wingdings 2" panose="05020102010507070707" pitchFamily="18" charset="2"/>
              <a:buChar char=""/>
            </a:pPr>
            <a:r>
              <a:rPr lang="en-US" altLang="zh-CN" dirty="0">
                <a:ea typeface="宋体" panose="02010600030101010101" pitchFamily="2" charset="-122"/>
              </a:rPr>
              <a:t>It require the buyer-importer to remit payment in full before receiving the goods it orders from the seller-exporter. It is the safest alternative for the exporter.</a:t>
            </a:r>
          </a:p>
          <a:p>
            <a:r>
              <a:rPr lang="en-US" altLang="zh-CN" sz="2800" dirty="0">
                <a:ea typeface="宋体" panose="02010600030101010101" pitchFamily="2" charset="-122"/>
              </a:rPr>
              <a:t>Function &amp; Risks :</a:t>
            </a:r>
          </a:p>
          <a:p>
            <a:r>
              <a:rPr lang="en-US" altLang="zh-CN" sz="2800" dirty="0">
                <a:ea typeface="宋体" panose="02010600030101010101" pitchFamily="2" charset="-122"/>
              </a:rPr>
              <a:t>Usage:</a:t>
            </a:r>
          </a:p>
          <a:p>
            <a:pPr lvl="2" eaLnBrk="1" hangingPunct="1">
              <a:buFontTx/>
              <a:buNone/>
            </a:pPr>
            <a:endParaRPr lang="en-US" altLang="zh-CN" dirty="0"/>
          </a:p>
          <a:p>
            <a:pPr eaLnBrk="1" hangingPunct="1"/>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5956854F-AB2B-4000-B4D1-A78A9296CF73}"/>
              </a:ext>
            </a:extLst>
          </p:cNvPr>
          <p:cNvSpPr>
            <a:spLocks noGrp="1" noChangeArrowheads="1"/>
          </p:cNvSpPr>
          <p:nvPr>
            <p:ph type="body" idx="1"/>
          </p:nvPr>
        </p:nvSpPr>
        <p:spPr>
          <a:xfrm>
            <a:off x="1116013" y="404664"/>
            <a:ext cx="7839075" cy="6552728"/>
          </a:xfrm>
        </p:spPr>
        <p:txBody>
          <a:bodyPr/>
          <a:lstStyle/>
          <a:p>
            <a:pPr eaLnBrk="1" hangingPunct="1">
              <a:buFont typeface="Wingdings" panose="05000000000000000000" pitchFamily="2" charset="2"/>
              <a:buNone/>
            </a:pPr>
            <a:r>
              <a:rPr lang="en-US" altLang="zh-CN" dirty="0">
                <a:solidFill>
                  <a:srgbClr val="00B0F0"/>
                </a:solidFill>
              </a:rPr>
              <a:t>Documentary collection</a:t>
            </a:r>
          </a:p>
          <a:p>
            <a:pPr eaLnBrk="1" hangingPunct="1"/>
            <a:r>
              <a:rPr lang="en-US" altLang="zh-CN" sz="2800" dirty="0"/>
              <a:t>A documentary collection transaction is one in which the buyer is obliged to pay upon delivery of documents (not delivery of goods).</a:t>
            </a:r>
          </a:p>
          <a:p>
            <a:pPr eaLnBrk="1" hangingPunct="1"/>
            <a:r>
              <a:rPr lang="en-US" altLang="zh-CN" sz="2800" dirty="0"/>
              <a:t> Process:---Documents Against Payment</a:t>
            </a:r>
          </a:p>
          <a:p>
            <a:pPr marL="82550" indent="0" eaLnBrk="1" hangingPunct="1">
              <a:buNone/>
            </a:pPr>
            <a:r>
              <a:rPr lang="en-US" altLang="zh-CN" sz="2800" dirty="0"/>
              <a:t>                ---Documents Against Acceptance</a:t>
            </a:r>
          </a:p>
          <a:p>
            <a:pPr marL="82550" indent="0" eaLnBrk="1" hangingPunct="1">
              <a:buNone/>
            </a:pPr>
            <a:r>
              <a:rPr lang="en-US" altLang="zh-CN" dirty="0">
                <a:solidFill>
                  <a:srgbClr val="00B0F0"/>
                </a:solidFill>
              </a:rPr>
              <a:t>Documentary credit transaction</a:t>
            </a:r>
          </a:p>
          <a:p>
            <a:pPr marL="82550" indent="0" eaLnBrk="1" hangingPunct="1">
              <a:buNone/>
            </a:pPr>
            <a:r>
              <a:rPr lang="en-US" altLang="zh-CN" sz="2800" dirty="0"/>
              <a:t>Sometimes called a letter of credit transaction, is a written promise </a:t>
            </a:r>
            <a:r>
              <a:rPr lang="en-US" altLang="zh-CN" sz="2800" dirty="0">
                <a:solidFill>
                  <a:srgbClr val="C00000"/>
                </a:solidFill>
              </a:rPr>
              <a:t>by a bank </a:t>
            </a:r>
            <a:r>
              <a:rPr lang="en-US" altLang="zh-CN" sz="2800" dirty="0"/>
              <a:t>under a letter of credit, made at the request of the foreign buyer to honor an exporter’s documents presented in compliance with the terms and conditions of the letter of credit.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6EED204-8686-4F65-91D7-337835DEB5A7}"/>
              </a:ext>
            </a:extLst>
          </p:cNvPr>
          <p:cNvSpPr>
            <a:spLocks noGrp="1" noChangeArrowheads="1"/>
          </p:cNvSpPr>
          <p:nvPr>
            <p:ph type="title"/>
          </p:nvPr>
        </p:nvSpPr>
        <p:spPr/>
        <p:txBody>
          <a:bodyPr/>
          <a:lstStyle/>
          <a:p>
            <a:pPr eaLnBrk="1" hangingPunct="1"/>
            <a:r>
              <a:rPr lang="en-US" altLang="zh-CN" sz="4000"/>
              <a:t>Methods of Payment Risk Scale</a:t>
            </a:r>
          </a:p>
        </p:txBody>
      </p:sp>
      <p:sp>
        <p:nvSpPr>
          <p:cNvPr id="14339" name="Rectangle 3">
            <a:extLst>
              <a:ext uri="{FF2B5EF4-FFF2-40B4-BE49-F238E27FC236}">
                <a16:creationId xmlns:a16="http://schemas.microsoft.com/office/drawing/2014/main" id="{C179BEF7-C1F0-4910-8085-623A460124A9}"/>
              </a:ext>
            </a:extLst>
          </p:cNvPr>
          <p:cNvSpPr>
            <a:spLocks noGrp="1" noChangeArrowheads="1"/>
          </p:cNvSpPr>
          <p:nvPr>
            <p:ph type="body" idx="1"/>
          </p:nvPr>
        </p:nvSpPr>
        <p:spPr>
          <a:xfrm>
            <a:off x="1182688" y="1989138"/>
            <a:ext cx="7961312" cy="4143375"/>
          </a:xfrm>
        </p:spPr>
        <p:txBody>
          <a:bodyPr/>
          <a:lstStyle/>
          <a:p>
            <a:pPr eaLnBrk="1" hangingPunct="1">
              <a:buFont typeface="Wingdings" panose="05000000000000000000" pitchFamily="2" charset="2"/>
              <a:buNone/>
            </a:pPr>
            <a:r>
              <a:rPr lang="en-US" altLang="zh-CN" dirty="0"/>
              <a:t>                   </a:t>
            </a:r>
            <a:r>
              <a:rPr lang="en-US" altLang="zh-CN" sz="2000" dirty="0"/>
              <a:t>      </a:t>
            </a:r>
            <a:r>
              <a:rPr lang="en-US" altLang="zh-CN" sz="2800" dirty="0">
                <a:solidFill>
                  <a:srgbClr val="00B0F0"/>
                </a:solidFill>
              </a:rPr>
              <a:t>exporter </a:t>
            </a:r>
            <a:endParaRPr lang="en-US" altLang="zh-CN" sz="2000" dirty="0">
              <a:solidFill>
                <a:srgbClr val="00B0F0"/>
              </a:solidFill>
            </a:endParaRPr>
          </a:p>
          <a:p>
            <a:pPr eaLnBrk="1" hangingPunct="1">
              <a:buFont typeface="Wingdings" panose="05000000000000000000" pitchFamily="2" charset="2"/>
              <a:buNone/>
            </a:pPr>
            <a:r>
              <a:rPr lang="en-US" altLang="zh-CN" dirty="0"/>
              <a:t>Lowest Risk ------------------Highest Risk</a:t>
            </a:r>
          </a:p>
          <a:p>
            <a:pPr eaLnBrk="1" hangingPunct="1">
              <a:buFont typeface="Wingdings" panose="05000000000000000000" pitchFamily="2" charset="2"/>
              <a:buNone/>
            </a:pPr>
            <a:r>
              <a:rPr lang="en-US" altLang="zh-CN" sz="2000" dirty="0"/>
              <a:t>Cash in advance</a:t>
            </a:r>
          </a:p>
          <a:p>
            <a:pPr eaLnBrk="1" hangingPunct="1">
              <a:buFont typeface="Wingdings" panose="05000000000000000000" pitchFamily="2" charset="2"/>
              <a:buNone/>
            </a:pPr>
            <a:r>
              <a:rPr lang="en-US" altLang="zh-CN" sz="2000" dirty="0"/>
              <a:t>Letter of credit (sight/time)</a:t>
            </a:r>
          </a:p>
          <a:p>
            <a:pPr eaLnBrk="1" hangingPunct="1">
              <a:buFont typeface="Wingdings" panose="05000000000000000000" pitchFamily="2" charset="2"/>
              <a:buNone/>
            </a:pPr>
            <a:r>
              <a:rPr lang="en-US" altLang="zh-CN" sz="2000" dirty="0"/>
              <a:t>Documentary collection---documents against payment</a:t>
            </a:r>
          </a:p>
          <a:p>
            <a:pPr eaLnBrk="1" hangingPunct="1">
              <a:buFont typeface="Wingdings" panose="05000000000000000000" pitchFamily="2" charset="2"/>
              <a:buNone/>
            </a:pPr>
            <a:r>
              <a:rPr lang="en-US" altLang="zh-CN" sz="2000" dirty="0"/>
              <a:t>                                 ---documents against acceptance (time draft)</a:t>
            </a:r>
          </a:p>
          <a:p>
            <a:pPr eaLnBrk="1" hangingPunct="1">
              <a:buFont typeface="Wingdings" panose="05000000000000000000" pitchFamily="2" charset="2"/>
              <a:buNone/>
            </a:pPr>
            <a:r>
              <a:rPr lang="en-US" altLang="zh-CN" sz="2000" dirty="0"/>
              <a:t>Open account</a:t>
            </a:r>
          </a:p>
          <a:p>
            <a:pPr eaLnBrk="1" hangingPunct="1">
              <a:buFont typeface="Wingdings" panose="05000000000000000000" pitchFamily="2" charset="2"/>
              <a:buNone/>
            </a:pPr>
            <a:r>
              <a:rPr lang="en-US" altLang="zh-CN" dirty="0"/>
              <a:t>Highest Risk ------------------ Lowest Risk</a:t>
            </a:r>
          </a:p>
          <a:p>
            <a:pPr eaLnBrk="1" hangingPunct="1">
              <a:buFont typeface="Wingdings" panose="05000000000000000000" pitchFamily="2" charset="2"/>
              <a:buNone/>
            </a:pPr>
            <a:r>
              <a:rPr lang="en-US" altLang="zh-CN" sz="2000" dirty="0"/>
              <a:t>                                      </a:t>
            </a:r>
            <a:r>
              <a:rPr lang="en-US" altLang="zh-CN" sz="2800" dirty="0">
                <a:solidFill>
                  <a:srgbClr val="00B0F0"/>
                </a:solidFill>
              </a:rPr>
              <a:t>importer</a:t>
            </a:r>
            <a:endParaRPr lang="en-US" altLang="zh-CN" sz="2000" dirty="0">
              <a:solidFill>
                <a:srgbClr val="00B0F0"/>
              </a:solidFill>
            </a:endParaRPr>
          </a:p>
          <a:p>
            <a:pPr eaLnBrk="1" hangingPunct="1">
              <a:buFont typeface="Wingdings" panose="05000000000000000000" pitchFamily="2" charset="2"/>
              <a:buNone/>
            </a:pPr>
            <a:endParaRPr lang="en-US" altLang="zh-C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A0441FC-56B3-4FC7-8F70-2E828492C293}"/>
              </a:ext>
            </a:extLst>
          </p:cNvPr>
          <p:cNvSpPr>
            <a:spLocks noGrp="1"/>
          </p:cNvSpPr>
          <p:nvPr>
            <p:ph type="title"/>
          </p:nvPr>
        </p:nvSpPr>
        <p:spPr bwMode="auto">
          <a:xfrm>
            <a:off x="1331640" y="404664"/>
            <a:ext cx="7499350" cy="1143000"/>
          </a:xfrm>
        </p:spPr>
        <p:txBody>
          <a:bodyPr vert="horz" wrap="square" lIns="91440" tIns="45720" rIns="91440" bIns="45720" numCol="1" anchorCtr="0" compatLnSpc="1">
            <a:prstTxWarp prst="textNoShape">
              <a:avLst/>
            </a:prstTxWarp>
            <a:normAutofit fontScale="90000"/>
          </a:bodyPr>
          <a:lstStyle/>
          <a:p>
            <a:pPr>
              <a:defRPr/>
            </a:pPr>
            <a:r>
              <a:rPr lang="en-US" altLang="zh-CN" sz="3900" dirty="0">
                <a:solidFill>
                  <a:srgbClr val="00B0F0"/>
                </a:solidFill>
                <a:effectLst/>
                <a:ea typeface="宋体" pitchFamily="2" charset="-122"/>
              </a:rPr>
              <a:t>Factors that influence the choice of methods of payment</a:t>
            </a:r>
          </a:p>
        </p:txBody>
      </p:sp>
      <p:sp>
        <p:nvSpPr>
          <p:cNvPr id="11267" name="Rectangle 3">
            <a:extLst>
              <a:ext uri="{FF2B5EF4-FFF2-40B4-BE49-F238E27FC236}">
                <a16:creationId xmlns:a16="http://schemas.microsoft.com/office/drawing/2014/main" id="{49469CFE-6670-4A80-9306-516567465BC1}"/>
              </a:ext>
            </a:extLst>
          </p:cNvPr>
          <p:cNvSpPr>
            <a:spLocks noGrp="1"/>
          </p:cNvSpPr>
          <p:nvPr>
            <p:ph type="body" idx="1"/>
          </p:nvPr>
        </p:nvSpPr>
        <p:spPr>
          <a:xfrm>
            <a:off x="1424159" y="1628800"/>
            <a:ext cx="7499350" cy="5135562"/>
          </a:xfrm>
        </p:spPr>
        <p:txBody>
          <a:bodyPr/>
          <a:lstStyle/>
          <a:p>
            <a:r>
              <a:rPr lang="en-US" altLang="zh-CN" dirty="0">
                <a:ea typeface="宋体" panose="02010600030101010101" pitchFamily="2" charset="-122"/>
              </a:rPr>
              <a:t>Speed of payment</a:t>
            </a:r>
          </a:p>
          <a:p>
            <a:r>
              <a:rPr lang="en-US" altLang="zh-CN" dirty="0">
                <a:ea typeface="宋体" panose="02010600030101010101" pitchFamily="2" charset="-122"/>
              </a:rPr>
              <a:t>Security and assurance of payment</a:t>
            </a:r>
          </a:p>
          <a:p>
            <a:r>
              <a:rPr lang="en-US" altLang="zh-CN" dirty="0">
                <a:ea typeface="宋体" panose="02010600030101010101" pitchFamily="2" charset="-122"/>
              </a:rPr>
              <a:t>Ease of claiming the goods</a:t>
            </a:r>
          </a:p>
          <a:p>
            <a:r>
              <a:rPr lang="en-US" altLang="zh-CN" dirty="0">
                <a:ea typeface="宋体" panose="02010600030101010101" pitchFamily="2" charset="-122"/>
              </a:rPr>
              <a:t>How the parties trust each other</a:t>
            </a:r>
          </a:p>
          <a:p>
            <a:r>
              <a:rPr lang="en-US" altLang="zh-CN" dirty="0">
                <a:ea typeface="宋体" panose="02010600030101010101" pitchFamily="2" charset="-122"/>
              </a:rPr>
              <a:t>The size of order</a:t>
            </a:r>
          </a:p>
          <a:p>
            <a:r>
              <a:rPr lang="en-US" altLang="zh-CN" dirty="0">
                <a:ea typeface="宋体" panose="02010600030101010101" pitchFamily="2" charset="-122"/>
              </a:rPr>
              <a:t>Business relationship</a:t>
            </a:r>
          </a:p>
          <a:p>
            <a:r>
              <a:rPr lang="en-US" altLang="zh-CN" dirty="0">
                <a:ea typeface="宋体" panose="02010600030101010101" pitchFamily="2" charset="-122"/>
              </a:rPr>
              <a:t>Creditworthiness with their banks</a:t>
            </a:r>
          </a:p>
          <a:p>
            <a:endParaRPr lang="zh-CN" altLang="en-US" dirty="0">
              <a:ea typeface="宋体" panose="02010600030101010101" pitchFamily="2" charset="-122"/>
            </a:endParaRPr>
          </a:p>
          <a:p>
            <a:endParaRPr lang="zh-CN" altLang="en-US" dirty="0">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EF892E7-C12F-4E6F-A92A-BB8F7A2F3708}"/>
              </a:ext>
            </a:extLst>
          </p:cNvPr>
          <p:cNvSpPr>
            <a:spLocks noGrp="1" noChangeArrowheads="1"/>
          </p:cNvSpPr>
          <p:nvPr>
            <p:ph type="title"/>
          </p:nvPr>
        </p:nvSpPr>
        <p:spPr>
          <a:xfrm>
            <a:off x="971600" y="327046"/>
            <a:ext cx="7499350" cy="1143000"/>
          </a:xfrm>
        </p:spPr>
        <p:txBody>
          <a:bodyPr/>
          <a:lstStyle/>
          <a:p>
            <a:pPr eaLnBrk="1" hangingPunct="1"/>
            <a:r>
              <a:rPr lang="en-US" altLang="zh-CN" dirty="0">
                <a:latin typeface="宋体" panose="02010600030101010101" pitchFamily="2" charset="-122"/>
              </a:rPr>
              <a:t>2.</a:t>
            </a:r>
            <a:r>
              <a:rPr lang="en-US" altLang="zh-CN" dirty="0"/>
              <a:t>Documentation</a:t>
            </a:r>
          </a:p>
        </p:txBody>
      </p:sp>
      <p:sp>
        <p:nvSpPr>
          <p:cNvPr id="16387" name="Rectangle 3">
            <a:extLst>
              <a:ext uri="{FF2B5EF4-FFF2-40B4-BE49-F238E27FC236}">
                <a16:creationId xmlns:a16="http://schemas.microsoft.com/office/drawing/2014/main" id="{5F373CA5-CA10-4AD2-A441-3E3DEB64A068}"/>
              </a:ext>
            </a:extLst>
          </p:cNvPr>
          <p:cNvSpPr>
            <a:spLocks noGrp="1" noChangeArrowheads="1"/>
          </p:cNvSpPr>
          <p:nvPr>
            <p:ph type="body" idx="1"/>
          </p:nvPr>
        </p:nvSpPr>
        <p:spPr>
          <a:xfrm>
            <a:off x="1043608" y="1470046"/>
            <a:ext cx="7931696" cy="5343330"/>
          </a:xfrm>
        </p:spPr>
        <p:txBody>
          <a:bodyPr/>
          <a:lstStyle/>
          <a:p>
            <a:pPr marL="609600" indent="-609600" eaLnBrk="1" hangingPunct="1">
              <a:lnSpc>
                <a:spcPct val="90000"/>
              </a:lnSpc>
              <a:buFont typeface="+mj-ea"/>
              <a:buAutoNum type="circleNumDbPlain"/>
            </a:pPr>
            <a:r>
              <a:rPr lang="en-US" altLang="zh-CN" b="1" dirty="0">
                <a:solidFill>
                  <a:srgbClr val="00B0F0"/>
                </a:solidFill>
              </a:rPr>
              <a:t>Bills of lading</a:t>
            </a:r>
            <a:r>
              <a:rPr lang="en-US" altLang="zh-CN" dirty="0">
                <a:solidFill>
                  <a:srgbClr val="00B0F0"/>
                </a:solidFill>
              </a:rPr>
              <a:t> </a:t>
            </a:r>
            <a:r>
              <a:rPr lang="en-US" altLang="zh-CN" dirty="0"/>
              <a:t>are contracts between the owner of the goods and a common carrier. A negotiable of shipper</a:t>
            </a:r>
            <a:r>
              <a:rPr lang="en-US" altLang="zh-CN" dirty="0">
                <a:latin typeface="Arial" panose="020B0604020202020204" pitchFamily="34" charset="0"/>
              </a:rPr>
              <a:t>’</a:t>
            </a:r>
            <a:r>
              <a:rPr lang="en-US" altLang="zh-CN" dirty="0"/>
              <a:t>s order bill of lading can be bought, sold, or traded while goods are in transit and is used for letter-of-credit transaction.</a:t>
            </a:r>
          </a:p>
          <a:p>
            <a:pPr marL="0" indent="0" eaLnBrk="1" hangingPunct="1">
              <a:lnSpc>
                <a:spcPct val="90000"/>
              </a:lnSpc>
              <a:buNone/>
            </a:pPr>
            <a:r>
              <a:rPr lang="en-US" altLang="zh-CN" sz="24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BBCBD-6596-44FB-90C2-86A8B391ECDE}"/>
              </a:ext>
            </a:extLst>
          </p:cNvPr>
          <p:cNvSpPr>
            <a:spLocks noGrp="1"/>
          </p:cNvSpPr>
          <p:nvPr>
            <p:ph type="title"/>
          </p:nvPr>
        </p:nvSpPr>
        <p:spPr/>
        <p:txBody>
          <a:bodyPr/>
          <a:lstStyle/>
          <a:p>
            <a:endParaRPr lang="zh-CN" altLang="en-US"/>
          </a:p>
        </p:txBody>
      </p:sp>
      <p:graphicFrame>
        <p:nvGraphicFramePr>
          <p:cNvPr id="4" name="Content Placeholder 3">
            <a:extLst>
              <a:ext uri="{FF2B5EF4-FFF2-40B4-BE49-F238E27FC236}">
                <a16:creationId xmlns:a16="http://schemas.microsoft.com/office/drawing/2014/main" id="{2CF71C58-EF82-4BFF-AD72-6CCD248C61C7}"/>
              </a:ext>
            </a:extLst>
          </p:cNvPr>
          <p:cNvGraphicFramePr>
            <a:graphicFrameLocks noGrp="1"/>
          </p:cNvGraphicFramePr>
          <p:nvPr>
            <p:ph idx="1"/>
            <p:extLst>
              <p:ext uri="{D42A27DB-BD31-4B8C-83A1-F6EECF244321}">
                <p14:modId xmlns:p14="http://schemas.microsoft.com/office/powerpoint/2010/main" val="4233482183"/>
              </p:ext>
            </p:extLst>
          </p:nvPr>
        </p:nvGraphicFramePr>
        <p:xfrm>
          <a:off x="1043608" y="332656"/>
          <a:ext cx="5112568"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Straight Arrow Connector 6">
            <a:extLst>
              <a:ext uri="{FF2B5EF4-FFF2-40B4-BE49-F238E27FC236}">
                <a16:creationId xmlns:a16="http://schemas.microsoft.com/office/drawing/2014/main" id="{B564F387-2409-4D1F-8E38-3486163AA32C}"/>
              </a:ext>
            </a:extLst>
          </p:cNvPr>
          <p:cNvCxnSpPr/>
          <p:nvPr/>
        </p:nvCxnSpPr>
        <p:spPr>
          <a:xfrm flipH="1">
            <a:off x="3923928" y="3592961"/>
            <a:ext cx="648072" cy="720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D9386FA1-34B4-4F02-AD25-6376752846D9}"/>
              </a:ext>
            </a:extLst>
          </p:cNvPr>
          <p:cNvCxnSpPr>
            <a:cxnSpLocks/>
          </p:cNvCxnSpPr>
          <p:nvPr/>
        </p:nvCxnSpPr>
        <p:spPr>
          <a:xfrm>
            <a:off x="5069053" y="3603801"/>
            <a:ext cx="720080" cy="720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7DA54DC-DFAA-4AFD-AC5C-8E2E6BC5C445}"/>
              </a:ext>
            </a:extLst>
          </p:cNvPr>
          <p:cNvSpPr txBox="1"/>
          <p:nvPr/>
        </p:nvSpPr>
        <p:spPr>
          <a:xfrm>
            <a:off x="2699792" y="4453091"/>
            <a:ext cx="2088232" cy="369332"/>
          </a:xfrm>
          <a:prstGeom prst="rect">
            <a:avLst/>
          </a:prstGeom>
          <a:solidFill>
            <a:srgbClr val="92D050"/>
          </a:solidFill>
          <a:ln>
            <a:solidFill>
              <a:schemeClr val="accent4">
                <a:lumMod val="40000"/>
                <a:lumOff val="60000"/>
              </a:schemeClr>
            </a:solidFill>
          </a:ln>
        </p:spPr>
        <p:txBody>
          <a:bodyPr wrap="square" rtlCol="0">
            <a:spAutoFit/>
          </a:bodyPr>
          <a:lstStyle/>
          <a:p>
            <a:r>
              <a:rPr lang="en-US" altLang="zh-CN" dirty="0"/>
              <a:t>Nonnegotiable B/L</a:t>
            </a:r>
            <a:endParaRPr lang="zh-CN" altLang="en-US" dirty="0"/>
          </a:p>
        </p:txBody>
      </p:sp>
      <p:sp>
        <p:nvSpPr>
          <p:cNvPr id="12" name="TextBox 11">
            <a:extLst>
              <a:ext uri="{FF2B5EF4-FFF2-40B4-BE49-F238E27FC236}">
                <a16:creationId xmlns:a16="http://schemas.microsoft.com/office/drawing/2014/main" id="{719279B3-EB4F-4C74-9E34-73393CAB07BA}"/>
              </a:ext>
            </a:extLst>
          </p:cNvPr>
          <p:cNvSpPr txBox="1"/>
          <p:nvPr/>
        </p:nvSpPr>
        <p:spPr>
          <a:xfrm>
            <a:off x="5184775" y="4453091"/>
            <a:ext cx="2088232" cy="369332"/>
          </a:xfrm>
          <a:prstGeom prst="rect">
            <a:avLst/>
          </a:prstGeom>
          <a:solidFill>
            <a:srgbClr val="92D050"/>
          </a:solidFill>
        </p:spPr>
        <p:txBody>
          <a:bodyPr wrap="square" rtlCol="0">
            <a:spAutoFit/>
          </a:bodyPr>
          <a:lstStyle/>
          <a:p>
            <a:r>
              <a:rPr lang="en-US" altLang="zh-CN" dirty="0"/>
              <a:t>Negotiable B/L</a:t>
            </a:r>
            <a:endParaRPr lang="zh-CN" altLang="en-US" dirty="0"/>
          </a:p>
        </p:txBody>
      </p:sp>
      <p:sp>
        <p:nvSpPr>
          <p:cNvPr id="13" name="Arrow: Down 12">
            <a:extLst>
              <a:ext uri="{FF2B5EF4-FFF2-40B4-BE49-F238E27FC236}">
                <a16:creationId xmlns:a16="http://schemas.microsoft.com/office/drawing/2014/main" id="{C8E08819-6CF4-4258-AA21-90FA5C19EAD6}"/>
              </a:ext>
            </a:extLst>
          </p:cNvPr>
          <p:cNvSpPr/>
          <p:nvPr/>
        </p:nvSpPr>
        <p:spPr>
          <a:xfrm>
            <a:off x="5868144" y="4822423"/>
            <a:ext cx="43204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a:extLst>
              <a:ext uri="{FF2B5EF4-FFF2-40B4-BE49-F238E27FC236}">
                <a16:creationId xmlns:a16="http://schemas.microsoft.com/office/drawing/2014/main" id="{FF3A4D19-7CDE-4211-ABE8-3C2370453A0C}"/>
              </a:ext>
            </a:extLst>
          </p:cNvPr>
          <p:cNvSpPr txBox="1"/>
          <p:nvPr/>
        </p:nvSpPr>
        <p:spPr>
          <a:xfrm>
            <a:off x="2483768" y="5380672"/>
            <a:ext cx="6120680" cy="1200329"/>
          </a:xfrm>
          <a:prstGeom prst="rect">
            <a:avLst/>
          </a:prstGeom>
          <a:noFill/>
        </p:spPr>
        <p:txBody>
          <a:bodyPr wrap="square" rtlCol="0">
            <a:spAutoFit/>
          </a:bodyPr>
          <a:lstStyle/>
          <a:p>
            <a:r>
              <a:rPr lang="en-US" altLang="zh-CN" b="1" i="1" dirty="0">
                <a:effectLst>
                  <a:outerShdw blurRad="38100" dist="38100" dir="2700000" algn="tl">
                    <a:srgbClr val="000000">
                      <a:alpha val="43137"/>
                    </a:srgbClr>
                  </a:outerShdw>
                </a:effectLst>
              </a:rPr>
              <a:t>Indorsement: </a:t>
            </a:r>
            <a:r>
              <a:rPr lang="en-US" altLang="zh-CN" dirty="0"/>
              <a:t>The act of a holder of a B/L in writing his name upon the back of the same, with or without further or qualifying words, whereby the property in the same is assigned and transferred to another. </a:t>
            </a:r>
            <a:endParaRPr lang="zh-CN" altLang="en-US" dirty="0"/>
          </a:p>
        </p:txBody>
      </p:sp>
    </p:spTree>
    <p:extLst>
      <p:ext uri="{BB962C8B-B14F-4D97-AF65-F5344CB8AC3E}">
        <p14:creationId xmlns:p14="http://schemas.microsoft.com/office/powerpoint/2010/main" val="4567542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3881865</TotalTime>
  <Words>1674</Words>
  <Application>Microsoft Office PowerPoint</Application>
  <PresentationFormat>On-screen Show (4:3)</PresentationFormat>
  <Paragraphs>138</Paragraphs>
  <Slides>27</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宋体</vt:lpstr>
      <vt:lpstr>Arial</vt:lpstr>
      <vt:lpstr>Calibri</vt:lpstr>
      <vt:lpstr>Gill Sans MT</vt:lpstr>
      <vt:lpstr>Tahoma</vt:lpstr>
      <vt:lpstr>Verdana</vt:lpstr>
      <vt:lpstr>Wingdings</vt:lpstr>
      <vt:lpstr>Wingdings 2</vt:lpstr>
      <vt:lpstr>夏至</vt:lpstr>
      <vt:lpstr>Chapter 7 </vt:lpstr>
      <vt:lpstr>Chapter Objectives</vt:lpstr>
      <vt:lpstr>1. Methods of Payment </vt:lpstr>
      <vt:lpstr>PowerPoint Presentation</vt:lpstr>
      <vt:lpstr>PowerPoint Presentation</vt:lpstr>
      <vt:lpstr>Methods of Payment Risk Scale</vt:lpstr>
      <vt:lpstr>Factors that influence the choice of methods of payment</vt:lpstr>
      <vt:lpstr>2.Documentation</vt:lpstr>
      <vt:lpstr>PowerPoint Presentation</vt:lpstr>
      <vt:lpstr>PowerPoint Presentation</vt:lpstr>
      <vt:lpstr>PowerPoint Presentation</vt:lpstr>
      <vt:lpstr>PowerPoint Presentation</vt:lpstr>
      <vt:lpstr>PowerPoint Presentation</vt:lpstr>
      <vt:lpstr>3. Documentary Collection</vt:lpstr>
      <vt:lpstr>PowerPoint Presentation</vt:lpstr>
      <vt:lpstr>Why a L/C is needed?</vt:lpstr>
      <vt:lpstr>PowerPoint Presentation</vt:lpstr>
      <vt:lpstr>4. Documentary Letter of Credit</vt:lpstr>
      <vt:lpstr>Contract relationships in L/C</vt:lpstr>
      <vt:lpstr>Operation of a Documentary Letter of Credit</vt:lpstr>
      <vt:lpstr>5. Basic principles of L/C (under UCP 500)</vt:lpstr>
      <vt:lpstr>(1) Independence Principle</vt:lpstr>
      <vt:lpstr>(2) Strict Compliance</vt:lpstr>
      <vt:lpstr>Fraud and Fraud defense</vt:lpstr>
      <vt:lpstr>PowerPoint Presentation</vt:lpstr>
      <vt:lpstr>How to solve the problem?</vt:lpstr>
      <vt:lpstr>Other Types of L/C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Jenny</cp:lastModifiedBy>
  <cp:revision>64</cp:revision>
  <dcterms:created xsi:type="dcterms:W3CDTF">1601-01-01T00:00:00Z</dcterms:created>
  <dcterms:modified xsi:type="dcterms:W3CDTF">2019-08-20T05:45:52Z</dcterms:modified>
</cp:coreProperties>
</file>