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colors5.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drawing5.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layout5.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diagrams/quickStyle5.xml" ContentType="application/vnd.openxmlformats-officedocument.drawingml.diagramStyle+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sldIdLst>
    <p:sldId id="256" r:id="rId3"/>
    <p:sldId id="281" r:id="rId4"/>
    <p:sldId id="269" r:id="rId5"/>
    <p:sldId id="282" r:id="rId6"/>
    <p:sldId id="283" r:id="rId7"/>
    <p:sldId id="285" r:id="rId8"/>
    <p:sldId id="286" r:id="rId9"/>
    <p:sldId id="264" r:id="rId10"/>
    <p:sldId id="274" r:id="rId11"/>
    <p:sldId id="287" r:id="rId12"/>
    <p:sldId id="288" r:id="rId13"/>
    <p:sldId id="289" r:id="rId14"/>
    <p:sldId id="290" r:id="rId15"/>
    <p:sldId id="291" r:id="rId16"/>
    <p:sldId id="292" r:id="rId17"/>
    <p:sldId id="293" r:id="rId18"/>
    <p:sldId id="294" r:id="rId19"/>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218"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notesMaster" Target="notesMasters/notesMaster1.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376E67FA-FF09-4594-946C-7E7622E300BF}" type="doc">
      <dgm:prSet loTypeId="urn:microsoft.com/office/officeart/2005/8/layout/chart3" loCatId="cycle" qsTypeId="urn:microsoft.com/office/officeart/2005/8/quickstyle/simple1" qsCatId="simple" csTypeId="urn:microsoft.com/office/officeart/2005/8/colors/accent1_2" csCatId="accent1" phldr="1"/>
      <dgm:spPr/>
    </dgm:pt>
    <dgm:pt modelId="{6C27ED2F-21BA-4541-B06B-105F3BAC85A2}">
      <dgm:prSet phldrT="[Text]" custT="1"/>
      <dgm:spPr/>
      <dgm:t>
        <a:bodyPr/>
        <a:lstStyle/>
        <a:p>
          <a:pPr marL="0" marR="0" lvl="0" indent="0" defTabSz="914400" eaLnBrk="1" fontAlgn="auto" latinLnBrk="0" hangingPunct="1">
            <a:lnSpc>
              <a:spcPct val="100000"/>
            </a:lnSpc>
            <a:spcBef>
              <a:spcPts val="0"/>
            </a:spcBef>
            <a:spcAft>
              <a:spcPts val="0"/>
            </a:spcAft>
            <a:buClrTx/>
            <a:buSzTx/>
            <a:buFontTx/>
            <a:buNone/>
          </a:pPr>
          <a:r>
            <a:rPr lang="en-US" altLang="en-US" sz="2400" dirty="0"/>
            <a:t>Receipt for goods</a:t>
          </a:r>
          <a:endParaRPr lang="zh-CN" altLang="en-US" sz="2400" dirty="0"/>
        </a:p>
        <a:p>
          <a:pPr marL="0" lvl="0" defTabSz="1377950">
            <a:lnSpc>
              <a:spcPct val="90000"/>
            </a:lnSpc>
            <a:spcBef>
              <a:spcPct val="0"/>
            </a:spcBef>
            <a:spcAft>
              <a:spcPct val="35000"/>
            </a:spcAft>
            <a:buNone/>
          </a:pPr>
          <a:endParaRPr lang="zh-CN" altLang="en-US" sz="3600" dirty="0"/>
        </a:p>
      </dgm:t>
    </dgm:pt>
    <dgm:pt modelId="{403FA0E5-7BAD-4120-BACB-0D84CCC7D552}" cxnId="{7E6A1B9A-E9D6-4F5F-BB8A-14BB47D1361F}" type="parTrans">
      <dgm:prSet/>
      <dgm:spPr/>
      <dgm:t>
        <a:bodyPr/>
        <a:lstStyle/>
        <a:p>
          <a:endParaRPr lang="zh-CN" altLang="en-US"/>
        </a:p>
      </dgm:t>
    </dgm:pt>
    <dgm:pt modelId="{E2C8BDB5-DDAE-464F-84FF-B9402FC27AA5}" cxnId="{7E6A1B9A-E9D6-4F5F-BB8A-14BB47D1361F}" type="sibTrans">
      <dgm:prSet/>
      <dgm:spPr/>
      <dgm:t>
        <a:bodyPr/>
        <a:lstStyle/>
        <a:p>
          <a:endParaRPr lang="zh-CN" altLang="en-US"/>
        </a:p>
      </dgm:t>
    </dgm:pt>
    <dgm:pt modelId="{E190A6F4-B276-4CDC-AF31-E18EBBA71810}">
      <dgm:prSet custT="1"/>
      <dgm:spPr/>
      <dgm:t>
        <a:bodyPr/>
        <a:lstStyle/>
        <a:p>
          <a:pPr marL="0" marR="0" lvl="0" indent="0" defTabSz="914400" eaLnBrk="1" fontAlgn="auto" latinLnBrk="0" hangingPunct="1">
            <a:lnSpc>
              <a:spcPct val="100000"/>
            </a:lnSpc>
            <a:spcBef>
              <a:spcPts val="0"/>
            </a:spcBef>
            <a:spcAft>
              <a:spcPts val="0"/>
            </a:spcAft>
            <a:buClrTx/>
            <a:buSzTx/>
            <a:buFontTx/>
            <a:buNone/>
          </a:pPr>
          <a:r>
            <a:rPr lang="en-US" altLang="zh-CN" sz="2000" dirty="0"/>
            <a:t>Contract of carriage</a:t>
          </a:r>
        </a:p>
      </dgm:t>
    </dgm:pt>
    <dgm:pt modelId="{383E00A7-5801-46B7-A62F-D44F55F4828D}" cxnId="{35530BD9-263B-48D9-975E-196D29EA8617}" type="parTrans">
      <dgm:prSet/>
      <dgm:spPr/>
      <dgm:t>
        <a:bodyPr/>
        <a:lstStyle/>
        <a:p>
          <a:endParaRPr lang="zh-CN" altLang="en-US"/>
        </a:p>
      </dgm:t>
    </dgm:pt>
    <dgm:pt modelId="{9E9AA72B-2B07-4521-919D-79A645B223E2}" cxnId="{35530BD9-263B-48D9-975E-196D29EA8617}" type="sibTrans">
      <dgm:prSet/>
      <dgm:spPr/>
      <dgm:t>
        <a:bodyPr/>
        <a:lstStyle/>
        <a:p>
          <a:endParaRPr lang="zh-CN" altLang="en-US"/>
        </a:p>
      </dgm:t>
    </dgm:pt>
    <dgm:pt modelId="{314A3A57-2C75-4658-B808-4078DC8315CC}">
      <dgm:prSet custT="1"/>
      <dgm:spPr/>
      <dgm:t>
        <a:bodyPr/>
        <a:lstStyle/>
        <a:p>
          <a:pPr marL="0" marR="0" lvl="0" indent="0" defTabSz="914400" eaLnBrk="1" fontAlgn="auto" latinLnBrk="0" hangingPunct="1">
            <a:lnSpc>
              <a:spcPct val="100000"/>
            </a:lnSpc>
            <a:spcBef>
              <a:spcPts val="0"/>
            </a:spcBef>
            <a:spcAft>
              <a:spcPts val="0"/>
            </a:spcAft>
            <a:buClrTx/>
            <a:buSzTx/>
            <a:buFontTx/>
            <a:buNone/>
          </a:pPr>
          <a:r>
            <a:rPr lang="en-US" altLang="zh-CN" sz="2800" dirty="0">
              <a:solidFill>
                <a:srgbClr val="FFFF00"/>
              </a:solidFill>
            </a:rPr>
            <a:t>Document of title</a:t>
          </a:r>
          <a:endParaRPr lang="zh-CN" altLang="en-US" sz="2800" dirty="0">
            <a:solidFill>
              <a:srgbClr val="FFFF00"/>
            </a:solidFill>
          </a:endParaRPr>
        </a:p>
        <a:p>
          <a:endParaRPr lang="en-US" altLang="zh-CN" dirty="0"/>
        </a:p>
      </dgm:t>
    </dgm:pt>
    <dgm:pt modelId="{9DD0D0DC-F460-41FD-838D-FB9C0C032DDA}" cxnId="{E0CAD911-3745-4A5F-88F5-3CA330F117B8}" type="parTrans">
      <dgm:prSet/>
      <dgm:spPr/>
      <dgm:t>
        <a:bodyPr/>
        <a:lstStyle/>
        <a:p>
          <a:endParaRPr lang="zh-CN" altLang="en-US"/>
        </a:p>
      </dgm:t>
    </dgm:pt>
    <dgm:pt modelId="{BD559C86-9ABF-4825-8440-39F53586B1F7}" cxnId="{E0CAD911-3745-4A5F-88F5-3CA330F117B8}" type="sibTrans">
      <dgm:prSet/>
      <dgm:spPr/>
      <dgm:t>
        <a:bodyPr/>
        <a:lstStyle/>
        <a:p>
          <a:endParaRPr lang="zh-CN" altLang="en-US"/>
        </a:p>
      </dgm:t>
    </dgm:pt>
    <dgm:pt modelId="{0D36458D-1B04-49BF-B0A9-FF146EA74F02}" type="pres">
      <dgm:prSet presAssocID="{376E67FA-FF09-4594-946C-7E7622E300BF}" presName="compositeShape" presStyleCnt="0">
        <dgm:presLayoutVars>
          <dgm:chMax val="7"/>
          <dgm:dir/>
          <dgm:resizeHandles val="exact"/>
        </dgm:presLayoutVars>
      </dgm:prSet>
      <dgm:spPr/>
    </dgm:pt>
    <dgm:pt modelId="{097A24CD-E7C6-4C26-8F8D-42305C2DF871}" type="pres">
      <dgm:prSet presAssocID="{376E67FA-FF09-4594-946C-7E7622E300BF}" presName="wedge1" presStyleLbl="node1" presStyleIdx="0" presStyleCnt="3" custLinFactNeighborX="-5273" custLinFactNeighborY="1810"/>
      <dgm:spPr/>
    </dgm:pt>
    <dgm:pt modelId="{10FB577C-AA69-44D1-AB5A-84DF795115E8}" type="pres">
      <dgm:prSet presAssocID="{376E67FA-FF09-4594-946C-7E7622E300BF}" presName="wedge1Tx" presStyleLbl="node1" presStyleIdx="0" presStyleCnt="3">
        <dgm:presLayoutVars>
          <dgm:chMax val="0"/>
          <dgm:chPref val="0"/>
          <dgm:bulletEnabled val="1"/>
        </dgm:presLayoutVars>
      </dgm:prSet>
      <dgm:spPr/>
    </dgm:pt>
    <dgm:pt modelId="{8520B886-8022-4510-915B-FF44615203F0}" type="pres">
      <dgm:prSet presAssocID="{376E67FA-FF09-4594-946C-7E7622E300BF}" presName="wedge2" presStyleLbl="node1" presStyleIdx="1" presStyleCnt="3" custLinFactNeighborX="-118" custLinFactNeighborY="2405"/>
      <dgm:spPr/>
    </dgm:pt>
    <dgm:pt modelId="{67499ECE-E087-4F9A-B759-5FE9D2DFB987}" type="pres">
      <dgm:prSet presAssocID="{376E67FA-FF09-4594-946C-7E7622E300BF}" presName="wedge2Tx" presStyleLbl="node1" presStyleIdx="1" presStyleCnt="3">
        <dgm:presLayoutVars>
          <dgm:chMax val="0"/>
          <dgm:chPref val="0"/>
          <dgm:bulletEnabled val="1"/>
        </dgm:presLayoutVars>
      </dgm:prSet>
      <dgm:spPr/>
    </dgm:pt>
    <dgm:pt modelId="{AB971906-EB94-4CEF-B926-85F0F718E015}" type="pres">
      <dgm:prSet presAssocID="{376E67FA-FF09-4594-946C-7E7622E300BF}" presName="wedge3" presStyleLbl="node1" presStyleIdx="2" presStyleCnt="3" custLinFactNeighborX="-118" custLinFactNeighborY="-1166"/>
      <dgm:spPr/>
    </dgm:pt>
    <dgm:pt modelId="{6C8FA7FA-1842-4AD1-BFDC-407808BECEC0}" type="pres">
      <dgm:prSet presAssocID="{376E67FA-FF09-4594-946C-7E7622E300BF}" presName="wedge3Tx" presStyleLbl="node1" presStyleIdx="2" presStyleCnt="3">
        <dgm:presLayoutVars>
          <dgm:chMax val="0"/>
          <dgm:chPref val="0"/>
          <dgm:bulletEnabled val="1"/>
        </dgm:presLayoutVars>
      </dgm:prSet>
      <dgm:spPr/>
    </dgm:pt>
  </dgm:ptLst>
  <dgm:cxnLst>
    <dgm:cxn modelId="{E0CAD911-3745-4A5F-88F5-3CA330F117B8}" srcId="{376E67FA-FF09-4594-946C-7E7622E300BF}" destId="{314A3A57-2C75-4658-B808-4078DC8315CC}" srcOrd="1" destOrd="0" parTransId="{9DD0D0DC-F460-41FD-838D-FB9C0C032DDA}" sibTransId="{BD559C86-9ABF-4825-8440-39F53586B1F7}"/>
    <dgm:cxn modelId="{FE6B882A-291E-4152-ACF3-5EBF9D4CF00F}" type="presOf" srcId="{314A3A57-2C75-4658-B808-4078DC8315CC}" destId="{8520B886-8022-4510-915B-FF44615203F0}" srcOrd="0" destOrd="0" presId="urn:microsoft.com/office/officeart/2005/8/layout/chart3"/>
    <dgm:cxn modelId="{00F9FD5E-3225-4735-BD29-4A3EE37B2D75}" type="presOf" srcId="{6C27ED2F-21BA-4541-B06B-105F3BAC85A2}" destId="{6C8FA7FA-1842-4AD1-BFDC-407808BECEC0}" srcOrd="1" destOrd="0" presId="urn:microsoft.com/office/officeart/2005/8/layout/chart3"/>
    <dgm:cxn modelId="{45BF8A4C-60E0-4526-97B6-726DDFA4EC5F}" type="presOf" srcId="{314A3A57-2C75-4658-B808-4078DC8315CC}" destId="{67499ECE-E087-4F9A-B759-5FE9D2DFB987}" srcOrd="1" destOrd="0" presId="urn:microsoft.com/office/officeart/2005/8/layout/chart3"/>
    <dgm:cxn modelId="{BF7B8B8D-5FF5-4A44-A773-2516B0C2844F}" type="presOf" srcId="{376E67FA-FF09-4594-946C-7E7622E300BF}" destId="{0D36458D-1B04-49BF-B0A9-FF146EA74F02}" srcOrd="0" destOrd="0" presId="urn:microsoft.com/office/officeart/2005/8/layout/chart3"/>
    <dgm:cxn modelId="{E2C80098-3086-4B34-950C-11C7E4213A2B}" type="presOf" srcId="{E190A6F4-B276-4CDC-AF31-E18EBBA71810}" destId="{097A24CD-E7C6-4C26-8F8D-42305C2DF871}" srcOrd="0" destOrd="0" presId="urn:microsoft.com/office/officeart/2005/8/layout/chart3"/>
    <dgm:cxn modelId="{7E6A1B9A-E9D6-4F5F-BB8A-14BB47D1361F}" srcId="{376E67FA-FF09-4594-946C-7E7622E300BF}" destId="{6C27ED2F-21BA-4541-B06B-105F3BAC85A2}" srcOrd="2" destOrd="0" parTransId="{403FA0E5-7BAD-4120-BACB-0D84CCC7D552}" sibTransId="{E2C8BDB5-DDAE-464F-84FF-B9402FC27AA5}"/>
    <dgm:cxn modelId="{DCFC8F9F-C05F-4D64-A127-924961D297C6}" type="presOf" srcId="{E190A6F4-B276-4CDC-AF31-E18EBBA71810}" destId="{10FB577C-AA69-44D1-AB5A-84DF795115E8}" srcOrd="1" destOrd="0" presId="urn:microsoft.com/office/officeart/2005/8/layout/chart3"/>
    <dgm:cxn modelId="{35530BD9-263B-48D9-975E-196D29EA8617}" srcId="{376E67FA-FF09-4594-946C-7E7622E300BF}" destId="{E190A6F4-B276-4CDC-AF31-E18EBBA71810}" srcOrd="0" destOrd="0" parTransId="{383E00A7-5801-46B7-A62F-D44F55F4828D}" sibTransId="{9E9AA72B-2B07-4521-919D-79A645B223E2}"/>
    <dgm:cxn modelId="{6C07EDDF-353A-4CC9-ACAF-52AC6C9DB544}" type="presOf" srcId="{6C27ED2F-21BA-4541-B06B-105F3BAC85A2}" destId="{AB971906-EB94-4CEF-B926-85F0F718E015}" srcOrd="0" destOrd="0" presId="urn:microsoft.com/office/officeart/2005/8/layout/chart3"/>
    <dgm:cxn modelId="{3B2C7196-AF9A-407D-B13C-FCAF1EC67CB4}" type="presParOf" srcId="{0D36458D-1B04-49BF-B0A9-FF146EA74F02}" destId="{097A24CD-E7C6-4C26-8F8D-42305C2DF871}" srcOrd="0" destOrd="0" presId="urn:microsoft.com/office/officeart/2005/8/layout/chart3"/>
    <dgm:cxn modelId="{2A093852-46F8-4F7E-B6AF-0F67FF3438D1}" type="presParOf" srcId="{0D36458D-1B04-49BF-B0A9-FF146EA74F02}" destId="{10FB577C-AA69-44D1-AB5A-84DF795115E8}" srcOrd="1" destOrd="0" presId="urn:microsoft.com/office/officeart/2005/8/layout/chart3"/>
    <dgm:cxn modelId="{B87369FE-1E59-4745-96B1-EC0E95EA2571}" type="presParOf" srcId="{0D36458D-1B04-49BF-B0A9-FF146EA74F02}" destId="{8520B886-8022-4510-915B-FF44615203F0}" srcOrd="2" destOrd="0" presId="urn:microsoft.com/office/officeart/2005/8/layout/chart3"/>
    <dgm:cxn modelId="{992CE830-350F-45F8-B9A2-D49981AF44B3}" type="presParOf" srcId="{0D36458D-1B04-49BF-B0A9-FF146EA74F02}" destId="{67499ECE-E087-4F9A-B759-5FE9D2DFB987}" srcOrd="3" destOrd="0" presId="urn:microsoft.com/office/officeart/2005/8/layout/chart3"/>
    <dgm:cxn modelId="{96C89163-503B-4461-8309-1F5DCD5DDE46}" type="presParOf" srcId="{0D36458D-1B04-49BF-B0A9-FF146EA74F02}" destId="{AB971906-EB94-4CEF-B926-85F0F718E015}" srcOrd="4" destOrd="0" presId="urn:microsoft.com/office/officeart/2005/8/layout/chart3"/>
    <dgm:cxn modelId="{52C328C2-95D2-4EC0-A73D-B932B8BA0F60}" type="presParOf" srcId="{0D36458D-1B04-49BF-B0A9-FF146EA74F02}" destId="{6C8FA7FA-1842-4AD1-BFDC-407808BECEC0}" srcOrd="5" destOrd="0" presId="urn:microsoft.com/office/officeart/2005/8/layout/chart3"/>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677D52-F19B-4ADB-8FEC-ACD45E76C080}"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zh-CN" altLang="en-US"/>
        </a:p>
      </dgm:t>
    </dgm:pt>
    <dgm:pt modelId="{2FBF231E-4B13-4A5D-92C0-144FAC238A04}">
      <dgm:prSet phldrT="[Text]"/>
      <dgm:spPr/>
      <dgm:t>
        <a:bodyPr/>
        <a:lstStyle/>
        <a:p>
          <a:r>
            <a:rPr lang="en-US" altLang="zh-CN" dirty="0">
              <a:solidFill>
                <a:srgbClr val="0070C0"/>
              </a:solidFill>
            </a:rPr>
            <a:t>Carrier limits their responsibility for cargo damage</a:t>
          </a:r>
          <a:endParaRPr lang="zh-CN" altLang="en-US" dirty="0">
            <a:solidFill>
              <a:srgbClr val="0070C0"/>
            </a:solidFill>
          </a:endParaRPr>
        </a:p>
      </dgm:t>
    </dgm:pt>
    <dgm:pt modelId="{01F0090C-6FEF-4AE8-BF9A-1407C4B64EC9}" cxnId="{BB8171A0-FA06-427A-ACB4-F985EA7246C8}" type="parTrans">
      <dgm:prSet/>
      <dgm:spPr/>
      <dgm:t>
        <a:bodyPr/>
        <a:lstStyle/>
        <a:p>
          <a:endParaRPr lang="zh-CN" altLang="en-US"/>
        </a:p>
      </dgm:t>
    </dgm:pt>
    <dgm:pt modelId="{B2CDB542-26F3-4077-AE81-55BF504AC2CA}" cxnId="{BB8171A0-FA06-427A-ACB4-F985EA7246C8}" type="sibTrans">
      <dgm:prSet/>
      <dgm:spPr/>
      <dgm:t>
        <a:bodyPr/>
        <a:lstStyle/>
        <a:p>
          <a:endParaRPr lang="zh-CN" altLang="en-US"/>
        </a:p>
      </dgm:t>
    </dgm:pt>
    <dgm:pt modelId="{77FEA79A-DEB2-4DD6-A382-37014D9A82F2}">
      <dgm:prSet phldrT="[Text]"/>
      <dgm:spPr/>
      <dgm:t>
        <a:bodyPr/>
        <a:lstStyle/>
        <a:p>
          <a:r>
            <a:rPr lang="en-US" altLang="zh-CN" dirty="0">
              <a:solidFill>
                <a:srgbClr val="C00000"/>
              </a:solidFill>
            </a:rPr>
            <a:t>Shipper protects from loss of goods</a:t>
          </a:r>
          <a:endParaRPr lang="zh-CN" altLang="en-US" dirty="0">
            <a:solidFill>
              <a:srgbClr val="C00000"/>
            </a:solidFill>
          </a:endParaRPr>
        </a:p>
      </dgm:t>
    </dgm:pt>
    <dgm:pt modelId="{A59254BE-CFBD-4C32-90ED-133FD8984BEC}" cxnId="{74E93C34-F584-44BC-BC4C-3EBC0F1B1A3C}" type="parTrans">
      <dgm:prSet/>
      <dgm:spPr/>
      <dgm:t>
        <a:bodyPr/>
        <a:lstStyle/>
        <a:p>
          <a:endParaRPr lang="zh-CN" altLang="en-US"/>
        </a:p>
      </dgm:t>
    </dgm:pt>
    <dgm:pt modelId="{9B3891F9-A403-4E7B-ADF3-0477E5C981E1}" cxnId="{74E93C34-F584-44BC-BC4C-3EBC0F1B1A3C}" type="sibTrans">
      <dgm:prSet/>
      <dgm:spPr/>
      <dgm:t>
        <a:bodyPr/>
        <a:lstStyle/>
        <a:p>
          <a:endParaRPr lang="zh-CN" altLang="en-US"/>
        </a:p>
      </dgm:t>
    </dgm:pt>
    <dgm:pt modelId="{2EB7B91C-7213-4C8C-B17A-E9A545EB2AC9}" type="pres">
      <dgm:prSet presAssocID="{14677D52-F19B-4ADB-8FEC-ACD45E76C080}" presName="compositeShape" presStyleCnt="0">
        <dgm:presLayoutVars>
          <dgm:chMax val="2"/>
          <dgm:dir/>
          <dgm:resizeHandles val="exact"/>
        </dgm:presLayoutVars>
      </dgm:prSet>
      <dgm:spPr/>
    </dgm:pt>
    <dgm:pt modelId="{4D5E0A92-C86F-4275-AE91-8CAAF2A800CE}" type="pres">
      <dgm:prSet presAssocID="{14677D52-F19B-4ADB-8FEC-ACD45E76C080}" presName="divider" presStyleLbl="fgShp" presStyleIdx="0" presStyleCnt="1"/>
      <dgm:spPr/>
    </dgm:pt>
    <dgm:pt modelId="{DC8BC961-C32B-4A6E-9388-8F00BB7312A9}" type="pres">
      <dgm:prSet presAssocID="{2FBF231E-4B13-4A5D-92C0-144FAC238A04}" presName="downArrow" presStyleLbl="node1" presStyleIdx="0" presStyleCnt="2"/>
      <dgm:spPr/>
    </dgm:pt>
    <dgm:pt modelId="{26CAE046-7785-4C18-A481-812C957DDA59}" type="pres">
      <dgm:prSet presAssocID="{2FBF231E-4B13-4A5D-92C0-144FAC238A04}" presName="downArrowText" presStyleLbl="revTx" presStyleIdx="0" presStyleCnt="2">
        <dgm:presLayoutVars>
          <dgm:bulletEnabled val="1"/>
        </dgm:presLayoutVars>
      </dgm:prSet>
      <dgm:spPr/>
    </dgm:pt>
    <dgm:pt modelId="{2443BD76-8A74-415C-B9A8-9690580B9A34}" type="pres">
      <dgm:prSet presAssocID="{77FEA79A-DEB2-4DD6-A382-37014D9A82F2}" presName="upArrow" presStyleLbl="node1" presStyleIdx="1" presStyleCnt="2"/>
      <dgm:spPr>
        <a:solidFill>
          <a:srgbClr val="C00000"/>
        </a:solidFill>
      </dgm:spPr>
    </dgm:pt>
    <dgm:pt modelId="{A98FDFAD-705D-4B36-8463-4A6711F91384}" type="pres">
      <dgm:prSet presAssocID="{77FEA79A-DEB2-4DD6-A382-37014D9A82F2}" presName="upArrowText" presStyleLbl="revTx" presStyleIdx="1" presStyleCnt="2">
        <dgm:presLayoutVars>
          <dgm:bulletEnabled val="1"/>
        </dgm:presLayoutVars>
      </dgm:prSet>
      <dgm:spPr/>
    </dgm:pt>
  </dgm:ptLst>
  <dgm:cxnLst>
    <dgm:cxn modelId="{A42E3502-84F0-4D64-86DF-113F27CFEBFA}" type="presOf" srcId="{77FEA79A-DEB2-4DD6-A382-37014D9A82F2}" destId="{A98FDFAD-705D-4B36-8463-4A6711F91384}" srcOrd="0" destOrd="0" presId="urn:microsoft.com/office/officeart/2005/8/layout/arrow3"/>
    <dgm:cxn modelId="{74E93C34-F584-44BC-BC4C-3EBC0F1B1A3C}" srcId="{14677D52-F19B-4ADB-8FEC-ACD45E76C080}" destId="{77FEA79A-DEB2-4DD6-A382-37014D9A82F2}" srcOrd="1" destOrd="0" parTransId="{A59254BE-CFBD-4C32-90ED-133FD8984BEC}" sibTransId="{9B3891F9-A403-4E7B-ADF3-0477E5C981E1}"/>
    <dgm:cxn modelId="{37C2BB51-0200-49F8-B1A3-F99F4C231B07}" type="presOf" srcId="{2FBF231E-4B13-4A5D-92C0-144FAC238A04}" destId="{26CAE046-7785-4C18-A481-812C957DDA59}" srcOrd="0" destOrd="0" presId="urn:microsoft.com/office/officeart/2005/8/layout/arrow3"/>
    <dgm:cxn modelId="{BB8171A0-FA06-427A-ACB4-F985EA7246C8}" srcId="{14677D52-F19B-4ADB-8FEC-ACD45E76C080}" destId="{2FBF231E-4B13-4A5D-92C0-144FAC238A04}" srcOrd="0" destOrd="0" parTransId="{01F0090C-6FEF-4AE8-BF9A-1407C4B64EC9}" sibTransId="{B2CDB542-26F3-4077-AE81-55BF504AC2CA}"/>
    <dgm:cxn modelId="{B71114FE-797D-4D78-8D86-DC816F607430}" type="presOf" srcId="{14677D52-F19B-4ADB-8FEC-ACD45E76C080}" destId="{2EB7B91C-7213-4C8C-B17A-E9A545EB2AC9}" srcOrd="0" destOrd="0" presId="urn:microsoft.com/office/officeart/2005/8/layout/arrow3"/>
    <dgm:cxn modelId="{AA910C7E-89E1-4B57-8687-356D186A0BF1}" type="presParOf" srcId="{2EB7B91C-7213-4C8C-B17A-E9A545EB2AC9}" destId="{4D5E0A92-C86F-4275-AE91-8CAAF2A800CE}" srcOrd="0" destOrd="0" presId="urn:microsoft.com/office/officeart/2005/8/layout/arrow3"/>
    <dgm:cxn modelId="{0E4B0D66-D062-4ACC-BEA3-47116BC0C921}" type="presParOf" srcId="{2EB7B91C-7213-4C8C-B17A-E9A545EB2AC9}" destId="{DC8BC961-C32B-4A6E-9388-8F00BB7312A9}" srcOrd="1" destOrd="0" presId="urn:microsoft.com/office/officeart/2005/8/layout/arrow3"/>
    <dgm:cxn modelId="{03EB63D2-2721-4E11-9B4E-90B04DA269F5}" type="presParOf" srcId="{2EB7B91C-7213-4C8C-B17A-E9A545EB2AC9}" destId="{26CAE046-7785-4C18-A481-812C957DDA59}" srcOrd="2" destOrd="0" presId="urn:microsoft.com/office/officeart/2005/8/layout/arrow3"/>
    <dgm:cxn modelId="{F3733CE3-9867-4557-850C-88F5519DE829}" type="presParOf" srcId="{2EB7B91C-7213-4C8C-B17A-E9A545EB2AC9}" destId="{2443BD76-8A74-415C-B9A8-9690580B9A34}" srcOrd="3" destOrd="0" presId="urn:microsoft.com/office/officeart/2005/8/layout/arrow3"/>
    <dgm:cxn modelId="{EC8CC116-5DBA-45C1-954E-A9DC04951CFF}" type="presParOf" srcId="{2EB7B91C-7213-4C8C-B17A-E9A545EB2AC9}" destId="{A98FDFAD-705D-4B36-8463-4A6711F91384}" srcOrd="4" destOrd="0" presId="urn:microsoft.com/office/officeart/2005/8/layout/arrow3"/>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3D3FF8C-9E4F-4502-A30A-35EB992D580C}"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zh-CN" altLang="en-US"/>
        </a:p>
      </dgm:t>
    </dgm:pt>
    <dgm:pt modelId="{76D98AD4-3CF2-4424-ADFD-8DBFE5CFAAA9}">
      <dgm:prSet phldrT="[Text]"/>
      <dgm:spPr/>
      <dgm:t>
        <a:bodyPr/>
        <a:lstStyle/>
        <a:p>
          <a:r>
            <a:rPr lang="en-US" altLang="zh-CN" dirty="0" err="1"/>
            <a:t>charterparties</a:t>
          </a:r>
          <a:endParaRPr lang="zh-CN" altLang="en-US" dirty="0"/>
        </a:p>
      </dgm:t>
    </dgm:pt>
    <dgm:pt modelId="{90794620-34DD-4A7C-9DFF-640C20F1820B}" cxnId="{8A36A6D1-FEA5-453E-89C0-20CF1013C2D1}" type="parTrans">
      <dgm:prSet/>
      <dgm:spPr/>
      <dgm:t>
        <a:bodyPr/>
        <a:lstStyle/>
        <a:p>
          <a:endParaRPr lang="zh-CN" altLang="en-US"/>
        </a:p>
      </dgm:t>
    </dgm:pt>
    <dgm:pt modelId="{E94D47DD-10F6-4CEB-9C53-345ECB001D6E}" cxnId="{8A36A6D1-FEA5-453E-89C0-20CF1013C2D1}" type="sibTrans">
      <dgm:prSet/>
      <dgm:spPr/>
      <dgm:t>
        <a:bodyPr/>
        <a:lstStyle/>
        <a:p>
          <a:endParaRPr lang="zh-CN" altLang="en-US"/>
        </a:p>
      </dgm:t>
    </dgm:pt>
    <dgm:pt modelId="{3BFFE7F9-AE24-41F9-819E-0C85BF2BB8A8}">
      <dgm:prSet phldrT="[Text]"/>
      <dgm:spPr/>
      <dgm:t>
        <a:bodyPr/>
        <a:lstStyle/>
        <a:p>
          <a:r>
            <a:rPr lang="en-US" altLang="zh-CN" dirty="0"/>
            <a:t>Voyage </a:t>
          </a:r>
          <a:r>
            <a:rPr lang="en-US" altLang="zh-CN" dirty="0" err="1"/>
            <a:t>charterparites</a:t>
          </a:r>
          <a:endParaRPr lang="zh-CN" altLang="en-US" dirty="0"/>
        </a:p>
      </dgm:t>
    </dgm:pt>
    <dgm:pt modelId="{C08A886D-AB58-4A4D-A1E1-B622E4E44B1A}" cxnId="{3679E237-C1F9-467B-8D31-C54DF99E6587}" type="parTrans">
      <dgm:prSet/>
      <dgm:spPr/>
      <dgm:t>
        <a:bodyPr/>
        <a:lstStyle/>
        <a:p>
          <a:endParaRPr lang="zh-CN" altLang="en-US"/>
        </a:p>
      </dgm:t>
    </dgm:pt>
    <dgm:pt modelId="{51FC5DB2-E476-4AE8-B843-4619FA90D2DD}" cxnId="{3679E237-C1F9-467B-8D31-C54DF99E6587}" type="sibTrans">
      <dgm:prSet/>
      <dgm:spPr/>
      <dgm:t>
        <a:bodyPr/>
        <a:lstStyle/>
        <a:p>
          <a:endParaRPr lang="zh-CN" altLang="en-US"/>
        </a:p>
      </dgm:t>
    </dgm:pt>
    <dgm:pt modelId="{57A82BC1-82E2-41F4-90FF-391F65A890B1}">
      <dgm:prSet phldrT="[Text]"/>
      <dgm:spPr/>
      <dgm:t>
        <a:bodyPr/>
        <a:lstStyle/>
        <a:p>
          <a:r>
            <a:rPr lang="en-US" altLang="zh-CN" dirty="0"/>
            <a:t>To employ a ship and its crew from one place to another</a:t>
          </a:r>
          <a:endParaRPr lang="zh-CN" altLang="en-US" dirty="0"/>
        </a:p>
      </dgm:t>
    </dgm:pt>
    <dgm:pt modelId="{E98951C5-3911-48BE-B6D4-55B93725ABA3}" cxnId="{27CF4A82-C901-4A38-97A9-EF6EC461E22A}" type="parTrans">
      <dgm:prSet/>
      <dgm:spPr/>
      <dgm:t>
        <a:bodyPr/>
        <a:lstStyle/>
        <a:p>
          <a:endParaRPr lang="zh-CN" altLang="en-US"/>
        </a:p>
      </dgm:t>
    </dgm:pt>
    <dgm:pt modelId="{D7B6D1E4-22CE-46BD-9407-FC3A0F1A3A9A}" cxnId="{27CF4A82-C901-4A38-97A9-EF6EC461E22A}" type="sibTrans">
      <dgm:prSet/>
      <dgm:spPr/>
      <dgm:t>
        <a:bodyPr/>
        <a:lstStyle/>
        <a:p>
          <a:endParaRPr lang="zh-CN" altLang="en-US"/>
        </a:p>
      </dgm:t>
    </dgm:pt>
    <dgm:pt modelId="{88E2347A-A992-47DB-907B-046BFCF303A2}">
      <dgm:prSet phldrT="[Text]"/>
      <dgm:spPr/>
      <dgm:t>
        <a:bodyPr/>
        <a:lstStyle/>
        <a:p>
          <a:r>
            <a:rPr lang="en-US" altLang="zh-CN" dirty="0"/>
            <a:t>Time </a:t>
          </a:r>
          <a:r>
            <a:rPr lang="en-US" altLang="zh-CN" dirty="0" err="1"/>
            <a:t>charterparties</a:t>
          </a:r>
          <a:endParaRPr lang="zh-CN" altLang="en-US" dirty="0"/>
        </a:p>
      </dgm:t>
    </dgm:pt>
    <dgm:pt modelId="{E38C16D8-A7E0-4898-9522-D8FBDDA5EA4D}" cxnId="{3010E59C-75B9-49D1-A11E-B30504263989}" type="parTrans">
      <dgm:prSet/>
      <dgm:spPr/>
      <dgm:t>
        <a:bodyPr/>
        <a:lstStyle/>
        <a:p>
          <a:endParaRPr lang="zh-CN" altLang="en-US"/>
        </a:p>
      </dgm:t>
    </dgm:pt>
    <dgm:pt modelId="{B2B39C32-74EC-4B0F-8EE2-BD408472E0DF}" cxnId="{3010E59C-75B9-49D1-A11E-B30504263989}" type="sibTrans">
      <dgm:prSet/>
      <dgm:spPr/>
      <dgm:t>
        <a:bodyPr/>
        <a:lstStyle/>
        <a:p>
          <a:endParaRPr lang="zh-CN" altLang="en-US"/>
        </a:p>
      </dgm:t>
    </dgm:pt>
    <dgm:pt modelId="{6A68F440-3421-4FB6-BEDF-FEB9692B5774}">
      <dgm:prSet phldrT="[Text]"/>
      <dgm:spPr/>
      <dgm:t>
        <a:bodyPr/>
        <a:lstStyle/>
        <a:p>
          <a:r>
            <a:rPr lang="en-US" altLang="zh-CN" dirty="0"/>
            <a:t>To use a vessel for a stated period of time</a:t>
          </a:r>
          <a:endParaRPr lang="zh-CN" altLang="en-US" dirty="0"/>
        </a:p>
      </dgm:t>
    </dgm:pt>
    <dgm:pt modelId="{32D715AB-4266-4E54-922C-B899B8967A10}" cxnId="{4641C5A3-E51F-4542-B7BF-BAA0015ACB27}" type="parTrans">
      <dgm:prSet/>
      <dgm:spPr/>
      <dgm:t>
        <a:bodyPr/>
        <a:lstStyle/>
        <a:p>
          <a:endParaRPr lang="zh-CN" altLang="en-US"/>
        </a:p>
      </dgm:t>
    </dgm:pt>
    <dgm:pt modelId="{67368E9A-8474-4EC6-9C62-7B79F6B37268}" cxnId="{4641C5A3-E51F-4542-B7BF-BAA0015ACB27}" type="sibTrans">
      <dgm:prSet/>
      <dgm:spPr/>
      <dgm:t>
        <a:bodyPr/>
        <a:lstStyle/>
        <a:p>
          <a:endParaRPr lang="zh-CN" altLang="en-US"/>
        </a:p>
      </dgm:t>
    </dgm:pt>
    <dgm:pt modelId="{9666E343-3471-442E-9516-56F307230B4D}" type="pres">
      <dgm:prSet presAssocID="{13D3FF8C-9E4F-4502-A30A-35EB992D580C}" presName="hierChild1" presStyleCnt="0">
        <dgm:presLayoutVars>
          <dgm:chPref val="1"/>
          <dgm:dir/>
          <dgm:animOne val="branch"/>
          <dgm:animLvl val="lvl"/>
          <dgm:resizeHandles/>
        </dgm:presLayoutVars>
      </dgm:prSet>
      <dgm:spPr/>
    </dgm:pt>
    <dgm:pt modelId="{E760485D-E08C-44DC-9886-14C50E392F0B}" type="pres">
      <dgm:prSet presAssocID="{76D98AD4-3CF2-4424-ADFD-8DBFE5CFAAA9}" presName="hierRoot1" presStyleCnt="0"/>
      <dgm:spPr/>
    </dgm:pt>
    <dgm:pt modelId="{48D273DB-F4DA-41B5-B41D-A4A71EAD9A9F}" type="pres">
      <dgm:prSet presAssocID="{76D98AD4-3CF2-4424-ADFD-8DBFE5CFAAA9}" presName="composite" presStyleCnt="0"/>
      <dgm:spPr/>
    </dgm:pt>
    <dgm:pt modelId="{48C6C998-7565-4D9C-9C1D-AB5FF05BA42E}" type="pres">
      <dgm:prSet presAssocID="{76D98AD4-3CF2-4424-ADFD-8DBFE5CFAAA9}" presName="background" presStyleLbl="node0" presStyleIdx="0" presStyleCnt="1"/>
      <dgm:spPr/>
    </dgm:pt>
    <dgm:pt modelId="{2B367A56-870D-43B9-A34D-DFE7FD511E33}" type="pres">
      <dgm:prSet presAssocID="{76D98AD4-3CF2-4424-ADFD-8DBFE5CFAAA9}" presName="text" presStyleLbl="fgAcc0" presStyleIdx="0" presStyleCnt="1">
        <dgm:presLayoutVars>
          <dgm:chPref val="3"/>
        </dgm:presLayoutVars>
      </dgm:prSet>
      <dgm:spPr/>
    </dgm:pt>
    <dgm:pt modelId="{B2CAF0D1-C9F4-4C3D-9A4B-04C21CF939FB}" type="pres">
      <dgm:prSet presAssocID="{76D98AD4-3CF2-4424-ADFD-8DBFE5CFAAA9}" presName="hierChild2" presStyleCnt="0"/>
      <dgm:spPr/>
    </dgm:pt>
    <dgm:pt modelId="{7DC21E72-AEF9-4AC3-A9BC-7B61514BEE45}" type="pres">
      <dgm:prSet presAssocID="{C08A886D-AB58-4A4D-A1E1-B622E4E44B1A}" presName="Name10" presStyleLbl="parChTrans1D2" presStyleIdx="0" presStyleCnt="2"/>
      <dgm:spPr/>
    </dgm:pt>
    <dgm:pt modelId="{1C244CA7-E0A0-4090-BC9A-8BD752DC3D83}" type="pres">
      <dgm:prSet presAssocID="{3BFFE7F9-AE24-41F9-819E-0C85BF2BB8A8}" presName="hierRoot2" presStyleCnt="0"/>
      <dgm:spPr/>
    </dgm:pt>
    <dgm:pt modelId="{46416C6D-854D-4791-ABD4-7A10A52960DD}" type="pres">
      <dgm:prSet presAssocID="{3BFFE7F9-AE24-41F9-819E-0C85BF2BB8A8}" presName="composite2" presStyleCnt="0"/>
      <dgm:spPr/>
    </dgm:pt>
    <dgm:pt modelId="{55785E22-3018-4D40-A848-7EF90B5C30AF}" type="pres">
      <dgm:prSet presAssocID="{3BFFE7F9-AE24-41F9-819E-0C85BF2BB8A8}" presName="background2" presStyleLbl="node2" presStyleIdx="0" presStyleCnt="2"/>
      <dgm:spPr/>
    </dgm:pt>
    <dgm:pt modelId="{9876BFEC-376C-4C27-923A-DBEEEF4E4479}" type="pres">
      <dgm:prSet presAssocID="{3BFFE7F9-AE24-41F9-819E-0C85BF2BB8A8}" presName="text2" presStyleLbl="fgAcc2" presStyleIdx="0" presStyleCnt="2">
        <dgm:presLayoutVars>
          <dgm:chPref val="3"/>
        </dgm:presLayoutVars>
      </dgm:prSet>
      <dgm:spPr/>
    </dgm:pt>
    <dgm:pt modelId="{B6DC0F11-C476-47BE-86DF-6CE368FFA931}" type="pres">
      <dgm:prSet presAssocID="{3BFFE7F9-AE24-41F9-819E-0C85BF2BB8A8}" presName="hierChild3" presStyleCnt="0"/>
      <dgm:spPr/>
    </dgm:pt>
    <dgm:pt modelId="{8E565CA9-1E9C-4E7B-8524-9ADFF008CCA1}" type="pres">
      <dgm:prSet presAssocID="{E98951C5-3911-48BE-B6D4-55B93725ABA3}" presName="Name17" presStyleLbl="parChTrans1D3" presStyleIdx="0" presStyleCnt="2"/>
      <dgm:spPr/>
    </dgm:pt>
    <dgm:pt modelId="{214D4F3D-FC86-41A0-8882-42611C860FD8}" type="pres">
      <dgm:prSet presAssocID="{57A82BC1-82E2-41F4-90FF-391F65A890B1}" presName="hierRoot3" presStyleCnt="0"/>
      <dgm:spPr/>
    </dgm:pt>
    <dgm:pt modelId="{5BF6166E-8A4F-467F-BD7F-734392A61A6A}" type="pres">
      <dgm:prSet presAssocID="{57A82BC1-82E2-41F4-90FF-391F65A890B1}" presName="composite3" presStyleCnt="0"/>
      <dgm:spPr/>
    </dgm:pt>
    <dgm:pt modelId="{ABBCDC7C-2FE4-4BCC-A9B2-C629C10B02A3}" type="pres">
      <dgm:prSet presAssocID="{57A82BC1-82E2-41F4-90FF-391F65A890B1}" presName="background3" presStyleLbl="node3" presStyleIdx="0" presStyleCnt="2"/>
      <dgm:spPr/>
    </dgm:pt>
    <dgm:pt modelId="{8848B5A6-CF05-436D-8524-F944626064AB}" type="pres">
      <dgm:prSet presAssocID="{57A82BC1-82E2-41F4-90FF-391F65A890B1}" presName="text3" presStyleLbl="fgAcc3" presStyleIdx="0" presStyleCnt="2">
        <dgm:presLayoutVars>
          <dgm:chPref val="3"/>
        </dgm:presLayoutVars>
      </dgm:prSet>
      <dgm:spPr/>
    </dgm:pt>
    <dgm:pt modelId="{4E0743CD-9820-48C9-8DEE-E212533EB983}" type="pres">
      <dgm:prSet presAssocID="{57A82BC1-82E2-41F4-90FF-391F65A890B1}" presName="hierChild4" presStyleCnt="0"/>
      <dgm:spPr/>
    </dgm:pt>
    <dgm:pt modelId="{F4F10763-C2D7-43B6-AC43-403C7DB4BF6F}" type="pres">
      <dgm:prSet presAssocID="{E38C16D8-A7E0-4898-9522-D8FBDDA5EA4D}" presName="Name10" presStyleLbl="parChTrans1D2" presStyleIdx="1" presStyleCnt="2"/>
      <dgm:spPr/>
    </dgm:pt>
    <dgm:pt modelId="{BA63E97B-A928-4DCA-BA00-43DA291052B4}" type="pres">
      <dgm:prSet presAssocID="{88E2347A-A992-47DB-907B-046BFCF303A2}" presName="hierRoot2" presStyleCnt="0"/>
      <dgm:spPr/>
    </dgm:pt>
    <dgm:pt modelId="{E91CB7AB-1324-4894-B96F-121A8A0243DF}" type="pres">
      <dgm:prSet presAssocID="{88E2347A-A992-47DB-907B-046BFCF303A2}" presName="composite2" presStyleCnt="0"/>
      <dgm:spPr/>
    </dgm:pt>
    <dgm:pt modelId="{EAFDFE7D-3AC9-45EB-8F51-EA6B2960FDB7}" type="pres">
      <dgm:prSet presAssocID="{88E2347A-A992-47DB-907B-046BFCF303A2}" presName="background2" presStyleLbl="node2" presStyleIdx="1" presStyleCnt="2"/>
      <dgm:spPr/>
    </dgm:pt>
    <dgm:pt modelId="{C166C1BF-DB9B-4F99-96C2-29B21FBC34AF}" type="pres">
      <dgm:prSet presAssocID="{88E2347A-A992-47DB-907B-046BFCF303A2}" presName="text2" presStyleLbl="fgAcc2" presStyleIdx="1" presStyleCnt="2">
        <dgm:presLayoutVars>
          <dgm:chPref val="3"/>
        </dgm:presLayoutVars>
      </dgm:prSet>
      <dgm:spPr/>
    </dgm:pt>
    <dgm:pt modelId="{6425B3C1-9B9C-4B42-89EB-1622DDDC2917}" type="pres">
      <dgm:prSet presAssocID="{88E2347A-A992-47DB-907B-046BFCF303A2}" presName="hierChild3" presStyleCnt="0"/>
      <dgm:spPr/>
    </dgm:pt>
    <dgm:pt modelId="{46A96855-2731-4278-928A-4754D88BA05B}" type="pres">
      <dgm:prSet presAssocID="{32D715AB-4266-4E54-922C-B899B8967A10}" presName="Name17" presStyleLbl="parChTrans1D3" presStyleIdx="1" presStyleCnt="2"/>
      <dgm:spPr/>
    </dgm:pt>
    <dgm:pt modelId="{5197CE3A-2855-45E9-90DB-75315D6453AD}" type="pres">
      <dgm:prSet presAssocID="{6A68F440-3421-4FB6-BEDF-FEB9692B5774}" presName="hierRoot3" presStyleCnt="0"/>
      <dgm:spPr/>
    </dgm:pt>
    <dgm:pt modelId="{A570D3C8-D0DA-4478-8A7C-B19D4C0165F1}" type="pres">
      <dgm:prSet presAssocID="{6A68F440-3421-4FB6-BEDF-FEB9692B5774}" presName="composite3" presStyleCnt="0"/>
      <dgm:spPr/>
    </dgm:pt>
    <dgm:pt modelId="{DC7387CD-EE07-4AD9-BB18-2400F3EE259D}" type="pres">
      <dgm:prSet presAssocID="{6A68F440-3421-4FB6-BEDF-FEB9692B5774}" presName="background3" presStyleLbl="node3" presStyleIdx="1" presStyleCnt="2"/>
      <dgm:spPr/>
    </dgm:pt>
    <dgm:pt modelId="{9CD456F1-C877-45B2-B8D9-C7AFAAFDCFA7}" type="pres">
      <dgm:prSet presAssocID="{6A68F440-3421-4FB6-BEDF-FEB9692B5774}" presName="text3" presStyleLbl="fgAcc3" presStyleIdx="1" presStyleCnt="2">
        <dgm:presLayoutVars>
          <dgm:chPref val="3"/>
        </dgm:presLayoutVars>
      </dgm:prSet>
      <dgm:spPr/>
    </dgm:pt>
    <dgm:pt modelId="{AA54F251-4D7A-4244-B1C0-8264AFA67285}" type="pres">
      <dgm:prSet presAssocID="{6A68F440-3421-4FB6-BEDF-FEB9692B5774}" presName="hierChild4" presStyleCnt="0"/>
      <dgm:spPr/>
    </dgm:pt>
  </dgm:ptLst>
  <dgm:cxnLst>
    <dgm:cxn modelId="{6906AF1A-6268-4D2E-A712-FDAC1743B845}" type="presOf" srcId="{E98951C5-3911-48BE-B6D4-55B93725ABA3}" destId="{8E565CA9-1E9C-4E7B-8524-9ADFF008CCA1}" srcOrd="0" destOrd="0" presId="urn:microsoft.com/office/officeart/2005/8/layout/hierarchy1"/>
    <dgm:cxn modelId="{000E1B23-0D40-4938-96BD-763A4F7C6C1D}" type="presOf" srcId="{88E2347A-A992-47DB-907B-046BFCF303A2}" destId="{C166C1BF-DB9B-4F99-96C2-29B21FBC34AF}" srcOrd="0" destOrd="0" presId="urn:microsoft.com/office/officeart/2005/8/layout/hierarchy1"/>
    <dgm:cxn modelId="{E89BD22B-2517-4560-BE76-BFD1EF098E41}" type="presOf" srcId="{6A68F440-3421-4FB6-BEDF-FEB9692B5774}" destId="{9CD456F1-C877-45B2-B8D9-C7AFAAFDCFA7}" srcOrd="0" destOrd="0" presId="urn:microsoft.com/office/officeart/2005/8/layout/hierarchy1"/>
    <dgm:cxn modelId="{3679E237-C1F9-467B-8D31-C54DF99E6587}" srcId="{76D98AD4-3CF2-4424-ADFD-8DBFE5CFAAA9}" destId="{3BFFE7F9-AE24-41F9-819E-0C85BF2BB8A8}" srcOrd="0" destOrd="0" parTransId="{C08A886D-AB58-4A4D-A1E1-B622E4E44B1A}" sibTransId="{51FC5DB2-E476-4AE8-B843-4619FA90D2DD}"/>
    <dgm:cxn modelId="{CBAAB05F-210D-43C1-AE15-1452C843204B}" type="presOf" srcId="{32D715AB-4266-4E54-922C-B899B8967A10}" destId="{46A96855-2731-4278-928A-4754D88BA05B}" srcOrd="0" destOrd="0" presId="urn:microsoft.com/office/officeart/2005/8/layout/hierarchy1"/>
    <dgm:cxn modelId="{9C2E1B45-7AAF-43BE-AC7A-BBB057C8D6B4}" type="presOf" srcId="{57A82BC1-82E2-41F4-90FF-391F65A890B1}" destId="{8848B5A6-CF05-436D-8524-F944626064AB}" srcOrd="0" destOrd="0" presId="urn:microsoft.com/office/officeart/2005/8/layout/hierarchy1"/>
    <dgm:cxn modelId="{F95C4079-91D2-4CF2-8727-071FCD1A6CEC}" type="presOf" srcId="{13D3FF8C-9E4F-4502-A30A-35EB992D580C}" destId="{9666E343-3471-442E-9516-56F307230B4D}" srcOrd="0" destOrd="0" presId="urn:microsoft.com/office/officeart/2005/8/layout/hierarchy1"/>
    <dgm:cxn modelId="{45EFBC7C-9D49-4CA4-AAD7-6CF2D9FC93DE}" type="presOf" srcId="{E38C16D8-A7E0-4898-9522-D8FBDDA5EA4D}" destId="{F4F10763-C2D7-43B6-AC43-403C7DB4BF6F}" srcOrd="0" destOrd="0" presId="urn:microsoft.com/office/officeart/2005/8/layout/hierarchy1"/>
    <dgm:cxn modelId="{27CF4A82-C901-4A38-97A9-EF6EC461E22A}" srcId="{3BFFE7F9-AE24-41F9-819E-0C85BF2BB8A8}" destId="{57A82BC1-82E2-41F4-90FF-391F65A890B1}" srcOrd="0" destOrd="0" parTransId="{E98951C5-3911-48BE-B6D4-55B93725ABA3}" sibTransId="{D7B6D1E4-22CE-46BD-9407-FC3A0F1A3A9A}"/>
    <dgm:cxn modelId="{07348A8E-B502-44D6-8E16-C7DD6B913778}" type="presOf" srcId="{76D98AD4-3CF2-4424-ADFD-8DBFE5CFAAA9}" destId="{2B367A56-870D-43B9-A34D-DFE7FD511E33}" srcOrd="0" destOrd="0" presId="urn:microsoft.com/office/officeart/2005/8/layout/hierarchy1"/>
    <dgm:cxn modelId="{3010E59C-75B9-49D1-A11E-B30504263989}" srcId="{76D98AD4-3CF2-4424-ADFD-8DBFE5CFAAA9}" destId="{88E2347A-A992-47DB-907B-046BFCF303A2}" srcOrd="1" destOrd="0" parTransId="{E38C16D8-A7E0-4898-9522-D8FBDDA5EA4D}" sibTransId="{B2B39C32-74EC-4B0F-8EE2-BD408472E0DF}"/>
    <dgm:cxn modelId="{4641C5A3-E51F-4542-B7BF-BAA0015ACB27}" srcId="{88E2347A-A992-47DB-907B-046BFCF303A2}" destId="{6A68F440-3421-4FB6-BEDF-FEB9692B5774}" srcOrd="0" destOrd="0" parTransId="{32D715AB-4266-4E54-922C-B899B8967A10}" sibTransId="{67368E9A-8474-4EC6-9C62-7B79F6B37268}"/>
    <dgm:cxn modelId="{686416A9-67D5-4E92-953B-471DE3E06A58}" type="presOf" srcId="{3BFFE7F9-AE24-41F9-819E-0C85BF2BB8A8}" destId="{9876BFEC-376C-4C27-923A-DBEEEF4E4479}" srcOrd="0" destOrd="0" presId="urn:microsoft.com/office/officeart/2005/8/layout/hierarchy1"/>
    <dgm:cxn modelId="{8A36A6D1-FEA5-453E-89C0-20CF1013C2D1}" srcId="{13D3FF8C-9E4F-4502-A30A-35EB992D580C}" destId="{76D98AD4-3CF2-4424-ADFD-8DBFE5CFAAA9}" srcOrd="0" destOrd="0" parTransId="{90794620-34DD-4A7C-9DFF-640C20F1820B}" sibTransId="{E94D47DD-10F6-4CEB-9C53-345ECB001D6E}"/>
    <dgm:cxn modelId="{13E48AD8-9356-4F33-9397-DECB24C0AD17}" type="presOf" srcId="{C08A886D-AB58-4A4D-A1E1-B622E4E44B1A}" destId="{7DC21E72-AEF9-4AC3-A9BC-7B61514BEE45}" srcOrd="0" destOrd="0" presId="urn:microsoft.com/office/officeart/2005/8/layout/hierarchy1"/>
    <dgm:cxn modelId="{C6FD951A-638E-4C63-A400-F953206A2EDD}" type="presParOf" srcId="{9666E343-3471-442E-9516-56F307230B4D}" destId="{E760485D-E08C-44DC-9886-14C50E392F0B}" srcOrd="0" destOrd="0" presId="urn:microsoft.com/office/officeart/2005/8/layout/hierarchy1"/>
    <dgm:cxn modelId="{06E8BDA1-7981-4408-8A5E-B379A1B4B8C8}" type="presParOf" srcId="{E760485D-E08C-44DC-9886-14C50E392F0B}" destId="{48D273DB-F4DA-41B5-B41D-A4A71EAD9A9F}" srcOrd="0" destOrd="0" presId="urn:microsoft.com/office/officeart/2005/8/layout/hierarchy1"/>
    <dgm:cxn modelId="{65B182B0-E618-4188-9151-0DE2236BF21B}" type="presParOf" srcId="{48D273DB-F4DA-41B5-B41D-A4A71EAD9A9F}" destId="{48C6C998-7565-4D9C-9C1D-AB5FF05BA42E}" srcOrd="0" destOrd="0" presId="urn:microsoft.com/office/officeart/2005/8/layout/hierarchy1"/>
    <dgm:cxn modelId="{52FBA636-6293-4E7A-B6D5-31CEC767D05D}" type="presParOf" srcId="{48D273DB-F4DA-41B5-B41D-A4A71EAD9A9F}" destId="{2B367A56-870D-43B9-A34D-DFE7FD511E33}" srcOrd="1" destOrd="0" presId="urn:microsoft.com/office/officeart/2005/8/layout/hierarchy1"/>
    <dgm:cxn modelId="{97921A41-6506-41F8-A578-B4F9E4A7F2F7}" type="presParOf" srcId="{E760485D-E08C-44DC-9886-14C50E392F0B}" destId="{B2CAF0D1-C9F4-4C3D-9A4B-04C21CF939FB}" srcOrd="1" destOrd="0" presId="urn:microsoft.com/office/officeart/2005/8/layout/hierarchy1"/>
    <dgm:cxn modelId="{4DE484BA-2813-4019-938B-E42215939094}" type="presParOf" srcId="{B2CAF0D1-C9F4-4C3D-9A4B-04C21CF939FB}" destId="{7DC21E72-AEF9-4AC3-A9BC-7B61514BEE45}" srcOrd="0" destOrd="0" presId="urn:microsoft.com/office/officeart/2005/8/layout/hierarchy1"/>
    <dgm:cxn modelId="{A2C6EB38-54B7-44DB-8100-6891BB56CE48}" type="presParOf" srcId="{B2CAF0D1-C9F4-4C3D-9A4B-04C21CF939FB}" destId="{1C244CA7-E0A0-4090-BC9A-8BD752DC3D83}" srcOrd="1" destOrd="0" presId="urn:microsoft.com/office/officeart/2005/8/layout/hierarchy1"/>
    <dgm:cxn modelId="{71FE7581-7A8E-460F-86F7-EF7BBF712DDC}" type="presParOf" srcId="{1C244CA7-E0A0-4090-BC9A-8BD752DC3D83}" destId="{46416C6D-854D-4791-ABD4-7A10A52960DD}" srcOrd="0" destOrd="0" presId="urn:microsoft.com/office/officeart/2005/8/layout/hierarchy1"/>
    <dgm:cxn modelId="{AA66B700-12FC-46D6-835D-A8DAA9C2204C}" type="presParOf" srcId="{46416C6D-854D-4791-ABD4-7A10A52960DD}" destId="{55785E22-3018-4D40-A848-7EF90B5C30AF}" srcOrd="0" destOrd="0" presId="urn:microsoft.com/office/officeart/2005/8/layout/hierarchy1"/>
    <dgm:cxn modelId="{D8D5EB88-2865-4AD0-A9BA-1989939AE377}" type="presParOf" srcId="{46416C6D-854D-4791-ABD4-7A10A52960DD}" destId="{9876BFEC-376C-4C27-923A-DBEEEF4E4479}" srcOrd="1" destOrd="0" presId="urn:microsoft.com/office/officeart/2005/8/layout/hierarchy1"/>
    <dgm:cxn modelId="{59DC8287-C9FF-4C3D-91F4-268EDAF066B7}" type="presParOf" srcId="{1C244CA7-E0A0-4090-BC9A-8BD752DC3D83}" destId="{B6DC0F11-C476-47BE-86DF-6CE368FFA931}" srcOrd="1" destOrd="0" presId="urn:microsoft.com/office/officeart/2005/8/layout/hierarchy1"/>
    <dgm:cxn modelId="{75729B61-C029-490D-A21A-5292120C6018}" type="presParOf" srcId="{B6DC0F11-C476-47BE-86DF-6CE368FFA931}" destId="{8E565CA9-1E9C-4E7B-8524-9ADFF008CCA1}" srcOrd="0" destOrd="0" presId="urn:microsoft.com/office/officeart/2005/8/layout/hierarchy1"/>
    <dgm:cxn modelId="{F34EBBAF-1BDB-4B01-9126-51E56130D85B}" type="presParOf" srcId="{B6DC0F11-C476-47BE-86DF-6CE368FFA931}" destId="{214D4F3D-FC86-41A0-8882-42611C860FD8}" srcOrd="1" destOrd="0" presId="urn:microsoft.com/office/officeart/2005/8/layout/hierarchy1"/>
    <dgm:cxn modelId="{977DA76D-1062-4313-9F32-3B4971B79C5E}" type="presParOf" srcId="{214D4F3D-FC86-41A0-8882-42611C860FD8}" destId="{5BF6166E-8A4F-467F-BD7F-734392A61A6A}" srcOrd="0" destOrd="0" presId="urn:microsoft.com/office/officeart/2005/8/layout/hierarchy1"/>
    <dgm:cxn modelId="{DDFA0BCE-ABC5-4C3F-A882-2DB5D8E0084F}" type="presParOf" srcId="{5BF6166E-8A4F-467F-BD7F-734392A61A6A}" destId="{ABBCDC7C-2FE4-4BCC-A9B2-C629C10B02A3}" srcOrd="0" destOrd="0" presId="urn:microsoft.com/office/officeart/2005/8/layout/hierarchy1"/>
    <dgm:cxn modelId="{A8136A6A-BE2C-4160-BC64-6F08927C0180}" type="presParOf" srcId="{5BF6166E-8A4F-467F-BD7F-734392A61A6A}" destId="{8848B5A6-CF05-436D-8524-F944626064AB}" srcOrd="1" destOrd="0" presId="urn:microsoft.com/office/officeart/2005/8/layout/hierarchy1"/>
    <dgm:cxn modelId="{C98B8A95-38CD-4860-9436-B6B33F4D9490}" type="presParOf" srcId="{214D4F3D-FC86-41A0-8882-42611C860FD8}" destId="{4E0743CD-9820-48C9-8DEE-E212533EB983}" srcOrd="1" destOrd="0" presId="urn:microsoft.com/office/officeart/2005/8/layout/hierarchy1"/>
    <dgm:cxn modelId="{C5F5F533-6202-401F-B89F-D0F2B9EB1E77}" type="presParOf" srcId="{B2CAF0D1-C9F4-4C3D-9A4B-04C21CF939FB}" destId="{F4F10763-C2D7-43B6-AC43-403C7DB4BF6F}" srcOrd="2" destOrd="0" presId="urn:microsoft.com/office/officeart/2005/8/layout/hierarchy1"/>
    <dgm:cxn modelId="{2E20B95F-735E-44E6-86B4-02B896744F4E}" type="presParOf" srcId="{B2CAF0D1-C9F4-4C3D-9A4B-04C21CF939FB}" destId="{BA63E97B-A928-4DCA-BA00-43DA291052B4}" srcOrd="3" destOrd="0" presId="urn:microsoft.com/office/officeart/2005/8/layout/hierarchy1"/>
    <dgm:cxn modelId="{88F4BBE0-56A0-4BBB-A451-C43356103E70}" type="presParOf" srcId="{BA63E97B-A928-4DCA-BA00-43DA291052B4}" destId="{E91CB7AB-1324-4894-B96F-121A8A0243DF}" srcOrd="0" destOrd="0" presId="urn:microsoft.com/office/officeart/2005/8/layout/hierarchy1"/>
    <dgm:cxn modelId="{5C5843EE-DC84-443F-94BD-CC3808705B29}" type="presParOf" srcId="{E91CB7AB-1324-4894-B96F-121A8A0243DF}" destId="{EAFDFE7D-3AC9-45EB-8F51-EA6B2960FDB7}" srcOrd="0" destOrd="0" presId="urn:microsoft.com/office/officeart/2005/8/layout/hierarchy1"/>
    <dgm:cxn modelId="{7EC0A1A5-0515-4376-8B02-F4EDCC65ACF4}" type="presParOf" srcId="{E91CB7AB-1324-4894-B96F-121A8A0243DF}" destId="{C166C1BF-DB9B-4F99-96C2-29B21FBC34AF}" srcOrd="1" destOrd="0" presId="urn:microsoft.com/office/officeart/2005/8/layout/hierarchy1"/>
    <dgm:cxn modelId="{64014B99-33B8-4192-9AD6-4F5D76CF2864}" type="presParOf" srcId="{BA63E97B-A928-4DCA-BA00-43DA291052B4}" destId="{6425B3C1-9B9C-4B42-89EB-1622DDDC2917}" srcOrd="1" destOrd="0" presId="urn:microsoft.com/office/officeart/2005/8/layout/hierarchy1"/>
    <dgm:cxn modelId="{AFBA11B0-28FD-4A1B-A5FE-8FA883A98664}" type="presParOf" srcId="{6425B3C1-9B9C-4B42-89EB-1622DDDC2917}" destId="{46A96855-2731-4278-928A-4754D88BA05B}" srcOrd="0" destOrd="0" presId="urn:microsoft.com/office/officeart/2005/8/layout/hierarchy1"/>
    <dgm:cxn modelId="{C4DDB8CF-86C4-42E5-B762-78CFB6EC2C23}" type="presParOf" srcId="{6425B3C1-9B9C-4B42-89EB-1622DDDC2917}" destId="{5197CE3A-2855-45E9-90DB-75315D6453AD}" srcOrd="1" destOrd="0" presId="urn:microsoft.com/office/officeart/2005/8/layout/hierarchy1"/>
    <dgm:cxn modelId="{131118C5-124E-4AC0-A20E-7EDADC484985}" type="presParOf" srcId="{5197CE3A-2855-45E9-90DB-75315D6453AD}" destId="{A570D3C8-D0DA-4478-8A7C-B19D4C0165F1}" srcOrd="0" destOrd="0" presId="urn:microsoft.com/office/officeart/2005/8/layout/hierarchy1"/>
    <dgm:cxn modelId="{A5E1A80C-742C-4606-A7A2-FCAEB5E93D43}" type="presParOf" srcId="{A570D3C8-D0DA-4478-8A7C-B19D4C0165F1}" destId="{DC7387CD-EE07-4AD9-BB18-2400F3EE259D}" srcOrd="0" destOrd="0" presId="urn:microsoft.com/office/officeart/2005/8/layout/hierarchy1"/>
    <dgm:cxn modelId="{6DEE0920-FF84-42A0-A063-7F08B2E54033}" type="presParOf" srcId="{A570D3C8-D0DA-4478-8A7C-B19D4C0165F1}" destId="{9CD456F1-C877-45B2-B8D9-C7AFAAFDCFA7}" srcOrd="1" destOrd="0" presId="urn:microsoft.com/office/officeart/2005/8/layout/hierarchy1"/>
    <dgm:cxn modelId="{9284BFC8-34D6-4167-B321-D433B18DCC01}" type="presParOf" srcId="{5197CE3A-2855-45E9-90DB-75315D6453AD}" destId="{AA54F251-4D7A-4244-B1C0-8264AFA67285}" srcOrd="1" destOrd="0" presId="urn:microsoft.com/office/officeart/2005/8/layout/hierarchy1"/>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F736935-1D89-4F35-9EB6-DDD3FE09AD47}"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zh-CN" altLang="en-US"/>
        </a:p>
      </dgm:t>
    </dgm:pt>
    <dgm:pt modelId="{11C437B3-0FCA-4795-85B5-075CE2EBB12B}">
      <dgm:prSet phldrT="[Text]"/>
      <dgm:spPr/>
      <dgm:t>
        <a:bodyPr/>
        <a:lstStyle/>
        <a:p>
          <a:r>
            <a:rPr lang="en-US" altLang="zh-CN" dirty="0"/>
            <a:t>Marine losses</a:t>
          </a:r>
          <a:endParaRPr lang="zh-CN" altLang="en-US" dirty="0"/>
        </a:p>
      </dgm:t>
    </dgm:pt>
    <dgm:pt modelId="{A8A37B14-C448-4ED2-A6F2-5FF67319AEE0}" cxnId="{1EAA0849-E027-4522-897F-CFF4EBBEE507}" type="parTrans">
      <dgm:prSet/>
      <dgm:spPr/>
      <dgm:t>
        <a:bodyPr/>
        <a:lstStyle/>
        <a:p>
          <a:endParaRPr lang="zh-CN" altLang="en-US"/>
        </a:p>
      </dgm:t>
    </dgm:pt>
    <dgm:pt modelId="{008B3376-739D-4C47-B023-F2DE5711201F}" cxnId="{1EAA0849-E027-4522-897F-CFF4EBBEE507}" type="sibTrans">
      <dgm:prSet/>
      <dgm:spPr/>
      <dgm:t>
        <a:bodyPr/>
        <a:lstStyle/>
        <a:p>
          <a:endParaRPr lang="zh-CN" altLang="en-US"/>
        </a:p>
      </dgm:t>
    </dgm:pt>
    <dgm:pt modelId="{C8266DDB-36F9-4CC3-B579-A38CD5841D4D}" type="asst">
      <dgm:prSet phldrT="[Text]"/>
      <dgm:spPr/>
      <dgm:t>
        <a:bodyPr/>
        <a:lstStyle/>
        <a:p>
          <a:r>
            <a:rPr lang="en-US" altLang="zh-CN" dirty="0"/>
            <a:t>Total loss</a:t>
          </a:r>
          <a:endParaRPr lang="zh-CN" altLang="en-US" dirty="0"/>
        </a:p>
      </dgm:t>
    </dgm:pt>
    <dgm:pt modelId="{FED25DA7-0552-4C49-8DE5-A41E3C91307D}" cxnId="{3B157554-9322-4645-B967-1D51BFE8A63D}" type="parTrans">
      <dgm:prSet/>
      <dgm:spPr/>
      <dgm:t>
        <a:bodyPr/>
        <a:lstStyle/>
        <a:p>
          <a:endParaRPr lang="zh-CN" altLang="en-US"/>
        </a:p>
      </dgm:t>
    </dgm:pt>
    <dgm:pt modelId="{7AEC7F38-C43B-42FB-A74E-209F77978A54}" cxnId="{3B157554-9322-4645-B967-1D51BFE8A63D}" type="sibTrans">
      <dgm:prSet/>
      <dgm:spPr/>
      <dgm:t>
        <a:bodyPr/>
        <a:lstStyle/>
        <a:p>
          <a:endParaRPr lang="zh-CN" altLang="en-US"/>
        </a:p>
      </dgm:t>
    </dgm:pt>
    <dgm:pt modelId="{9143C911-735B-49F5-B2F3-3A2BCA82A9EA}">
      <dgm:prSet phldrT="[Text]"/>
      <dgm:spPr/>
      <dgm:t>
        <a:bodyPr/>
        <a:lstStyle/>
        <a:p>
          <a:r>
            <a:rPr lang="en-US" altLang="zh-CN" dirty="0"/>
            <a:t>Partial loss</a:t>
          </a:r>
          <a:endParaRPr lang="zh-CN" altLang="en-US" dirty="0"/>
        </a:p>
      </dgm:t>
    </dgm:pt>
    <dgm:pt modelId="{CBA07E0A-6ADE-4B70-A4CF-B3892A79BDE2}" cxnId="{B7ECE5B2-5F3C-4F05-B003-00B4CD81B736}" type="parTrans">
      <dgm:prSet/>
      <dgm:spPr/>
      <dgm:t>
        <a:bodyPr/>
        <a:lstStyle/>
        <a:p>
          <a:endParaRPr lang="zh-CN" altLang="en-US"/>
        </a:p>
      </dgm:t>
    </dgm:pt>
    <dgm:pt modelId="{F686AE2F-765F-4EDF-BD1D-33F4099018EE}" cxnId="{B7ECE5B2-5F3C-4F05-B003-00B4CD81B736}" type="sibTrans">
      <dgm:prSet/>
      <dgm:spPr/>
      <dgm:t>
        <a:bodyPr/>
        <a:lstStyle/>
        <a:p>
          <a:endParaRPr lang="zh-CN" altLang="en-US"/>
        </a:p>
      </dgm:t>
    </dgm:pt>
    <dgm:pt modelId="{7FC18A75-304C-4A88-885B-E07330445241}">
      <dgm:prSet/>
      <dgm:spPr/>
      <dgm:t>
        <a:bodyPr/>
        <a:lstStyle/>
        <a:p>
          <a:r>
            <a:rPr lang="en-US" altLang="zh-CN" dirty="0"/>
            <a:t>General average loss</a:t>
          </a:r>
          <a:endParaRPr lang="zh-CN" altLang="en-US" dirty="0"/>
        </a:p>
      </dgm:t>
    </dgm:pt>
    <dgm:pt modelId="{3261081F-EF71-4BBE-A015-06A4CD6C3229}" cxnId="{992EAB4A-041D-4547-8E92-709D55F87A45}" type="parTrans">
      <dgm:prSet/>
      <dgm:spPr/>
      <dgm:t>
        <a:bodyPr/>
        <a:lstStyle/>
        <a:p>
          <a:endParaRPr lang="zh-CN" altLang="en-US"/>
        </a:p>
      </dgm:t>
    </dgm:pt>
    <dgm:pt modelId="{401B04B2-2575-4E8B-8659-D98971585753}" cxnId="{992EAB4A-041D-4547-8E92-709D55F87A45}" type="sibTrans">
      <dgm:prSet/>
      <dgm:spPr/>
    </dgm:pt>
    <dgm:pt modelId="{13B6A963-20F6-4B68-A575-646E4F0A14B8}">
      <dgm:prSet/>
      <dgm:spPr/>
      <dgm:t>
        <a:bodyPr/>
        <a:lstStyle/>
        <a:p>
          <a:r>
            <a:rPr lang="en-US" altLang="zh-CN" dirty="0"/>
            <a:t>Particular average loss</a:t>
          </a:r>
          <a:endParaRPr lang="zh-CN" altLang="en-US" dirty="0"/>
        </a:p>
      </dgm:t>
    </dgm:pt>
    <dgm:pt modelId="{B0D79ACC-C9B0-4D72-A3CD-F46116965BA9}" cxnId="{5B65BE2D-F136-4099-9C8E-B2E56DEA3FC2}" type="parTrans">
      <dgm:prSet/>
      <dgm:spPr/>
      <dgm:t>
        <a:bodyPr/>
        <a:lstStyle/>
        <a:p>
          <a:endParaRPr lang="zh-CN" altLang="en-US"/>
        </a:p>
      </dgm:t>
    </dgm:pt>
    <dgm:pt modelId="{56115A8C-24A2-42A1-B940-12CE479C868E}" cxnId="{5B65BE2D-F136-4099-9C8E-B2E56DEA3FC2}" type="sibTrans">
      <dgm:prSet/>
      <dgm:spPr/>
    </dgm:pt>
    <dgm:pt modelId="{04EC7912-3B69-472A-A026-1AB46707EF2C}">
      <dgm:prSet/>
      <dgm:spPr/>
      <dgm:t>
        <a:bodyPr/>
        <a:lstStyle/>
        <a:p>
          <a:r>
            <a:rPr lang="en-US" altLang="zh-CN" dirty="0"/>
            <a:t>Constructive total loss</a:t>
          </a:r>
          <a:endParaRPr lang="zh-CN" altLang="en-US" dirty="0"/>
        </a:p>
      </dgm:t>
    </dgm:pt>
    <dgm:pt modelId="{11405BA3-FB8F-41EE-9BF0-C39F30952D27}" cxnId="{35834C74-E5B6-4D3B-A807-67A1EEF8AF91}" type="parTrans">
      <dgm:prSet/>
      <dgm:spPr/>
      <dgm:t>
        <a:bodyPr/>
        <a:lstStyle/>
        <a:p>
          <a:endParaRPr lang="zh-CN" altLang="en-US"/>
        </a:p>
      </dgm:t>
    </dgm:pt>
    <dgm:pt modelId="{CBD9217A-A7D8-428A-A673-A05BA87FC2FE}" cxnId="{35834C74-E5B6-4D3B-A807-67A1EEF8AF91}" type="sibTrans">
      <dgm:prSet/>
      <dgm:spPr/>
    </dgm:pt>
    <dgm:pt modelId="{DBAF42E6-2745-453D-A27C-98536A8753C2}">
      <dgm:prSet/>
      <dgm:spPr/>
      <dgm:t>
        <a:bodyPr/>
        <a:lstStyle/>
        <a:p>
          <a:r>
            <a:rPr lang="en-US" altLang="zh-CN" dirty="0"/>
            <a:t>Actual total loss</a:t>
          </a:r>
          <a:endParaRPr lang="zh-CN" altLang="en-US" dirty="0"/>
        </a:p>
      </dgm:t>
    </dgm:pt>
    <dgm:pt modelId="{92F19423-4A06-4805-865B-95D07588D934}" cxnId="{167ACCD8-759C-4961-82F6-FDD7F89B7BC7}" type="parTrans">
      <dgm:prSet/>
      <dgm:spPr/>
      <dgm:t>
        <a:bodyPr/>
        <a:lstStyle/>
        <a:p>
          <a:endParaRPr lang="zh-CN" altLang="en-US"/>
        </a:p>
      </dgm:t>
    </dgm:pt>
    <dgm:pt modelId="{5782EE24-9372-47F1-B1F7-D1FBD7110389}" cxnId="{167ACCD8-759C-4961-82F6-FDD7F89B7BC7}" type="sibTrans">
      <dgm:prSet/>
      <dgm:spPr/>
    </dgm:pt>
    <dgm:pt modelId="{A22E0732-F787-4F45-85B3-F0E241894881}" type="pres">
      <dgm:prSet presAssocID="{2F736935-1D89-4F35-9EB6-DDD3FE09AD47}" presName="diagram" presStyleCnt="0">
        <dgm:presLayoutVars>
          <dgm:chPref val="1"/>
          <dgm:dir/>
          <dgm:animOne val="branch"/>
          <dgm:animLvl val="lvl"/>
          <dgm:resizeHandles val="exact"/>
        </dgm:presLayoutVars>
      </dgm:prSet>
      <dgm:spPr/>
    </dgm:pt>
    <dgm:pt modelId="{3D9D33B7-55C8-45EF-A054-5631DC71585D}" type="pres">
      <dgm:prSet presAssocID="{11C437B3-0FCA-4795-85B5-075CE2EBB12B}" presName="root1" presStyleCnt="0"/>
      <dgm:spPr/>
    </dgm:pt>
    <dgm:pt modelId="{906B20F0-29A8-41CF-A542-B59904491323}" type="pres">
      <dgm:prSet presAssocID="{11C437B3-0FCA-4795-85B5-075CE2EBB12B}" presName="LevelOneTextNode" presStyleLbl="node0" presStyleIdx="0" presStyleCnt="1">
        <dgm:presLayoutVars>
          <dgm:chPref val="3"/>
        </dgm:presLayoutVars>
      </dgm:prSet>
      <dgm:spPr/>
    </dgm:pt>
    <dgm:pt modelId="{7AFFEB3E-E4F0-4469-B56D-31600B68D616}" type="pres">
      <dgm:prSet presAssocID="{11C437B3-0FCA-4795-85B5-075CE2EBB12B}" presName="level2hierChild" presStyleCnt="0"/>
      <dgm:spPr/>
    </dgm:pt>
    <dgm:pt modelId="{2C8FC29B-1B92-40DA-8CCA-9D95D71FF02D}" type="pres">
      <dgm:prSet presAssocID="{FED25DA7-0552-4C49-8DE5-A41E3C91307D}" presName="conn2-1" presStyleLbl="parChTrans1D2" presStyleIdx="0" presStyleCnt="2"/>
      <dgm:spPr/>
    </dgm:pt>
    <dgm:pt modelId="{32F8D270-54B1-4791-BC9F-28E6837F307B}" type="pres">
      <dgm:prSet presAssocID="{FED25DA7-0552-4C49-8DE5-A41E3C91307D}" presName="connTx" presStyleLbl="parChTrans1D2" presStyleIdx="0" presStyleCnt="2"/>
      <dgm:spPr/>
    </dgm:pt>
    <dgm:pt modelId="{F571FDCC-FDAA-42C4-B669-AC2BBE82AD3E}" type="pres">
      <dgm:prSet presAssocID="{C8266DDB-36F9-4CC3-B579-A38CD5841D4D}" presName="root2" presStyleCnt="0"/>
      <dgm:spPr/>
    </dgm:pt>
    <dgm:pt modelId="{2507F40F-628F-47F9-AA8A-D7E35F5F7B62}" type="pres">
      <dgm:prSet presAssocID="{C8266DDB-36F9-4CC3-B579-A38CD5841D4D}" presName="LevelTwoTextNode" presStyleLbl="asst1" presStyleIdx="0" presStyleCnt="1" custScaleX="98803">
        <dgm:presLayoutVars>
          <dgm:chPref val="3"/>
        </dgm:presLayoutVars>
      </dgm:prSet>
      <dgm:spPr/>
    </dgm:pt>
    <dgm:pt modelId="{FB724D7A-3D1E-4792-809A-0F41EAF6AB69}" type="pres">
      <dgm:prSet presAssocID="{C8266DDB-36F9-4CC3-B579-A38CD5841D4D}" presName="level3hierChild" presStyleCnt="0"/>
      <dgm:spPr/>
    </dgm:pt>
    <dgm:pt modelId="{BDA31ED3-8C1B-4D71-B08D-9B7F1B35DD02}" type="pres">
      <dgm:prSet presAssocID="{92F19423-4A06-4805-865B-95D07588D934}" presName="conn2-1" presStyleLbl="parChTrans1D3" presStyleIdx="0" presStyleCnt="4"/>
      <dgm:spPr/>
    </dgm:pt>
    <dgm:pt modelId="{461B741B-1539-4A1A-916E-6D23DDB91998}" type="pres">
      <dgm:prSet presAssocID="{92F19423-4A06-4805-865B-95D07588D934}" presName="connTx" presStyleLbl="parChTrans1D3" presStyleIdx="0" presStyleCnt="4"/>
      <dgm:spPr/>
    </dgm:pt>
    <dgm:pt modelId="{C16C3DE3-A2EE-4970-A2F8-74094CF63FE3}" type="pres">
      <dgm:prSet presAssocID="{DBAF42E6-2745-453D-A27C-98536A8753C2}" presName="root2" presStyleCnt="0"/>
      <dgm:spPr/>
    </dgm:pt>
    <dgm:pt modelId="{8FBE048B-C508-4836-A86A-1957C69B22DE}" type="pres">
      <dgm:prSet presAssocID="{DBAF42E6-2745-453D-A27C-98536A8753C2}" presName="LevelTwoTextNode" presStyleLbl="node3" presStyleIdx="0" presStyleCnt="4">
        <dgm:presLayoutVars>
          <dgm:chPref val="3"/>
        </dgm:presLayoutVars>
      </dgm:prSet>
      <dgm:spPr/>
    </dgm:pt>
    <dgm:pt modelId="{42F2C57B-8430-4137-A019-E637CA9D8912}" type="pres">
      <dgm:prSet presAssocID="{DBAF42E6-2745-453D-A27C-98536A8753C2}" presName="level3hierChild" presStyleCnt="0"/>
      <dgm:spPr/>
    </dgm:pt>
    <dgm:pt modelId="{948732E2-099D-4BAB-9CE9-67F1D91D37A8}" type="pres">
      <dgm:prSet presAssocID="{11405BA3-FB8F-41EE-9BF0-C39F30952D27}" presName="conn2-1" presStyleLbl="parChTrans1D3" presStyleIdx="1" presStyleCnt="4"/>
      <dgm:spPr/>
    </dgm:pt>
    <dgm:pt modelId="{6DC3BED1-2342-4675-B310-7533915B9C7C}" type="pres">
      <dgm:prSet presAssocID="{11405BA3-FB8F-41EE-9BF0-C39F30952D27}" presName="connTx" presStyleLbl="parChTrans1D3" presStyleIdx="1" presStyleCnt="4"/>
      <dgm:spPr/>
    </dgm:pt>
    <dgm:pt modelId="{43925BEC-7735-4E26-8C63-D7FCF20F92B1}" type="pres">
      <dgm:prSet presAssocID="{04EC7912-3B69-472A-A026-1AB46707EF2C}" presName="root2" presStyleCnt="0"/>
      <dgm:spPr/>
    </dgm:pt>
    <dgm:pt modelId="{05A754B6-624B-4F53-BF03-B1BDF7A04EEF}" type="pres">
      <dgm:prSet presAssocID="{04EC7912-3B69-472A-A026-1AB46707EF2C}" presName="LevelTwoTextNode" presStyleLbl="node3" presStyleIdx="1" presStyleCnt="4">
        <dgm:presLayoutVars>
          <dgm:chPref val="3"/>
        </dgm:presLayoutVars>
      </dgm:prSet>
      <dgm:spPr/>
    </dgm:pt>
    <dgm:pt modelId="{E9D0285F-B18E-42A2-9626-05EFC6FE2124}" type="pres">
      <dgm:prSet presAssocID="{04EC7912-3B69-472A-A026-1AB46707EF2C}" presName="level3hierChild" presStyleCnt="0"/>
      <dgm:spPr/>
    </dgm:pt>
    <dgm:pt modelId="{EDEF248C-B842-47EF-9E34-6595CD6843C6}" type="pres">
      <dgm:prSet presAssocID="{CBA07E0A-6ADE-4B70-A4CF-B3892A79BDE2}" presName="conn2-1" presStyleLbl="parChTrans1D2" presStyleIdx="1" presStyleCnt="2"/>
      <dgm:spPr/>
    </dgm:pt>
    <dgm:pt modelId="{F618F22F-5568-4A6C-8355-9A417BB7650D}" type="pres">
      <dgm:prSet presAssocID="{CBA07E0A-6ADE-4B70-A4CF-B3892A79BDE2}" presName="connTx" presStyleLbl="parChTrans1D2" presStyleIdx="1" presStyleCnt="2"/>
      <dgm:spPr/>
    </dgm:pt>
    <dgm:pt modelId="{A96999E2-BFF8-4D21-BD8E-A97B25E237F3}" type="pres">
      <dgm:prSet presAssocID="{9143C911-735B-49F5-B2F3-3A2BCA82A9EA}" presName="root2" presStyleCnt="0"/>
      <dgm:spPr/>
    </dgm:pt>
    <dgm:pt modelId="{6775C618-7DCA-4AF5-8D10-7F180A58E1B4}" type="pres">
      <dgm:prSet presAssocID="{9143C911-735B-49F5-B2F3-3A2BCA82A9EA}" presName="LevelTwoTextNode" presStyleLbl="node2" presStyleIdx="0" presStyleCnt="1">
        <dgm:presLayoutVars>
          <dgm:chPref val="3"/>
        </dgm:presLayoutVars>
      </dgm:prSet>
      <dgm:spPr/>
    </dgm:pt>
    <dgm:pt modelId="{5F665942-FC9F-4F0F-ABFE-59AED51E5E92}" type="pres">
      <dgm:prSet presAssocID="{9143C911-735B-49F5-B2F3-3A2BCA82A9EA}" presName="level3hierChild" presStyleCnt="0"/>
      <dgm:spPr/>
    </dgm:pt>
    <dgm:pt modelId="{A42C1804-B09D-4090-973D-12249655CDE3}" type="pres">
      <dgm:prSet presAssocID="{B0D79ACC-C9B0-4D72-A3CD-F46116965BA9}" presName="conn2-1" presStyleLbl="parChTrans1D3" presStyleIdx="2" presStyleCnt="4"/>
      <dgm:spPr/>
    </dgm:pt>
    <dgm:pt modelId="{B146B7EC-40E3-42A5-BA75-11B56401A311}" type="pres">
      <dgm:prSet presAssocID="{B0D79ACC-C9B0-4D72-A3CD-F46116965BA9}" presName="connTx" presStyleLbl="parChTrans1D3" presStyleIdx="2" presStyleCnt="4"/>
      <dgm:spPr/>
    </dgm:pt>
    <dgm:pt modelId="{40D387CE-6E50-4D84-9406-CF5258C10758}" type="pres">
      <dgm:prSet presAssocID="{13B6A963-20F6-4B68-A575-646E4F0A14B8}" presName="root2" presStyleCnt="0"/>
      <dgm:spPr/>
    </dgm:pt>
    <dgm:pt modelId="{C7BD2D03-BF23-4654-A3B7-A4851FB5E3D7}" type="pres">
      <dgm:prSet presAssocID="{13B6A963-20F6-4B68-A575-646E4F0A14B8}" presName="LevelTwoTextNode" presStyleLbl="node3" presStyleIdx="2" presStyleCnt="4">
        <dgm:presLayoutVars>
          <dgm:chPref val="3"/>
        </dgm:presLayoutVars>
      </dgm:prSet>
      <dgm:spPr/>
    </dgm:pt>
    <dgm:pt modelId="{E6F808B8-ADB6-463D-BF07-4BF72A5029FB}" type="pres">
      <dgm:prSet presAssocID="{13B6A963-20F6-4B68-A575-646E4F0A14B8}" presName="level3hierChild" presStyleCnt="0"/>
      <dgm:spPr/>
    </dgm:pt>
    <dgm:pt modelId="{57C18284-6E89-481A-BCF3-A94140D9170C}" type="pres">
      <dgm:prSet presAssocID="{3261081F-EF71-4BBE-A015-06A4CD6C3229}" presName="conn2-1" presStyleLbl="parChTrans1D3" presStyleIdx="3" presStyleCnt="4"/>
      <dgm:spPr/>
    </dgm:pt>
    <dgm:pt modelId="{6588E000-1972-4E16-B33B-601787FC6270}" type="pres">
      <dgm:prSet presAssocID="{3261081F-EF71-4BBE-A015-06A4CD6C3229}" presName="connTx" presStyleLbl="parChTrans1D3" presStyleIdx="3" presStyleCnt="4"/>
      <dgm:spPr/>
    </dgm:pt>
    <dgm:pt modelId="{167323B7-523B-4231-88C5-A4230A6C873C}" type="pres">
      <dgm:prSet presAssocID="{7FC18A75-304C-4A88-885B-E07330445241}" presName="root2" presStyleCnt="0"/>
      <dgm:spPr/>
    </dgm:pt>
    <dgm:pt modelId="{577D1AE1-6F47-4332-B1DE-94AB7E9E6470}" type="pres">
      <dgm:prSet presAssocID="{7FC18A75-304C-4A88-885B-E07330445241}" presName="LevelTwoTextNode" presStyleLbl="node3" presStyleIdx="3" presStyleCnt="4">
        <dgm:presLayoutVars>
          <dgm:chPref val="3"/>
        </dgm:presLayoutVars>
      </dgm:prSet>
      <dgm:spPr/>
    </dgm:pt>
    <dgm:pt modelId="{A9BFC626-3CF3-420F-950F-6175AAAAD6E8}" type="pres">
      <dgm:prSet presAssocID="{7FC18A75-304C-4A88-885B-E07330445241}" presName="level3hierChild" presStyleCnt="0"/>
      <dgm:spPr/>
    </dgm:pt>
  </dgm:ptLst>
  <dgm:cxnLst>
    <dgm:cxn modelId="{D473C913-F1CD-419E-8740-F762ECAF3D26}" type="presOf" srcId="{11405BA3-FB8F-41EE-9BF0-C39F30952D27}" destId="{6DC3BED1-2342-4675-B310-7533915B9C7C}" srcOrd="1" destOrd="0" presId="urn:microsoft.com/office/officeart/2005/8/layout/hierarchy2"/>
    <dgm:cxn modelId="{5B65BE2D-F136-4099-9C8E-B2E56DEA3FC2}" srcId="{9143C911-735B-49F5-B2F3-3A2BCA82A9EA}" destId="{13B6A963-20F6-4B68-A575-646E4F0A14B8}" srcOrd="0" destOrd="0" parTransId="{B0D79ACC-C9B0-4D72-A3CD-F46116965BA9}" sibTransId="{56115A8C-24A2-42A1-B940-12CE479C868E}"/>
    <dgm:cxn modelId="{76AD4B3C-8B6C-47F2-93D2-E28625996558}" type="presOf" srcId="{CBA07E0A-6ADE-4B70-A4CF-B3892A79BDE2}" destId="{F618F22F-5568-4A6C-8355-9A417BB7650D}" srcOrd="1" destOrd="0" presId="urn:microsoft.com/office/officeart/2005/8/layout/hierarchy2"/>
    <dgm:cxn modelId="{5AAC865E-CB0F-45F6-A5F2-6CD0BC7236C8}" type="presOf" srcId="{7FC18A75-304C-4A88-885B-E07330445241}" destId="{577D1AE1-6F47-4332-B1DE-94AB7E9E6470}" srcOrd="0" destOrd="0" presId="urn:microsoft.com/office/officeart/2005/8/layout/hierarchy2"/>
    <dgm:cxn modelId="{69D64844-E488-40E0-8A07-CF44E329D71B}" type="presOf" srcId="{92F19423-4A06-4805-865B-95D07588D934}" destId="{461B741B-1539-4A1A-916E-6D23DDB91998}" srcOrd="1" destOrd="0" presId="urn:microsoft.com/office/officeart/2005/8/layout/hierarchy2"/>
    <dgm:cxn modelId="{1EAA0849-E027-4522-897F-CFF4EBBEE507}" srcId="{2F736935-1D89-4F35-9EB6-DDD3FE09AD47}" destId="{11C437B3-0FCA-4795-85B5-075CE2EBB12B}" srcOrd="0" destOrd="0" parTransId="{A8A37B14-C448-4ED2-A6F2-5FF67319AEE0}" sibTransId="{008B3376-739D-4C47-B023-F2DE5711201F}"/>
    <dgm:cxn modelId="{992EAB4A-041D-4547-8E92-709D55F87A45}" srcId="{9143C911-735B-49F5-B2F3-3A2BCA82A9EA}" destId="{7FC18A75-304C-4A88-885B-E07330445241}" srcOrd="1" destOrd="0" parTransId="{3261081F-EF71-4BBE-A015-06A4CD6C3229}" sibTransId="{401B04B2-2575-4E8B-8659-D98971585753}"/>
    <dgm:cxn modelId="{E20CEE6D-764C-48F0-9E58-2A361D73C383}" type="presOf" srcId="{04EC7912-3B69-472A-A026-1AB46707EF2C}" destId="{05A754B6-624B-4F53-BF03-B1BDF7A04EEF}" srcOrd="0" destOrd="0" presId="urn:microsoft.com/office/officeart/2005/8/layout/hierarchy2"/>
    <dgm:cxn modelId="{435DF74D-7A83-478E-AD20-EDF2F3A60758}" type="presOf" srcId="{B0D79ACC-C9B0-4D72-A3CD-F46116965BA9}" destId="{B146B7EC-40E3-42A5-BA75-11B56401A311}" srcOrd="1" destOrd="0" presId="urn:microsoft.com/office/officeart/2005/8/layout/hierarchy2"/>
    <dgm:cxn modelId="{49FF9A4F-B9A2-4828-8C50-44A34E63ABC2}" type="presOf" srcId="{3261081F-EF71-4BBE-A015-06A4CD6C3229}" destId="{6588E000-1972-4E16-B33B-601787FC6270}" srcOrd="1" destOrd="0" presId="urn:microsoft.com/office/officeart/2005/8/layout/hierarchy2"/>
    <dgm:cxn modelId="{35834C74-E5B6-4D3B-A807-67A1EEF8AF91}" srcId="{C8266DDB-36F9-4CC3-B579-A38CD5841D4D}" destId="{04EC7912-3B69-472A-A026-1AB46707EF2C}" srcOrd="1" destOrd="0" parTransId="{11405BA3-FB8F-41EE-9BF0-C39F30952D27}" sibTransId="{CBD9217A-A7D8-428A-A673-A05BA87FC2FE}"/>
    <dgm:cxn modelId="{3B157554-9322-4645-B967-1D51BFE8A63D}" srcId="{11C437B3-0FCA-4795-85B5-075CE2EBB12B}" destId="{C8266DDB-36F9-4CC3-B579-A38CD5841D4D}" srcOrd="0" destOrd="0" parTransId="{FED25DA7-0552-4C49-8DE5-A41E3C91307D}" sibTransId="{7AEC7F38-C43B-42FB-A74E-209F77978A54}"/>
    <dgm:cxn modelId="{5AFEB058-82C4-4DCD-886F-2199235219E5}" type="presOf" srcId="{92F19423-4A06-4805-865B-95D07588D934}" destId="{BDA31ED3-8C1B-4D71-B08D-9B7F1B35DD02}" srcOrd="0" destOrd="0" presId="urn:microsoft.com/office/officeart/2005/8/layout/hierarchy2"/>
    <dgm:cxn modelId="{CEED147F-726D-4523-B228-62F789FFFBC5}" type="presOf" srcId="{C8266DDB-36F9-4CC3-B579-A38CD5841D4D}" destId="{2507F40F-628F-47F9-AA8A-D7E35F5F7B62}" srcOrd="0" destOrd="0" presId="urn:microsoft.com/office/officeart/2005/8/layout/hierarchy2"/>
    <dgm:cxn modelId="{AA51BE85-01CC-4710-810E-0DAFB9C1466E}" type="presOf" srcId="{FED25DA7-0552-4C49-8DE5-A41E3C91307D}" destId="{32F8D270-54B1-4791-BC9F-28E6837F307B}" srcOrd="1" destOrd="0" presId="urn:microsoft.com/office/officeart/2005/8/layout/hierarchy2"/>
    <dgm:cxn modelId="{53C1E087-5E93-467E-91DE-988E933E1C40}" type="presOf" srcId="{11C437B3-0FCA-4795-85B5-075CE2EBB12B}" destId="{906B20F0-29A8-41CF-A542-B59904491323}" srcOrd="0" destOrd="0" presId="urn:microsoft.com/office/officeart/2005/8/layout/hierarchy2"/>
    <dgm:cxn modelId="{37B0DA8A-1685-4173-B411-6754B52E1646}" type="presOf" srcId="{FED25DA7-0552-4C49-8DE5-A41E3C91307D}" destId="{2C8FC29B-1B92-40DA-8CCA-9D95D71FF02D}" srcOrd="0" destOrd="0" presId="urn:microsoft.com/office/officeart/2005/8/layout/hierarchy2"/>
    <dgm:cxn modelId="{61AEE1A5-7ABE-4569-83F4-A38576106EEA}" type="presOf" srcId="{13B6A963-20F6-4B68-A575-646E4F0A14B8}" destId="{C7BD2D03-BF23-4654-A3B7-A4851FB5E3D7}" srcOrd="0" destOrd="0" presId="urn:microsoft.com/office/officeart/2005/8/layout/hierarchy2"/>
    <dgm:cxn modelId="{B7ECE5B2-5F3C-4F05-B003-00B4CD81B736}" srcId="{11C437B3-0FCA-4795-85B5-075CE2EBB12B}" destId="{9143C911-735B-49F5-B2F3-3A2BCA82A9EA}" srcOrd="1" destOrd="0" parTransId="{CBA07E0A-6ADE-4B70-A4CF-B3892A79BDE2}" sibTransId="{F686AE2F-765F-4EDF-BD1D-33F4099018EE}"/>
    <dgm:cxn modelId="{3E56F0B7-F192-422F-981B-1026860C2901}" type="presOf" srcId="{3261081F-EF71-4BBE-A015-06A4CD6C3229}" destId="{57C18284-6E89-481A-BCF3-A94140D9170C}" srcOrd="0" destOrd="0" presId="urn:microsoft.com/office/officeart/2005/8/layout/hierarchy2"/>
    <dgm:cxn modelId="{4CD241C9-18A4-45FA-9BF7-85C684BB5333}" type="presOf" srcId="{9143C911-735B-49F5-B2F3-3A2BCA82A9EA}" destId="{6775C618-7DCA-4AF5-8D10-7F180A58E1B4}" srcOrd="0" destOrd="0" presId="urn:microsoft.com/office/officeart/2005/8/layout/hierarchy2"/>
    <dgm:cxn modelId="{78EFD8CB-73AC-439E-83C1-E43F07760C9D}" type="presOf" srcId="{2F736935-1D89-4F35-9EB6-DDD3FE09AD47}" destId="{A22E0732-F787-4F45-85B3-F0E241894881}" srcOrd="0" destOrd="0" presId="urn:microsoft.com/office/officeart/2005/8/layout/hierarchy2"/>
    <dgm:cxn modelId="{E72DCCCD-D133-471A-912D-C961CE84D31A}" type="presOf" srcId="{B0D79ACC-C9B0-4D72-A3CD-F46116965BA9}" destId="{A42C1804-B09D-4090-973D-12249655CDE3}" srcOrd="0" destOrd="0" presId="urn:microsoft.com/office/officeart/2005/8/layout/hierarchy2"/>
    <dgm:cxn modelId="{167ACCD8-759C-4961-82F6-FDD7F89B7BC7}" srcId="{C8266DDB-36F9-4CC3-B579-A38CD5841D4D}" destId="{DBAF42E6-2745-453D-A27C-98536A8753C2}" srcOrd="0" destOrd="0" parTransId="{92F19423-4A06-4805-865B-95D07588D934}" sibTransId="{5782EE24-9372-47F1-B1F7-D1FBD7110389}"/>
    <dgm:cxn modelId="{5880D1E4-A1A6-4E39-A5E9-D6F8269C05E0}" type="presOf" srcId="{DBAF42E6-2745-453D-A27C-98536A8753C2}" destId="{8FBE048B-C508-4836-A86A-1957C69B22DE}" srcOrd="0" destOrd="0" presId="urn:microsoft.com/office/officeart/2005/8/layout/hierarchy2"/>
    <dgm:cxn modelId="{7E3A97E5-343B-478C-8A2E-AD73728EBD9E}" type="presOf" srcId="{11405BA3-FB8F-41EE-9BF0-C39F30952D27}" destId="{948732E2-099D-4BAB-9CE9-67F1D91D37A8}" srcOrd="0" destOrd="0" presId="urn:microsoft.com/office/officeart/2005/8/layout/hierarchy2"/>
    <dgm:cxn modelId="{F11AF4F9-CC0D-426B-81BD-6A849C70FFF2}" type="presOf" srcId="{CBA07E0A-6ADE-4B70-A4CF-B3892A79BDE2}" destId="{EDEF248C-B842-47EF-9E34-6595CD6843C6}" srcOrd="0" destOrd="0" presId="urn:microsoft.com/office/officeart/2005/8/layout/hierarchy2"/>
    <dgm:cxn modelId="{E169C875-C7A6-4CAA-A182-D3C60BFBC2B9}" type="presParOf" srcId="{A22E0732-F787-4F45-85B3-F0E241894881}" destId="{3D9D33B7-55C8-45EF-A054-5631DC71585D}" srcOrd="0" destOrd="0" presId="urn:microsoft.com/office/officeart/2005/8/layout/hierarchy2"/>
    <dgm:cxn modelId="{86991663-444E-4200-A7E6-0B9310F9087C}" type="presParOf" srcId="{3D9D33B7-55C8-45EF-A054-5631DC71585D}" destId="{906B20F0-29A8-41CF-A542-B59904491323}" srcOrd="0" destOrd="0" presId="urn:microsoft.com/office/officeart/2005/8/layout/hierarchy2"/>
    <dgm:cxn modelId="{8549C20B-9FAA-4A45-9E01-C1859D8BF165}" type="presParOf" srcId="{3D9D33B7-55C8-45EF-A054-5631DC71585D}" destId="{7AFFEB3E-E4F0-4469-B56D-31600B68D616}" srcOrd="1" destOrd="0" presId="urn:microsoft.com/office/officeart/2005/8/layout/hierarchy2"/>
    <dgm:cxn modelId="{29F1765A-B523-4620-A9B0-8A527AA62ECB}" type="presParOf" srcId="{7AFFEB3E-E4F0-4469-B56D-31600B68D616}" destId="{2C8FC29B-1B92-40DA-8CCA-9D95D71FF02D}" srcOrd="0" destOrd="0" presId="urn:microsoft.com/office/officeart/2005/8/layout/hierarchy2"/>
    <dgm:cxn modelId="{5A86ADF8-C2FE-431A-BEAE-19FB04A0F86F}" type="presParOf" srcId="{2C8FC29B-1B92-40DA-8CCA-9D95D71FF02D}" destId="{32F8D270-54B1-4791-BC9F-28E6837F307B}" srcOrd="0" destOrd="0" presId="urn:microsoft.com/office/officeart/2005/8/layout/hierarchy2"/>
    <dgm:cxn modelId="{2478645C-267A-411A-97A3-F5B39B31152A}" type="presParOf" srcId="{7AFFEB3E-E4F0-4469-B56D-31600B68D616}" destId="{F571FDCC-FDAA-42C4-B669-AC2BBE82AD3E}" srcOrd="1" destOrd="0" presId="urn:microsoft.com/office/officeart/2005/8/layout/hierarchy2"/>
    <dgm:cxn modelId="{54CE8767-6B1C-49FA-96F2-9C24A332CD49}" type="presParOf" srcId="{F571FDCC-FDAA-42C4-B669-AC2BBE82AD3E}" destId="{2507F40F-628F-47F9-AA8A-D7E35F5F7B62}" srcOrd="0" destOrd="0" presId="urn:microsoft.com/office/officeart/2005/8/layout/hierarchy2"/>
    <dgm:cxn modelId="{B4F718AC-4E2B-4110-9187-802F45B1EA96}" type="presParOf" srcId="{F571FDCC-FDAA-42C4-B669-AC2BBE82AD3E}" destId="{FB724D7A-3D1E-4792-809A-0F41EAF6AB69}" srcOrd="1" destOrd="0" presId="urn:microsoft.com/office/officeart/2005/8/layout/hierarchy2"/>
    <dgm:cxn modelId="{CCA129FA-5FD7-4B08-BAD5-3A0B5A601AE7}" type="presParOf" srcId="{FB724D7A-3D1E-4792-809A-0F41EAF6AB69}" destId="{BDA31ED3-8C1B-4D71-B08D-9B7F1B35DD02}" srcOrd="0" destOrd="0" presId="urn:microsoft.com/office/officeart/2005/8/layout/hierarchy2"/>
    <dgm:cxn modelId="{56B9A060-A463-4DB1-89AA-209994759B75}" type="presParOf" srcId="{BDA31ED3-8C1B-4D71-B08D-9B7F1B35DD02}" destId="{461B741B-1539-4A1A-916E-6D23DDB91998}" srcOrd="0" destOrd="0" presId="urn:microsoft.com/office/officeart/2005/8/layout/hierarchy2"/>
    <dgm:cxn modelId="{670A7606-FD80-448B-81A1-5077970CA457}" type="presParOf" srcId="{FB724D7A-3D1E-4792-809A-0F41EAF6AB69}" destId="{C16C3DE3-A2EE-4970-A2F8-74094CF63FE3}" srcOrd="1" destOrd="0" presId="urn:microsoft.com/office/officeart/2005/8/layout/hierarchy2"/>
    <dgm:cxn modelId="{663C8EF4-EC1E-4A76-B154-4F77F827D630}" type="presParOf" srcId="{C16C3DE3-A2EE-4970-A2F8-74094CF63FE3}" destId="{8FBE048B-C508-4836-A86A-1957C69B22DE}" srcOrd="0" destOrd="0" presId="urn:microsoft.com/office/officeart/2005/8/layout/hierarchy2"/>
    <dgm:cxn modelId="{5F8CD8D0-0425-4372-9245-77347E35DA16}" type="presParOf" srcId="{C16C3DE3-A2EE-4970-A2F8-74094CF63FE3}" destId="{42F2C57B-8430-4137-A019-E637CA9D8912}" srcOrd="1" destOrd="0" presId="urn:microsoft.com/office/officeart/2005/8/layout/hierarchy2"/>
    <dgm:cxn modelId="{4516AA95-943A-475B-AB4F-04379EF83BB8}" type="presParOf" srcId="{FB724D7A-3D1E-4792-809A-0F41EAF6AB69}" destId="{948732E2-099D-4BAB-9CE9-67F1D91D37A8}" srcOrd="2" destOrd="0" presId="urn:microsoft.com/office/officeart/2005/8/layout/hierarchy2"/>
    <dgm:cxn modelId="{AAE9CE02-45F2-4B71-8EA8-0B5171B8F64B}" type="presParOf" srcId="{948732E2-099D-4BAB-9CE9-67F1D91D37A8}" destId="{6DC3BED1-2342-4675-B310-7533915B9C7C}" srcOrd="0" destOrd="0" presId="urn:microsoft.com/office/officeart/2005/8/layout/hierarchy2"/>
    <dgm:cxn modelId="{1B764846-3AD4-4817-B203-0BA13C71AAF9}" type="presParOf" srcId="{FB724D7A-3D1E-4792-809A-0F41EAF6AB69}" destId="{43925BEC-7735-4E26-8C63-D7FCF20F92B1}" srcOrd="3" destOrd="0" presId="urn:microsoft.com/office/officeart/2005/8/layout/hierarchy2"/>
    <dgm:cxn modelId="{9A0CE2D5-3FFF-4891-92D1-114A83B9EEA0}" type="presParOf" srcId="{43925BEC-7735-4E26-8C63-D7FCF20F92B1}" destId="{05A754B6-624B-4F53-BF03-B1BDF7A04EEF}" srcOrd="0" destOrd="0" presId="urn:microsoft.com/office/officeart/2005/8/layout/hierarchy2"/>
    <dgm:cxn modelId="{537E9BBC-7C69-4399-8665-8F72851A0F6A}" type="presParOf" srcId="{43925BEC-7735-4E26-8C63-D7FCF20F92B1}" destId="{E9D0285F-B18E-42A2-9626-05EFC6FE2124}" srcOrd="1" destOrd="0" presId="urn:microsoft.com/office/officeart/2005/8/layout/hierarchy2"/>
    <dgm:cxn modelId="{1D3BF84E-5539-4CF9-89C9-6398B01BFF92}" type="presParOf" srcId="{7AFFEB3E-E4F0-4469-B56D-31600B68D616}" destId="{EDEF248C-B842-47EF-9E34-6595CD6843C6}" srcOrd="2" destOrd="0" presId="urn:microsoft.com/office/officeart/2005/8/layout/hierarchy2"/>
    <dgm:cxn modelId="{EA37142D-D844-48AD-A745-959F15B77F5B}" type="presParOf" srcId="{EDEF248C-B842-47EF-9E34-6595CD6843C6}" destId="{F618F22F-5568-4A6C-8355-9A417BB7650D}" srcOrd="0" destOrd="0" presId="urn:microsoft.com/office/officeart/2005/8/layout/hierarchy2"/>
    <dgm:cxn modelId="{E3998A83-2B93-43E1-BB80-B4DD72A81EAB}" type="presParOf" srcId="{7AFFEB3E-E4F0-4469-B56D-31600B68D616}" destId="{A96999E2-BFF8-4D21-BD8E-A97B25E237F3}" srcOrd="3" destOrd="0" presId="urn:microsoft.com/office/officeart/2005/8/layout/hierarchy2"/>
    <dgm:cxn modelId="{E97EE74E-2D66-4FFF-A685-77B6605419A6}" type="presParOf" srcId="{A96999E2-BFF8-4D21-BD8E-A97B25E237F3}" destId="{6775C618-7DCA-4AF5-8D10-7F180A58E1B4}" srcOrd="0" destOrd="0" presId="urn:microsoft.com/office/officeart/2005/8/layout/hierarchy2"/>
    <dgm:cxn modelId="{E4437D2A-9753-4ABA-BE71-A707EFE61EC4}" type="presParOf" srcId="{A96999E2-BFF8-4D21-BD8E-A97B25E237F3}" destId="{5F665942-FC9F-4F0F-ABFE-59AED51E5E92}" srcOrd="1" destOrd="0" presId="urn:microsoft.com/office/officeart/2005/8/layout/hierarchy2"/>
    <dgm:cxn modelId="{C3ECFF8C-92F4-4746-99DD-8998D61C4B44}" type="presParOf" srcId="{5F665942-FC9F-4F0F-ABFE-59AED51E5E92}" destId="{A42C1804-B09D-4090-973D-12249655CDE3}" srcOrd="0" destOrd="0" presId="urn:microsoft.com/office/officeart/2005/8/layout/hierarchy2"/>
    <dgm:cxn modelId="{F2EC2CCB-E061-44FC-A70D-5330F81FC56D}" type="presParOf" srcId="{A42C1804-B09D-4090-973D-12249655CDE3}" destId="{B146B7EC-40E3-42A5-BA75-11B56401A311}" srcOrd="0" destOrd="0" presId="urn:microsoft.com/office/officeart/2005/8/layout/hierarchy2"/>
    <dgm:cxn modelId="{43126C02-2B0E-4A22-AC86-5C09C94409CE}" type="presParOf" srcId="{5F665942-FC9F-4F0F-ABFE-59AED51E5E92}" destId="{40D387CE-6E50-4D84-9406-CF5258C10758}" srcOrd="1" destOrd="0" presId="urn:microsoft.com/office/officeart/2005/8/layout/hierarchy2"/>
    <dgm:cxn modelId="{0B73592E-E140-4A1E-B8B5-E65357A3A75F}" type="presParOf" srcId="{40D387CE-6E50-4D84-9406-CF5258C10758}" destId="{C7BD2D03-BF23-4654-A3B7-A4851FB5E3D7}" srcOrd="0" destOrd="0" presId="urn:microsoft.com/office/officeart/2005/8/layout/hierarchy2"/>
    <dgm:cxn modelId="{6BF0BB56-DB0E-43E2-AA2A-B29B42F0F158}" type="presParOf" srcId="{40D387CE-6E50-4D84-9406-CF5258C10758}" destId="{E6F808B8-ADB6-463D-BF07-4BF72A5029FB}" srcOrd="1" destOrd="0" presId="urn:microsoft.com/office/officeart/2005/8/layout/hierarchy2"/>
    <dgm:cxn modelId="{186A1337-8338-445C-80C2-BB548213C896}" type="presParOf" srcId="{5F665942-FC9F-4F0F-ABFE-59AED51E5E92}" destId="{57C18284-6E89-481A-BCF3-A94140D9170C}" srcOrd="2" destOrd="0" presId="urn:microsoft.com/office/officeart/2005/8/layout/hierarchy2"/>
    <dgm:cxn modelId="{EDB50F8E-837F-4438-9184-B77B16CDFF32}" type="presParOf" srcId="{57C18284-6E89-481A-BCF3-A94140D9170C}" destId="{6588E000-1972-4E16-B33B-601787FC6270}" srcOrd="0" destOrd="0" presId="urn:microsoft.com/office/officeart/2005/8/layout/hierarchy2"/>
    <dgm:cxn modelId="{598AE27F-B9F4-49CD-97E7-5FEF86A3B9F7}" type="presParOf" srcId="{5F665942-FC9F-4F0F-ABFE-59AED51E5E92}" destId="{167323B7-523B-4231-88C5-A4230A6C873C}" srcOrd="3" destOrd="0" presId="urn:microsoft.com/office/officeart/2005/8/layout/hierarchy2"/>
    <dgm:cxn modelId="{DFDBE978-9319-4E0E-94DD-A0D990F3F1F7}" type="presParOf" srcId="{167323B7-523B-4231-88C5-A4230A6C873C}" destId="{577D1AE1-6F47-4332-B1DE-94AB7E9E6470}" srcOrd="0" destOrd="0" presId="urn:microsoft.com/office/officeart/2005/8/layout/hierarchy2"/>
    <dgm:cxn modelId="{FBF5F7FC-0847-4226-95BB-6B2834127F4B}" type="presParOf" srcId="{167323B7-523B-4231-88C5-A4230A6C873C}" destId="{A9BFC626-3CF3-420F-950F-6175AAAAD6E8}" srcOrd="1" destOrd="0" presId="urn:microsoft.com/office/officeart/2005/8/layout/hierarchy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95168EEE-F754-488C-81BA-23E577981016}" type="doc">
      <dgm:prSet loTypeId="urn:microsoft.com/office/officeart/2008/layout/LinedList" loCatId="hierarchy" qsTypeId="urn:microsoft.com/office/officeart/2005/8/quickstyle/simple1" qsCatId="simple" csTypeId="urn:microsoft.com/office/officeart/2005/8/colors/accent1_2" csCatId="accent1" phldr="1"/>
      <dgm:spPr/>
      <dgm:t>
        <a:bodyPr/>
        <a:lstStyle/>
        <a:p>
          <a:endParaRPr lang="zh-CN" altLang="en-US"/>
        </a:p>
      </dgm:t>
    </dgm:pt>
    <dgm:pt modelId="{F90CDA37-1ECD-4294-897C-FEAB30E564B2}">
      <dgm:prSet phldrT="[Text]"/>
      <dgm:spPr/>
      <dgm:t>
        <a:bodyPr/>
        <a:lstStyle/>
        <a:p>
          <a:pPr>
            <a:buNone/>
          </a:pPr>
          <a:r>
            <a:rPr lang="en-US" altLang="zh-CN" dirty="0">
              <a:solidFill>
                <a:srgbClr val="00B0F0"/>
              </a:solidFill>
            </a:rPr>
            <a:t>Basic types:</a:t>
          </a:r>
          <a:endParaRPr lang="zh-CN" altLang="en-US" dirty="0"/>
        </a:p>
      </dgm:t>
    </dgm:pt>
    <dgm:pt modelId="{074F277B-40DF-4E25-AF6E-3B7FB88F40CC}" cxnId="{75C9765A-7F10-4555-B7B6-13E2698C7BD5}" type="parTrans">
      <dgm:prSet/>
      <dgm:spPr/>
      <dgm:t>
        <a:bodyPr/>
        <a:lstStyle/>
        <a:p>
          <a:endParaRPr lang="zh-CN" altLang="en-US"/>
        </a:p>
      </dgm:t>
    </dgm:pt>
    <dgm:pt modelId="{990209BD-785E-4B6C-80A6-2752685296C7}" cxnId="{75C9765A-7F10-4555-B7B6-13E2698C7BD5}" type="sibTrans">
      <dgm:prSet/>
      <dgm:spPr/>
      <dgm:t>
        <a:bodyPr/>
        <a:lstStyle/>
        <a:p>
          <a:endParaRPr lang="zh-CN" altLang="en-US"/>
        </a:p>
      </dgm:t>
    </dgm:pt>
    <dgm:pt modelId="{D7A67B70-4F3E-4120-97EA-0A0A9B73377C}">
      <dgm:prSet phldrT="[Text]" custT="1"/>
      <dgm:spPr/>
      <dgm:t>
        <a:bodyPr/>
        <a:lstStyle/>
        <a:p>
          <a:r>
            <a:rPr lang="en-US" altLang="zh-CN" sz="2800" dirty="0"/>
            <a:t>FPA </a:t>
          </a:r>
        </a:p>
        <a:p>
          <a:r>
            <a:rPr lang="en-US" altLang="zh-CN" sz="2200" dirty="0"/>
            <a:t>free from Particular Average </a:t>
          </a:r>
          <a:r>
            <a:rPr lang="zh-CN" altLang="en-US" sz="2200" dirty="0"/>
            <a:t>（平安险）</a:t>
          </a:r>
          <a:br>
            <a:rPr lang="zh-CN" altLang="en-US" sz="2200" dirty="0"/>
          </a:br>
          <a:endParaRPr lang="zh-CN" altLang="en-US" sz="2200" dirty="0"/>
        </a:p>
      </dgm:t>
    </dgm:pt>
    <dgm:pt modelId="{5F23A4C4-7E3E-43CE-82ED-B2954885B1BB}" cxnId="{B0FDD894-10C8-491F-A0CB-675A79A02133}" type="parTrans">
      <dgm:prSet/>
      <dgm:spPr/>
      <dgm:t>
        <a:bodyPr/>
        <a:lstStyle/>
        <a:p>
          <a:endParaRPr lang="zh-CN" altLang="en-US"/>
        </a:p>
      </dgm:t>
    </dgm:pt>
    <dgm:pt modelId="{6E8C2FE5-3E4F-484A-8D14-4945310DA701}" cxnId="{B0FDD894-10C8-491F-A0CB-675A79A02133}" type="sibTrans">
      <dgm:prSet/>
      <dgm:spPr/>
      <dgm:t>
        <a:bodyPr/>
        <a:lstStyle/>
        <a:p>
          <a:endParaRPr lang="zh-CN" altLang="en-US"/>
        </a:p>
      </dgm:t>
    </dgm:pt>
    <dgm:pt modelId="{8D5B65D6-E8EF-47EB-A6E8-145B9471D7F0}">
      <dgm:prSet phldrT="[Text]" custT="1"/>
      <dgm:spPr/>
      <dgm:t>
        <a:bodyPr/>
        <a:lstStyle/>
        <a:p>
          <a:r>
            <a:rPr lang="en-US" altLang="zh-CN" sz="2800" dirty="0"/>
            <a:t>WPA</a:t>
          </a:r>
          <a:br>
            <a:rPr lang="en-US" altLang="zh-CN" sz="2400" dirty="0"/>
          </a:br>
          <a:r>
            <a:rPr lang="en-US" altLang="zh-CN" sz="2400" dirty="0"/>
            <a:t>With Particular Average </a:t>
          </a:r>
          <a:r>
            <a:rPr lang="zh-CN" altLang="en-US" sz="2400" dirty="0"/>
            <a:t>（水渍险）</a:t>
          </a:r>
          <a:br>
            <a:rPr lang="zh-CN" altLang="en-US" sz="2400" dirty="0"/>
          </a:br>
          <a:endParaRPr lang="zh-CN" altLang="en-US" sz="2400" dirty="0"/>
        </a:p>
      </dgm:t>
    </dgm:pt>
    <dgm:pt modelId="{C31BB521-EE21-4B95-B3CC-59EF1B984389}" cxnId="{4075A12A-6108-444A-868F-4F9D8F8B0214}" type="parTrans">
      <dgm:prSet/>
      <dgm:spPr/>
      <dgm:t>
        <a:bodyPr/>
        <a:lstStyle/>
        <a:p>
          <a:endParaRPr lang="zh-CN" altLang="en-US"/>
        </a:p>
      </dgm:t>
    </dgm:pt>
    <dgm:pt modelId="{0B76CBA7-E308-4FB1-94DE-72E7C80A4149}" cxnId="{4075A12A-6108-444A-868F-4F9D8F8B0214}" type="sibTrans">
      <dgm:prSet/>
      <dgm:spPr/>
      <dgm:t>
        <a:bodyPr/>
        <a:lstStyle/>
        <a:p>
          <a:endParaRPr lang="zh-CN" altLang="en-US"/>
        </a:p>
      </dgm:t>
    </dgm:pt>
    <dgm:pt modelId="{9CC5A884-D921-4BAC-8C03-F376B577CE69}">
      <dgm:prSet phldrT="[Text]" custT="1"/>
      <dgm:spPr/>
      <dgm:t>
        <a:bodyPr/>
        <a:lstStyle/>
        <a:p>
          <a:r>
            <a:rPr lang="en-US" altLang="zh-CN" sz="2800" dirty="0"/>
            <a:t>All Risks (</a:t>
          </a:r>
          <a:r>
            <a:rPr lang="zh-CN" altLang="en-US" sz="2800" dirty="0"/>
            <a:t>一切险）</a:t>
          </a:r>
        </a:p>
      </dgm:t>
    </dgm:pt>
    <dgm:pt modelId="{0890D83F-F42F-4289-BD38-BD2F75647F53}" cxnId="{5909585C-EFFC-4D61-96E9-0E24D467417D}" type="parTrans">
      <dgm:prSet/>
      <dgm:spPr/>
      <dgm:t>
        <a:bodyPr/>
        <a:lstStyle/>
        <a:p>
          <a:endParaRPr lang="zh-CN" altLang="en-US"/>
        </a:p>
      </dgm:t>
    </dgm:pt>
    <dgm:pt modelId="{C1918240-B7BD-4EDD-883C-BC4B8B7DA37D}" cxnId="{5909585C-EFFC-4D61-96E9-0E24D467417D}" type="sibTrans">
      <dgm:prSet/>
      <dgm:spPr/>
      <dgm:t>
        <a:bodyPr/>
        <a:lstStyle/>
        <a:p>
          <a:endParaRPr lang="zh-CN" altLang="en-US"/>
        </a:p>
      </dgm:t>
    </dgm:pt>
    <dgm:pt modelId="{4D2157CB-9BA4-48F9-9F87-92025410E4D0}" type="pres">
      <dgm:prSet presAssocID="{95168EEE-F754-488C-81BA-23E577981016}" presName="vert0" presStyleCnt="0">
        <dgm:presLayoutVars>
          <dgm:dir/>
          <dgm:animOne val="branch"/>
          <dgm:animLvl val="lvl"/>
        </dgm:presLayoutVars>
      </dgm:prSet>
      <dgm:spPr/>
    </dgm:pt>
    <dgm:pt modelId="{84234030-8DD4-4EE0-940F-21743089C816}" type="pres">
      <dgm:prSet presAssocID="{F90CDA37-1ECD-4294-897C-FEAB30E564B2}" presName="thickLine" presStyleLbl="alignNode1" presStyleIdx="0" presStyleCnt="1"/>
      <dgm:spPr/>
    </dgm:pt>
    <dgm:pt modelId="{A3A2A052-2A32-4151-ACA2-8460B071D79D}" type="pres">
      <dgm:prSet presAssocID="{F90CDA37-1ECD-4294-897C-FEAB30E564B2}" presName="horz1" presStyleCnt="0"/>
      <dgm:spPr/>
    </dgm:pt>
    <dgm:pt modelId="{888AE222-BF74-4880-84C9-7C5A371EA617}" type="pres">
      <dgm:prSet presAssocID="{F90CDA37-1ECD-4294-897C-FEAB30E564B2}" presName="tx1" presStyleLbl="revTx" presStyleIdx="0" presStyleCnt="4"/>
      <dgm:spPr/>
    </dgm:pt>
    <dgm:pt modelId="{04CB36A7-543F-4B91-B1B8-07E27940A0A3}" type="pres">
      <dgm:prSet presAssocID="{F90CDA37-1ECD-4294-897C-FEAB30E564B2}" presName="vert1" presStyleCnt="0"/>
      <dgm:spPr/>
    </dgm:pt>
    <dgm:pt modelId="{79FC1E7C-F53F-465B-ACD4-0C82C2EC3652}" type="pres">
      <dgm:prSet presAssocID="{D7A67B70-4F3E-4120-97EA-0A0A9B73377C}" presName="vertSpace2a" presStyleCnt="0"/>
      <dgm:spPr/>
    </dgm:pt>
    <dgm:pt modelId="{70C9CF42-A383-47C3-8496-32FA01489870}" type="pres">
      <dgm:prSet presAssocID="{D7A67B70-4F3E-4120-97EA-0A0A9B73377C}" presName="horz2" presStyleCnt="0"/>
      <dgm:spPr/>
    </dgm:pt>
    <dgm:pt modelId="{4DC82F58-ABA0-40D4-AD22-CD4A6B1C57E5}" type="pres">
      <dgm:prSet presAssocID="{D7A67B70-4F3E-4120-97EA-0A0A9B73377C}" presName="horzSpace2" presStyleCnt="0"/>
      <dgm:spPr/>
    </dgm:pt>
    <dgm:pt modelId="{ABFDB6BE-CDDE-4594-9192-783919A33076}" type="pres">
      <dgm:prSet presAssocID="{D7A67B70-4F3E-4120-97EA-0A0A9B73377C}" presName="tx2" presStyleLbl="revTx" presStyleIdx="1" presStyleCnt="4"/>
      <dgm:spPr/>
    </dgm:pt>
    <dgm:pt modelId="{B6710A35-AC8C-4244-B303-471A90C2E61E}" type="pres">
      <dgm:prSet presAssocID="{D7A67B70-4F3E-4120-97EA-0A0A9B73377C}" presName="vert2" presStyleCnt="0"/>
      <dgm:spPr/>
    </dgm:pt>
    <dgm:pt modelId="{8743D021-64EC-4337-9B0E-3C3002F97C48}" type="pres">
      <dgm:prSet presAssocID="{D7A67B70-4F3E-4120-97EA-0A0A9B73377C}" presName="thinLine2b" presStyleLbl="callout" presStyleIdx="0" presStyleCnt="3"/>
      <dgm:spPr/>
    </dgm:pt>
    <dgm:pt modelId="{1A80A756-048A-4193-B522-6076251AA531}" type="pres">
      <dgm:prSet presAssocID="{D7A67B70-4F3E-4120-97EA-0A0A9B73377C}" presName="vertSpace2b" presStyleCnt="0"/>
      <dgm:spPr/>
    </dgm:pt>
    <dgm:pt modelId="{F407C395-4C16-422F-A740-A7A7AA8C56E8}" type="pres">
      <dgm:prSet presAssocID="{8D5B65D6-E8EF-47EB-A6E8-145B9471D7F0}" presName="horz2" presStyleCnt="0"/>
      <dgm:spPr/>
    </dgm:pt>
    <dgm:pt modelId="{28C98C9D-DF58-4A56-AE81-B67BCE2D6461}" type="pres">
      <dgm:prSet presAssocID="{8D5B65D6-E8EF-47EB-A6E8-145B9471D7F0}" presName="horzSpace2" presStyleCnt="0"/>
      <dgm:spPr/>
    </dgm:pt>
    <dgm:pt modelId="{3537D78B-3F99-4FA7-BB8A-CDDE4A1E3E66}" type="pres">
      <dgm:prSet presAssocID="{8D5B65D6-E8EF-47EB-A6E8-145B9471D7F0}" presName="tx2" presStyleLbl="revTx" presStyleIdx="2" presStyleCnt="4"/>
      <dgm:spPr/>
    </dgm:pt>
    <dgm:pt modelId="{0769F230-50F3-4D1E-884F-C9039555217E}" type="pres">
      <dgm:prSet presAssocID="{8D5B65D6-E8EF-47EB-A6E8-145B9471D7F0}" presName="vert2" presStyleCnt="0"/>
      <dgm:spPr/>
    </dgm:pt>
    <dgm:pt modelId="{3E36CFBC-D3A8-4B43-AD0A-21A1D8443707}" type="pres">
      <dgm:prSet presAssocID="{8D5B65D6-E8EF-47EB-A6E8-145B9471D7F0}" presName="thinLine2b" presStyleLbl="callout" presStyleIdx="1" presStyleCnt="3"/>
      <dgm:spPr/>
    </dgm:pt>
    <dgm:pt modelId="{7AB3CECC-37C3-472B-9542-EA7C65D56E24}" type="pres">
      <dgm:prSet presAssocID="{8D5B65D6-E8EF-47EB-A6E8-145B9471D7F0}" presName="vertSpace2b" presStyleCnt="0"/>
      <dgm:spPr/>
    </dgm:pt>
    <dgm:pt modelId="{89980287-B44E-4397-8440-610A74E3A7D1}" type="pres">
      <dgm:prSet presAssocID="{9CC5A884-D921-4BAC-8C03-F376B577CE69}" presName="horz2" presStyleCnt="0"/>
      <dgm:spPr/>
    </dgm:pt>
    <dgm:pt modelId="{EF4F4751-B881-4EB5-9B0E-68A6CD4CE29D}" type="pres">
      <dgm:prSet presAssocID="{9CC5A884-D921-4BAC-8C03-F376B577CE69}" presName="horzSpace2" presStyleCnt="0"/>
      <dgm:spPr/>
    </dgm:pt>
    <dgm:pt modelId="{9DDA63F7-F5DF-49DF-B728-4CDF8034760C}" type="pres">
      <dgm:prSet presAssocID="{9CC5A884-D921-4BAC-8C03-F376B577CE69}" presName="tx2" presStyleLbl="revTx" presStyleIdx="3" presStyleCnt="4"/>
      <dgm:spPr/>
    </dgm:pt>
    <dgm:pt modelId="{644B444D-6C3E-4564-97A4-7FB42E830FF9}" type="pres">
      <dgm:prSet presAssocID="{9CC5A884-D921-4BAC-8C03-F376B577CE69}" presName="vert2" presStyleCnt="0"/>
      <dgm:spPr/>
    </dgm:pt>
    <dgm:pt modelId="{AFC1FB58-CD94-4E92-9CAD-DBA6FB2EF84A}" type="pres">
      <dgm:prSet presAssocID="{9CC5A884-D921-4BAC-8C03-F376B577CE69}" presName="thinLine2b" presStyleLbl="callout" presStyleIdx="2" presStyleCnt="3"/>
      <dgm:spPr/>
    </dgm:pt>
    <dgm:pt modelId="{D906B011-6014-4BF1-BBDD-F3616671CAA3}" type="pres">
      <dgm:prSet presAssocID="{9CC5A884-D921-4BAC-8C03-F376B577CE69}" presName="vertSpace2b" presStyleCnt="0"/>
      <dgm:spPr/>
    </dgm:pt>
  </dgm:ptLst>
  <dgm:cxnLst>
    <dgm:cxn modelId="{F2A0D401-7232-4171-BB07-F2E8639466EF}" type="presOf" srcId="{D7A67B70-4F3E-4120-97EA-0A0A9B73377C}" destId="{ABFDB6BE-CDDE-4594-9192-783919A33076}" srcOrd="0" destOrd="0" presId="urn:microsoft.com/office/officeart/2008/layout/LinedList"/>
    <dgm:cxn modelId="{4075A12A-6108-444A-868F-4F9D8F8B0214}" srcId="{F90CDA37-1ECD-4294-897C-FEAB30E564B2}" destId="{8D5B65D6-E8EF-47EB-A6E8-145B9471D7F0}" srcOrd="1" destOrd="0" parTransId="{C31BB521-EE21-4B95-B3CC-59EF1B984389}" sibTransId="{0B76CBA7-E308-4FB1-94DE-72E7C80A4149}"/>
    <dgm:cxn modelId="{0145842E-3BD1-4690-A706-1E847BD8E255}" type="presOf" srcId="{F90CDA37-1ECD-4294-897C-FEAB30E564B2}" destId="{888AE222-BF74-4880-84C9-7C5A371EA617}" srcOrd="0" destOrd="0" presId="urn:microsoft.com/office/officeart/2008/layout/LinedList"/>
    <dgm:cxn modelId="{5909585C-EFFC-4D61-96E9-0E24D467417D}" srcId="{F90CDA37-1ECD-4294-897C-FEAB30E564B2}" destId="{9CC5A884-D921-4BAC-8C03-F376B577CE69}" srcOrd="2" destOrd="0" parTransId="{0890D83F-F42F-4289-BD38-BD2F75647F53}" sibTransId="{C1918240-B7BD-4EDD-883C-BC4B8B7DA37D}"/>
    <dgm:cxn modelId="{3BDAA34B-0E08-48C4-9D56-41916D551621}" type="presOf" srcId="{95168EEE-F754-488C-81BA-23E577981016}" destId="{4D2157CB-9BA4-48F9-9F87-92025410E4D0}" srcOrd="0" destOrd="0" presId="urn:microsoft.com/office/officeart/2008/layout/LinedList"/>
    <dgm:cxn modelId="{75C9765A-7F10-4555-B7B6-13E2698C7BD5}" srcId="{95168EEE-F754-488C-81BA-23E577981016}" destId="{F90CDA37-1ECD-4294-897C-FEAB30E564B2}" srcOrd="0" destOrd="0" parTransId="{074F277B-40DF-4E25-AF6E-3B7FB88F40CC}" sibTransId="{990209BD-785E-4B6C-80A6-2752685296C7}"/>
    <dgm:cxn modelId="{B0FDD894-10C8-491F-A0CB-675A79A02133}" srcId="{F90CDA37-1ECD-4294-897C-FEAB30E564B2}" destId="{D7A67B70-4F3E-4120-97EA-0A0A9B73377C}" srcOrd="0" destOrd="0" parTransId="{5F23A4C4-7E3E-43CE-82ED-B2954885B1BB}" sibTransId="{6E8C2FE5-3E4F-484A-8D14-4945310DA701}"/>
    <dgm:cxn modelId="{1DB1CDD6-64ED-4A75-BB7F-114AFBC0E6C2}" type="presOf" srcId="{9CC5A884-D921-4BAC-8C03-F376B577CE69}" destId="{9DDA63F7-F5DF-49DF-B728-4CDF8034760C}" srcOrd="0" destOrd="0" presId="urn:microsoft.com/office/officeart/2008/layout/LinedList"/>
    <dgm:cxn modelId="{BD3A16EA-EDCB-4EF1-B9E9-24132529246F}" type="presOf" srcId="{8D5B65D6-E8EF-47EB-A6E8-145B9471D7F0}" destId="{3537D78B-3F99-4FA7-BB8A-CDDE4A1E3E66}" srcOrd="0" destOrd="0" presId="urn:microsoft.com/office/officeart/2008/layout/LinedList"/>
    <dgm:cxn modelId="{B00AC9ED-14CD-4619-97D0-63E2B8B76A71}" type="presParOf" srcId="{4D2157CB-9BA4-48F9-9F87-92025410E4D0}" destId="{84234030-8DD4-4EE0-940F-21743089C816}" srcOrd="0" destOrd="0" presId="urn:microsoft.com/office/officeart/2008/layout/LinedList"/>
    <dgm:cxn modelId="{A23B197A-C2C9-4D42-AFAD-BB732C84BAEA}" type="presParOf" srcId="{4D2157CB-9BA4-48F9-9F87-92025410E4D0}" destId="{A3A2A052-2A32-4151-ACA2-8460B071D79D}" srcOrd="1" destOrd="0" presId="urn:microsoft.com/office/officeart/2008/layout/LinedList"/>
    <dgm:cxn modelId="{33573AE9-C891-4EFE-9762-8CEBA579201D}" type="presParOf" srcId="{A3A2A052-2A32-4151-ACA2-8460B071D79D}" destId="{888AE222-BF74-4880-84C9-7C5A371EA617}" srcOrd="0" destOrd="0" presId="urn:microsoft.com/office/officeart/2008/layout/LinedList"/>
    <dgm:cxn modelId="{B04A3BDB-FDE3-4FE3-AF56-7EFA5E792D21}" type="presParOf" srcId="{A3A2A052-2A32-4151-ACA2-8460B071D79D}" destId="{04CB36A7-543F-4B91-B1B8-07E27940A0A3}" srcOrd="1" destOrd="0" presId="urn:microsoft.com/office/officeart/2008/layout/LinedList"/>
    <dgm:cxn modelId="{0689F607-307D-4692-A081-340CF90BA358}" type="presParOf" srcId="{04CB36A7-543F-4B91-B1B8-07E27940A0A3}" destId="{79FC1E7C-F53F-465B-ACD4-0C82C2EC3652}" srcOrd="0" destOrd="0" presId="urn:microsoft.com/office/officeart/2008/layout/LinedList"/>
    <dgm:cxn modelId="{76707888-2304-4BA0-8C7E-B87D05BE9AD1}" type="presParOf" srcId="{04CB36A7-543F-4B91-B1B8-07E27940A0A3}" destId="{70C9CF42-A383-47C3-8496-32FA01489870}" srcOrd="1" destOrd="0" presId="urn:microsoft.com/office/officeart/2008/layout/LinedList"/>
    <dgm:cxn modelId="{D229FCDC-3819-4D30-8BB9-1037AE2D96B4}" type="presParOf" srcId="{70C9CF42-A383-47C3-8496-32FA01489870}" destId="{4DC82F58-ABA0-40D4-AD22-CD4A6B1C57E5}" srcOrd="0" destOrd="0" presId="urn:microsoft.com/office/officeart/2008/layout/LinedList"/>
    <dgm:cxn modelId="{BF4E4DF4-472B-432F-A64B-65B5A7137BDE}" type="presParOf" srcId="{70C9CF42-A383-47C3-8496-32FA01489870}" destId="{ABFDB6BE-CDDE-4594-9192-783919A33076}" srcOrd="1" destOrd="0" presId="urn:microsoft.com/office/officeart/2008/layout/LinedList"/>
    <dgm:cxn modelId="{41FECD21-F6B1-4C81-A893-6C018D316296}" type="presParOf" srcId="{70C9CF42-A383-47C3-8496-32FA01489870}" destId="{B6710A35-AC8C-4244-B303-471A90C2E61E}" srcOrd="2" destOrd="0" presId="urn:microsoft.com/office/officeart/2008/layout/LinedList"/>
    <dgm:cxn modelId="{90D5EFEC-96CE-4D5B-B644-C2CEDB7B24C4}" type="presParOf" srcId="{04CB36A7-543F-4B91-B1B8-07E27940A0A3}" destId="{8743D021-64EC-4337-9B0E-3C3002F97C48}" srcOrd="2" destOrd="0" presId="urn:microsoft.com/office/officeart/2008/layout/LinedList"/>
    <dgm:cxn modelId="{842371E8-36AD-413E-93A5-3FF8F58392FE}" type="presParOf" srcId="{04CB36A7-543F-4B91-B1B8-07E27940A0A3}" destId="{1A80A756-048A-4193-B522-6076251AA531}" srcOrd="3" destOrd="0" presId="urn:microsoft.com/office/officeart/2008/layout/LinedList"/>
    <dgm:cxn modelId="{4D5A4A01-3356-4221-866D-8CFAB92EBF32}" type="presParOf" srcId="{04CB36A7-543F-4B91-B1B8-07E27940A0A3}" destId="{F407C395-4C16-422F-A740-A7A7AA8C56E8}" srcOrd="4" destOrd="0" presId="urn:microsoft.com/office/officeart/2008/layout/LinedList"/>
    <dgm:cxn modelId="{8392F2FD-D110-49C3-AF91-EAD43A4FC9D9}" type="presParOf" srcId="{F407C395-4C16-422F-A740-A7A7AA8C56E8}" destId="{28C98C9D-DF58-4A56-AE81-B67BCE2D6461}" srcOrd="0" destOrd="0" presId="urn:microsoft.com/office/officeart/2008/layout/LinedList"/>
    <dgm:cxn modelId="{897A5B0C-6D83-4086-8339-6ED201936735}" type="presParOf" srcId="{F407C395-4C16-422F-A740-A7A7AA8C56E8}" destId="{3537D78B-3F99-4FA7-BB8A-CDDE4A1E3E66}" srcOrd="1" destOrd="0" presId="urn:microsoft.com/office/officeart/2008/layout/LinedList"/>
    <dgm:cxn modelId="{ADBC8BB7-C038-4979-8646-3C9F4AC922CB}" type="presParOf" srcId="{F407C395-4C16-422F-A740-A7A7AA8C56E8}" destId="{0769F230-50F3-4D1E-884F-C9039555217E}" srcOrd="2" destOrd="0" presId="urn:microsoft.com/office/officeart/2008/layout/LinedList"/>
    <dgm:cxn modelId="{DC47B4EC-A2CF-4A02-84EE-DB59188CEABA}" type="presParOf" srcId="{04CB36A7-543F-4B91-B1B8-07E27940A0A3}" destId="{3E36CFBC-D3A8-4B43-AD0A-21A1D8443707}" srcOrd="5" destOrd="0" presId="urn:microsoft.com/office/officeart/2008/layout/LinedList"/>
    <dgm:cxn modelId="{9C7BA5D6-42F5-42E0-BCBD-20AAEC83A38C}" type="presParOf" srcId="{04CB36A7-543F-4B91-B1B8-07E27940A0A3}" destId="{7AB3CECC-37C3-472B-9542-EA7C65D56E24}" srcOrd="6" destOrd="0" presId="urn:microsoft.com/office/officeart/2008/layout/LinedList"/>
    <dgm:cxn modelId="{FE180D76-3F57-49E1-B038-81D0C5548DDB}" type="presParOf" srcId="{04CB36A7-543F-4B91-B1B8-07E27940A0A3}" destId="{89980287-B44E-4397-8440-610A74E3A7D1}" srcOrd="7" destOrd="0" presId="urn:microsoft.com/office/officeart/2008/layout/LinedList"/>
    <dgm:cxn modelId="{B1A7832D-9EA9-406F-9BA7-8908797724EB}" type="presParOf" srcId="{89980287-B44E-4397-8440-610A74E3A7D1}" destId="{EF4F4751-B881-4EB5-9B0E-68A6CD4CE29D}" srcOrd="0" destOrd="0" presId="urn:microsoft.com/office/officeart/2008/layout/LinedList"/>
    <dgm:cxn modelId="{C706B3BB-4AC5-4E8A-A529-9C9FA9805AAA}" type="presParOf" srcId="{89980287-B44E-4397-8440-610A74E3A7D1}" destId="{9DDA63F7-F5DF-49DF-B728-4CDF8034760C}" srcOrd="1" destOrd="0" presId="urn:microsoft.com/office/officeart/2008/layout/LinedList"/>
    <dgm:cxn modelId="{F7FD1C78-544C-429C-B04B-E89E9A311AFC}" type="presParOf" srcId="{89980287-B44E-4397-8440-610A74E3A7D1}" destId="{644B444D-6C3E-4564-97A4-7FB42E830FF9}" srcOrd="2" destOrd="0" presId="urn:microsoft.com/office/officeart/2008/layout/LinedList"/>
    <dgm:cxn modelId="{99ED84AD-7563-4358-8411-A6985F3ED158}" type="presParOf" srcId="{04CB36A7-543F-4B91-B1B8-07E27940A0A3}" destId="{AFC1FB58-CD94-4E92-9CAD-DBA6FB2EF84A}" srcOrd="8" destOrd="0" presId="urn:microsoft.com/office/officeart/2008/layout/LinedList"/>
    <dgm:cxn modelId="{02918D83-EC35-436C-B8BB-17F6F8843E85}" type="presParOf" srcId="{04CB36A7-543F-4B91-B1B8-07E27940A0A3}" destId="{D906B011-6014-4BF1-BBDD-F3616671CAA3}" srcOrd="9" destOrd="0" presId="urn:microsoft.com/office/officeart/2008/layout/LinedList"/>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7A24CD-E7C6-4C26-8F8D-42305C2DF871}">
      <dsp:nvSpPr>
        <dsp:cNvPr id="0" name=""/>
        <dsp:cNvSpPr/>
      </dsp:nvSpPr>
      <dsp:spPr>
        <a:xfrm>
          <a:off x="1624722" y="397028"/>
          <a:ext cx="4032504" cy="4032504"/>
        </a:xfrm>
        <a:prstGeom prst="pie">
          <a:avLst>
            <a:gd name="adj1" fmla="val 16200000"/>
            <a:gd name="adj2" fmla="val 18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altLang="zh-CN" sz="2000" kern="1200" dirty="0"/>
            <a:t>Contract of carriage</a:t>
          </a:r>
        </a:p>
      </dsp:txBody>
      <dsp:txXfrm>
        <a:off x="3817156" y="1141121"/>
        <a:ext cx="1368171" cy="1344168"/>
      </dsp:txXfrm>
    </dsp:sp>
    <dsp:sp modelId="{8520B886-8022-4510-915B-FF44615203F0}">
      <dsp:nvSpPr>
        <dsp:cNvPr id="0" name=""/>
        <dsp:cNvSpPr/>
      </dsp:nvSpPr>
      <dsp:spPr>
        <a:xfrm>
          <a:off x="1624731" y="541037"/>
          <a:ext cx="4032504" cy="4032504"/>
        </a:xfrm>
        <a:prstGeom prst="pie">
          <a:avLst>
            <a:gd name="adj1" fmla="val 1800000"/>
            <a:gd name="adj2" fmla="val 90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altLang="zh-CN" sz="2800" kern="1200" dirty="0">
              <a:solidFill>
                <a:srgbClr val="FFFF00"/>
              </a:solidFill>
            </a:rPr>
            <a:t>Document of title</a:t>
          </a:r>
          <a:endParaRPr lang="zh-CN" altLang="en-US" sz="2800" kern="1200" dirty="0">
            <a:solidFill>
              <a:srgbClr val="FFFF00"/>
            </a:solidFill>
          </a:endParaRPr>
        </a:p>
        <a:p>
          <a:pPr algn="ctr">
            <a:spcBef>
              <a:spcPct val="0"/>
            </a:spcBef>
            <a:buNone/>
          </a:pPr>
          <a:endParaRPr lang="en-US" altLang="zh-CN" kern="1200" dirty="0"/>
        </a:p>
      </dsp:txBody>
      <dsp:txXfrm>
        <a:off x="2728869" y="3085355"/>
        <a:ext cx="1824228" cy="1248156"/>
      </dsp:txXfrm>
    </dsp:sp>
    <dsp:sp modelId="{AB971906-EB94-4CEF-B926-85F0F718E015}">
      <dsp:nvSpPr>
        <dsp:cNvPr id="0" name=""/>
        <dsp:cNvSpPr/>
      </dsp:nvSpPr>
      <dsp:spPr>
        <a:xfrm>
          <a:off x="1624731" y="397036"/>
          <a:ext cx="4032504" cy="4032504"/>
        </a:xfrm>
        <a:prstGeom prst="pie">
          <a:avLst>
            <a:gd name="adj1" fmla="val 90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altLang="en-US" sz="2400" kern="1200" dirty="0"/>
            <a:t>Receipt for goods</a:t>
          </a:r>
          <a:endParaRPr lang="zh-CN" altLang="en-US" sz="2400" kern="1200" dirty="0"/>
        </a:p>
        <a:p>
          <a:pPr marL="0" lvl="0" algn="ctr" defTabSz="1377950">
            <a:lnSpc>
              <a:spcPct val="90000"/>
            </a:lnSpc>
            <a:spcBef>
              <a:spcPct val="0"/>
            </a:spcBef>
            <a:spcAft>
              <a:spcPct val="35000"/>
            </a:spcAft>
            <a:buNone/>
          </a:pPr>
          <a:endParaRPr lang="zh-CN" altLang="en-US" sz="3600" kern="1200" dirty="0"/>
        </a:p>
      </dsp:txBody>
      <dsp:txXfrm>
        <a:off x="2056785" y="1189135"/>
        <a:ext cx="1368171" cy="134416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5E0A92-C86F-4275-AE91-8CAAF2A800CE}">
      <dsp:nvSpPr>
        <dsp:cNvPr id="0" name=""/>
        <dsp:cNvSpPr/>
      </dsp:nvSpPr>
      <dsp:spPr>
        <a:xfrm rot="21300000">
          <a:off x="21876" y="1713896"/>
          <a:ext cx="7085039" cy="811343"/>
        </a:xfrm>
        <a:prstGeom prst="mathMinus">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C8BC961-C32B-4A6E-9388-8F00BB7312A9}">
      <dsp:nvSpPr>
        <dsp:cNvPr id="0" name=""/>
        <dsp:cNvSpPr/>
      </dsp:nvSpPr>
      <dsp:spPr>
        <a:xfrm>
          <a:off x="855455" y="211956"/>
          <a:ext cx="2138637" cy="1695654"/>
        </a:xfrm>
        <a:prstGeom prst="down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CAE046-7785-4C18-A481-812C957DDA59}">
      <dsp:nvSpPr>
        <dsp:cNvPr id="0" name=""/>
        <dsp:cNvSpPr/>
      </dsp:nvSpPr>
      <dsp:spPr>
        <a:xfrm>
          <a:off x="3778259" y="0"/>
          <a:ext cx="2281213" cy="17804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US" altLang="zh-CN" sz="2200" kern="1200" dirty="0">
              <a:solidFill>
                <a:srgbClr val="0070C0"/>
              </a:solidFill>
            </a:rPr>
            <a:t>Carrier limits their responsibility for cargo damage</a:t>
          </a:r>
          <a:endParaRPr lang="zh-CN" altLang="en-US" sz="2200" kern="1200" dirty="0">
            <a:solidFill>
              <a:srgbClr val="0070C0"/>
            </a:solidFill>
          </a:endParaRPr>
        </a:p>
      </dsp:txBody>
      <dsp:txXfrm>
        <a:off x="3778259" y="0"/>
        <a:ext cx="2281213" cy="1780437"/>
      </dsp:txXfrm>
    </dsp:sp>
    <dsp:sp modelId="{2443BD76-8A74-415C-B9A8-9690580B9A34}">
      <dsp:nvSpPr>
        <dsp:cNvPr id="0" name=""/>
        <dsp:cNvSpPr/>
      </dsp:nvSpPr>
      <dsp:spPr>
        <a:xfrm>
          <a:off x="4134699" y="2331524"/>
          <a:ext cx="2138637" cy="1695654"/>
        </a:xfrm>
        <a:prstGeom prst="upArrow">
          <a:avLst/>
        </a:prstGeom>
        <a:solidFill>
          <a:srgbClr val="C0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8FDFAD-705D-4B36-8463-4A6711F91384}">
      <dsp:nvSpPr>
        <dsp:cNvPr id="0" name=""/>
        <dsp:cNvSpPr/>
      </dsp:nvSpPr>
      <dsp:spPr>
        <a:xfrm>
          <a:off x="1069318" y="2458698"/>
          <a:ext cx="2281213" cy="17804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64" tIns="156464" rIns="156464" bIns="156464" numCol="1" spcCol="1270" anchor="ctr" anchorCtr="0">
          <a:noAutofit/>
        </a:bodyPr>
        <a:lstStyle/>
        <a:p>
          <a:pPr marL="0" lvl="0" indent="0" algn="ctr" defTabSz="977900">
            <a:lnSpc>
              <a:spcPct val="90000"/>
            </a:lnSpc>
            <a:spcBef>
              <a:spcPct val="0"/>
            </a:spcBef>
            <a:spcAft>
              <a:spcPct val="35000"/>
            </a:spcAft>
            <a:buNone/>
          </a:pPr>
          <a:r>
            <a:rPr lang="en-US" altLang="zh-CN" sz="2200" kern="1200" dirty="0">
              <a:solidFill>
                <a:srgbClr val="C00000"/>
              </a:solidFill>
            </a:rPr>
            <a:t>Shipper protects from loss of goods</a:t>
          </a:r>
          <a:endParaRPr lang="zh-CN" altLang="en-US" sz="2200" kern="1200" dirty="0">
            <a:solidFill>
              <a:srgbClr val="C00000"/>
            </a:solidFill>
          </a:endParaRPr>
        </a:p>
      </dsp:txBody>
      <dsp:txXfrm>
        <a:off x="1069318" y="2458698"/>
        <a:ext cx="2281213" cy="178043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A96855-2731-4278-928A-4754D88BA05B}">
      <dsp:nvSpPr>
        <dsp:cNvPr id="0" name=""/>
        <dsp:cNvSpPr/>
      </dsp:nvSpPr>
      <dsp:spPr>
        <a:xfrm>
          <a:off x="4731087" y="2889728"/>
          <a:ext cx="91440" cy="537703"/>
        </a:xfrm>
        <a:custGeom>
          <a:avLst/>
          <a:gdLst/>
          <a:ahLst/>
          <a:cxnLst/>
          <a:rect l="0" t="0" r="0" b="0"/>
          <a:pathLst>
            <a:path>
              <a:moveTo>
                <a:pt x="45720" y="0"/>
              </a:moveTo>
              <a:lnTo>
                <a:pt x="45720" y="53770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F10763-C2D7-43B6-AC43-403C7DB4BF6F}">
      <dsp:nvSpPr>
        <dsp:cNvPr id="0" name=""/>
        <dsp:cNvSpPr/>
      </dsp:nvSpPr>
      <dsp:spPr>
        <a:xfrm>
          <a:off x="3646961" y="1178012"/>
          <a:ext cx="1129845" cy="537703"/>
        </a:xfrm>
        <a:custGeom>
          <a:avLst/>
          <a:gdLst/>
          <a:ahLst/>
          <a:cxnLst/>
          <a:rect l="0" t="0" r="0" b="0"/>
          <a:pathLst>
            <a:path>
              <a:moveTo>
                <a:pt x="0" y="0"/>
              </a:moveTo>
              <a:lnTo>
                <a:pt x="0" y="366429"/>
              </a:lnTo>
              <a:lnTo>
                <a:pt x="1129845" y="366429"/>
              </a:lnTo>
              <a:lnTo>
                <a:pt x="1129845" y="5377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E565CA9-1E9C-4E7B-8524-9ADFF008CCA1}">
      <dsp:nvSpPr>
        <dsp:cNvPr id="0" name=""/>
        <dsp:cNvSpPr/>
      </dsp:nvSpPr>
      <dsp:spPr>
        <a:xfrm>
          <a:off x="2471395" y="2889728"/>
          <a:ext cx="91440" cy="537703"/>
        </a:xfrm>
        <a:custGeom>
          <a:avLst/>
          <a:gdLst/>
          <a:ahLst/>
          <a:cxnLst/>
          <a:rect l="0" t="0" r="0" b="0"/>
          <a:pathLst>
            <a:path>
              <a:moveTo>
                <a:pt x="45720" y="0"/>
              </a:moveTo>
              <a:lnTo>
                <a:pt x="45720" y="53770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DC21E72-AEF9-4AC3-A9BC-7B61514BEE45}">
      <dsp:nvSpPr>
        <dsp:cNvPr id="0" name=""/>
        <dsp:cNvSpPr/>
      </dsp:nvSpPr>
      <dsp:spPr>
        <a:xfrm>
          <a:off x="2517115" y="1178012"/>
          <a:ext cx="1129845" cy="537703"/>
        </a:xfrm>
        <a:custGeom>
          <a:avLst/>
          <a:gdLst/>
          <a:ahLst/>
          <a:cxnLst/>
          <a:rect l="0" t="0" r="0" b="0"/>
          <a:pathLst>
            <a:path>
              <a:moveTo>
                <a:pt x="1129845" y="0"/>
              </a:moveTo>
              <a:lnTo>
                <a:pt x="1129845" y="366429"/>
              </a:lnTo>
              <a:lnTo>
                <a:pt x="0" y="366429"/>
              </a:lnTo>
              <a:lnTo>
                <a:pt x="0" y="53770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C6C998-7565-4D9C-9C1D-AB5FF05BA42E}">
      <dsp:nvSpPr>
        <dsp:cNvPr id="0" name=""/>
        <dsp:cNvSpPr/>
      </dsp:nvSpPr>
      <dsp:spPr>
        <a:xfrm>
          <a:off x="2722542" y="3999"/>
          <a:ext cx="1848838" cy="11740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367A56-870D-43B9-A34D-DFE7FD511E33}">
      <dsp:nvSpPr>
        <dsp:cNvPr id="0" name=""/>
        <dsp:cNvSpPr/>
      </dsp:nvSpPr>
      <dsp:spPr>
        <a:xfrm>
          <a:off x="2927968" y="199154"/>
          <a:ext cx="1848838" cy="117401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altLang="zh-CN" sz="1800" kern="1200" dirty="0" err="1"/>
            <a:t>charterparties</a:t>
          </a:r>
          <a:endParaRPr lang="zh-CN" altLang="en-US" sz="1800" kern="1200" dirty="0"/>
        </a:p>
      </dsp:txBody>
      <dsp:txXfrm>
        <a:off x="2962354" y="233540"/>
        <a:ext cx="1780066" cy="1105240"/>
      </dsp:txXfrm>
    </dsp:sp>
    <dsp:sp modelId="{55785E22-3018-4D40-A848-7EF90B5C30AF}">
      <dsp:nvSpPr>
        <dsp:cNvPr id="0" name=""/>
        <dsp:cNvSpPr/>
      </dsp:nvSpPr>
      <dsp:spPr>
        <a:xfrm>
          <a:off x="1592696" y="1715716"/>
          <a:ext cx="1848838" cy="11740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876BFEC-376C-4C27-923A-DBEEEF4E4479}">
      <dsp:nvSpPr>
        <dsp:cNvPr id="0" name=""/>
        <dsp:cNvSpPr/>
      </dsp:nvSpPr>
      <dsp:spPr>
        <a:xfrm>
          <a:off x="1798122" y="1910871"/>
          <a:ext cx="1848838" cy="117401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altLang="zh-CN" sz="1800" kern="1200" dirty="0"/>
            <a:t>Voyage </a:t>
          </a:r>
          <a:r>
            <a:rPr lang="en-US" altLang="zh-CN" sz="1800" kern="1200" dirty="0" err="1"/>
            <a:t>charterparites</a:t>
          </a:r>
          <a:endParaRPr lang="zh-CN" altLang="en-US" sz="1800" kern="1200" dirty="0"/>
        </a:p>
      </dsp:txBody>
      <dsp:txXfrm>
        <a:off x="1832508" y="1945257"/>
        <a:ext cx="1780066" cy="1105240"/>
      </dsp:txXfrm>
    </dsp:sp>
    <dsp:sp modelId="{ABBCDC7C-2FE4-4BCC-A9B2-C629C10B02A3}">
      <dsp:nvSpPr>
        <dsp:cNvPr id="0" name=""/>
        <dsp:cNvSpPr/>
      </dsp:nvSpPr>
      <dsp:spPr>
        <a:xfrm>
          <a:off x="1592696" y="3427432"/>
          <a:ext cx="1848838" cy="11740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48B5A6-CF05-436D-8524-F944626064AB}">
      <dsp:nvSpPr>
        <dsp:cNvPr id="0" name=""/>
        <dsp:cNvSpPr/>
      </dsp:nvSpPr>
      <dsp:spPr>
        <a:xfrm>
          <a:off x="1798122" y="3622587"/>
          <a:ext cx="1848838" cy="117401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altLang="zh-CN" sz="1800" kern="1200" dirty="0"/>
            <a:t>To employ a ship and its crew from one place to another</a:t>
          </a:r>
          <a:endParaRPr lang="zh-CN" altLang="en-US" sz="1800" kern="1200" dirty="0"/>
        </a:p>
      </dsp:txBody>
      <dsp:txXfrm>
        <a:off x="1832508" y="3656973"/>
        <a:ext cx="1780066" cy="1105240"/>
      </dsp:txXfrm>
    </dsp:sp>
    <dsp:sp modelId="{EAFDFE7D-3AC9-45EB-8F51-EA6B2960FDB7}">
      <dsp:nvSpPr>
        <dsp:cNvPr id="0" name=""/>
        <dsp:cNvSpPr/>
      </dsp:nvSpPr>
      <dsp:spPr>
        <a:xfrm>
          <a:off x="3852388" y="1715716"/>
          <a:ext cx="1848838" cy="11740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166C1BF-DB9B-4F99-96C2-29B21FBC34AF}">
      <dsp:nvSpPr>
        <dsp:cNvPr id="0" name=""/>
        <dsp:cNvSpPr/>
      </dsp:nvSpPr>
      <dsp:spPr>
        <a:xfrm>
          <a:off x="4057814" y="1910871"/>
          <a:ext cx="1848838" cy="117401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altLang="zh-CN" sz="1800" kern="1200" dirty="0"/>
            <a:t>Time </a:t>
          </a:r>
          <a:r>
            <a:rPr lang="en-US" altLang="zh-CN" sz="1800" kern="1200" dirty="0" err="1"/>
            <a:t>charterparties</a:t>
          </a:r>
          <a:endParaRPr lang="zh-CN" altLang="en-US" sz="1800" kern="1200" dirty="0"/>
        </a:p>
      </dsp:txBody>
      <dsp:txXfrm>
        <a:off x="4092200" y="1945257"/>
        <a:ext cx="1780066" cy="1105240"/>
      </dsp:txXfrm>
    </dsp:sp>
    <dsp:sp modelId="{DC7387CD-EE07-4AD9-BB18-2400F3EE259D}">
      <dsp:nvSpPr>
        <dsp:cNvPr id="0" name=""/>
        <dsp:cNvSpPr/>
      </dsp:nvSpPr>
      <dsp:spPr>
        <a:xfrm>
          <a:off x="3852388" y="3427432"/>
          <a:ext cx="1848838" cy="117401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D456F1-C877-45B2-B8D9-C7AFAAFDCFA7}">
      <dsp:nvSpPr>
        <dsp:cNvPr id="0" name=""/>
        <dsp:cNvSpPr/>
      </dsp:nvSpPr>
      <dsp:spPr>
        <a:xfrm>
          <a:off x="4057814" y="3622587"/>
          <a:ext cx="1848838" cy="117401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altLang="zh-CN" sz="1800" kern="1200" dirty="0"/>
            <a:t>To use a vessel for a stated period of time</a:t>
          </a:r>
          <a:endParaRPr lang="zh-CN" altLang="en-US" sz="1800" kern="1200" dirty="0"/>
        </a:p>
      </dsp:txBody>
      <dsp:txXfrm>
        <a:off x="4092200" y="3656973"/>
        <a:ext cx="1780066" cy="110524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6B20F0-29A8-41CF-A542-B59904491323}">
      <dsp:nvSpPr>
        <dsp:cNvPr id="0" name=""/>
        <dsp:cNvSpPr/>
      </dsp:nvSpPr>
      <dsp:spPr>
        <a:xfrm>
          <a:off x="1587" y="1631156"/>
          <a:ext cx="1603374" cy="8016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altLang="zh-CN" sz="2200" kern="1200" dirty="0"/>
            <a:t>Marine losses</a:t>
          </a:r>
          <a:endParaRPr lang="zh-CN" altLang="en-US" sz="2200" kern="1200" dirty="0"/>
        </a:p>
      </dsp:txBody>
      <dsp:txXfrm>
        <a:off x="25068" y="1654637"/>
        <a:ext cx="1556412" cy="754725"/>
      </dsp:txXfrm>
    </dsp:sp>
    <dsp:sp modelId="{2C8FC29B-1B92-40DA-8CCA-9D95D71FF02D}">
      <dsp:nvSpPr>
        <dsp:cNvPr id="0" name=""/>
        <dsp:cNvSpPr/>
      </dsp:nvSpPr>
      <dsp:spPr>
        <a:xfrm rot="18289469">
          <a:off x="1364098" y="1553275"/>
          <a:ext cx="1123078" cy="35507"/>
        </a:xfrm>
        <a:custGeom>
          <a:avLst/>
          <a:gdLst/>
          <a:ahLst/>
          <a:cxnLst/>
          <a:rect l="0" t="0" r="0" b="0"/>
          <a:pathLst>
            <a:path>
              <a:moveTo>
                <a:pt x="0" y="17753"/>
              </a:moveTo>
              <a:lnTo>
                <a:pt x="1123078" y="1775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1897560" y="1542952"/>
        <a:ext cx="56153" cy="56153"/>
      </dsp:txXfrm>
    </dsp:sp>
    <dsp:sp modelId="{2507F40F-628F-47F9-AA8A-D7E35F5F7B62}">
      <dsp:nvSpPr>
        <dsp:cNvPr id="0" name=""/>
        <dsp:cNvSpPr/>
      </dsp:nvSpPr>
      <dsp:spPr>
        <a:xfrm>
          <a:off x="2246312" y="709215"/>
          <a:ext cx="1584182" cy="8016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altLang="zh-CN" sz="2200" kern="1200" dirty="0"/>
            <a:t>Total loss</a:t>
          </a:r>
          <a:endParaRPr lang="zh-CN" altLang="en-US" sz="2200" kern="1200" dirty="0"/>
        </a:p>
      </dsp:txBody>
      <dsp:txXfrm>
        <a:off x="2269793" y="732696"/>
        <a:ext cx="1537220" cy="754725"/>
      </dsp:txXfrm>
    </dsp:sp>
    <dsp:sp modelId="{BDA31ED3-8C1B-4D71-B08D-9B7F1B35DD02}">
      <dsp:nvSpPr>
        <dsp:cNvPr id="0" name=""/>
        <dsp:cNvSpPr/>
      </dsp:nvSpPr>
      <dsp:spPr>
        <a:xfrm rot="19457599">
          <a:off x="3756257" y="861820"/>
          <a:ext cx="789824" cy="35507"/>
        </a:xfrm>
        <a:custGeom>
          <a:avLst/>
          <a:gdLst/>
          <a:ahLst/>
          <a:cxnLst/>
          <a:rect l="0" t="0" r="0" b="0"/>
          <a:pathLst>
            <a:path>
              <a:moveTo>
                <a:pt x="0" y="17753"/>
              </a:moveTo>
              <a:lnTo>
                <a:pt x="789824" y="1775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4131424" y="859828"/>
        <a:ext cx="39491" cy="39491"/>
      </dsp:txXfrm>
    </dsp:sp>
    <dsp:sp modelId="{8FBE048B-C508-4836-A86A-1957C69B22DE}">
      <dsp:nvSpPr>
        <dsp:cNvPr id="0" name=""/>
        <dsp:cNvSpPr/>
      </dsp:nvSpPr>
      <dsp:spPr>
        <a:xfrm>
          <a:off x="4471845" y="248245"/>
          <a:ext cx="1603374" cy="8016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altLang="zh-CN" sz="2200" kern="1200" dirty="0"/>
            <a:t>Actual total loss</a:t>
          </a:r>
          <a:endParaRPr lang="zh-CN" altLang="en-US" sz="2200" kern="1200" dirty="0"/>
        </a:p>
      </dsp:txBody>
      <dsp:txXfrm>
        <a:off x="4495326" y="271726"/>
        <a:ext cx="1556412" cy="754725"/>
      </dsp:txXfrm>
    </dsp:sp>
    <dsp:sp modelId="{948732E2-099D-4BAB-9CE9-67F1D91D37A8}">
      <dsp:nvSpPr>
        <dsp:cNvPr id="0" name=""/>
        <dsp:cNvSpPr/>
      </dsp:nvSpPr>
      <dsp:spPr>
        <a:xfrm rot="2142401">
          <a:off x="3756257" y="1322790"/>
          <a:ext cx="789824" cy="35507"/>
        </a:xfrm>
        <a:custGeom>
          <a:avLst/>
          <a:gdLst/>
          <a:ahLst/>
          <a:cxnLst/>
          <a:rect l="0" t="0" r="0" b="0"/>
          <a:pathLst>
            <a:path>
              <a:moveTo>
                <a:pt x="0" y="17753"/>
              </a:moveTo>
              <a:lnTo>
                <a:pt x="789824" y="1775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4131424" y="1320798"/>
        <a:ext cx="39491" cy="39491"/>
      </dsp:txXfrm>
    </dsp:sp>
    <dsp:sp modelId="{05A754B6-624B-4F53-BF03-B1BDF7A04EEF}">
      <dsp:nvSpPr>
        <dsp:cNvPr id="0" name=""/>
        <dsp:cNvSpPr/>
      </dsp:nvSpPr>
      <dsp:spPr>
        <a:xfrm>
          <a:off x="4471845" y="1170185"/>
          <a:ext cx="1603374" cy="8016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altLang="zh-CN" sz="2200" kern="1200" dirty="0"/>
            <a:t>Constructive total loss</a:t>
          </a:r>
          <a:endParaRPr lang="zh-CN" altLang="en-US" sz="2200" kern="1200" dirty="0"/>
        </a:p>
      </dsp:txBody>
      <dsp:txXfrm>
        <a:off x="4495326" y="1193666"/>
        <a:ext cx="1556412" cy="754725"/>
      </dsp:txXfrm>
    </dsp:sp>
    <dsp:sp modelId="{EDEF248C-B842-47EF-9E34-6595CD6843C6}">
      <dsp:nvSpPr>
        <dsp:cNvPr id="0" name=""/>
        <dsp:cNvSpPr/>
      </dsp:nvSpPr>
      <dsp:spPr>
        <a:xfrm rot="3310531">
          <a:off x="1364098" y="2475216"/>
          <a:ext cx="1123078" cy="35507"/>
        </a:xfrm>
        <a:custGeom>
          <a:avLst/>
          <a:gdLst/>
          <a:ahLst/>
          <a:cxnLst/>
          <a:rect l="0" t="0" r="0" b="0"/>
          <a:pathLst>
            <a:path>
              <a:moveTo>
                <a:pt x="0" y="17753"/>
              </a:moveTo>
              <a:lnTo>
                <a:pt x="1123078" y="1775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1897560" y="2464893"/>
        <a:ext cx="56153" cy="56153"/>
      </dsp:txXfrm>
    </dsp:sp>
    <dsp:sp modelId="{6775C618-7DCA-4AF5-8D10-7F180A58E1B4}">
      <dsp:nvSpPr>
        <dsp:cNvPr id="0" name=""/>
        <dsp:cNvSpPr/>
      </dsp:nvSpPr>
      <dsp:spPr>
        <a:xfrm>
          <a:off x="2246312" y="2553096"/>
          <a:ext cx="1603374" cy="8016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altLang="zh-CN" sz="2200" kern="1200" dirty="0"/>
            <a:t>Partial loss</a:t>
          </a:r>
          <a:endParaRPr lang="zh-CN" altLang="en-US" sz="2200" kern="1200" dirty="0"/>
        </a:p>
      </dsp:txBody>
      <dsp:txXfrm>
        <a:off x="2269793" y="2576577"/>
        <a:ext cx="1556412" cy="754725"/>
      </dsp:txXfrm>
    </dsp:sp>
    <dsp:sp modelId="{A42C1804-B09D-4090-973D-12249655CDE3}">
      <dsp:nvSpPr>
        <dsp:cNvPr id="0" name=""/>
        <dsp:cNvSpPr/>
      </dsp:nvSpPr>
      <dsp:spPr>
        <a:xfrm rot="19457599">
          <a:off x="3775450" y="2705701"/>
          <a:ext cx="789824" cy="35507"/>
        </a:xfrm>
        <a:custGeom>
          <a:avLst/>
          <a:gdLst/>
          <a:ahLst/>
          <a:cxnLst/>
          <a:rect l="0" t="0" r="0" b="0"/>
          <a:pathLst>
            <a:path>
              <a:moveTo>
                <a:pt x="0" y="17753"/>
              </a:moveTo>
              <a:lnTo>
                <a:pt x="789824" y="1775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4150616" y="2703709"/>
        <a:ext cx="39491" cy="39491"/>
      </dsp:txXfrm>
    </dsp:sp>
    <dsp:sp modelId="{C7BD2D03-BF23-4654-A3B7-A4851FB5E3D7}">
      <dsp:nvSpPr>
        <dsp:cNvPr id="0" name=""/>
        <dsp:cNvSpPr/>
      </dsp:nvSpPr>
      <dsp:spPr>
        <a:xfrm>
          <a:off x="4491037" y="2092126"/>
          <a:ext cx="1603374" cy="8016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altLang="zh-CN" sz="2200" kern="1200" dirty="0"/>
            <a:t>Particular average loss</a:t>
          </a:r>
          <a:endParaRPr lang="zh-CN" altLang="en-US" sz="2200" kern="1200" dirty="0"/>
        </a:p>
      </dsp:txBody>
      <dsp:txXfrm>
        <a:off x="4514518" y="2115607"/>
        <a:ext cx="1556412" cy="754725"/>
      </dsp:txXfrm>
    </dsp:sp>
    <dsp:sp modelId="{57C18284-6E89-481A-BCF3-A94140D9170C}">
      <dsp:nvSpPr>
        <dsp:cNvPr id="0" name=""/>
        <dsp:cNvSpPr/>
      </dsp:nvSpPr>
      <dsp:spPr>
        <a:xfrm rot="2142401">
          <a:off x="3775450" y="3166671"/>
          <a:ext cx="789824" cy="35507"/>
        </a:xfrm>
        <a:custGeom>
          <a:avLst/>
          <a:gdLst/>
          <a:ahLst/>
          <a:cxnLst/>
          <a:rect l="0" t="0" r="0" b="0"/>
          <a:pathLst>
            <a:path>
              <a:moveTo>
                <a:pt x="0" y="17753"/>
              </a:moveTo>
              <a:lnTo>
                <a:pt x="789824" y="1775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zh-CN" altLang="en-US" sz="500" kern="1200"/>
        </a:p>
      </dsp:txBody>
      <dsp:txXfrm>
        <a:off x="4150616" y="3164680"/>
        <a:ext cx="39491" cy="39491"/>
      </dsp:txXfrm>
    </dsp:sp>
    <dsp:sp modelId="{577D1AE1-6F47-4332-B1DE-94AB7E9E6470}">
      <dsp:nvSpPr>
        <dsp:cNvPr id="0" name=""/>
        <dsp:cNvSpPr/>
      </dsp:nvSpPr>
      <dsp:spPr>
        <a:xfrm>
          <a:off x="4491037" y="3014067"/>
          <a:ext cx="1603374" cy="80168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977900">
            <a:lnSpc>
              <a:spcPct val="90000"/>
            </a:lnSpc>
            <a:spcBef>
              <a:spcPct val="0"/>
            </a:spcBef>
            <a:spcAft>
              <a:spcPct val="35000"/>
            </a:spcAft>
            <a:buNone/>
          </a:pPr>
          <a:r>
            <a:rPr lang="en-US" altLang="zh-CN" sz="2200" kern="1200" dirty="0"/>
            <a:t>General average loss</a:t>
          </a:r>
          <a:endParaRPr lang="zh-CN" altLang="en-US" sz="2200" kern="1200" dirty="0"/>
        </a:p>
      </dsp:txBody>
      <dsp:txXfrm>
        <a:off x="4514518" y="3037548"/>
        <a:ext cx="1556412" cy="75472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234030-8DD4-4EE0-940F-21743089C816}">
      <dsp:nvSpPr>
        <dsp:cNvPr id="0" name=""/>
        <dsp:cNvSpPr/>
      </dsp:nvSpPr>
      <dsp:spPr>
        <a:xfrm>
          <a:off x="0" y="1984"/>
          <a:ext cx="60960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8AE222-BF74-4880-84C9-7C5A371EA617}">
      <dsp:nvSpPr>
        <dsp:cNvPr id="0" name=""/>
        <dsp:cNvSpPr/>
      </dsp:nvSpPr>
      <dsp:spPr>
        <a:xfrm>
          <a:off x="0" y="1984"/>
          <a:ext cx="1219200" cy="406003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350" tIns="133350" rIns="133350" bIns="133350" numCol="1" spcCol="1270" anchor="t" anchorCtr="0">
          <a:noAutofit/>
        </a:bodyPr>
        <a:lstStyle/>
        <a:p>
          <a:pPr marL="0" lvl="0" indent="0" algn="l" defTabSz="1555750">
            <a:lnSpc>
              <a:spcPct val="90000"/>
            </a:lnSpc>
            <a:spcBef>
              <a:spcPct val="0"/>
            </a:spcBef>
            <a:spcAft>
              <a:spcPct val="35000"/>
            </a:spcAft>
            <a:buNone/>
          </a:pPr>
          <a:r>
            <a:rPr lang="en-US" altLang="zh-CN" sz="3500" kern="1200" dirty="0">
              <a:solidFill>
                <a:srgbClr val="00B0F0"/>
              </a:solidFill>
            </a:rPr>
            <a:t>Basic types:</a:t>
          </a:r>
          <a:endParaRPr lang="zh-CN" altLang="en-US" sz="3500" kern="1200" dirty="0"/>
        </a:p>
      </dsp:txBody>
      <dsp:txXfrm>
        <a:off x="0" y="1984"/>
        <a:ext cx="1219200" cy="4060031"/>
      </dsp:txXfrm>
    </dsp:sp>
    <dsp:sp modelId="{ABFDB6BE-CDDE-4594-9192-783919A33076}">
      <dsp:nvSpPr>
        <dsp:cNvPr id="0" name=""/>
        <dsp:cNvSpPr/>
      </dsp:nvSpPr>
      <dsp:spPr>
        <a:xfrm>
          <a:off x="1310640" y="65422"/>
          <a:ext cx="4785360" cy="12687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altLang="zh-CN" sz="2800" kern="1200" dirty="0"/>
            <a:t>FPA </a:t>
          </a:r>
        </a:p>
        <a:p>
          <a:pPr marL="0" lvl="0" indent="0" algn="l" defTabSz="1244600">
            <a:lnSpc>
              <a:spcPct val="90000"/>
            </a:lnSpc>
            <a:spcBef>
              <a:spcPct val="0"/>
            </a:spcBef>
            <a:spcAft>
              <a:spcPct val="35000"/>
            </a:spcAft>
            <a:buNone/>
          </a:pPr>
          <a:r>
            <a:rPr lang="en-US" altLang="zh-CN" sz="2200" kern="1200" dirty="0"/>
            <a:t>free from Particular Average </a:t>
          </a:r>
          <a:r>
            <a:rPr lang="zh-CN" altLang="en-US" sz="2200" kern="1200" dirty="0"/>
            <a:t>（平安险）</a:t>
          </a:r>
          <a:br>
            <a:rPr lang="zh-CN" altLang="en-US" sz="2200" kern="1200" dirty="0"/>
          </a:br>
          <a:endParaRPr lang="zh-CN" altLang="en-US" sz="2200" kern="1200" dirty="0"/>
        </a:p>
      </dsp:txBody>
      <dsp:txXfrm>
        <a:off x="1310640" y="65422"/>
        <a:ext cx="4785360" cy="1268759"/>
      </dsp:txXfrm>
    </dsp:sp>
    <dsp:sp modelId="{8743D021-64EC-4337-9B0E-3C3002F97C48}">
      <dsp:nvSpPr>
        <dsp:cNvPr id="0" name=""/>
        <dsp:cNvSpPr/>
      </dsp:nvSpPr>
      <dsp:spPr>
        <a:xfrm>
          <a:off x="1219199" y="1334182"/>
          <a:ext cx="487680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537D78B-3F99-4FA7-BB8A-CDDE4A1E3E66}">
      <dsp:nvSpPr>
        <dsp:cNvPr id="0" name=""/>
        <dsp:cNvSpPr/>
      </dsp:nvSpPr>
      <dsp:spPr>
        <a:xfrm>
          <a:off x="1310640" y="1397620"/>
          <a:ext cx="4785360" cy="12687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altLang="zh-CN" sz="2800" kern="1200" dirty="0"/>
            <a:t>WPA</a:t>
          </a:r>
          <a:br>
            <a:rPr lang="en-US" altLang="zh-CN" sz="2400" kern="1200" dirty="0"/>
          </a:br>
          <a:r>
            <a:rPr lang="en-US" altLang="zh-CN" sz="2400" kern="1200" dirty="0"/>
            <a:t>With Particular Average </a:t>
          </a:r>
          <a:r>
            <a:rPr lang="zh-CN" altLang="en-US" sz="2400" kern="1200" dirty="0"/>
            <a:t>（水渍险）</a:t>
          </a:r>
          <a:br>
            <a:rPr lang="zh-CN" altLang="en-US" sz="2400" kern="1200" dirty="0"/>
          </a:br>
          <a:endParaRPr lang="zh-CN" altLang="en-US" sz="2400" kern="1200" dirty="0"/>
        </a:p>
      </dsp:txBody>
      <dsp:txXfrm>
        <a:off x="1310640" y="1397620"/>
        <a:ext cx="4785360" cy="1268759"/>
      </dsp:txXfrm>
    </dsp:sp>
    <dsp:sp modelId="{3E36CFBC-D3A8-4B43-AD0A-21A1D8443707}">
      <dsp:nvSpPr>
        <dsp:cNvPr id="0" name=""/>
        <dsp:cNvSpPr/>
      </dsp:nvSpPr>
      <dsp:spPr>
        <a:xfrm>
          <a:off x="1219199" y="2666379"/>
          <a:ext cx="487680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DDA63F7-F5DF-49DF-B728-4CDF8034760C}">
      <dsp:nvSpPr>
        <dsp:cNvPr id="0" name=""/>
        <dsp:cNvSpPr/>
      </dsp:nvSpPr>
      <dsp:spPr>
        <a:xfrm>
          <a:off x="1310640" y="2729817"/>
          <a:ext cx="4785360" cy="12687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en-US" altLang="zh-CN" sz="2800" kern="1200" dirty="0"/>
            <a:t>All Risks (</a:t>
          </a:r>
          <a:r>
            <a:rPr lang="zh-CN" altLang="en-US" sz="2800" kern="1200" dirty="0"/>
            <a:t>一切险）</a:t>
          </a:r>
        </a:p>
      </dsp:txBody>
      <dsp:txXfrm>
        <a:off x="1310640" y="2729817"/>
        <a:ext cx="4785360" cy="1268759"/>
      </dsp:txXfrm>
    </dsp:sp>
    <dsp:sp modelId="{AFC1FB58-CD94-4E92-9CAD-DBA6FB2EF84A}">
      <dsp:nvSpPr>
        <dsp:cNvPr id="0" name=""/>
        <dsp:cNvSpPr/>
      </dsp:nvSpPr>
      <dsp:spPr>
        <a:xfrm>
          <a:off x="1219199" y="3998577"/>
          <a:ext cx="487680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ar" val="1"/>
      <dgm:param type="vertAlign" val="mid"/>
      <dgm:param type="horzAlign" val="ctr"/>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2.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vertAlign" val="none"/>
      <dgm:param type="horz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type="mathMinus" r:blip="" rot="-5">
                <dgm:adjLst/>
              </dgm:shape>
            </dgm:if>
            <dgm:else name="Name13">
              <dgm:shape xmlns:r="http://schemas.openxmlformats.org/officeDocument/2006/relationships" type="mathMinus" r:blip="" rot="5">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srcNode" val="background"/>
                    <dgm:param type="dstNode" val="background2"/>
                    <dgm:param type="dim" val="1D"/>
                    <dgm:param type="endSty" val="noArr"/>
                    <dgm:param type="connRout" val="bend"/>
                    <dgm:param type="begPts" val="bCtr"/>
                    <dgm:param type="endPts" val="tCtr"/>
                    <dgm:param type="bendPt" val="end"/>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srcNode" val="background2"/>
                            <dgm:param type="dstNode" val="background3"/>
                            <dgm:param type="dim" val="1D"/>
                            <dgm:param type="endSty" val="noArr"/>
                            <dgm:param type="connRout" val="bend"/>
                            <dgm:param type="begPts" val="bCtr"/>
                            <dgm:param type="endPts" val="tCtr"/>
                            <dgm:param type="bendPt" val="end"/>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srcNode" val="background3"/>
                                        <dgm:param type="dstNode" val="background4"/>
                                        <dgm:param type="dim" val="1D"/>
                                        <dgm:param type="endSty" val="noArr"/>
                                        <dgm:param type="connRout" val="bend"/>
                                        <dgm:param type="begPts" val="bCtr"/>
                                        <dgm:param type="endPts" val="tCtr"/>
                                        <dgm:param type="bendPt" val="end"/>
                                      </dgm:alg>
                                    </dgm:if>
                                    <dgm:else name="Name26">
                                      <dgm:alg type="conn">
                                        <dgm:param type="srcNode" val="background4"/>
                                        <dgm:param type="dstNode" val="background4"/>
                                        <dgm:param type="dim" val="1D"/>
                                        <dgm:param type="endSty" val="noArr"/>
                                        <dgm:param type="connRout" val="bend"/>
                                        <dgm:param type="begPts" val="bCtr"/>
                                        <dgm:param type="endPts" val="tCtr"/>
                                        <dgm:param type="bendPt" val="end"/>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endSty" val="noArr"/>
                        <dgm:param type="begPts" val="midR"/>
                        <dgm:param type="endPts" val="midL"/>
                      </dgm:alg>
                    </dgm:if>
                    <dgm:else name="Name14">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panose="020B0604020202020204" pitchFamily="34" charset="0"/>
                <a:ea typeface="宋体" panose="02010600030101010101" pitchFamily="2" charset="-122"/>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panose="020B0604020202020204" pitchFamily="34" charset="0"/>
                <a:ea typeface="宋体" panose="02010600030101010101" pitchFamily="2" charset="-122"/>
              </a:defRPr>
            </a:lvl1pPr>
          </a:lstStyle>
          <a:p>
            <a:pPr>
              <a:defRPr/>
            </a:pPr>
            <a:fld id="{9C25B1CA-706E-4ECF-8773-5E2912920ABB}" type="datetimeFigureOut">
              <a:rPr lang="zh-CN" altLang="en-US"/>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a:t>单击此处编辑母版文本样式</a:t>
            </a:r>
            <a:endParaRPr lang="zh-CN" altLang="en-US" noProof="0"/>
          </a:p>
          <a:p>
            <a:pPr lvl="1"/>
            <a:r>
              <a:rPr lang="zh-CN" altLang="en-US" noProof="0"/>
              <a:t>第二级</a:t>
            </a:r>
            <a:endParaRPr lang="zh-CN" altLang="en-US" noProof="0"/>
          </a:p>
          <a:p>
            <a:pPr lvl="2"/>
            <a:r>
              <a:rPr lang="zh-CN" altLang="en-US" noProof="0"/>
              <a:t>第三级</a:t>
            </a:r>
            <a:endParaRPr lang="zh-CN" altLang="en-US" noProof="0"/>
          </a:p>
          <a:p>
            <a:pPr lvl="3"/>
            <a:r>
              <a:rPr lang="zh-CN" altLang="en-US" noProof="0"/>
              <a:t>第四级</a:t>
            </a:r>
            <a:endParaRPr lang="zh-CN" altLang="en-US" noProof="0"/>
          </a:p>
          <a:p>
            <a:pPr lvl="4"/>
            <a:r>
              <a:rPr lang="zh-CN" altLang="en-US" noProof="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panose="020B0604020202020204" pitchFamily="34" charset="0"/>
                <a:ea typeface="宋体" panose="02010600030101010101" pitchFamily="2"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lstStyle>
            <a:lvl1pPr algn="r" eaLnBrk="1" hangingPunct="1">
              <a:defRPr sz="1200"/>
            </a:lvl1pPr>
          </a:lstStyle>
          <a:p>
            <a:pPr>
              <a:defRPr/>
            </a:pPr>
            <a:fld id="{3483F99C-A17B-46A4-9F2F-6E8DADD89813}" type="slidenum">
              <a:rPr lang="zh-CN" altLang="en-US"/>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4" name="椭圆 12"/>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endParaRPr lang="en-US"/>
          </a:p>
        </p:txBody>
      </p:sp>
      <p:sp>
        <p:nvSpPr>
          <p:cNvPr id="5" name="椭圆 13"/>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endParaRPr lang="en-US"/>
          </a:p>
        </p:txBody>
      </p:sp>
      <p:sp>
        <p:nvSpPr>
          <p:cNvPr id="14" name="标题 13"/>
          <p:cNvSpPr>
            <a:spLocks noGrp="1"/>
          </p:cNvSpPr>
          <p:nvPr>
            <p:ph type="ctrTitle"/>
          </p:nvPr>
        </p:nvSpPr>
        <p:spPr>
          <a:xfrm>
            <a:off x="1432560" y="359898"/>
            <a:ext cx="7406640" cy="1472184"/>
          </a:xfrm>
        </p:spPr>
        <p:txBody>
          <a:bodyPr anchor="b"/>
          <a:lstStyle>
            <a:lvl1pPr algn="l">
              <a:defRPr/>
            </a:lvl1pPr>
          </a:lstStyle>
          <a:p>
            <a:r>
              <a:rPr lang="zh-CN" altLang="en-US"/>
              <a:t>单击此处编辑母版标题样式</a:t>
            </a:r>
            <a:endParaRPr lang="en-US"/>
          </a:p>
        </p:txBody>
      </p:sp>
      <p:sp>
        <p:nvSpPr>
          <p:cNvPr id="22" name="副标题 21"/>
          <p:cNvSpPr>
            <a:spLocks noGrp="1"/>
          </p:cNvSpPr>
          <p:nvPr>
            <p:ph type="subTitle" idx="1"/>
          </p:nvPr>
        </p:nvSpPr>
        <p:spPr>
          <a:xfrm>
            <a:off x="1432560" y="1850064"/>
            <a:ext cx="7406640" cy="1752600"/>
          </a:xfrm>
        </p:spPr>
        <p:txBody>
          <a:bodyPr tIns="0"/>
          <a:lstStyle>
            <a:lvl1pPr marL="27305"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CN" altLang="en-US"/>
              <a:t>单击此处编辑母版副标题样式</a:t>
            </a:r>
            <a:endParaRPr lang="en-US"/>
          </a:p>
        </p:txBody>
      </p:sp>
      <p:sp>
        <p:nvSpPr>
          <p:cNvPr id="6" name="日期占位符 6"/>
          <p:cNvSpPr>
            <a:spLocks noGrp="1"/>
          </p:cNvSpPr>
          <p:nvPr>
            <p:ph type="dt" sz="half" idx="10"/>
          </p:nvPr>
        </p:nvSpPr>
        <p:spPr/>
        <p:txBody>
          <a:bodyPr/>
          <a:lstStyle>
            <a:lvl1pPr>
              <a:defRPr/>
            </a:lvl1pPr>
          </a:lstStyle>
          <a:p>
            <a:pPr>
              <a:defRPr/>
            </a:pPr>
            <a:endParaRPr lang="en-US" altLang="zh-CN"/>
          </a:p>
        </p:txBody>
      </p:sp>
      <p:sp>
        <p:nvSpPr>
          <p:cNvPr id="7" name="页脚占位符 19"/>
          <p:cNvSpPr>
            <a:spLocks noGrp="1"/>
          </p:cNvSpPr>
          <p:nvPr>
            <p:ph type="ftr" sz="quarter" idx="11"/>
          </p:nvPr>
        </p:nvSpPr>
        <p:spPr/>
        <p:txBody>
          <a:bodyPr/>
          <a:lstStyle>
            <a:lvl1pPr>
              <a:defRPr/>
            </a:lvl1pPr>
          </a:lstStyle>
          <a:p>
            <a:pPr>
              <a:defRPr/>
            </a:pPr>
            <a:endParaRPr lang="en-US" altLang="zh-CN"/>
          </a:p>
        </p:txBody>
      </p:sp>
      <p:sp>
        <p:nvSpPr>
          <p:cNvPr id="8" name="灯片编号占位符 9"/>
          <p:cNvSpPr>
            <a:spLocks noGrp="1"/>
          </p:cNvSpPr>
          <p:nvPr>
            <p:ph type="sldNum" sz="quarter" idx="12"/>
          </p:nvPr>
        </p:nvSpPr>
        <p:spPr/>
        <p:txBody>
          <a:bodyPr/>
          <a:lstStyle>
            <a:lvl1pPr>
              <a:defRPr/>
            </a:lvl1pPr>
          </a:lstStyle>
          <a:p>
            <a:pPr>
              <a:defRPr/>
            </a:pPr>
            <a:fld id="{0BFC39E8-6034-4FA1-B870-1DD268E4D470}" type="slidenum">
              <a:rPr lang="zh-CN" altLang="en-US"/>
            </a:fld>
            <a:endParaRPr lang="en-US" altLang="zh-CN"/>
          </a:p>
        </p:txBody>
      </p:sp>
    </p:spTree>
  </p:cSld>
  <p:clrMapOvr>
    <a:masterClrMapping/>
  </p:clrMapOvr>
  <p:transition>
    <p:blinds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4" name="日期占位符 23"/>
          <p:cNvSpPr>
            <a:spLocks noGrp="1"/>
          </p:cNvSpPr>
          <p:nvPr>
            <p:ph type="dt" sz="half" idx="10"/>
          </p:nvPr>
        </p:nvSpPr>
        <p:spPr/>
        <p:txBody>
          <a:bodyPr/>
          <a:lstStyle>
            <a:lvl1pPr>
              <a:defRPr/>
            </a:lvl1pPr>
          </a:lstStyle>
          <a:p>
            <a:pPr>
              <a:defRPr/>
            </a:pPr>
            <a:endParaRPr lang="en-US" altLang="zh-CN"/>
          </a:p>
        </p:txBody>
      </p:sp>
      <p:sp>
        <p:nvSpPr>
          <p:cNvPr id="5" name="页脚占位符 9"/>
          <p:cNvSpPr>
            <a:spLocks noGrp="1"/>
          </p:cNvSpPr>
          <p:nvPr>
            <p:ph type="ftr" sz="quarter" idx="11"/>
          </p:nvPr>
        </p:nvSpPr>
        <p:spPr/>
        <p:txBody>
          <a:bodyPr/>
          <a:lstStyle>
            <a:lvl1pPr>
              <a:defRPr/>
            </a:lvl1pPr>
          </a:lstStyle>
          <a:p>
            <a:pPr>
              <a:defRPr/>
            </a:pPr>
            <a:endParaRPr lang="en-US" altLang="zh-CN"/>
          </a:p>
        </p:txBody>
      </p:sp>
      <p:sp>
        <p:nvSpPr>
          <p:cNvPr id="6" name="灯片编号占位符 21"/>
          <p:cNvSpPr>
            <a:spLocks noGrp="1"/>
          </p:cNvSpPr>
          <p:nvPr>
            <p:ph type="sldNum" sz="quarter" idx="12"/>
          </p:nvPr>
        </p:nvSpPr>
        <p:spPr/>
        <p:txBody>
          <a:bodyPr/>
          <a:lstStyle>
            <a:lvl1pPr>
              <a:defRPr/>
            </a:lvl1pPr>
          </a:lstStyle>
          <a:p>
            <a:pPr>
              <a:defRPr/>
            </a:pPr>
            <a:fld id="{BFBD618D-AB3D-4A97-9FB8-249D4818A53D}" type="slidenum">
              <a:rPr lang="zh-CN" altLang="en-US"/>
            </a:fld>
            <a:endParaRPr lang="en-US" altLang="zh-CN"/>
          </a:p>
        </p:txBody>
      </p:sp>
    </p:spTree>
  </p:cSld>
  <p:clrMapOvr>
    <a:masterClrMapping/>
  </p:clrMapOvr>
  <p:transition>
    <p:blinds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58000" y="274639"/>
            <a:ext cx="1828800" cy="5851525"/>
          </a:xfrm>
        </p:spPr>
        <p:txBody>
          <a:bodyPr vert="eaVert"/>
          <a:lstStyle/>
          <a:p>
            <a:r>
              <a:rPr lang="zh-CN" altLang="en-US"/>
              <a:t>单击此处编辑母版标题样式</a:t>
            </a:r>
            <a:endParaRPr lang="en-US"/>
          </a:p>
        </p:txBody>
      </p:sp>
      <p:sp>
        <p:nvSpPr>
          <p:cNvPr id="3" name="竖排文字占位符 2"/>
          <p:cNvSpPr>
            <a:spLocks noGrp="1"/>
          </p:cNvSpPr>
          <p:nvPr>
            <p:ph type="body" orient="vert" idx="1"/>
          </p:nvPr>
        </p:nvSpPr>
        <p:spPr>
          <a:xfrm>
            <a:off x="1143000" y="274640"/>
            <a:ext cx="5562600" cy="5851525"/>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4" name="日期占位符 23"/>
          <p:cNvSpPr>
            <a:spLocks noGrp="1"/>
          </p:cNvSpPr>
          <p:nvPr>
            <p:ph type="dt" sz="half" idx="10"/>
          </p:nvPr>
        </p:nvSpPr>
        <p:spPr/>
        <p:txBody>
          <a:bodyPr/>
          <a:lstStyle>
            <a:lvl1pPr>
              <a:defRPr/>
            </a:lvl1pPr>
          </a:lstStyle>
          <a:p>
            <a:pPr>
              <a:defRPr/>
            </a:pPr>
            <a:endParaRPr lang="en-US" altLang="zh-CN"/>
          </a:p>
        </p:txBody>
      </p:sp>
      <p:sp>
        <p:nvSpPr>
          <p:cNvPr id="5" name="页脚占位符 9"/>
          <p:cNvSpPr>
            <a:spLocks noGrp="1"/>
          </p:cNvSpPr>
          <p:nvPr>
            <p:ph type="ftr" sz="quarter" idx="11"/>
          </p:nvPr>
        </p:nvSpPr>
        <p:spPr/>
        <p:txBody>
          <a:bodyPr/>
          <a:lstStyle>
            <a:lvl1pPr>
              <a:defRPr/>
            </a:lvl1pPr>
          </a:lstStyle>
          <a:p>
            <a:pPr>
              <a:defRPr/>
            </a:pPr>
            <a:endParaRPr lang="en-US" altLang="zh-CN"/>
          </a:p>
        </p:txBody>
      </p:sp>
      <p:sp>
        <p:nvSpPr>
          <p:cNvPr id="6" name="灯片编号占位符 21"/>
          <p:cNvSpPr>
            <a:spLocks noGrp="1"/>
          </p:cNvSpPr>
          <p:nvPr>
            <p:ph type="sldNum" sz="quarter" idx="12"/>
          </p:nvPr>
        </p:nvSpPr>
        <p:spPr/>
        <p:txBody>
          <a:bodyPr/>
          <a:lstStyle>
            <a:lvl1pPr>
              <a:defRPr/>
            </a:lvl1pPr>
          </a:lstStyle>
          <a:p>
            <a:pPr>
              <a:defRPr/>
            </a:pPr>
            <a:fld id="{8236C06E-A38C-4E3D-BFBE-637D309CA20E}" type="slidenum">
              <a:rPr lang="zh-CN" altLang="en-US"/>
            </a:fld>
            <a:endParaRPr lang="en-US" altLang="zh-CN"/>
          </a:p>
        </p:txBody>
      </p:sp>
    </p:spTree>
  </p:cSld>
  <p:clrMapOvr>
    <a:masterClrMapping/>
  </p:clrMapOvr>
  <p:transition>
    <p:blinds dir="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1_空白">
    <p:spTree>
      <p:nvGrpSpPr>
        <p:cNvPr id="1" name=""/>
        <p:cNvGrpSpPr/>
        <p:nvPr/>
      </p:nvGrpSpPr>
      <p:grpSpPr>
        <a:xfrm>
          <a:off x="0" y="0"/>
          <a:ext cx="0" cy="0"/>
          <a:chOff x="0" y="0"/>
          <a:chExt cx="0" cy="0"/>
        </a:xfrm>
      </p:grpSpPr>
      <p:sp>
        <p:nvSpPr>
          <p:cNvPr id="2" name="日期占位符 23"/>
          <p:cNvSpPr>
            <a:spLocks noGrp="1"/>
          </p:cNvSpPr>
          <p:nvPr>
            <p:ph type="dt" sz="half" idx="10"/>
          </p:nvPr>
        </p:nvSpPr>
        <p:spPr/>
        <p:txBody>
          <a:bodyPr/>
          <a:lstStyle>
            <a:lvl1pPr>
              <a:defRPr/>
            </a:lvl1pPr>
          </a:lstStyle>
          <a:p>
            <a:pPr>
              <a:defRPr/>
            </a:pPr>
            <a:endParaRPr lang="en-US" altLang="zh-CN"/>
          </a:p>
        </p:txBody>
      </p:sp>
      <p:sp>
        <p:nvSpPr>
          <p:cNvPr id="3" name="页脚占位符 9"/>
          <p:cNvSpPr>
            <a:spLocks noGrp="1"/>
          </p:cNvSpPr>
          <p:nvPr>
            <p:ph type="ftr" sz="quarter" idx="11"/>
          </p:nvPr>
        </p:nvSpPr>
        <p:spPr/>
        <p:txBody>
          <a:bodyPr/>
          <a:lstStyle>
            <a:lvl1pPr>
              <a:defRPr/>
            </a:lvl1pPr>
          </a:lstStyle>
          <a:p>
            <a:pPr>
              <a:defRPr/>
            </a:pPr>
            <a:endParaRPr lang="en-US" altLang="zh-CN"/>
          </a:p>
        </p:txBody>
      </p:sp>
      <p:sp>
        <p:nvSpPr>
          <p:cNvPr id="4" name="灯片编号占位符 21"/>
          <p:cNvSpPr>
            <a:spLocks noGrp="1"/>
          </p:cNvSpPr>
          <p:nvPr>
            <p:ph type="sldNum" sz="quarter" idx="12"/>
          </p:nvPr>
        </p:nvSpPr>
        <p:spPr/>
        <p:txBody>
          <a:bodyPr/>
          <a:lstStyle>
            <a:lvl1pPr>
              <a:defRPr/>
            </a:lvl1pPr>
          </a:lstStyle>
          <a:p>
            <a:pPr>
              <a:defRPr/>
            </a:pPr>
            <a:fld id="{EBDFFFBC-7026-40A8-A552-55163F0B3620}" type="slidenum">
              <a:rPr lang="zh-CN" altLang="en-US"/>
            </a:fld>
            <a:endParaRPr lang="en-US" altLang="zh-CN"/>
          </a:p>
        </p:txBody>
      </p:sp>
    </p:spTree>
  </p:cSld>
  <p:clrMapOvr>
    <a:masterClrMapping/>
  </p:clrMapOvr>
  <p:transition>
    <p:blinds dir="ver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4" name="日期占位符 23"/>
          <p:cNvSpPr>
            <a:spLocks noGrp="1"/>
          </p:cNvSpPr>
          <p:nvPr>
            <p:ph type="dt" sz="half" idx="10"/>
          </p:nvPr>
        </p:nvSpPr>
        <p:spPr/>
        <p:txBody>
          <a:bodyPr/>
          <a:lstStyle>
            <a:lvl1pPr>
              <a:defRPr/>
            </a:lvl1pPr>
          </a:lstStyle>
          <a:p>
            <a:pPr>
              <a:defRPr/>
            </a:pPr>
            <a:endParaRPr lang="en-US" altLang="zh-CN"/>
          </a:p>
        </p:txBody>
      </p:sp>
      <p:sp>
        <p:nvSpPr>
          <p:cNvPr id="5" name="页脚占位符 9"/>
          <p:cNvSpPr>
            <a:spLocks noGrp="1"/>
          </p:cNvSpPr>
          <p:nvPr>
            <p:ph type="ftr" sz="quarter" idx="11"/>
          </p:nvPr>
        </p:nvSpPr>
        <p:spPr/>
        <p:txBody>
          <a:bodyPr/>
          <a:lstStyle>
            <a:lvl1pPr>
              <a:defRPr/>
            </a:lvl1pPr>
          </a:lstStyle>
          <a:p>
            <a:pPr>
              <a:defRPr/>
            </a:pPr>
            <a:endParaRPr lang="en-US" altLang="zh-CN"/>
          </a:p>
        </p:txBody>
      </p:sp>
      <p:sp>
        <p:nvSpPr>
          <p:cNvPr id="6" name="灯片编号占位符 21"/>
          <p:cNvSpPr>
            <a:spLocks noGrp="1"/>
          </p:cNvSpPr>
          <p:nvPr>
            <p:ph type="sldNum" sz="quarter" idx="12"/>
          </p:nvPr>
        </p:nvSpPr>
        <p:spPr/>
        <p:txBody>
          <a:bodyPr/>
          <a:lstStyle>
            <a:lvl1pPr>
              <a:defRPr/>
            </a:lvl1pPr>
          </a:lstStyle>
          <a:p>
            <a:pPr>
              <a:defRPr/>
            </a:pPr>
            <a:fld id="{AAB8279E-DC83-47C7-981D-5D5278B1970B}" type="slidenum">
              <a:rPr lang="zh-CN" altLang="en-US"/>
            </a:fld>
            <a:endParaRPr lang="en-US" altLang="zh-CN"/>
          </a:p>
        </p:txBody>
      </p:sp>
    </p:spTree>
  </p:cSld>
  <p:clrMapOvr>
    <a:masterClrMapping/>
  </p:clrMapOvr>
  <p:transition>
    <p:blinds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4" name="矩形 12"/>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矩形 13"/>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椭圆 1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endParaRPr lang="en-US"/>
          </a:p>
        </p:txBody>
      </p:sp>
      <p:sp>
        <p:nvSpPr>
          <p:cNvPr id="7" name="椭圆 1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hangingPunct="1">
              <a:defRPr/>
            </a:pPr>
            <a:endParaRPr lang="en-US"/>
          </a:p>
        </p:txBody>
      </p:sp>
      <p:sp>
        <p:nvSpPr>
          <p:cNvPr id="2" name="标题 1"/>
          <p:cNvSpPr>
            <a:spLocks noGrp="1"/>
          </p:cNvSpPr>
          <p:nvPr>
            <p:ph type="title"/>
          </p:nvPr>
        </p:nvSpPr>
        <p:spPr>
          <a:xfrm>
            <a:off x="2578392" y="2600325"/>
            <a:ext cx="6400800" cy="2286000"/>
          </a:xfrm>
        </p:spPr>
        <p:txBody>
          <a:bodyPr anchor="t"/>
          <a:lstStyle>
            <a:lvl1pPr algn="l">
              <a:lnSpc>
                <a:spcPts val="4500"/>
              </a:lnSpc>
              <a:buNone/>
              <a:defRPr sz="4000" b="1" cap="all"/>
            </a:lvl1pPr>
          </a:lstStyle>
          <a:p>
            <a:r>
              <a:rPr lang="zh-CN" altLang="en-US"/>
              <a:t>单击此处编辑母版标题样式</a:t>
            </a:r>
            <a:endParaRPr lang="en-US"/>
          </a:p>
        </p:txBody>
      </p:sp>
      <p:sp>
        <p:nvSpPr>
          <p:cNvPr id="3" name="文本占位符 2"/>
          <p:cNvSpPr>
            <a:spLocks noGrp="1"/>
          </p:cNvSpPr>
          <p:nvPr>
            <p:ph type="body" idx="1"/>
          </p:nvPr>
        </p:nvSpPr>
        <p:spPr>
          <a:xfrm>
            <a:off x="2578392" y="1066800"/>
            <a:ext cx="6400800" cy="1509712"/>
          </a:xfrm>
        </p:spPr>
        <p:txBody>
          <a:bodyPr anchor="b"/>
          <a:lstStyle>
            <a:lvl1pPr marL="18415"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CN" altLang="en-US"/>
              <a:t>单击此处编辑母版文本样式</a:t>
            </a:r>
            <a:endParaRPr lang="zh-CN" altLang="en-US"/>
          </a:p>
        </p:txBody>
      </p:sp>
      <p:sp>
        <p:nvSpPr>
          <p:cNvPr id="8" name="日期占位符 3"/>
          <p:cNvSpPr>
            <a:spLocks noGrp="1"/>
          </p:cNvSpPr>
          <p:nvPr>
            <p:ph type="dt" sz="half" idx="10"/>
          </p:nvPr>
        </p:nvSpPr>
        <p:spPr/>
        <p:txBody>
          <a:bodyPr/>
          <a:lstStyle>
            <a:lvl1pPr>
              <a:defRPr/>
            </a:lvl1pPr>
          </a:lstStyle>
          <a:p>
            <a:pPr>
              <a:defRPr/>
            </a:pPr>
            <a:endParaRPr lang="en-US" altLang="zh-CN"/>
          </a:p>
        </p:txBody>
      </p:sp>
      <p:sp>
        <p:nvSpPr>
          <p:cNvPr id="9" name="页脚占位符 4"/>
          <p:cNvSpPr>
            <a:spLocks noGrp="1"/>
          </p:cNvSpPr>
          <p:nvPr>
            <p:ph type="ftr" sz="quarter" idx="11"/>
          </p:nvPr>
        </p:nvSpPr>
        <p:spPr/>
        <p:txBody>
          <a:bodyPr/>
          <a:lstStyle>
            <a:lvl1pPr>
              <a:defRPr/>
            </a:lvl1pPr>
          </a:lstStyle>
          <a:p>
            <a:pPr>
              <a:defRPr/>
            </a:pPr>
            <a:endParaRPr lang="en-US" altLang="zh-CN"/>
          </a:p>
        </p:txBody>
      </p:sp>
      <p:sp>
        <p:nvSpPr>
          <p:cNvPr id="10" name="灯片编号占位符 5"/>
          <p:cNvSpPr>
            <a:spLocks noGrp="1"/>
          </p:cNvSpPr>
          <p:nvPr>
            <p:ph type="sldNum" sz="quarter" idx="12"/>
          </p:nvPr>
        </p:nvSpPr>
        <p:spPr/>
        <p:txBody>
          <a:bodyPr/>
          <a:lstStyle>
            <a:lvl1pPr>
              <a:defRPr/>
            </a:lvl1pPr>
          </a:lstStyle>
          <a:p>
            <a:pPr>
              <a:defRPr/>
            </a:pPr>
            <a:fld id="{072D7AA7-6827-4637-A124-E1484F224F5D}" type="slidenum">
              <a:rPr lang="zh-CN" altLang="en-US"/>
            </a:fld>
            <a:endParaRPr lang="en-US" altLang="zh-CN"/>
          </a:p>
        </p:txBody>
      </p:sp>
    </p:spTree>
  </p:cSld>
  <p:clrMapOvr>
    <a:masterClrMapping/>
  </p:clrMapOvr>
  <p:transition>
    <p:blinds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1435608" y="274320"/>
            <a:ext cx="7498080" cy="1143000"/>
          </a:xfrm>
        </p:spPr>
        <p:txBody>
          <a:bodyPr/>
          <a:lstStyle/>
          <a:p>
            <a:r>
              <a:rPr lang="zh-CN" altLang="en-US"/>
              <a:t>单击此处编辑母版标题样式</a:t>
            </a:r>
            <a:endParaRPr lang="en-US"/>
          </a:p>
        </p:txBody>
      </p:sp>
      <p:sp>
        <p:nvSpPr>
          <p:cNvPr id="3" name="内容占位符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4" name="内容占位符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5" name="日期占位符 23"/>
          <p:cNvSpPr>
            <a:spLocks noGrp="1"/>
          </p:cNvSpPr>
          <p:nvPr>
            <p:ph type="dt" sz="half" idx="10"/>
          </p:nvPr>
        </p:nvSpPr>
        <p:spPr/>
        <p:txBody>
          <a:bodyPr/>
          <a:lstStyle>
            <a:lvl1pPr>
              <a:defRPr/>
            </a:lvl1pPr>
          </a:lstStyle>
          <a:p>
            <a:pPr>
              <a:defRPr/>
            </a:pPr>
            <a:endParaRPr lang="en-US" altLang="zh-CN"/>
          </a:p>
        </p:txBody>
      </p:sp>
      <p:sp>
        <p:nvSpPr>
          <p:cNvPr id="6" name="页脚占位符 9"/>
          <p:cNvSpPr>
            <a:spLocks noGrp="1"/>
          </p:cNvSpPr>
          <p:nvPr>
            <p:ph type="ftr" sz="quarter" idx="11"/>
          </p:nvPr>
        </p:nvSpPr>
        <p:spPr/>
        <p:txBody>
          <a:bodyPr/>
          <a:lstStyle>
            <a:lvl1pPr>
              <a:defRPr/>
            </a:lvl1pPr>
          </a:lstStyle>
          <a:p>
            <a:pPr>
              <a:defRPr/>
            </a:pPr>
            <a:endParaRPr lang="en-US" altLang="zh-CN"/>
          </a:p>
        </p:txBody>
      </p:sp>
      <p:sp>
        <p:nvSpPr>
          <p:cNvPr id="7" name="灯片编号占位符 21"/>
          <p:cNvSpPr>
            <a:spLocks noGrp="1"/>
          </p:cNvSpPr>
          <p:nvPr>
            <p:ph type="sldNum" sz="quarter" idx="12"/>
          </p:nvPr>
        </p:nvSpPr>
        <p:spPr/>
        <p:txBody>
          <a:bodyPr/>
          <a:lstStyle>
            <a:lvl1pPr>
              <a:defRPr/>
            </a:lvl1pPr>
          </a:lstStyle>
          <a:p>
            <a:pPr>
              <a:defRPr/>
            </a:pPr>
            <a:fld id="{2552B3C5-78E0-4DE3-A018-198163C0572E}" type="slidenum">
              <a:rPr lang="zh-CN" altLang="en-US"/>
            </a:fld>
            <a:endParaRPr lang="en-US" altLang="zh-CN"/>
          </a:p>
        </p:txBody>
      </p:sp>
    </p:spTree>
  </p:cSld>
  <p:clrMapOvr>
    <a:masterClrMapping/>
  </p:clrMapOvr>
  <p:transition>
    <p:blinds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5160336"/>
            <a:ext cx="8229600" cy="1143000"/>
          </a:xfrm>
        </p:spPr>
        <p:txBody>
          <a:bodyPr/>
          <a:lstStyle>
            <a:lvl1pPr algn="ctr">
              <a:defRPr sz="4500" b="1" cap="none" baseline="0"/>
            </a:lvl1pPr>
          </a:lstStyle>
          <a:p>
            <a:r>
              <a:rPr lang="zh-CN" altLang="en-US"/>
              <a:t>单击此处编辑母版标题样式</a:t>
            </a:r>
            <a:endParaRPr lang="en-US"/>
          </a:p>
        </p:txBody>
      </p:sp>
      <p:sp>
        <p:nvSpPr>
          <p:cNvPr id="3" name="文本占位符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135"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a:r>
              <a:rPr lang="zh-CN" altLang="en-US"/>
              <a:t>单击此处编辑母版文本样式</a:t>
            </a:r>
            <a:endParaRPr lang="zh-CN" altLang="en-US"/>
          </a:p>
        </p:txBody>
      </p:sp>
      <p:sp>
        <p:nvSpPr>
          <p:cNvPr id="4" name="文本占位符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135"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a:r>
              <a:rPr lang="zh-CN" altLang="en-US"/>
              <a:t>单击此处编辑母版文本样式</a:t>
            </a:r>
            <a:endParaRPr lang="zh-CN" altLang="en-US"/>
          </a:p>
        </p:txBody>
      </p:sp>
      <p:sp>
        <p:nvSpPr>
          <p:cNvPr id="5" name="内容占位符 4"/>
          <p:cNvSpPr>
            <a:spLocks noGrp="1"/>
          </p:cNvSpPr>
          <p:nvPr>
            <p:ph sz="quarter" idx="2"/>
          </p:nvPr>
        </p:nvSpPr>
        <p:spPr>
          <a:xfrm>
            <a:off x="457200" y="969336"/>
            <a:ext cx="4023360" cy="4114800"/>
          </a:xfrm>
          <a:ln w="10795">
            <a:solidFill>
              <a:schemeClr val="bg1"/>
            </a:solidFill>
            <a:prstDash val="dash"/>
            <a:miter lim="800000"/>
          </a:ln>
        </p:spPr>
        <p:txBody>
          <a:bodyPr/>
          <a:lstStyle>
            <a:lvl1pPr marL="393065"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6" name="内容占位符 5"/>
          <p:cNvSpPr>
            <a:spLocks noGrp="1"/>
          </p:cNvSpPr>
          <p:nvPr>
            <p:ph sz="quarter" idx="4"/>
          </p:nvPr>
        </p:nvSpPr>
        <p:spPr>
          <a:xfrm>
            <a:off x="4663440" y="969336"/>
            <a:ext cx="4023360" cy="4114800"/>
          </a:xfrm>
          <a:ln w="10795">
            <a:solidFill>
              <a:schemeClr val="bg1"/>
            </a:solidFill>
            <a:prstDash val="dash"/>
            <a:miter lim="800000"/>
          </a:ln>
        </p:spPr>
        <p:txBody>
          <a:bodyPr/>
          <a:lstStyle>
            <a:lvl1pPr marL="393065"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7" name="日期占位符 6"/>
          <p:cNvSpPr>
            <a:spLocks noGrp="1"/>
          </p:cNvSpPr>
          <p:nvPr>
            <p:ph type="dt" sz="half" idx="10"/>
          </p:nvPr>
        </p:nvSpPr>
        <p:spPr/>
        <p:txBody>
          <a:bodyPr/>
          <a:lstStyle>
            <a:lvl1pPr>
              <a:defRPr/>
            </a:lvl1pPr>
          </a:lstStyle>
          <a:p>
            <a:pPr>
              <a:defRPr/>
            </a:pPr>
            <a:endParaRPr lang="en-US" altLang="zh-CN"/>
          </a:p>
        </p:txBody>
      </p:sp>
      <p:sp>
        <p:nvSpPr>
          <p:cNvPr id="8" name="页脚占位符 7"/>
          <p:cNvSpPr>
            <a:spLocks noGrp="1"/>
          </p:cNvSpPr>
          <p:nvPr>
            <p:ph type="ftr" sz="quarter" idx="11"/>
          </p:nvPr>
        </p:nvSpPr>
        <p:spPr/>
        <p:txBody>
          <a:bodyPr/>
          <a:lstStyle>
            <a:lvl1pPr>
              <a:defRPr/>
            </a:lvl1pPr>
          </a:lstStyle>
          <a:p>
            <a:pPr>
              <a:defRPr/>
            </a:pPr>
            <a:endParaRPr lang="en-US" altLang="zh-CN"/>
          </a:p>
        </p:txBody>
      </p:sp>
      <p:sp>
        <p:nvSpPr>
          <p:cNvPr id="9" name="灯片编号占位符 8"/>
          <p:cNvSpPr>
            <a:spLocks noGrp="1"/>
          </p:cNvSpPr>
          <p:nvPr>
            <p:ph type="sldNum" sz="quarter" idx="12"/>
          </p:nvPr>
        </p:nvSpPr>
        <p:spPr/>
        <p:txBody>
          <a:bodyPr/>
          <a:lstStyle>
            <a:lvl1pPr>
              <a:defRPr/>
            </a:lvl1pPr>
          </a:lstStyle>
          <a:p>
            <a:pPr>
              <a:defRPr/>
            </a:pPr>
            <a:fld id="{D2465E95-F7E3-4B1D-8E3F-E7E4BF1D0C06}" type="slidenum">
              <a:rPr lang="zh-CN" altLang="en-US"/>
            </a:fld>
            <a:endParaRPr lang="en-US" altLang="zh-CN"/>
          </a:p>
        </p:txBody>
      </p:sp>
    </p:spTree>
  </p:cSld>
  <p:clrMapOvr>
    <a:masterClrMapping/>
  </p:clrMapOvr>
  <p:transition>
    <p:blinds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a:xfrm>
            <a:off x="1435608" y="274320"/>
            <a:ext cx="7498080" cy="1143000"/>
          </a:xfrm>
        </p:spPr>
        <p:txBody>
          <a:bodyPr/>
          <a:lstStyle/>
          <a:p>
            <a:r>
              <a:rPr lang="zh-CN" altLang="en-US"/>
              <a:t>单击此处编辑母版标题样式</a:t>
            </a:r>
            <a:endParaRPr lang="en-US"/>
          </a:p>
        </p:txBody>
      </p:sp>
      <p:sp>
        <p:nvSpPr>
          <p:cNvPr id="3" name="日期占位符 23"/>
          <p:cNvSpPr>
            <a:spLocks noGrp="1"/>
          </p:cNvSpPr>
          <p:nvPr>
            <p:ph type="dt" sz="half" idx="10"/>
          </p:nvPr>
        </p:nvSpPr>
        <p:spPr/>
        <p:txBody>
          <a:bodyPr/>
          <a:lstStyle>
            <a:lvl1pPr>
              <a:defRPr/>
            </a:lvl1pPr>
          </a:lstStyle>
          <a:p>
            <a:pPr>
              <a:defRPr/>
            </a:pPr>
            <a:endParaRPr lang="en-US" altLang="zh-CN"/>
          </a:p>
        </p:txBody>
      </p:sp>
      <p:sp>
        <p:nvSpPr>
          <p:cNvPr id="4" name="页脚占位符 9"/>
          <p:cNvSpPr>
            <a:spLocks noGrp="1"/>
          </p:cNvSpPr>
          <p:nvPr>
            <p:ph type="ftr" sz="quarter" idx="11"/>
          </p:nvPr>
        </p:nvSpPr>
        <p:spPr/>
        <p:txBody>
          <a:bodyPr/>
          <a:lstStyle>
            <a:lvl1pPr>
              <a:defRPr/>
            </a:lvl1pPr>
          </a:lstStyle>
          <a:p>
            <a:pPr>
              <a:defRPr/>
            </a:pPr>
            <a:endParaRPr lang="en-US" altLang="zh-CN"/>
          </a:p>
        </p:txBody>
      </p:sp>
      <p:sp>
        <p:nvSpPr>
          <p:cNvPr id="5" name="灯片编号占位符 21"/>
          <p:cNvSpPr>
            <a:spLocks noGrp="1"/>
          </p:cNvSpPr>
          <p:nvPr>
            <p:ph type="sldNum" sz="quarter" idx="12"/>
          </p:nvPr>
        </p:nvSpPr>
        <p:spPr/>
        <p:txBody>
          <a:bodyPr/>
          <a:lstStyle>
            <a:lvl1pPr>
              <a:defRPr/>
            </a:lvl1pPr>
          </a:lstStyle>
          <a:p>
            <a:pPr>
              <a:defRPr/>
            </a:pPr>
            <a:fld id="{0BB3FC79-4049-4701-BE8E-DA540308168D}" type="slidenum">
              <a:rPr lang="zh-CN" altLang="en-US"/>
            </a:fld>
            <a:endParaRPr lang="en-US" altLang="zh-CN"/>
          </a:p>
        </p:txBody>
      </p:sp>
    </p:spTree>
  </p:cSld>
  <p:clrMapOvr>
    <a:masterClrMapping/>
  </p:clrMapOvr>
  <p:transition>
    <p:blinds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spTree>
      <p:nvGrpSpPr>
        <p:cNvPr id="1" name=""/>
        <p:cNvGrpSpPr/>
        <p:nvPr/>
      </p:nvGrpSpPr>
      <p:grpSpPr>
        <a:xfrm>
          <a:off x="0" y="0"/>
          <a:ext cx="0" cy="0"/>
          <a:chOff x="0" y="0"/>
          <a:chExt cx="0" cy="0"/>
        </a:xfrm>
      </p:grpSpPr>
      <p:sp>
        <p:nvSpPr>
          <p:cNvPr id="2" name="矩形 12"/>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3" name="矩形 13"/>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4" name="日期占位符 1"/>
          <p:cNvSpPr>
            <a:spLocks noGrp="1"/>
          </p:cNvSpPr>
          <p:nvPr>
            <p:ph type="dt" sz="half" idx="10"/>
          </p:nvPr>
        </p:nvSpPr>
        <p:spPr/>
        <p:txBody>
          <a:bodyPr/>
          <a:lstStyle>
            <a:lvl1pPr>
              <a:defRPr/>
            </a:lvl1pPr>
          </a:lstStyle>
          <a:p>
            <a:pPr>
              <a:defRPr/>
            </a:pPr>
            <a:endParaRPr lang="en-US" altLang="zh-CN"/>
          </a:p>
        </p:txBody>
      </p:sp>
      <p:sp>
        <p:nvSpPr>
          <p:cNvPr id="5" name="页脚占位符 2"/>
          <p:cNvSpPr>
            <a:spLocks noGrp="1"/>
          </p:cNvSpPr>
          <p:nvPr>
            <p:ph type="ftr" sz="quarter" idx="11"/>
          </p:nvPr>
        </p:nvSpPr>
        <p:spPr/>
        <p:txBody>
          <a:bodyPr/>
          <a:lstStyle>
            <a:lvl1pPr>
              <a:defRPr/>
            </a:lvl1pPr>
          </a:lstStyle>
          <a:p>
            <a:pPr>
              <a:defRPr/>
            </a:pPr>
            <a:endParaRPr lang="en-US" altLang="zh-CN"/>
          </a:p>
        </p:txBody>
      </p:sp>
      <p:sp>
        <p:nvSpPr>
          <p:cNvPr id="6" name="灯片编号占位符 3"/>
          <p:cNvSpPr>
            <a:spLocks noGrp="1"/>
          </p:cNvSpPr>
          <p:nvPr>
            <p:ph type="sldNum" sz="quarter" idx="12"/>
          </p:nvPr>
        </p:nvSpPr>
        <p:spPr/>
        <p:txBody>
          <a:bodyPr/>
          <a:lstStyle>
            <a:lvl1pPr>
              <a:defRPr/>
            </a:lvl1pPr>
          </a:lstStyle>
          <a:p>
            <a:pPr>
              <a:defRPr/>
            </a:pPr>
            <a:fld id="{EB7AFCCC-FFD2-4085-94AF-8B8614EC2B07}" type="slidenum">
              <a:rPr lang="zh-CN" altLang="en-US"/>
            </a:fld>
            <a:endParaRPr lang="en-US" altLang="zh-CN"/>
          </a:p>
        </p:txBody>
      </p:sp>
    </p:spTree>
  </p:cSld>
  <p:clrMapOvr>
    <a:masterClrMapping/>
  </p:clrMapOvr>
  <p:transition>
    <p:blinds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lstStyle>
          <a:p>
            <a:r>
              <a:rPr lang="zh-CN" altLang="en-US"/>
              <a:t>单击此处编辑母版标题样式</a:t>
            </a:r>
            <a:endParaRPr lang="en-US"/>
          </a:p>
        </p:txBody>
      </p:sp>
      <p:sp>
        <p:nvSpPr>
          <p:cNvPr id="3" name="文本占位符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lstStyle>
          <a:p>
            <a:pPr lvl="0"/>
            <a:r>
              <a:rPr lang="zh-CN" altLang="en-US"/>
              <a:t>单击此处编辑母版文本样式</a:t>
            </a:r>
            <a:endParaRPr lang="zh-CN" altLang="en-US"/>
          </a:p>
        </p:txBody>
      </p:sp>
      <p:sp>
        <p:nvSpPr>
          <p:cNvPr id="4" name="内容占位符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a:p>
        </p:txBody>
      </p:sp>
      <p:sp>
        <p:nvSpPr>
          <p:cNvPr id="5" name="日期占位符 4"/>
          <p:cNvSpPr>
            <a:spLocks noGrp="1"/>
          </p:cNvSpPr>
          <p:nvPr>
            <p:ph type="dt" sz="half" idx="10"/>
          </p:nvPr>
        </p:nvSpPr>
        <p:spPr/>
        <p:txBody>
          <a:bodyPr/>
          <a:lstStyle>
            <a:lvl1pPr>
              <a:defRPr/>
            </a:lvl1pPr>
          </a:lstStyle>
          <a:p>
            <a:pPr>
              <a:defRPr/>
            </a:pPr>
            <a:endParaRPr lang="en-US" altLang="zh-CN"/>
          </a:p>
        </p:txBody>
      </p:sp>
      <p:sp>
        <p:nvSpPr>
          <p:cNvPr id="6" name="页脚占位符 5"/>
          <p:cNvSpPr>
            <a:spLocks noGrp="1"/>
          </p:cNvSpPr>
          <p:nvPr>
            <p:ph type="ftr" sz="quarter" idx="11"/>
          </p:nvPr>
        </p:nvSpPr>
        <p:spPr/>
        <p:txBody>
          <a:bodyPr/>
          <a:lstStyle>
            <a:lvl1pPr>
              <a:defRPr/>
            </a:lvl1pPr>
          </a:lstStyle>
          <a:p>
            <a:pPr>
              <a:defRPr/>
            </a:pPr>
            <a:endParaRPr lang="en-US" altLang="zh-CN"/>
          </a:p>
        </p:txBody>
      </p:sp>
      <p:sp>
        <p:nvSpPr>
          <p:cNvPr id="7" name="灯片编号占位符 6"/>
          <p:cNvSpPr>
            <a:spLocks noGrp="1"/>
          </p:cNvSpPr>
          <p:nvPr>
            <p:ph type="sldNum" sz="quarter" idx="12"/>
          </p:nvPr>
        </p:nvSpPr>
        <p:spPr/>
        <p:txBody>
          <a:bodyPr/>
          <a:lstStyle>
            <a:lvl1pPr>
              <a:defRPr/>
            </a:lvl1pPr>
          </a:lstStyle>
          <a:p>
            <a:pPr>
              <a:defRPr/>
            </a:pPr>
            <a:fld id="{94DA47E5-0F4F-4E80-88DD-F6A8218CCC48}" type="slidenum">
              <a:rPr lang="zh-CN" altLang="en-US"/>
            </a:fld>
            <a:endParaRPr lang="en-US" altLang="zh-CN"/>
          </a:p>
        </p:txBody>
      </p:sp>
    </p:spTree>
  </p:cSld>
  <p:clrMapOvr>
    <a:masterClrMapping/>
  </p:clrMapOvr>
  <p:transition>
    <p:blinds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图片与标题">
    <p:spTree>
      <p:nvGrpSpPr>
        <p:cNvPr id="1" name=""/>
        <p:cNvGrpSpPr/>
        <p:nvPr/>
      </p:nvGrpSpPr>
      <p:grpSpPr>
        <a:xfrm>
          <a:off x="0" y="0"/>
          <a:ext cx="0" cy="0"/>
          <a:chOff x="0" y="0"/>
          <a:chExt cx="0" cy="0"/>
        </a:xfrm>
      </p:grpSpPr>
      <p:sp>
        <p:nvSpPr>
          <p:cNvPr id="5" name="矩形 12"/>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210" eaLnBrk="1" hangingPunct="1">
              <a:lnSpc>
                <a:spcPts val="3000"/>
              </a:lnSpc>
              <a:spcBef>
                <a:spcPts val="600"/>
              </a:spcBef>
              <a:buClr>
                <a:schemeClr val="accent1"/>
              </a:buClr>
              <a:buSzPct val="80000"/>
              <a:buFont typeface="Wingdings 2"/>
              <a:buNone/>
              <a:defRPr/>
            </a:pPr>
            <a:endParaRPr lang="en-US" sz="3200">
              <a:latin typeface="+mn-lt"/>
              <a:ea typeface="+mn-ea"/>
            </a:endParaRPr>
          </a:p>
        </p:txBody>
      </p:sp>
      <p:sp>
        <p:nvSpPr>
          <p:cNvPr id="6" name="流程图: 过程 13"/>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流程图: 过程 15"/>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 name="标题 1"/>
          <p:cNvSpPr>
            <a:spLocks noGrp="1"/>
          </p:cNvSpPr>
          <p:nvPr>
            <p:ph type="title"/>
          </p:nvPr>
        </p:nvSpPr>
        <p:spPr>
          <a:xfrm>
            <a:off x="5886896" y="1066800"/>
            <a:ext cx="2743200" cy="1981200"/>
          </a:xfrm>
        </p:spPr>
        <p:txBody>
          <a:bodyPr anchor="b">
            <a:noAutofit/>
          </a:bodyPr>
          <a:lstStyle>
            <a:lvl1pPr algn="l">
              <a:buNone/>
              <a:defRPr sz="2100" b="1">
                <a:effectLst/>
              </a:defRPr>
            </a:lvl1pPr>
          </a:lstStyle>
          <a:p>
            <a:r>
              <a:rPr lang="zh-CN" altLang="en-US"/>
              <a:t>单击此处编辑母版标题样式</a:t>
            </a:r>
            <a:endParaRPr lang="en-US"/>
          </a:p>
        </p:txBody>
      </p:sp>
      <p:sp>
        <p:nvSpPr>
          <p:cNvPr id="3" name="图片占位符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lstStyle>
          <a:p>
            <a:pPr lvl="0"/>
            <a:r>
              <a:rPr lang="zh-CN" altLang="en-US" noProof="0"/>
              <a:t>单击图标添加图片</a:t>
            </a:r>
            <a:endParaRPr lang="en-US" noProof="0" dirty="0"/>
          </a:p>
        </p:txBody>
      </p:sp>
      <p:sp>
        <p:nvSpPr>
          <p:cNvPr id="4" name="文本占位符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lstStyle>
          <a:p>
            <a:pPr lvl="0"/>
            <a:r>
              <a:rPr lang="zh-CN" altLang="en-US"/>
              <a:t>单击此处编辑母版文本样式</a:t>
            </a:r>
            <a:endParaRPr lang="zh-CN" altLang="en-US"/>
          </a:p>
        </p:txBody>
      </p:sp>
      <p:sp>
        <p:nvSpPr>
          <p:cNvPr id="8" name="日期占位符 4"/>
          <p:cNvSpPr>
            <a:spLocks noGrp="1"/>
          </p:cNvSpPr>
          <p:nvPr>
            <p:ph type="dt" sz="half" idx="10"/>
          </p:nvPr>
        </p:nvSpPr>
        <p:spPr/>
        <p:txBody>
          <a:bodyPr/>
          <a:lstStyle>
            <a:lvl1pPr>
              <a:defRPr/>
            </a:lvl1pPr>
          </a:lstStyle>
          <a:p>
            <a:pPr>
              <a:defRPr/>
            </a:pPr>
            <a:endParaRPr lang="en-US" altLang="zh-CN"/>
          </a:p>
        </p:txBody>
      </p:sp>
      <p:sp>
        <p:nvSpPr>
          <p:cNvPr id="9" name="页脚占位符 5"/>
          <p:cNvSpPr>
            <a:spLocks noGrp="1"/>
          </p:cNvSpPr>
          <p:nvPr>
            <p:ph type="ftr" sz="quarter" idx="11"/>
          </p:nvPr>
        </p:nvSpPr>
        <p:spPr/>
        <p:txBody>
          <a:bodyPr/>
          <a:lstStyle>
            <a:lvl1pPr>
              <a:defRPr/>
            </a:lvl1pPr>
          </a:lstStyle>
          <a:p>
            <a:pPr>
              <a:defRPr/>
            </a:pPr>
            <a:endParaRPr lang="en-US" altLang="zh-CN"/>
          </a:p>
        </p:txBody>
      </p:sp>
      <p:sp>
        <p:nvSpPr>
          <p:cNvPr id="10" name="灯片编号占位符 6"/>
          <p:cNvSpPr>
            <a:spLocks noGrp="1"/>
          </p:cNvSpPr>
          <p:nvPr>
            <p:ph type="sldNum" sz="quarter" idx="12"/>
          </p:nvPr>
        </p:nvSpPr>
        <p:spPr/>
        <p:txBody>
          <a:bodyPr/>
          <a:lstStyle>
            <a:lvl1pPr>
              <a:defRPr/>
            </a:lvl1pPr>
          </a:lstStyle>
          <a:p>
            <a:pPr>
              <a:defRPr/>
            </a:pPr>
            <a:fld id="{20B87544-FE75-4CCB-BAF5-DD274B091427}" type="slidenum">
              <a:rPr lang="zh-CN" altLang="en-US"/>
            </a:fld>
            <a:endParaRPr lang="en-US" altLang="zh-CN"/>
          </a:p>
        </p:txBody>
      </p:sp>
    </p:spTree>
  </p:cSld>
  <p:clrMapOvr>
    <a:masterClrMapping/>
  </p:clrMapOvr>
  <p:transition>
    <p:blinds dir="vert"/>
  </p:transition>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1.jpe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饼形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椭圆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1" name="同心圆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2" name="矩形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5" name="标题占位符 4"/>
          <p:cNvSpPr>
            <a:spLocks noGrp="1"/>
          </p:cNvSpPr>
          <p:nvPr>
            <p:ph type="title"/>
          </p:nvPr>
        </p:nvSpPr>
        <p:spPr>
          <a:xfrm>
            <a:off x="1435100" y="274638"/>
            <a:ext cx="7499350" cy="1143000"/>
          </a:xfrm>
          <a:prstGeom prst="rect">
            <a:avLst/>
          </a:prstGeom>
        </p:spPr>
        <p:txBody>
          <a:bodyPr anchor="ctr">
            <a:normAutofit/>
          </a:bodyPr>
          <a:lstStyle/>
          <a:p>
            <a:r>
              <a:rPr lang="zh-CN" altLang="en-US"/>
              <a:t>单击此处编辑母版标题样式</a:t>
            </a:r>
            <a:endParaRPr lang="en-US"/>
          </a:p>
        </p:txBody>
      </p:sp>
      <p:sp>
        <p:nvSpPr>
          <p:cNvPr id="1033" name="文本占位符 8"/>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24" name="日期占位符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latin typeface="Arial" panose="020B0604020202020204" pitchFamily="34" charset="0"/>
                <a:ea typeface="宋体" panose="02010600030101010101" pitchFamily="2" charset="-122"/>
              </a:defRPr>
            </a:lvl1pPr>
          </a:lstStyle>
          <a:p>
            <a:pPr>
              <a:defRPr/>
            </a:pPr>
            <a:endParaRPr lang="en-US" altLang="zh-CN"/>
          </a:p>
        </p:txBody>
      </p:sp>
      <p:sp>
        <p:nvSpPr>
          <p:cNvPr id="10" name="页脚占位符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latin typeface="Arial" panose="020B0604020202020204" pitchFamily="34" charset="0"/>
                <a:ea typeface="宋体" panose="02010600030101010101" pitchFamily="2" charset="-122"/>
              </a:defRPr>
            </a:lvl1pPr>
          </a:lstStyle>
          <a:p>
            <a:pPr>
              <a:defRPr/>
            </a:pPr>
            <a:endParaRPr lang="en-US" altLang="zh-CN"/>
          </a:p>
        </p:txBody>
      </p:sp>
      <p:sp>
        <p:nvSpPr>
          <p:cNvPr id="22" name="灯片编号占位符 21"/>
          <p:cNvSpPr>
            <a:spLocks noGrp="1"/>
          </p:cNvSpPr>
          <p:nvPr>
            <p:ph type="sldNum" sz="quarter" idx="4"/>
          </p:nvPr>
        </p:nvSpPr>
        <p:spPr>
          <a:xfrm>
            <a:off x="8613775" y="6305550"/>
            <a:ext cx="457200" cy="476250"/>
          </a:xfrm>
          <a:prstGeom prst="rect">
            <a:avLst/>
          </a:prstGeom>
        </p:spPr>
        <p:txBody>
          <a:bodyPr vert="horz" wrap="square" lIns="91440" tIns="45720" rIns="91440" bIns="45720" numCol="1" anchor="b" anchorCtr="0" compatLnSpc="1"/>
          <a:lstStyle>
            <a:lvl1pPr algn="ctr" eaLnBrk="1" hangingPunct="1">
              <a:defRPr sz="1200">
                <a:solidFill>
                  <a:srgbClr val="B5A788"/>
                </a:solidFill>
              </a:defRPr>
            </a:lvl1pPr>
          </a:lstStyle>
          <a:p>
            <a:pPr>
              <a:defRPr/>
            </a:pPr>
            <a:fld id="{AC24DB93-24FD-40E7-8D02-CDCA6E110776}" type="slidenum">
              <a:rPr lang="zh-CN" altLang="en-US"/>
            </a:fld>
            <a:endParaRPr lang="en-US" altLang="zh-CN"/>
          </a:p>
        </p:txBody>
      </p:sp>
      <p:sp>
        <p:nvSpPr>
          <p:cNvPr id="15" name="矩形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blinds dir="vert"/>
  </p:transition>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itchFamily="34" charset="0"/>
        </a:defRPr>
      </a:lvl2pPr>
      <a:lvl3pPr algn="l" rtl="0" eaLnBrk="0" fontAlgn="base" hangingPunct="0">
        <a:spcBef>
          <a:spcPct val="0"/>
        </a:spcBef>
        <a:spcAft>
          <a:spcPct val="0"/>
        </a:spcAft>
        <a:defRPr sz="4300">
          <a:solidFill>
            <a:srgbClr val="572314"/>
          </a:solidFill>
          <a:latin typeface="Gill Sans MT" pitchFamily="34" charset="0"/>
        </a:defRPr>
      </a:lvl3pPr>
      <a:lvl4pPr algn="l" rtl="0" eaLnBrk="0" fontAlgn="base" hangingPunct="0">
        <a:spcBef>
          <a:spcPct val="0"/>
        </a:spcBef>
        <a:spcAft>
          <a:spcPct val="0"/>
        </a:spcAft>
        <a:defRPr sz="4300">
          <a:solidFill>
            <a:srgbClr val="572314"/>
          </a:solidFill>
          <a:latin typeface="Gill Sans MT" pitchFamily="34" charset="0"/>
        </a:defRPr>
      </a:lvl4pPr>
      <a:lvl5pPr algn="l" rtl="0" eaLnBrk="0" fontAlgn="base" hangingPunct="0">
        <a:spcBef>
          <a:spcPct val="0"/>
        </a:spcBef>
        <a:spcAft>
          <a:spcPct val="0"/>
        </a:spcAft>
        <a:defRPr sz="4300">
          <a:solidFill>
            <a:srgbClr val="572314"/>
          </a:solidFill>
          <a:latin typeface="Gill Sans MT" pitchFamily="34" charset="0"/>
        </a:defRPr>
      </a:lvl5pPr>
      <a:lvl6pPr marL="457200" algn="l" rtl="0" fontAlgn="base">
        <a:spcBef>
          <a:spcPct val="0"/>
        </a:spcBef>
        <a:spcAft>
          <a:spcPct val="0"/>
        </a:spcAft>
        <a:defRPr sz="4300">
          <a:solidFill>
            <a:srgbClr val="572314"/>
          </a:solidFill>
          <a:latin typeface="Gill Sans MT" pitchFamily="34" charset="0"/>
        </a:defRPr>
      </a:lvl6pPr>
      <a:lvl7pPr marL="914400" algn="l" rtl="0" fontAlgn="base">
        <a:spcBef>
          <a:spcPct val="0"/>
        </a:spcBef>
        <a:spcAft>
          <a:spcPct val="0"/>
        </a:spcAft>
        <a:defRPr sz="4300">
          <a:solidFill>
            <a:srgbClr val="572314"/>
          </a:solidFill>
          <a:latin typeface="Gill Sans MT" pitchFamily="34" charset="0"/>
        </a:defRPr>
      </a:lvl7pPr>
      <a:lvl8pPr marL="1371600" algn="l" rtl="0" fontAlgn="base">
        <a:spcBef>
          <a:spcPct val="0"/>
        </a:spcBef>
        <a:spcAft>
          <a:spcPct val="0"/>
        </a:spcAft>
        <a:defRPr sz="4300">
          <a:solidFill>
            <a:srgbClr val="572314"/>
          </a:solidFill>
          <a:latin typeface="Gill Sans MT" pitchFamily="34" charset="0"/>
        </a:defRPr>
      </a:lvl8pPr>
      <a:lvl9pPr marL="1828800" algn="l" rtl="0" fontAlgn="base">
        <a:spcBef>
          <a:spcPct val="0"/>
        </a:spcBef>
        <a:spcAft>
          <a:spcPct val="0"/>
        </a:spcAft>
        <a:defRPr sz="4300">
          <a:solidFill>
            <a:srgbClr val="572314"/>
          </a:solidFill>
          <a:latin typeface="Gill Sans MT" pitchFamily="34" charset="0"/>
        </a:defRPr>
      </a:lvl9pPr>
    </p:titleStyle>
    <p:body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40080" indent="-236855"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7280" indent="-173355"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n-ea"/>
          <a:cs typeface="+mn-cs"/>
        </a:defRPr>
      </a:lvl4pPr>
      <a:lvl5pPr marL="1297305" indent="-182880"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8945"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425"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 Type="http://schemas.openxmlformats.org/officeDocument/2006/relationships/diagramData" Target="../diagrams/data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3.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 Type="http://schemas.openxmlformats.org/officeDocument/2006/relationships/diagramData" Target="../diagrams/data3.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png"/></Relationships>
</file>

<file path=ppt/slides/_rels/slide15.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4.xml"/><Relationship Id="rId4" Type="http://schemas.openxmlformats.org/officeDocument/2006/relationships/diagramColors" Target="../diagrams/colors4.xml"/><Relationship Id="rId3" Type="http://schemas.openxmlformats.org/officeDocument/2006/relationships/diagramQuickStyle" Target="../diagrams/quickStyle4.xml"/><Relationship Id="rId2" Type="http://schemas.openxmlformats.org/officeDocument/2006/relationships/diagramLayout" Target="../diagrams/layout4.xml"/><Relationship Id="rId1" Type="http://schemas.openxmlformats.org/officeDocument/2006/relationships/diagramData" Target="../diagrams/data4.xml"/></Relationships>
</file>

<file path=ppt/slides/_rels/slide16.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5.xml"/><Relationship Id="rId4" Type="http://schemas.openxmlformats.org/officeDocument/2006/relationships/diagramColors" Target="../diagrams/colors5.xml"/><Relationship Id="rId3" Type="http://schemas.openxmlformats.org/officeDocument/2006/relationships/diagramQuickStyle" Target="../diagrams/quickStyle5.xml"/><Relationship Id="rId2" Type="http://schemas.openxmlformats.org/officeDocument/2006/relationships/diagramLayout" Target="../diagrams/layout5.xml"/><Relationship Id="rId1" Type="http://schemas.openxmlformats.org/officeDocument/2006/relationships/diagramData" Target="../diagrams/data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42938" y="2143125"/>
            <a:ext cx="7407275" cy="1471613"/>
          </a:xfrm>
        </p:spPr>
        <p:txBody>
          <a:bodyPr vert="horz" wrap="square" lIns="91440" tIns="45720" rIns="91440" bIns="45720" numCol="1" anchorCtr="0" compatLnSpc="1"/>
          <a:lstStyle/>
          <a:p>
            <a:pPr eaLnBrk="1" hangingPunct="1">
              <a:defRPr/>
            </a:pPr>
            <a:r>
              <a:rPr lang="en-US" altLang="zh-CN" sz="5400" b="1" dirty="0">
                <a:effectLst>
                  <a:outerShdw blurRad="38100" dist="38100" dir="2700000" algn="tl">
                    <a:srgbClr val="C0C0C0"/>
                  </a:outerShdw>
                </a:effectLst>
              </a:rPr>
              <a:t>Chapter 4</a:t>
            </a:r>
            <a:endParaRPr lang="en-US" altLang="zh-CN" sz="5400" b="1" dirty="0">
              <a:effectLst>
                <a:outerShdw blurRad="38100" dist="38100" dir="2700000" algn="tl">
                  <a:srgbClr val="C0C0C0"/>
                </a:outerShdw>
              </a:effectLst>
            </a:endParaRPr>
          </a:p>
        </p:txBody>
      </p:sp>
      <p:sp>
        <p:nvSpPr>
          <p:cNvPr id="4099" name="Rectangle 3"/>
          <p:cNvSpPr>
            <a:spLocks noGrp="1" noChangeArrowheads="1"/>
          </p:cNvSpPr>
          <p:nvPr>
            <p:ph type="subTitle" idx="1"/>
          </p:nvPr>
        </p:nvSpPr>
        <p:spPr>
          <a:xfrm>
            <a:off x="1357313" y="3571875"/>
            <a:ext cx="7407275" cy="1752600"/>
          </a:xfrm>
        </p:spPr>
        <p:txBody>
          <a:bodyPr>
            <a:normAutofit/>
          </a:bodyPr>
          <a:lstStyle/>
          <a:p>
            <a:pPr eaLnBrk="1" fontAlgn="auto" hangingPunct="1">
              <a:spcAft>
                <a:spcPts val="0"/>
              </a:spcAft>
              <a:buFont typeface="Wingdings 2"/>
              <a:buNone/>
              <a:defRPr/>
            </a:pPr>
            <a:r>
              <a:rPr lang="en-US" altLang="zh-CN" sz="4400" b="1"/>
              <a:t>Transportation of Goods</a:t>
            </a:r>
            <a:endParaRPr lang="en-US" altLang="zh-CN" sz="4400" b="1" dirty="0"/>
          </a:p>
        </p:txBody>
      </p:sp>
    </p:spTree>
  </p:cSld>
  <p:clrMapOvr>
    <a:masterClrMapping/>
  </p:clrMapOvr>
  <p:transition>
    <p:blinds dir="ver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zh-CN" dirty="0"/>
              <a:t>3. International Conventions</a:t>
            </a:r>
            <a:endParaRPr lang="zh-CN" altLang="en-US" dirty="0"/>
          </a:p>
        </p:txBody>
      </p:sp>
      <p:graphicFrame>
        <p:nvGraphicFramePr>
          <p:cNvPr id="4" name="Content Placeholder 3"/>
          <p:cNvGraphicFramePr>
            <a:graphicFrameLocks noGrp="1"/>
          </p:cNvGraphicFramePr>
          <p:nvPr>
            <p:ph idx="1"/>
          </p:nvPr>
        </p:nvGraphicFramePr>
        <p:xfrm>
          <a:off x="611560" y="1628800"/>
          <a:ext cx="7128792" cy="4239136"/>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5" name="Oval 4"/>
          <p:cNvSpPr/>
          <p:nvPr/>
        </p:nvSpPr>
        <p:spPr>
          <a:xfrm>
            <a:off x="2735796" y="3064292"/>
            <a:ext cx="2880320" cy="1368152"/>
          </a:xfrm>
          <a:prstGeom prst="ellipse">
            <a:avLst/>
          </a:prstGeom>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altLang="zh-CN" dirty="0">
                <a:ln w="0"/>
                <a:solidFill>
                  <a:schemeClr val="tx1"/>
                </a:solidFill>
                <a:effectLst>
                  <a:outerShdw blurRad="38100" dist="19050" dir="2700000" algn="tl" rotWithShape="0">
                    <a:schemeClr val="dk1">
                      <a:alpha val="40000"/>
                    </a:schemeClr>
                  </a:outerShdw>
                </a:effectLst>
              </a:rPr>
              <a:t>To mitigate the inequity between shipper and carrier </a:t>
            </a:r>
            <a:endParaRPr lang="zh-CN" altLang="en-US" dirty="0">
              <a:ln w="0"/>
              <a:solidFill>
                <a:schemeClr val="tx1"/>
              </a:solidFill>
              <a:effectLst>
                <a:outerShdw blurRad="38100" dist="19050" dir="2700000" algn="tl" rotWithShape="0">
                  <a:schemeClr val="dk1">
                    <a:alpha val="40000"/>
                  </a:schemeClr>
                </a:outerShdw>
              </a:effectLst>
            </a:endParaRPr>
          </a:p>
        </p:txBody>
      </p:sp>
      <p:sp>
        <p:nvSpPr>
          <p:cNvPr id="7" name="Callout: Bent Line 6"/>
          <p:cNvSpPr/>
          <p:nvPr/>
        </p:nvSpPr>
        <p:spPr>
          <a:xfrm>
            <a:off x="6794732" y="2492792"/>
            <a:ext cx="2376264" cy="1143000"/>
          </a:xfrm>
          <a:prstGeom prst="borderCallout2">
            <a:avLst/>
          </a:prstGeom>
          <a:effectLst/>
        </p:spPr>
        <p:style>
          <a:lnRef idx="1">
            <a:schemeClr val="accent2"/>
          </a:lnRef>
          <a:fillRef idx="2">
            <a:schemeClr val="accent2"/>
          </a:fillRef>
          <a:effectRef idx="1">
            <a:schemeClr val="accent2"/>
          </a:effectRef>
          <a:fontRef idx="minor">
            <a:schemeClr val="dk1"/>
          </a:fontRef>
        </p:style>
        <p:txBody>
          <a:bodyPr anchor="ctr"/>
          <a:lstStyle/>
          <a:p>
            <a:pPr marL="285750" indent="-285750">
              <a:buFont typeface="Arial" panose="020B0604020202020204" pitchFamily="34" charset="0"/>
              <a:buChar char="•"/>
              <a:defRPr/>
            </a:pPr>
            <a:r>
              <a:rPr lang="en-US" altLang="zh-CN" dirty="0">
                <a:ln w="0"/>
                <a:solidFill>
                  <a:schemeClr val="tx1"/>
                </a:solidFill>
                <a:effectLst>
                  <a:outerShdw blurRad="38100" dist="19050" dir="2700000" algn="tl" rotWithShape="0">
                    <a:schemeClr val="dk1">
                      <a:alpha val="40000"/>
                    </a:schemeClr>
                  </a:outerShdw>
                </a:effectLst>
              </a:rPr>
              <a:t>The Harter Act</a:t>
            </a:r>
            <a:endParaRPr lang="en-US" altLang="zh-CN" dirty="0">
              <a:ln w="0"/>
              <a:solidFill>
                <a:schemeClr val="tx1"/>
              </a:solidFill>
              <a:effectLst>
                <a:outerShdw blurRad="38100" dist="19050" dir="2700000" algn="tl" rotWithShape="0">
                  <a:schemeClr val="dk1">
                    <a:alpha val="40000"/>
                  </a:schemeClr>
                </a:outerShdw>
              </a:effectLst>
            </a:endParaRPr>
          </a:p>
          <a:p>
            <a:pPr marL="285750" indent="-285750">
              <a:buFont typeface="Arial" panose="020B0604020202020204" pitchFamily="34" charset="0"/>
              <a:buChar char="•"/>
              <a:defRPr/>
            </a:pPr>
            <a:r>
              <a:rPr lang="en-US" altLang="zh-CN" dirty="0">
                <a:ln w="0"/>
                <a:solidFill>
                  <a:schemeClr val="tx1"/>
                </a:solidFill>
                <a:effectLst>
                  <a:outerShdw blurRad="38100" dist="19050" dir="2700000" algn="tl" rotWithShape="0">
                    <a:schemeClr val="dk1">
                      <a:alpha val="40000"/>
                    </a:schemeClr>
                  </a:outerShdw>
                </a:effectLst>
              </a:rPr>
              <a:t>Hague and Hague-Visby Rules</a:t>
            </a:r>
            <a:endParaRPr lang="en-US" altLang="zh-CN" dirty="0">
              <a:ln w="0"/>
              <a:solidFill>
                <a:schemeClr val="tx1"/>
              </a:solidFill>
              <a:effectLst>
                <a:outerShdw blurRad="38100" dist="19050" dir="2700000" algn="tl" rotWithShape="0">
                  <a:schemeClr val="dk1">
                    <a:alpha val="40000"/>
                  </a:schemeClr>
                </a:outerShdw>
              </a:effectLst>
            </a:endParaRPr>
          </a:p>
          <a:p>
            <a:pPr marL="285750" indent="-285750">
              <a:buFont typeface="Arial" panose="020B0604020202020204" pitchFamily="34" charset="0"/>
              <a:buChar char="•"/>
              <a:defRPr/>
            </a:pPr>
            <a:r>
              <a:rPr lang="en-US" altLang="zh-CN" dirty="0">
                <a:ln w="0"/>
                <a:solidFill>
                  <a:schemeClr val="tx1"/>
                </a:solidFill>
                <a:effectLst>
                  <a:outerShdw blurRad="38100" dist="19050" dir="2700000" algn="tl" rotWithShape="0">
                    <a:schemeClr val="dk1">
                      <a:alpha val="40000"/>
                    </a:schemeClr>
                  </a:outerShdw>
                </a:effectLst>
              </a:rPr>
              <a:t>Hamburg Rules</a:t>
            </a:r>
            <a:endParaRPr lang="en-US" altLang="zh-CN" dirty="0">
              <a:ln w="0"/>
              <a:solidFill>
                <a:schemeClr val="tx1"/>
              </a:solidFill>
              <a:effectLst>
                <a:outerShdw blurRad="38100" dist="19050" dir="2700000" algn="tl" rotWithShape="0">
                  <a:schemeClr val="dk1">
                    <a:alpha val="40000"/>
                  </a:schemeClr>
                </a:outerShdw>
              </a:effectLst>
            </a:endParaRPr>
          </a:p>
        </p:txBody>
      </p:sp>
    </p:spTree>
  </p:cSld>
  <p:clrMapOvr>
    <a:masterClrMapping/>
  </p:clrMapOvr>
  <p:transition>
    <p:blinds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zh-CN" dirty="0"/>
              <a:t>Carrier’s Liability </a:t>
            </a:r>
            <a:endParaRPr lang="zh-CN" altLang="en-US" dirty="0"/>
          </a:p>
        </p:txBody>
      </p:sp>
      <p:graphicFrame>
        <p:nvGraphicFramePr>
          <p:cNvPr id="4" name="Content Placeholder 3"/>
          <p:cNvGraphicFramePr>
            <a:graphicFrameLocks noGrp="1"/>
          </p:cNvGraphicFramePr>
          <p:nvPr>
            <p:ph idx="1"/>
          </p:nvPr>
        </p:nvGraphicFramePr>
        <p:xfrm>
          <a:off x="1435100" y="1484313"/>
          <a:ext cx="7499350" cy="4083050"/>
        </p:xfrm>
        <a:graphic>
          <a:graphicData uri="http://schemas.openxmlformats.org/drawingml/2006/table">
            <a:tbl>
              <a:tblPr firstRow="1" bandRow="1">
                <a:tableStyleId>{5C22544A-7EE6-4342-B048-85BDC9FD1C3A}</a:tableStyleId>
              </a:tblPr>
              <a:tblGrid>
                <a:gridCol w="3749675"/>
                <a:gridCol w="3749675"/>
              </a:tblGrid>
              <a:tr h="1248222">
                <a:tc>
                  <a:txBody>
                    <a:bodyPr/>
                    <a:lstStyle/>
                    <a:p>
                      <a:r>
                        <a:rPr lang="en-US" altLang="zh-CN" sz="1800" dirty="0"/>
                        <a:t>Hague and Hague-Visby Rules</a:t>
                      </a:r>
                      <a:endParaRPr lang="zh-CN" altLang="en-US" sz="1800" dirty="0"/>
                    </a:p>
                  </a:txBody>
                  <a:tcPr marT="45723" marB="45723"/>
                </a:tc>
                <a:tc>
                  <a:txBody>
                    <a:bodyPr/>
                    <a:lstStyle/>
                    <a:p>
                      <a:r>
                        <a:rPr lang="en-US" altLang="zh-CN" sz="1800" dirty="0"/>
                        <a:t>Hamburg Rules</a:t>
                      </a:r>
                      <a:endParaRPr lang="zh-CN" altLang="en-US" sz="1800" dirty="0"/>
                    </a:p>
                  </a:txBody>
                  <a:tcPr marT="45723" marB="45723"/>
                </a:tc>
              </a:tr>
              <a:tr h="2834828">
                <a:tc>
                  <a:txBody>
                    <a:bodyPr/>
                    <a:lstStyle/>
                    <a:p>
                      <a:pPr marL="285750" indent="-285750">
                        <a:buFont typeface="Arial" panose="020B0604020202020204" pitchFamily="34" charset="0"/>
                        <a:buChar char="•"/>
                      </a:pPr>
                      <a:r>
                        <a:rPr lang="en-US" altLang="zh-CN" sz="1800" dirty="0"/>
                        <a:t>The period of the carrier’s responsibility extends from the commencement of loading to the completion of unloading, or “tackle to tackle”.</a:t>
                      </a:r>
                      <a:endParaRPr lang="en-US" altLang="zh-CN" sz="1800" dirty="0"/>
                    </a:p>
                    <a:p>
                      <a:pPr marL="285750" indent="-285750">
                        <a:buFont typeface="Arial" panose="020B0604020202020204" pitchFamily="34" charset="0"/>
                        <a:buChar char="•"/>
                      </a:pPr>
                      <a:r>
                        <a:rPr lang="en-US" altLang="zh-CN" sz="1800" dirty="0"/>
                        <a:t>The conventions not apply to cargo carried on deck, the carriage of live animals or noncommercial goods.</a:t>
                      </a:r>
                      <a:endParaRPr lang="en-US" altLang="zh-CN" sz="1800" dirty="0"/>
                    </a:p>
                    <a:p>
                      <a:endParaRPr lang="zh-CN" altLang="en-US" sz="1800" dirty="0"/>
                    </a:p>
                  </a:txBody>
                  <a:tcPr marT="45723" marB="45723"/>
                </a:tc>
                <a:tc>
                  <a:txBody>
                    <a:bodyPr/>
                    <a:lstStyle/>
                    <a:p>
                      <a:pPr marL="285750" indent="-285750">
                        <a:buFont typeface="Arial" panose="020B0604020202020204" pitchFamily="34" charset="0"/>
                        <a:buChar char="•"/>
                      </a:pPr>
                      <a:r>
                        <a:rPr lang="en-US" altLang="zh-CN" sz="1800" dirty="0"/>
                        <a:t>The period of the carrier’s responsibility extends from custody of the cargo at the port of loading to the time when it delivers the cargo to the consignee, or places it at the disposal of the consignee.</a:t>
                      </a:r>
                      <a:endParaRPr lang="en-US" altLang="zh-CN" sz="1800" dirty="0"/>
                    </a:p>
                    <a:p>
                      <a:endParaRPr lang="zh-CN" altLang="en-US" sz="1800" dirty="0"/>
                    </a:p>
                  </a:txBody>
                  <a:tcPr marT="45723" marB="45723"/>
                </a:tc>
              </a:tr>
            </a:tbl>
          </a:graphicData>
        </a:graphic>
      </p:graphicFrame>
    </p:spTree>
  </p:cSld>
  <p:clrMapOvr>
    <a:masterClrMapping/>
  </p:clrMapOvr>
  <p:transition>
    <p:blinds dir="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zh-CN" dirty="0" err="1"/>
              <a:t>Charterparties</a:t>
            </a:r>
            <a:endParaRPr lang="zh-CN" altLang="en-US" dirty="0"/>
          </a:p>
        </p:txBody>
      </p:sp>
      <p:graphicFrame>
        <p:nvGraphicFramePr>
          <p:cNvPr id="4" name="Content Placeholder 3"/>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transition>
    <p:blinds dir="ver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8888" y="-100013"/>
            <a:ext cx="7604125" cy="1230313"/>
          </a:xfrm>
        </p:spPr>
        <p:txBody>
          <a:bodyPr/>
          <a:lstStyle/>
          <a:p>
            <a:pPr>
              <a:defRPr/>
            </a:pPr>
            <a:r>
              <a:rPr lang="en-US" altLang="zh-CN" dirty="0"/>
              <a:t>4. Marine Cargo Insurance</a:t>
            </a:r>
            <a:endParaRPr lang="zh-CN" altLang="en-US" dirty="0"/>
          </a:p>
        </p:txBody>
      </p:sp>
      <p:sp>
        <p:nvSpPr>
          <p:cNvPr id="21507" name="Content Placeholder 2"/>
          <p:cNvSpPr>
            <a:spLocks noGrp="1"/>
          </p:cNvSpPr>
          <p:nvPr>
            <p:ph idx="1"/>
          </p:nvPr>
        </p:nvSpPr>
        <p:spPr>
          <a:xfrm>
            <a:off x="900113" y="836613"/>
            <a:ext cx="7602537" cy="1228725"/>
          </a:xfrm>
        </p:spPr>
        <p:txBody>
          <a:bodyPr/>
          <a:lstStyle/>
          <a:p>
            <a:pPr marL="82550" indent="0">
              <a:buFont typeface="Wingdings 2" panose="05020102010507070707" pitchFamily="18" charset="2"/>
              <a:buNone/>
            </a:pPr>
            <a:r>
              <a:rPr lang="en-US" altLang="zh-CN">
                <a:solidFill>
                  <a:srgbClr val="00B0F0"/>
                </a:solidFill>
              </a:rPr>
              <a:t>Why to insure?</a:t>
            </a:r>
            <a:endParaRPr lang="en-US" altLang="zh-CN">
              <a:solidFill>
                <a:srgbClr val="00B0F0"/>
              </a:solidFill>
            </a:endParaRPr>
          </a:p>
          <a:p>
            <a:pPr marL="82550" indent="0">
              <a:buFont typeface="Wingdings 2" panose="05020102010507070707" pitchFamily="18" charset="2"/>
              <a:buNone/>
            </a:pPr>
            <a:r>
              <a:rPr lang="en-US" altLang="zh-CN" sz="2800"/>
              <a:t>   </a:t>
            </a:r>
            <a:r>
              <a:rPr lang="en-US" altLang="zh-CN" sz="2400"/>
              <a:t>The potential for damage and loss to goods (perils)</a:t>
            </a:r>
            <a:endParaRPr lang="en-US" altLang="zh-CN" sz="2400"/>
          </a:p>
          <a:p>
            <a:pPr marL="82550" indent="0">
              <a:buFont typeface="Wingdings 2" panose="05020102010507070707" pitchFamily="18" charset="2"/>
              <a:buNone/>
            </a:pPr>
            <a:endParaRPr lang="en-US" altLang="zh-CN" sz="2800">
              <a:solidFill>
                <a:srgbClr val="00B0F0"/>
              </a:solidFill>
            </a:endParaRPr>
          </a:p>
          <a:p>
            <a:pPr marL="82550" indent="0">
              <a:buFont typeface="Wingdings 2" panose="05020102010507070707" pitchFamily="18" charset="2"/>
              <a:buNone/>
            </a:pPr>
            <a:endParaRPr lang="zh-CN" altLang="en-US" sz="2800">
              <a:solidFill>
                <a:srgbClr val="00B0F0"/>
              </a:solidFill>
            </a:endParaRPr>
          </a:p>
        </p:txBody>
      </p:sp>
      <p:pic>
        <p:nvPicPr>
          <p:cNvPr id="21508" name="Picture 3"/>
          <p:cNvPicPr>
            <a:picLocks noChangeAspect="1"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107950" y="2065338"/>
            <a:ext cx="3870325" cy="162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09" name="TextBox 5"/>
          <p:cNvSpPr txBox="1">
            <a:spLocks noChangeArrowheads="1"/>
          </p:cNvSpPr>
          <p:nvPr/>
        </p:nvSpPr>
        <p:spPr bwMode="auto">
          <a:xfrm>
            <a:off x="3563938" y="2644775"/>
            <a:ext cx="5040312" cy="3848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82550">
              <a:defRPr>
                <a:solidFill>
                  <a:schemeClr val="tx1"/>
                </a:solidFill>
                <a:latin typeface="Arial" panose="020B0604020202020204" pitchFamily="34" charset="0"/>
                <a:ea typeface="宋体" panose="02010600030101010101" pitchFamily="2" charset="-122"/>
              </a:defRPr>
            </a:lvl1pPr>
            <a:lvl2pPr marL="357505">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800">
                <a:solidFill>
                  <a:srgbClr val="00B0F0"/>
                </a:solidFill>
              </a:rPr>
              <a:t>The types of marine perils: </a:t>
            </a:r>
            <a:endParaRPr lang="en-US" altLang="zh-CN" sz="2800">
              <a:solidFill>
                <a:srgbClr val="00B0F0"/>
              </a:solidFill>
            </a:endParaRPr>
          </a:p>
          <a:p>
            <a:pPr lvl="1"/>
            <a:r>
              <a:rPr lang="en-US" altLang="zh-CN"/>
              <a:t>1. Loss or damage from the sea (e.g., weather, collision, stranding, sinking)</a:t>
            </a:r>
            <a:endParaRPr lang="zh-CN" altLang="zh-CN"/>
          </a:p>
          <a:p>
            <a:pPr lvl="1"/>
            <a:r>
              <a:rPr lang="en-US" altLang="zh-CN"/>
              <a:t>2. Fire</a:t>
            </a:r>
            <a:endParaRPr lang="zh-CN" altLang="zh-CN"/>
          </a:p>
          <a:p>
            <a:pPr lvl="1"/>
            <a:r>
              <a:rPr lang="en-US" altLang="zh-CN"/>
              <a:t>3. Jettison (i.e., the dumping of cargo in order to protect other property)</a:t>
            </a:r>
            <a:endParaRPr lang="zh-CN" altLang="zh-CN"/>
          </a:p>
          <a:p>
            <a:pPr lvl="1"/>
            <a:r>
              <a:rPr lang="en-US" altLang="zh-CN"/>
              <a:t>4. Forcible taking of the ship</a:t>
            </a:r>
            <a:endParaRPr lang="zh-CN" altLang="zh-CN"/>
          </a:p>
          <a:p>
            <a:pPr lvl="1"/>
            <a:r>
              <a:rPr lang="en-US" altLang="zh-CN"/>
              <a:t>5. Barratry (i.e., the fraudulent, criminal, or wrongful conduct of the captain or crew)</a:t>
            </a:r>
            <a:endParaRPr lang="zh-CN" altLang="zh-CN"/>
          </a:p>
          <a:p>
            <a:pPr lvl="1"/>
            <a:r>
              <a:rPr lang="en-US" altLang="zh-CN"/>
              <a:t>6. Explosion</a:t>
            </a:r>
            <a:endParaRPr lang="zh-CN" altLang="zh-CN"/>
          </a:p>
          <a:p>
            <a:pPr lvl="1"/>
            <a:r>
              <a:rPr lang="en-US" altLang="zh-CN"/>
              <a:t>7. Fumigation damage</a:t>
            </a:r>
            <a:endParaRPr lang="zh-CN" altLang="zh-CN"/>
          </a:p>
          <a:p>
            <a:pPr lvl="1"/>
            <a:r>
              <a:rPr lang="en-US" altLang="zh-CN"/>
              <a:t>8. Damage from loading, discharging, or transshipping cargo</a:t>
            </a:r>
            <a:endParaRPr lang="zh-CN" altLang="zh-CN"/>
          </a:p>
        </p:txBody>
      </p:sp>
    </p:spTree>
  </p:cSld>
  <p:clrMapOvr>
    <a:masterClrMapping/>
  </p:clrMapOvr>
  <p:transition>
    <p:blinds dir="ver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zh-CN" altLang="en-US"/>
          </a:p>
        </p:txBody>
      </p:sp>
      <p:pic>
        <p:nvPicPr>
          <p:cNvPr id="22531" name="Content Placeholder 3"/>
          <p:cNvPicPr>
            <a:picLocks noGrp="1" noChangeAspect="1" noChangeArrowheads="1"/>
          </p:cNvPicPr>
          <p:nvPr>
            <p:ph idx="1"/>
          </p:nvPr>
        </p:nvPicPr>
        <p:blipFill>
          <a:blip r:embed="rId1">
            <a:extLst>
              <a:ext uri="{28A0092B-C50C-407E-A947-70E740481C1C}">
                <a14:useLocalDpi xmlns:a14="http://schemas.microsoft.com/office/drawing/2010/main" val="0"/>
              </a:ext>
            </a:extLst>
          </a:blip>
          <a:srcRect/>
          <a:stretch>
            <a:fillRect/>
          </a:stretch>
        </p:blipFill>
        <p:spPr>
          <a:xfrm>
            <a:off x="1435100" y="884238"/>
            <a:ext cx="7499350" cy="5624512"/>
          </a:xfrm>
        </p:spPr>
      </p:pic>
    </p:spTree>
  </p:cSld>
  <p:clrMapOvr>
    <a:masterClrMapping/>
  </p:clrMapOvr>
  <p:transition>
    <p:blinds dir="ver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zh-CN" altLang="en-US"/>
          </a:p>
        </p:txBody>
      </p:sp>
      <p:graphicFrame>
        <p:nvGraphicFramePr>
          <p:cNvPr id="5" name="Diagram 4"/>
          <p:cNvGraphicFramePr/>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23556" name="Content Placeholder 6"/>
          <p:cNvSpPr>
            <a:spLocks noGrp="1"/>
          </p:cNvSpPr>
          <p:nvPr>
            <p:ph idx="1"/>
          </p:nvPr>
        </p:nvSpPr>
        <p:spPr/>
        <p:txBody>
          <a:bodyPr/>
          <a:lstStyle/>
          <a:p>
            <a:endParaRPr lang="zh-CN" altLang="en-US"/>
          </a:p>
        </p:txBody>
      </p:sp>
    </p:spTree>
  </p:cSld>
  <p:clrMapOvr>
    <a:masterClrMapping/>
  </p:clrMapOvr>
  <p:transition>
    <p:blinds dir="ver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zh-CN" dirty="0"/>
              <a:t>Marine cargo insurance in China</a:t>
            </a:r>
            <a:endParaRPr lang="zh-CN" altLang="en-US" dirty="0"/>
          </a:p>
        </p:txBody>
      </p:sp>
      <p:sp>
        <p:nvSpPr>
          <p:cNvPr id="24579" name="Content Placeholder 4"/>
          <p:cNvSpPr>
            <a:spLocks noGrp="1"/>
          </p:cNvSpPr>
          <p:nvPr>
            <p:ph idx="1"/>
          </p:nvPr>
        </p:nvSpPr>
        <p:spPr>
          <a:xfrm>
            <a:off x="1042988" y="1447800"/>
            <a:ext cx="7891462" cy="4800600"/>
          </a:xfrm>
        </p:spPr>
        <p:txBody>
          <a:bodyPr/>
          <a:lstStyle/>
          <a:p>
            <a:pPr marL="357505" lvl="1" indent="0">
              <a:buFont typeface="Verdana" panose="020B0604030504040204" pitchFamily="34" charset="0"/>
              <a:buNone/>
            </a:pPr>
            <a:br>
              <a:rPr lang="en-US" altLang="zh-CN"/>
            </a:br>
            <a:endParaRPr lang="zh-CN" altLang="en-US"/>
          </a:p>
        </p:txBody>
      </p:sp>
      <p:graphicFrame>
        <p:nvGraphicFramePr>
          <p:cNvPr id="7" name="Diagram 6"/>
          <p:cNvGraphicFramePr/>
          <p:nvPr/>
        </p:nvGraphicFramePr>
        <p:xfrm>
          <a:off x="1835696" y="1772816"/>
          <a:ext cx="6096000" cy="40640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transition>
    <p:blinds dir="ver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US" altLang="zh-CN" dirty="0"/>
              <a:t>5. Other modes of transportation</a:t>
            </a:r>
            <a:endParaRPr lang="zh-CN" altLang="en-US" dirty="0"/>
          </a:p>
        </p:txBody>
      </p:sp>
      <p:sp>
        <p:nvSpPr>
          <p:cNvPr id="3" name="Content Placeholder 2"/>
          <p:cNvSpPr>
            <a:spLocks noGrp="1"/>
          </p:cNvSpPr>
          <p:nvPr>
            <p:ph idx="1"/>
          </p:nvPr>
        </p:nvSpPr>
        <p:spPr>
          <a:xfrm>
            <a:off x="1435100" y="1196975"/>
            <a:ext cx="7499350" cy="5051425"/>
          </a:xfrm>
        </p:spPr>
        <p:txBody>
          <a:bodyPr/>
          <a:lstStyle/>
          <a:p>
            <a:pPr eaLnBrk="1" hangingPunct="1">
              <a:defRPr/>
            </a:pPr>
            <a:r>
              <a:rPr lang="en-US" altLang="zh-CN" dirty="0">
                <a:solidFill>
                  <a:srgbClr val="00B050"/>
                </a:solidFill>
              </a:rPr>
              <a:t>Carriage of Goods by Air</a:t>
            </a:r>
            <a:endParaRPr lang="en-US" altLang="zh-CN" dirty="0">
              <a:solidFill>
                <a:srgbClr val="00B050"/>
              </a:solidFill>
            </a:endParaRPr>
          </a:p>
          <a:p>
            <a:pPr lvl="1" eaLnBrk="1" hangingPunct="1">
              <a:buFontTx/>
              <a:buNone/>
              <a:defRPr/>
            </a:pPr>
            <a:r>
              <a:rPr lang="en-US" altLang="zh-CN" sz="2400" dirty="0"/>
              <a:t>	The Warsaw Convention</a:t>
            </a:r>
            <a:endParaRPr lang="en-US" altLang="zh-CN" sz="2400" dirty="0"/>
          </a:p>
          <a:p>
            <a:pPr lvl="1" eaLnBrk="1" hangingPunct="1">
              <a:buFontTx/>
              <a:buNone/>
              <a:defRPr/>
            </a:pPr>
            <a:r>
              <a:rPr lang="en-US" altLang="zh-CN" sz="2400" dirty="0"/>
              <a:t>  Montreal Convention</a:t>
            </a:r>
            <a:endParaRPr lang="en-US" altLang="zh-CN" sz="2400" dirty="0"/>
          </a:p>
          <a:p>
            <a:pPr eaLnBrk="1" hangingPunct="1">
              <a:defRPr/>
            </a:pPr>
            <a:r>
              <a:rPr lang="en-US" altLang="zh-CN" dirty="0">
                <a:solidFill>
                  <a:srgbClr val="00B050"/>
                </a:solidFill>
              </a:rPr>
              <a:t>Carriage of Goods by Land</a:t>
            </a:r>
            <a:endParaRPr lang="en-US" altLang="zh-CN" dirty="0">
              <a:solidFill>
                <a:srgbClr val="00B050"/>
              </a:solidFill>
            </a:endParaRPr>
          </a:p>
          <a:p>
            <a:pPr lvl="1" eaLnBrk="1" hangingPunct="1">
              <a:buFontTx/>
              <a:buNone/>
              <a:defRPr/>
            </a:pPr>
            <a:r>
              <a:rPr lang="en-US" altLang="zh-CN" sz="2400" dirty="0"/>
              <a:t>  CMR Conventions	</a:t>
            </a:r>
            <a:endParaRPr lang="en-US" altLang="zh-CN" sz="2400" dirty="0"/>
          </a:p>
          <a:p>
            <a:pPr lvl="1" eaLnBrk="1" hangingPunct="1">
              <a:buFontTx/>
              <a:buNone/>
              <a:defRPr/>
            </a:pPr>
            <a:r>
              <a:rPr lang="en-US" altLang="zh-CN" sz="2400" dirty="0"/>
              <a:t>  COTIF </a:t>
            </a:r>
            <a:endParaRPr lang="en-US" altLang="zh-CN" sz="2400" dirty="0"/>
          </a:p>
          <a:p>
            <a:pPr>
              <a:defRPr/>
            </a:pPr>
            <a:r>
              <a:rPr lang="en-US" altLang="zh-CN" sz="2800" dirty="0">
                <a:solidFill>
                  <a:srgbClr val="00B050"/>
                </a:solidFill>
              </a:rPr>
              <a:t>Multimodal Container Transport</a:t>
            </a:r>
            <a:endParaRPr lang="en-US" altLang="zh-CN" sz="2800" dirty="0">
              <a:solidFill>
                <a:srgbClr val="00B050"/>
              </a:solidFill>
            </a:endParaRPr>
          </a:p>
          <a:p>
            <a:pPr marL="357505" lvl="1" indent="0">
              <a:buFont typeface="Verdana" panose="020B0604030504040204" pitchFamily="34" charset="0"/>
              <a:buNone/>
              <a:defRPr/>
            </a:pPr>
            <a:r>
              <a:rPr lang="en-US" altLang="zh-CN" sz="2400" dirty="0"/>
              <a:t>The liability of the MTO</a:t>
            </a:r>
            <a:endParaRPr lang="en-US" altLang="zh-CN" sz="2400" dirty="0"/>
          </a:p>
          <a:p>
            <a:pPr marL="700405" lvl="1" indent="-342900">
              <a:buFont typeface="Wingdings" panose="05000000000000000000" pitchFamily="2" charset="2"/>
              <a:buChar char="p"/>
              <a:defRPr/>
            </a:pPr>
            <a:r>
              <a:rPr lang="en-US" altLang="zh-CN" sz="2000" dirty="0"/>
              <a:t>The period of the MTO’s responsibility extends from the point where the goods are taken in charge to the point of delivery to the consignee.</a:t>
            </a:r>
            <a:endParaRPr lang="en-US" altLang="zh-CN" sz="2000" dirty="0"/>
          </a:p>
          <a:p>
            <a:pPr marL="700405" lvl="1" indent="-342900">
              <a:buFont typeface="Wingdings" panose="05000000000000000000" pitchFamily="2" charset="2"/>
              <a:buChar char="p"/>
              <a:defRPr/>
            </a:pPr>
            <a:r>
              <a:rPr lang="en-US" altLang="zh-CN" sz="2000" dirty="0"/>
              <a:t>The MTO is liable for loss of the goods, unless the MTO to prove that no fault or neglect of its own.</a:t>
            </a:r>
            <a:endParaRPr lang="en-US" altLang="zh-CN" sz="2000" dirty="0"/>
          </a:p>
          <a:p>
            <a:pPr>
              <a:defRPr/>
            </a:pPr>
            <a:endParaRPr lang="zh-CN" altLang="en-US" dirty="0">
              <a:solidFill>
                <a:srgbClr val="00B050"/>
              </a:solidFill>
            </a:endParaRPr>
          </a:p>
        </p:txBody>
      </p:sp>
    </p:spTree>
  </p:cSld>
  <p:clrMapOvr>
    <a:masterClrMapping/>
  </p:clrMapOvr>
  <p:transition>
    <p:blinds dir="ver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913" y="620713"/>
            <a:ext cx="7499350" cy="1143000"/>
          </a:xfrm>
        </p:spPr>
        <p:txBody>
          <a:bodyPr/>
          <a:lstStyle/>
          <a:p>
            <a:pPr>
              <a:defRPr/>
            </a:pPr>
            <a:r>
              <a:rPr lang="en-US" altLang="zh-CN" dirty="0"/>
              <a:t>Chapter objectives:</a:t>
            </a:r>
            <a:endParaRPr lang="zh-CN" altLang="en-US" dirty="0"/>
          </a:p>
        </p:txBody>
      </p:sp>
      <p:sp>
        <p:nvSpPr>
          <p:cNvPr id="3" name="Content Placeholder 2"/>
          <p:cNvSpPr>
            <a:spLocks noGrp="1"/>
          </p:cNvSpPr>
          <p:nvPr>
            <p:ph idx="1"/>
          </p:nvPr>
        </p:nvSpPr>
        <p:spPr>
          <a:xfrm>
            <a:off x="971550" y="2060575"/>
            <a:ext cx="7962900" cy="4800600"/>
          </a:xfrm>
        </p:spPr>
        <p:txBody>
          <a:bodyPr/>
          <a:lstStyle/>
          <a:p>
            <a:pPr marL="596900" indent="-514350">
              <a:buFont typeface="+mj-lt"/>
              <a:buAutoNum type="arabicPeriod"/>
              <a:defRPr/>
            </a:pPr>
            <a:r>
              <a:rPr lang="en-US" altLang="zh-CN" sz="2400" dirty="0">
                <a:latin typeface="Times New Roman" panose="02020603050405020304" charset="0"/>
                <a:cs typeface="Times New Roman" panose="02020603050405020304" charset="0"/>
              </a:rPr>
              <a:t>The importance of bill of lading in carriage of goods by sea;</a:t>
            </a:r>
            <a:endParaRPr lang="en-US" altLang="zh-CN" sz="2400" dirty="0">
              <a:latin typeface="Times New Roman" panose="02020603050405020304" charset="0"/>
              <a:cs typeface="Times New Roman" panose="02020603050405020304" charset="0"/>
            </a:endParaRPr>
          </a:p>
          <a:p>
            <a:pPr marL="596900" indent="-514350">
              <a:buFont typeface="+mj-lt"/>
              <a:buAutoNum type="arabicPeriod"/>
              <a:defRPr/>
            </a:pPr>
            <a:r>
              <a:rPr lang="en-US" altLang="zh-CN" sz="2400" dirty="0">
                <a:latin typeface="Times New Roman" panose="02020603050405020304" charset="0"/>
                <a:cs typeface="Times New Roman" panose="02020603050405020304" charset="0"/>
              </a:rPr>
              <a:t>Differences between the Hague Rules, Hague-Visby Rules and the Hamburg Rules;</a:t>
            </a:r>
            <a:endParaRPr lang="en-US" altLang="zh-CN" sz="2400" dirty="0">
              <a:latin typeface="Times New Roman" panose="02020603050405020304" charset="0"/>
              <a:cs typeface="Times New Roman" panose="02020603050405020304" charset="0"/>
            </a:endParaRPr>
          </a:p>
          <a:p>
            <a:pPr marL="596900" indent="-514350">
              <a:buFont typeface="+mj-lt"/>
              <a:buAutoNum type="arabicPeriod"/>
              <a:defRPr/>
            </a:pPr>
            <a:r>
              <a:rPr lang="en-US" altLang="zh-CN" sz="2400" dirty="0">
                <a:latin typeface="Times New Roman" panose="02020603050405020304" charset="0"/>
                <a:cs typeface="Times New Roman" panose="02020603050405020304" charset="0"/>
              </a:rPr>
              <a:t>Perils and losses in carriage of goods by sea and types of marine insurance;</a:t>
            </a:r>
            <a:endParaRPr lang="en-US" altLang="zh-CN" sz="2400" dirty="0">
              <a:latin typeface="Times New Roman" panose="02020603050405020304" charset="0"/>
              <a:cs typeface="Times New Roman" panose="02020603050405020304" charset="0"/>
            </a:endParaRPr>
          </a:p>
          <a:p>
            <a:pPr marL="596900" indent="-514350">
              <a:buFont typeface="+mj-lt"/>
              <a:buAutoNum type="arabicPeriod"/>
              <a:defRPr/>
            </a:pPr>
            <a:r>
              <a:rPr lang="en-US" altLang="zh-CN" sz="2400" dirty="0">
                <a:latin typeface="Times New Roman" panose="02020603050405020304" charset="0"/>
                <a:cs typeface="Times New Roman" panose="02020603050405020304" charset="0"/>
              </a:rPr>
              <a:t>Several important international conventions in carriage of goods by air, by road and rail.</a:t>
            </a:r>
            <a:endParaRPr lang="en-US" altLang="zh-CN" sz="2400" dirty="0"/>
          </a:p>
          <a:p>
            <a:pPr>
              <a:defRPr/>
            </a:pPr>
            <a:endParaRPr lang="zh-CN" altLang="en-US" sz="2800" dirty="0"/>
          </a:p>
        </p:txBody>
      </p:sp>
    </p:spTree>
  </p:cSld>
  <p:clrMapOvr>
    <a:masterClrMapping/>
  </p:clrMapOvr>
  <p:transition>
    <p:blinds dir="ver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3"/>
          <p:cNvSpPr>
            <a:spLocks noGrp="1"/>
          </p:cNvSpPr>
          <p:nvPr>
            <p:ph idx="1"/>
          </p:nvPr>
        </p:nvSpPr>
        <p:spPr>
          <a:xfrm>
            <a:off x="1114425" y="285750"/>
            <a:ext cx="7543800" cy="1701800"/>
          </a:xfrm>
        </p:spPr>
        <p:txBody>
          <a:bodyPr/>
          <a:lstStyle/>
          <a:p>
            <a:pPr marL="825500" indent="-742950" eaLnBrk="1" hangingPunct="1">
              <a:buFont typeface="Wingdings 2" panose="05020102010507070707" pitchFamily="18" charset="2"/>
              <a:buAutoNum type="arabicPeriod"/>
              <a:defRPr/>
            </a:pPr>
            <a:r>
              <a:rPr lang="en-US" altLang="zh-CN" sz="4300" dirty="0">
                <a:solidFill>
                  <a:srgbClr val="572314"/>
                </a:solidFill>
                <a:effectLst>
                  <a:outerShdw blurRad="50000" dist="30000" dir="5400000" algn="tl" rotWithShape="0">
                    <a:srgbClr val="000000">
                      <a:alpha val="30000"/>
                    </a:srgbClr>
                  </a:outerShdw>
                </a:effectLst>
                <a:latin typeface="+mj-lt"/>
                <a:ea typeface="+mj-ea"/>
                <a:cs typeface="+mj-cs"/>
              </a:rPr>
              <a:t>Overview</a:t>
            </a:r>
            <a:endParaRPr lang="en-US" altLang="zh-CN" sz="4300" dirty="0">
              <a:solidFill>
                <a:srgbClr val="572314"/>
              </a:solidFill>
              <a:effectLst>
                <a:outerShdw blurRad="50000" dist="30000" dir="5400000" algn="tl" rotWithShape="0">
                  <a:srgbClr val="000000">
                    <a:alpha val="30000"/>
                  </a:srgbClr>
                </a:outerShdw>
              </a:effectLst>
              <a:latin typeface="+mj-lt"/>
              <a:ea typeface="+mj-ea"/>
              <a:cs typeface="+mj-cs"/>
            </a:endParaRPr>
          </a:p>
          <a:p>
            <a:pPr eaLnBrk="1" hangingPunct="1">
              <a:buFontTx/>
              <a:buNone/>
              <a:defRPr/>
            </a:pPr>
            <a:r>
              <a:rPr lang="en-US" altLang="zh-CN" sz="3600" dirty="0">
                <a:solidFill>
                  <a:srgbClr val="00B050"/>
                </a:solidFill>
              </a:rPr>
              <a:t>	</a:t>
            </a:r>
            <a:r>
              <a:rPr lang="en-US" altLang="zh-CN" sz="4300" dirty="0">
                <a:solidFill>
                  <a:srgbClr val="572314"/>
                </a:solidFill>
                <a:effectLst>
                  <a:outerShdw blurRad="50000" dist="30000" dir="5400000" algn="tl" rotWithShape="0">
                    <a:srgbClr val="000000">
                      <a:alpha val="30000"/>
                    </a:srgbClr>
                  </a:outerShdw>
                </a:effectLst>
                <a:latin typeface="+mj-lt"/>
                <a:ea typeface="+mj-ea"/>
                <a:cs typeface="+mj-cs"/>
              </a:rPr>
              <a:t>Transportation</a:t>
            </a:r>
            <a:r>
              <a:rPr lang="en-US" altLang="zh-CN" dirty="0">
                <a:solidFill>
                  <a:srgbClr val="00B0F0"/>
                </a:solidFill>
              </a:rPr>
              <a:t> </a:t>
            </a:r>
            <a:r>
              <a:rPr lang="en-US" altLang="zh-CN" sz="4300" dirty="0">
                <a:solidFill>
                  <a:srgbClr val="572314"/>
                </a:solidFill>
                <a:effectLst>
                  <a:outerShdw blurRad="50000" dist="30000" dir="5400000" algn="tl" rotWithShape="0">
                    <a:srgbClr val="000000">
                      <a:alpha val="30000"/>
                    </a:srgbClr>
                  </a:outerShdw>
                </a:effectLst>
                <a:latin typeface="+mj-lt"/>
                <a:ea typeface="+mj-ea"/>
                <a:cs typeface="+mj-cs"/>
              </a:rPr>
              <a:t>and</a:t>
            </a:r>
            <a:r>
              <a:rPr lang="en-US" altLang="zh-CN" dirty="0">
                <a:solidFill>
                  <a:srgbClr val="00B0F0"/>
                </a:solidFill>
              </a:rPr>
              <a:t> </a:t>
            </a:r>
            <a:r>
              <a:rPr lang="en-US" altLang="zh-CN" sz="4300" dirty="0">
                <a:solidFill>
                  <a:srgbClr val="572314"/>
                </a:solidFill>
                <a:effectLst>
                  <a:outerShdw blurRad="50000" dist="30000" dir="5400000" algn="tl" rotWithShape="0">
                    <a:srgbClr val="000000">
                      <a:alpha val="30000"/>
                    </a:srgbClr>
                  </a:outerShdw>
                </a:effectLst>
                <a:latin typeface="+mj-lt"/>
                <a:ea typeface="+mj-ea"/>
                <a:cs typeface="+mj-cs"/>
              </a:rPr>
              <a:t>logistics</a:t>
            </a:r>
            <a:endParaRPr lang="en-US" altLang="zh-CN" sz="4300" dirty="0">
              <a:solidFill>
                <a:srgbClr val="572314"/>
              </a:solidFill>
              <a:effectLst>
                <a:outerShdw blurRad="50000" dist="30000" dir="5400000" algn="tl" rotWithShape="0">
                  <a:srgbClr val="000000">
                    <a:alpha val="30000"/>
                  </a:srgbClr>
                </a:outerShdw>
              </a:effectLst>
              <a:latin typeface="+mj-lt"/>
              <a:ea typeface="+mj-ea"/>
              <a:cs typeface="+mj-cs"/>
            </a:endParaRPr>
          </a:p>
        </p:txBody>
      </p:sp>
      <p:grpSp>
        <p:nvGrpSpPr>
          <p:cNvPr id="11267" name="组合 26"/>
          <p:cNvGrpSpPr/>
          <p:nvPr/>
        </p:nvGrpSpPr>
        <p:grpSpPr bwMode="auto">
          <a:xfrm>
            <a:off x="704850" y="2560638"/>
            <a:ext cx="8816975" cy="2286000"/>
            <a:chOff x="58892" y="2920434"/>
            <a:chExt cx="8816206" cy="2286000"/>
          </a:xfrm>
        </p:grpSpPr>
        <p:sp>
          <p:nvSpPr>
            <p:cNvPr id="5124" name="Rectangle 14"/>
            <p:cNvSpPr>
              <a:spLocks noChangeArrowheads="1"/>
            </p:cNvSpPr>
            <p:nvPr/>
          </p:nvSpPr>
          <p:spPr bwMode="auto">
            <a:xfrm>
              <a:off x="468313" y="2997200"/>
              <a:ext cx="1120775" cy="376238"/>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pPr eaLnBrk="1" hangingPunct="1">
                <a:defRPr/>
              </a:pPr>
              <a:r>
                <a:rPr lang="en-US" altLang="zh-CN" i="1" dirty="0"/>
                <a:t>Ex works</a:t>
              </a:r>
              <a:endParaRPr lang="zh-CN" altLang="en-US" i="1" dirty="0"/>
            </a:p>
          </p:txBody>
        </p:sp>
        <p:sp>
          <p:nvSpPr>
            <p:cNvPr id="5125" name="Rectangle 15"/>
            <p:cNvSpPr>
              <a:spLocks noChangeArrowheads="1"/>
            </p:cNvSpPr>
            <p:nvPr/>
          </p:nvSpPr>
          <p:spPr bwMode="auto">
            <a:xfrm>
              <a:off x="2109800" y="2997200"/>
              <a:ext cx="1527175" cy="376238"/>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pPr eaLnBrk="1" hangingPunct="1">
                <a:defRPr/>
              </a:pPr>
              <a:r>
                <a:rPr lang="en-US" altLang="zh-CN" i="1" dirty="0"/>
                <a:t>Inland carrier</a:t>
              </a:r>
              <a:endParaRPr lang="zh-CN" altLang="en-US" i="1" dirty="0"/>
            </a:p>
          </p:txBody>
        </p:sp>
        <p:sp>
          <p:nvSpPr>
            <p:cNvPr id="5126" name="AutoShape 17"/>
            <p:cNvSpPr>
              <a:spLocks noChangeArrowheads="1"/>
            </p:cNvSpPr>
            <p:nvPr/>
          </p:nvSpPr>
          <p:spPr bwMode="auto">
            <a:xfrm>
              <a:off x="1679616" y="3068638"/>
              <a:ext cx="396875" cy="215900"/>
            </a:xfrm>
            <a:prstGeom prst="rightArrow">
              <a:avLst>
                <a:gd name="adj1" fmla="val 50000"/>
                <a:gd name="adj2" fmla="val 45956"/>
              </a:avLst>
            </a:prstGeom>
          </p:spPr>
          <p:style>
            <a:lnRef idx="1">
              <a:schemeClr val="accent3"/>
            </a:lnRef>
            <a:fillRef idx="3">
              <a:schemeClr val="accent3"/>
            </a:fillRef>
            <a:effectRef idx="2">
              <a:schemeClr val="accent3"/>
            </a:effectRef>
            <a:fontRef idx="minor">
              <a:schemeClr val="lt1"/>
            </a:fontRef>
          </p:style>
          <p:txBody>
            <a:bodyPr wrap="none" anchor="ctr"/>
            <a:lstStyle/>
            <a:p>
              <a:pPr eaLnBrk="1" hangingPunct="1">
                <a:defRPr/>
              </a:pPr>
              <a:endParaRPr lang="zh-CN" altLang="en-US"/>
            </a:p>
          </p:txBody>
        </p:sp>
        <p:sp>
          <p:nvSpPr>
            <p:cNvPr id="5127" name="Rectangle 18"/>
            <p:cNvSpPr>
              <a:spLocks noChangeArrowheads="1"/>
            </p:cNvSpPr>
            <p:nvPr/>
          </p:nvSpPr>
          <p:spPr bwMode="auto">
            <a:xfrm>
              <a:off x="4184705" y="2997200"/>
              <a:ext cx="1692275" cy="376238"/>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pPr eaLnBrk="1" hangingPunct="1">
                <a:defRPr/>
              </a:pPr>
              <a:r>
                <a:rPr lang="en-US" altLang="zh-CN" i="1" dirty="0"/>
                <a:t>Cargo terminal</a:t>
              </a:r>
              <a:endParaRPr lang="zh-CN" altLang="en-US" i="1" dirty="0"/>
            </a:p>
          </p:txBody>
        </p:sp>
        <p:sp>
          <p:nvSpPr>
            <p:cNvPr id="5128" name="Rectangle 19"/>
            <p:cNvSpPr>
              <a:spLocks noChangeArrowheads="1"/>
            </p:cNvSpPr>
            <p:nvPr/>
          </p:nvSpPr>
          <p:spPr bwMode="auto">
            <a:xfrm>
              <a:off x="6488169" y="2997200"/>
              <a:ext cx="1908175" cy="376238"/>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pPr eaLnBrk="1" hangingPunct="1">
                <a:defRPr/>
              </a:pPr>
              <a:r>
                <a:rPr lang="en-US" altLang="zh-CN" i="1" dirty="0"/>
                <a:t>Export clearance</a:t>
              </a:r>
              <a:endParaRPr lang="zh-CN" altLang="en-US" i="1" dirty="0"/>
            </a:p>
          </p:txBody>
        </p:sp>
        <p:sp>
          <p:nvSpPr>
            <p:cNvPr id="5129" name="Rectangle 20"/>
            <p:cNvSpPr>
              <a:spLocks noChangeArrowheads="1"/>
            </p:cNvSpPr>
            <p:nvPr/>
          </p:nvSpPr>
          <p:spPr bwMode="auto">
            <a:xfrm>
              <a:off x="895354" y="3860800"/>
              <a:ext cx="2720975" cy="376238"/>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pPr eaLnBrk="1" hangingPunct="1">
                <a:defRPr/>
              </a:pPr>
              <a:r>
                <a:rPr lang="en-US" altLang="zh-CN" i="1" dirty="0"/>
                <a:t>Offloading and alongside</a:t>
              </a:r>
              <a:endParaRPr lang="zh-CN" altLang="en-US" i="1" dirty="0"/>
            </a:p>
          </p:txBody>
        </p:sp>
        <p:sp>
          <p:nvSpPr>
            <p:cNvPr id="5130" name="Rectangle 21"/>
            <p:cNvSpPr>
              <a:spLocks noChangeArrowheads="1"/>
            </p:cNvSpPr>
            <p:nvPr/>
          </p:nvSpPr>
          <p:spPr bwMode="auto">
            <a:xfrm>
              <a:off x="5651500" y="3860800"/>
              <a:ext cx="2441575" cy="376238"/>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pPr eaLnBrk="1" hangingPunct="1">
                <a:defRPr/>
              </a:pPr>
              <a:r>
                <a:rPr lang="en-US" altLang="zh-CN" i="1"/>
                <a:t>Alongside and loading</a:t>
              </a:r>
              <a:endParaRPr lang="zh-CN" altLang="en-US" i="1"/>
            </a:p>
          </p:txBody>
        </p:sp>
        <p:sp>
          <p:nvSpPr>
            <p:cNvPr id="5131" name="Rectangle 22"/>
            <p:cNvSpPr>
              <a:spLocks noChangeArrowheads="1"/>
            </p:cNvSpPr>
            <p:nvPr/>
          </p:nvSpPr>
          <p:spPr bwMode="auto">
            <a:xfrm>
              <a:off x="4257699" y="3860800"/>
              <a:ext cx="815975" cy="376238"/>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pPr eaLnBrk="1" hangingPunct="1">
                <a:defRPr/>
              </a:pPr>
              <a:r>
                <a:rPr lang="en-US" altLang="zh-CN" i="1" dirty="0"/>
                <a:t>at sea</a:t>
              </a:r>
              <a:endParaRPr lang="zh-CN" altLang="en-US" i="1" dirty="0"/>
            </a:p>
          </p:txBody>
        </p:sp>
        <p:sp>
          <p:nvSpPr>
            <p:cNvPr id="5132" name="Rectangle 23"/>
            <p:cNvSpPr>
              <a:spLocks noChangeArrowheads="1"/>
            </p:cNvSpPr>
            <p:nvPr/>
          </p:nvSpPr>
          <p:spPr bwMode="auto">
            <a:xfrm>
              <a:off x="180974" y="4724400"/>
              <a:ext cx="1895475" cy="376238"/>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pPr eaLnBrk="1" hangingPunct="1">
                <a:defRPr/>
              </a:pPr>
              <a:r>
                <a:rPr lang="en-US" altLang="zh-CN" i="1"/>
                <a:t>Import clearance</a:t>
              </a:r>
              <a:endParaRPr lang="zh-CN" altLang="en-US" i="1"/>
            </a:p>
          </p:txBody>
        </p:sp>
        <p:sp>
          <p:nvSpPr>
            <p:cNvPr id="5133" name="Rectangle 24"/>
            <p:cNvSpPr>
              <a:spLocks noChangeArrowheads="1"/>
            </p:cNvSpPr>
            <p:nvPr/>
          </p:nvSpPr>
          <p:spPr bwMode="auto">
            <a:xfrm>
              <a:off x="2703541" y="4724400"/>
              <a:ext cx="1692275" cy="376238"/>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pPr eaLnBrk="1" hangingPunct="1">
                <a:defRPr/>
              </a:pPr>
              <a:r>
                <a:rPr lang="en-US" altLang="zh-CN" i="1" dirty="0"/>
                <a:t>Cargo terminal</a:t>
              </a:r>
              <a:endParaRPr lang="zh-CN" altLang="en-US" i="1" dirty="0"/>
            </a:p>
          </p:txBody>
        </p:sp>
        <p:sp>
          <p:nvSpPr>
            <p:cNvPr id="5134" name="Rectangle 25"/>
            <p:cNvSpPr>
              <a:spLocks noChangeArrowheads="1"/>
            </p:cNvSpPr>
            <p:nvPr/>
          </p:nvSpPr>
          <p:spPr bwMode="auto">
            <a:xfrm>
              <a:off x="4932363" y="4724400"/>
              <a:ext cx="1527175" cy="376238"/>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pPr eaLnBrk="1" hangingPunct="1">
                <a:defRPr/>
              </a:pPr>
              <a:r>
                <a:rPr lang="en-US" altLang="zh-CN" i="1"/>
                <a:t>Inland carrier</a:t>
              </a:r>
              <a:endParaRPr lang="zh-CN" altLang="en-US" i="1"/>
            </a:p>
          </p:txBody>
        </p:sp>
        <p:sp>
          <p:nvSpPr>
            <p:cNvPr id="5135" name="Rectangle 26"/>
            <p:cNvSpPr>
              <a:spLocks noChangeArrowheads="1"/>
            </p:cNvSpPr>
            <p:nvPr/>
          </p:nvSpPr>
          <p:spPr bwMode="auto">
            <a:xfrm>
              <a:off x="6984179" y="4724400"/>
              <a:ext cx="1804266" cy="376238"/>
            </a:xfrm>
            <a:prstGeom prst="rect">
              <a:avLst/>
            </a:prstGeom>
          </p:spPr>
          <p:style>
            <a:lnRef idx="1">
              <a:schemeClr val="accent1"/>
            </a:lnRef>
            <a:fillRef idx="2">
              <a:schemeClr val="accent1"/>
            </a:fillRef>
            <a:effectRef idx="1">
              <a:schemeClr val="accent1"/>
            </a:effectRef>
            <a:fontRef idx="minor">
              <a:schemeClr val="dk1"/>
            </a:fontRef>
          </p:style>
          <p:txBody>
            <a:bodyPr wrap="none">
              <a:spAutoFit/>
            </a:bodyPr>
            <a:lstStyle/>
            <a:p>
              <a:pPr eaLnBrk="1" hangingPunct="1">
                <a:defRPr/>
              </a:pPr>
              <a:r>
                <a:rPr lang="en-US" altLang="zh-CN" i="1">
                  <a:solidFill>
                    <a:srgbClr val="000000"/>
                  </a:solidFill>
                </a:rPr>
                <a:t>Delivery to buyer</a:t>
              </a:r>
              <a:endParaRPr lang="zh-CN" altLang="en-US" i="1">
                <a:solidFill>
                  <a:srgbClr val="000000"/>
                </a:solidFill>
              </a:endParaRPr>
            </a:p>
          </p:txBody>
        </p:sp>
        <p:sp>
          <p:nvSpPr>
            <p:cNvPr id="5136" name="AutoShape 27"/>
            <p:cNvSpPr>
              <a:spLocks noChangeArrowheads="1"/>
            </p:cNvSpPr>
            <p:nvPr/>
          </p:nvSpPr>
          <p:spPr bwMode="auto">
            <a:xfrm>
              <a:off x="3732254" y="3068638"/>
              <a:ext cx="396875" cy="215900"/>
            </a:xfrm>
            <a:prstGeom prst="rightArrow">
              <a:avLst>
                <a:gd name="adj1" fmla="val 50000"/>
                <a:gd name="adj2" fmla="val 45956"/>
              </a:avLst>
            </a:prstGeom>
          </p:spPr>
          <p:style>
            <a:lnRef idx="1">
              <a:schemeClr val="accent3"/>
            </a:lnRef>
            <a:fillRef idx="3">
              <a:schemeClr val="accent3"/>
            </a:fillRef>
            <a:effectRef idx="2">
              <a:schemeClr val="accent3"/>
            </a:effectRef>
            <a:fontRef idx="minor">
              <a:schemeClr val="lt1"/>
            </a:fontRef>
          </p:style>
          <p:txBody>
            <a:bodyPr wrap="none" anchor="ctr"/>
            <a:lstStyle/>
            <a:p>
              <a:pPr eaLnBrk="1" hangingPunct="1">
                <a:defRPr/>
              </a:pPr>
              <a:endParaRPr lang="zh-CN" altLang="en-US"/>
            </a:p>
          </p:txBody>
        </p:sp>
        <p:sp>
          <p:nvSpPr>
            <p:cNvPr id="5137" name="AutoShape 28"/>
            <p:cNvSpPr>
              <a:spLocks noChangeArrowheads="1"/>
            </p:cNvSpPr>
            <p:nvPr/>
          </p:nvSpPr>
          <p:spPr bwMode="auto">
            <a:xfrm>
              <a:off x="5999205" y="3068638"/>
              <a:ext cx="396875" cy="215900"/>
            </a:xfrm>
            <a:prstGeom prst="rightArrow">
              <a:avLst>
                <a:gd name="adj1" fmla="val 50000"/>
                <a:gd name="adj2" fmla="val 45956"/>
              </a:avLst>
            </a:prstGeom>
          </p:spPr>
          <p:style>
            <a:lnRef idx="1">
              <a:schemeClr val="accent3"/>
            </a:lnRef>
            <a:fillRef idx="3">
              <a:schemeClr val="accent3"/>
            </a:fillRef>
            <a:effectRef idx="2">
              <a:schemeClr val="accent3"/>
            </a:effectRef>
            <a:fontRef idx="minor">
              <a:schemeClr val="lt1"/>
            </a:fontRef>
          </p:style>
          <p:txBody>
            <a:bodyPr wrap="none" anchor="ctr"/>
            <a:lstStyle/>
            <a:p>
              <a:pPr eaLnBrk="1" hangingPunct="1">
                <a:defRPr/>
              </a:pPr>
              <a:endParaRPr lang="zh-CN" altLang="en-US"/>
            </a:p>
          </p:txBody>
        </p:sp>
        <p:sp>
          <p:nvSpPr>
            <p:cNvPr id="5138" name="AutoShape 29"/>
            <p:cNvSpPr>
              <a:spLocks noChangeArrowheads="1"/>
            </p:cNvSpPr>
            <p:nvPr/>
          </p:nvSpPr>
          <p:spPr bwMode="auto">
            <a:xfrm rot="5400000">
              <a:off x="6929437" y="3519488"/>
              <a:ext cx="396875" cy="215900"/>
            </a:xfrm>
            <a:prstGeom prst="rightArrow">
              <a:avLst>
                <a:gd name="adj1" fmla="val 50000"/>
                <a:gd name="adj2" fmla="val 45956"/>
              </a:avLst>
            </a:prstGeom>
          </p:spPr>
          <p:style>
            <a:lnRef idx="1">
              <a:schemeClr val="accent3"/>
            </a:lnRef>
            <a:fillRef idx="3">
              <a:schemeClr val="accent3"/>
            </a:fillRef>
            <a:effectRef idx="2">
              <a:schemeClr val="accent3"/>
            </a:effectRef>
            <a:fontRef idx="minor">
              <a:schemeClr val="lt1"/>
            </a:fontRef>
          </p:style>
          <p:txBody>
            <a:bodyPr wrap="none" anchor="ctr"/>
            <a:lstStyle/>
            <a:p>
              <a:pPr eaLnBrk="1" hangingPunct="1">
                <a:defRPr/>
              </a:pPr>
              <a:endParaRPr lang="zh-CN" altLang="en-US"/>
            </a:p>
          </p:txBody>
        </p:sp>
        <p:sp>
          <p:nvSpPr>
            <p:cNvPr id="5139" name="AutoShape 30"/>
            <p:cNvSpPr>
              <a:spLocks noChangeArrowheads="1"/>
            </p:cNvSpPr>
            <p:nvPr/>
          </p:nvSpPr>
          <p:spPr bwMode="auto">
            <a:xfrm rot="10800000">
              <a:off x="5148263" y="3933825"/>
              <a:ext cx="396875" cy="215900"/>
            </a:xfrm>
            <a:prstGeom prst="rightArrow">
              <a:avLst>
                <a:gd name="adj1" fmla="val 50000"/>
                <a:gd name="adj2" fmla="val 45956"/>
              </a:avLst>
            </a:prstGeom>
          </p:spPr>
          <p:style>
            <a:lnRef idx="1">
              <a:schemeClr val="accent3"/>
            </a:lnRef>
            <a:fillRef idx="3">
              <a:schemeClr val="accent3"/>
            </a:fillRef>
            <a:effectRef idx="2">
              <a:schemeClr val="accent3"/>
            </a:effectRef>
            <a:fontRef idx="minor">
              <a:schemeClr val="lt1"/>
            </a:fontRef>
          </p:style>
          <p:txBody>
            <a:bodyPr wrap="none" anchor="ctr"/>
            <a:lstStyle/>
            <a:p>
              <a:pPr eaLnBrk="1" hangingPunct="1">
                <a:defRPr/>
              </a:pPr>
              <a:endParaRPr lang="zh-CN" altLang="en-US"/>
            </a:p>
          </p:txBody>
        </p:sp>
        <p:sp>
          <p:nvSpPr>
            <p:cNvPr id="5140" name="AutoShape 31"/>
            <p:cNvSpPr>
              <a:spLocks noChangeArrowheads="1"/>
            </p:cNvSpPr>
            <p:nvPr/>
          </p:nvSpPr>
          <p:spPr bwMode="auto">
            <a:xfrm rot="10800000">
              <a:off x="3752874" y="3933825"/>
              <a:ext cx="396875" cy="215900"/>
            </a:xfrm>
            <a:prstGeom prst="rightArrow">
              <a:avLst>
                <a:gd name="adj1" fmla="val 50000"/>
                <a:gd name="adj2" fmla="val 45956"/>
              </a:avLst>
            </a:prstGeom>
          </p:spPr>
          <p:style>
            <a:lnRef idx="1">
              <a:schemeClr val="accent3"/>
            </a:lnRef>
            <a:fillRef idx="3">
              <a:schemeClr val="accent3"/>
            </a:fillRef>
            <a:effectRef idx="2">
              <a:schemeClr val="accent3"/>
            </a:effectRef>
            <a:fontRef idx="minor">
              <a:schemeClr val="lt1"/>
            </a:fontRef>
          </p:style>
          <p:txBody>
            <a:bodyPr wrap="none" anchor="ctr"/>
            <a:lstStyle/>
            <a:p>
              <a:pPr eaLnBrk="1" hangingPunct="1">
                <a:defRPr/>
              </a:pPr>
              <a:endParaRPr lang="zh-CN" altLang="en-US"/>
            </a:p>
          </p:txBody>
        </p:sp>
        <p:sp>
          <p:nvSpPr>
            <p:cNvPr id="5141" name="AutoShape 32"/>
            <p:cNvSpPr>
              <a:spLocks noChangeArrowheads="1"/>
            </p:cNvSpPr>
            <p:nvPr/>
          </p:nvSpPr>
          <p:spPr bwMode="auto">
            <a:xfrm rot="5400000">
              <a:off x="1090619" y="4383088"/>
              <a:ext cx="396875" cy="215900"/>
            </a:xfrm>
            <a:prstGeom prst="rightArrow">
              <a:avLst>
                <a:gd name="adj1" fmla="val 50000"/>
                <a:gd name="adj2" fmla="val 45956"/>
              </a:avLst>
            </a:prstGeom>
          </p:spPr>
          <p:style>
            <a:lnRef idx="1">
              <a:schemeClr val="accent3"/>
            </a:lnRef>
            <a:fillRef idx="3">
              <a:schemeClr val="accent3"/>
            </a:fillRef>
            <a:effectRef idx="2">
              <a:schemeClr val="accent3"/>
            </a:effectRef>
            <a:fontRef idx="minor">
              <a:schemeClr val="lt1"/>
            </a:fontRef>
          </p:style>
          <p:txBody>
            <a:bodyPr wrap="none" anchor="ctr"/>
            <a:lstStyle/>
            <a:p>
              <a:pPr eaLnBrk="1" hangingPunct="1">
                <a:defRPr/>
              </a:pPr>
              <a:endParaRPr lang="zh-CN" altLang="en-US"/>
            </a:p>
          </p:txBody>
        </p:sp>
        <p:sp>
          <p:nvSpPr>
            <p:cNvPr id="5142" name="AutoShape 34"/>
            <p:cNvSpPr>
              <a:spLocks noChangeArrowheads="1"/>
            </p:cNvSpPr>
            <p:nvPr/>
          </p:nvSpPr>
          <p:spPr bwMode="auto">
            <a:xfrm>
              <a:off x="2200303" y="4797425"/>
              <a:ext cx="396875" cy="215900"/>
            </a:xfrm>
            <a:prstGeom prst="rightArrow">
              <a:avLst>
                <a:gd name="adj1" fmla="val 50000"/>
                <a:gd name="adj2" fmla="val 45956"/>
              </a:avLst>
            </a:prstGeom>
          </p:spPr>
          <p:style>
            <a:lnRef idx="1">
              <a:schemeClr val="accent3"/>
            </a:lnRef>
            <a:fillRef idx="3">
              <a:schemeClr val="accent3"/>
            </a:fillRef>
            <a:effectRef idx="2">
              <a:schemeClr val="accent3"/>
            </a:effectRef>
            <a:fontRef idx="minor">
              <a:schemeClr val="lt1"/>
            </a:fontRef>
          </p:style>
          <p:txBody>
            <a:bodyPr wrap="none" anchor="ctr"/>
            <a:lstStyle/>
            <a:p>
              <a:pPr eaLnBrk="1" hangingPunct="1">
                <a:defRPr/>
              </a:pPr>
              <a:endParaRPr lang="zh-CN" altLang="en-US"/>
            </a:p>
          </p:txBody>
        </p:sp>
        <p:sp>
          <p:nvSpPr>
            <p:cNvPr id="5143" name="AutoShape 35"/>
            <p:cNvSpPr>
              <a:spLocks noChangeArrowheads="1"/>
            </p:cNvSpPr>
            <p:nvPr/>
          </p:nvSpPr>
          <p:spPr bwMode="auto">
            <a:xfrm>
              <a:off x="4500563" y="4797425"/>
              <a:ext cx="396875" cy="215900"/>
            </a:xfrm>
            <a:prstGeom prst="rightArrow">
              <a:avLst>
                <a:gd name="adj1" fmla="val 50000"/>
                <a:gd name="adj2" fmla="val 45956"/>
              </a:avLst>
            </a:prstGeom>
          </p:spPr>
          <p:style>
            <a:lnRef idx="1">
              <a:schemeClr val="accent3"/>
            </a:lnRef>
            <a:fillRef idx="3">
              <a:schemeClr val="accent3"/>
            </a:fillRef>
            <a:effectRef idx="2">
              <a:schemeClr val="accent3"/>
            </a:effectRef>
            <a:fontRef idx="minor">
              <a:schemeClr val="lt1"/>
            </a:fontRef>
          </p:style>
          <p:txBody>
            <a:bodyPr wrap="none" anchor="ctr"/>
            <a:lstStyle/>
            <a:p>
              <a:pPr eaLnBrk="1" hangingPunct="1">
                <a:defRPr/>
              </a:pPr>
              <a:endParaRPr lang="zh-CN" altLang="en-US"/>
            </a:p>
          </p:txBody>
        </p:sp>
        <p:sp>
          <p:nvSpPr>
            <p:cNvPr id="5144" name="AutoShape 36"/>
            <p:cNvSpPr>
              <a:spLocks noChangeArrowheads="1"/>
            </p:cNvSpPr>
            <p:nvPr/>
          </p:nvSpPr>
          <p:spPr bwMode="auto">
            <a:xfrm>
              <a:off x="6545321" y="4797425"/>
              <a:ext cx="396875" cy="215900"/>
            </a:xfrm>
            <a:prstGeom prst="rightArrow">
              <a:avLst>
                <a:gd name="adj1" fmla="val 50000"/>
                <a:gd name="adj2" fmla="val 45956"/>
              </a:avLst>
            </a:prstGeom>
          </p:spPr>
          <p:style>
            <a:lnRef idx="1">
              <a:schemeClr val="accent3"/>
            </a:lnRef>
            <a:fillRef idx="3">
              <a:schemeClr val="accent3"/>
            </a:fillRef>
            <a:effectRef idx="2">
              <a:schemeClr val="accent3"/>
            </a:effectRef>
            <a:fontRef idx="minor">
              <a:schemeClr val="lt1"/>
            </a:fontRef>
          </p:style>
          <p:txBody>
            <a:bodyPr wrap="none" anchor="ctr"/>
            <a:lstStyle/>
            <a:p>
              <a:pPr eaLnBrk="1" hangingPunct="1">
                <a:defRPr/>
              </a:pPr>
              <a:endParaRPr lang="zh-CN" altLang="en-US"/>
            </a:p>
          </p:txBody>
        </p:sp>
      </p:grpSp>
    </p:spTree>
  </p:cSld>
  <p:clrMapOvr>
    <a:masterClrMapping/>
  </p:clrMapOvr>
  <p:transition>
    <p:blinds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defRPr/>
            </a:pPr>
            <a:r>
              <a:rPr lang="en-US" altLang="zh-CN" sz="2800" dirty="0"/>
              <a:t>A full-service freight forwarder can help with</a:t>
            </a:r>
            <a:endParaRPr lang="zh-CN" altLang="en-US" sz="2800" dirty="0"/>
          </a:p>
        </p:txBody>
      </p:sp>
      <p:sp>
        <p:nvSpPr>
          <p:cNvPr id="12291" name="Content Placeholder 4"/>
          <p:cNvSpPr>
            <a:spLocks noGrp="1"/>
          </p:cNvSpPr>
          <p:nvPr>
            <p:ph idx="1"/>
          </p:nvPr>
        </p:nvSpPr>
        <p:spPr/>
        <p:txBody>
          <a:bodyPr/>
          <a:lstStyle/>
          <a:p>
            <a:r>
              <a:rPr lang="en-US" altLang="zh-CN" sz="1800"/>
              <a:t>Obtaining quotations on CIF and C &amp; F contracts</a:t>
            </a:r>
            <a:endParaRPr lang="zh-CN" altLang="zh-CN" sz="1800"/>
          </a:p>
          <a:p>
            <a:r>
              <a:rPr lang="en-US" altLang="zh-CN" sz="1800"/>
              <a:t>Determining the availability of ships and port facilities</a:t>
            </a:r>
            <a:endParaRPr lang="zh-CN" altLang="zh-CN" sz="1800"/>
          </a:p>
          <a:p>
            <a:r>
              <a:rPr lang="en-US" altLang="zh-CN" sz="1800"/>
              <a:t>Estimating costs based on gross weight, cubic feet, value, description of the goods, and the port of destination</a:t>
            </a:r>
            <a:endParaRPr lang="zh-CN" altLang="zh-CN" sz="1800"/>
          </a:p>
          <a:p>
            <a:r>
              <a:rPr lang="en-US" altLang="zh-CN" sz="1800"/>
              <a:t>Booking space</a:t>
            </a:r>
            <a:endParaRPr lang="zh-CN" altLang="zh-CN" sz="1800"/>
          </a:p>
          <a:p>
            <a:r>
              <a:rPr lang="en-US" altLang="zh-CN" sz="1800"/>
              <a:t>Procuring export licenses</a:t>
            </a:r>
            <a:endParaRPr lang="zh-CN" altLang="zh-CN" sz="1800"/>
          </a:p>
          <a:p>
            <a:r>
              <a:rPr lang="en-US" altLang="zh-CN" sz="1800"/>
              <a:t>Reviewing letter of credit terms</a:t>
            </a:r>
            <a:endParaRPr lang="zh-CN" altLang="zh-CN" sz="1800"/>
          </a:p>
          <a:p>
            <a:r>
              <a:rPr lang="en-US" altLang="zh-CN" sz="1800"/>
              <a:t>Tracing inland shipments</a:t>
            </a:r>
            <a:endParaRPr lang="zh-CN" altLang="zh-CN" sz="1800"/>
          </a:p>
          <a:p>
            <a:r>
              <a:rPr lang="en-US" altLang="zh-CN" sz="1800"/>
              <a:t>Preparing shipping documents, including export declarations</a:t>
            </a:r>
            <a:endParaRPr lang="zh-CN" altLang="zh-CN" sz="1800"/>
          </a:p>
          <a:p>
            <a:r>
              <a:rPr lang="en-US" altLang="zh-CN" sz="1800"/>
              <a:t>Preparing and authenticating consular invoices</a:t>
            </a:r>
            <a:endParaRPr lang="zh-CN" altLang="zh-CN" sz="1800"/>
          </a:p>
          <a:p>
            <a:r>
              <a:rPr lang="en-US" altLang="zh-CN" sz="1800"/>
              <a:t>Procuring certificates of origin from local Chambers of Commerce</a:t>
            </a:r>
            <a:endParaRPr lang="zh-CN" altLang="zh-CN" sz="1800"/>
          </a:p>
          <a:p>
            <a:r>
              <a:rPr lang="en-US" altLang="zh-CN" sz="1800"/>
              <a:t>Purchasing insurance</a:t>
            </a:r>
            <a:endParaRPr lang="zh-CN" altLang="zh-CN" sz="1800"/>
          </a:p>
          <a:p>
            <a:r>
              <a:rPr lang="en-US" altLang="zh-CN" sz="1800"/>
              <a:t>Presenting banking drafts and collecting payment</a:t>
            </a:r>
            <a:endParaRPr lang="zh-CN" altLang="zh-CN" sz="1800"/>
          </a:p>
          <a:p>
            <a:endParaRPr lang="zh-CN" altLang="en-US"/>
          </a:p>
        </p:txBody>
      </p:sp>
    </p:spTree>
  </p:cSld>
  <p:clrMapOvr>
    <a:masterClrMapping/>
  </p:clrMapOvr>
  <p:transition>
    <p:blinds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zh-CN" dirty="0"/>
              <a:t>2. Bills of Lading</a:t>
            </a:r>
            <a:endParaRPr lang="zh-CN" altLang="en-US" dirty="0"/>
          </a:p>
        </p:txBody>
      </p:sp>
      <p:graphicFrame>
        <p:nvGraphicFramePr>
          <p:cNvPr id="4" name="Content Placeholder 3"/>
          <p:cNvGraphicFramePr>
            <a:graphicFrameLocks noGrp="1"/>
          </p:cNvGraphicFramePr>
          <p:nvPr>
            <p:ph idx="1"/>
          </p:nvPr>
        </p:nvGraphicFramePr>
        <p:xfrm>
          <a:off x="1435100" y="1447800"/>
          <a:ext cx="7499350" cy="480060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13316" name="TextBox 4"/>
          <p:cNvSpPr txBox="1">
            <a:spLocks noChangeArrowheads="1"/>
          </p:cNvSpPr>
          <p:nvPr/>
        </p:nvSpPr>
        <p:spPr bwMode="auto">
          <a:xfrm>
            <a:off x="4211638" y="1268413"/>
            <a:ext cx="216058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r>
              <a:rPr lang="en-US" altLang="zh-CN" sz="2800"/>
              <a:t>Functions</a:t>
            </a:r>
            <a:endParaRPr lang="zh-CN" altLang="en-US" sz="2800"/>
          </a:p>
        </p:txBody>
      </p:sp>
    </p:spTree>
  </p:cSld>
  <p:clrMapOvr>
    <a:masterClrMapping/>
  </p:clrMapOvr>
  <p:transition>
    <p:blinds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zh-CN" dirty="0"/>
              <a:t>Terms</a:t>
            </a:r>
            <a:endParaRPr lang="zh-CN" altLang="en-US" dirty="0"/>
          </a:p>
        </p:txBody>
      </p:sp>
      <p:sp>
        <p:nvSpPr>
          <p:cNvPr id="14339" name="Content Placeholder 2"/>
          <p:cNvSpPr>
            <a:spLocks noGrp="1"/>
          </p:cNvSpPr>
          <p:nvPr>
            <p:ph idx="1"/>
          </p:nvPr>
        </p:nvSpPr>
        <p:spPr>
          <a:xfrm>
            <a:off x="900113" y="1447800"/>
            <a:ext cx="8034337" cy="4800600"/>
          </a:xfrm>
        </p:spPr>
        <p:txBody>
          <a:bodyPr/>
          <a:lstStyle/>
          <a:p>
            <a:pPr lvl="2" eaLnBrk="1" hangingPunct="1"/>
            <a:r>
              <a:rPr lang="en-US" altLang="zh-CN" i="1">
                <a:solidFill>
                  <a:srgbClr val="C00000"/>
                </a:solidFill>
              </a:rPr>
              <a:t>Booking note </a:t>
            </a:r>
            <a:r>
              <a:rPr lang="en-US" altLang="zh-CN"/>
              <a:t>is the contract of carriage.</a:t>
            </a:r>
            <a:endParaRPr lang="en-US" altLang="zh-CN"/>
          </a:p>
          <a:p>
            <a:pPr lvl="2" eaLnBrk="1" hangingPunct="1"/>
            <a:r>
              <a:rPr lang="en-US" altLang="zh-CN" i="1">
                <a:solidFill>
                  <a:srgbClr val="C00000"/>
                </a:solidFill>
              </a:rPr>
              <a:t>Carrier </a:t>
            </a:r>
            <a:r>
              <a:rPr lang="en-US" altLang="zh-CN"/>
              <a:t>is refined at law to </a:t>
            </a:r>
            <a:r>
              <a:rPr lang="en-US" altLang="zh-CN" i="1">
                <a:solidFill>
                  <a:srgbClr val="C00000"/>
                </a:solidFill>
              </a:rPr>
              <a:t>common carrier</a:t>
            </a:r>
            <a:r>
              <a:rPr lang="en-US" altLang="zh-CN"/>
              <a:t>, where a person or corporation is in the business of carrying goods for any member of the public that chooses to engage its services.</a:t>
            </a:r>
            <a:endParaRPr lang="en-US" altLang="zh-CN"/>
          </a:p>
          <a:p>
            <a:pPr lvl="2" eaLnBrk="1" hangingPunct="1">
              <a:buClr>
                <a:srgbClr val="FEB80A"/>
              </a:buClr>
            </a:pPr>
            <a:r>
              <a:rPr lang="en-US" altLang="zh-CN" i="1">
                <a:solidFill>
                  <a:srgbClr val="C00000"/>
                </a:solidFill>
              </a:rPr>
              <a:t>Contract of carriage</a:t>
            </a:r>
            <a:r>
              <a:rPr lang="en-US" altLang="zh-CN">
                <a:solidFill>
                  <a:srgbClr val="C00000"/>
                </a:solidFill>
              </a:rPr>
              <a:t> </a:t>
            </a:r>
            <a:r>
              <a:rPr lang="en-US" altLang="zh-CN">
                <a:solidFill>
                  <a:srgbClr val="000000"/>
                </a:solidFill>
              </a:rPr>
              <a:t>is a contract between the shipper and the carrier for carriage of a cargo. A contract  of carriage may also be called a </a:t>
            </a:r>
            <a:r>
              <a:rPr lang="en-US" altLang="zh-CN" i="1">
                <a:solidFill>
                  <a:srgbClr val="000000"/>
                </a:solidFill>
              </a:rPr>
              <a:t>contract of affreightment.</a:t>
            </a:r>
            <a:endParaRPr lang="en-US" altLang="zh-CN" i="1">
              <a:solidFill>
                <a:srgbClr val="000000"/>
              </a:solidFill>
            </a:endParaRPr>
          </a:p>
          <a:p>
            <a:pPr lvl="2" eaLnBrk="1" hangingPunct="1">
              <a:buClr>
                <a:srgbClr val="FEB80A"/>
              </a:buClr>
            </a:pPr>
            <a:r>
              <a:rPr lang="en-US" altLang="zh-CN" i="1">
                <a:solidFill>
                  <a:srgbClr val="C00000"/>
                </a:solidFill>
              </a:rPr>
              <a:t>Consignor</a:t>
            </a:r>
            <a:r>
              <a:rPr lang="en-US" altLang="zh-CN">
                <a:solidFill>
                  <a:srgbClr val="000000"/>
                </a:solidFill>
              </a:rPr>
              <a:t> or </a:t>
            </a:r>
            <a:r>
              <a:rPr lang="en-US" altLang="zh-CN" i="1">
                <a:solidFill>
                  <a:srgbClr val="C00000"/>
                </a:solidFill>
              </a:rPr>
              <a:t>shipper</a:t>
            </a:r>
            <a:r>
              <a:rPr lang="en-US" altLang="zh-CN">
                <a:solidFill>
                  <a:srgbClr val="000000"/>
                </a:solidFill>
              </a:rPr>
              <a:t> refers to the person delivering up the cargo into the hands of carrier ,and, bearing in mind the provisions of INCOTERMS, this could be either the buyer or the seller.</a:t>
            </a:r>
            <a:endParaRPr lang="en-US" altLang="zh-CN">
              <a:solidFill>
                <a:srgbClr val="000000"/>
              </a:solidFill>
            </a:endParaRPr>
          </a:p>
          <a:p>
            <a:endParaRPr lang="zh-CN" altLang="en-US"/>
          </a:p>
        </p:txBody>
      </p:sp>
    </p:spTree>
  </p:cSld>
  <p:clrMapOvr>
    <a:masterClrMapping/>
  </p:clrMapOvr>
  <p:transition>
    <p:blinds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altLang="zh-CN" dirty="0"/>
              <a:t>Types of B/L</a:t>
            </a:r>
            <a:endParaRPr lang="zh-CN" altLang="en-US" dirty="0"/>
          </a:p>
        </p:txBody>
      </p:sp>
      <p:sp>
        <p:nvSpPr>
          <p:cNvPr id="3" name="Content Placeholder 2"/>
          <p:cNvSpPr>
            <a:spLocks noGrp="1"/>
          </p:cNvSpPr>
          <p:nvPr>
            <p:ph idx="1"/>
          </p:nvPr>
        </p:nvSpPr>
        <p:spPr>
          <a:xfrm>
            <a:off x="1042988" y="1268413"/>
            <a:ext cx="8035925" cy="4800600"/>
          </a:xfrm>
        </p:spPr>
        <p:txBody>
          <a:bodyPr/>
          <a:lstStyle/>
          <a:p>
            <a:pPr marL="365760" indent="-283210" eaLnBrk="1" fontAlgn="auto" hangingPunct="1">
              <a:spcAft>
                <a:spcPts val="0"/>
              </a:spcAft>
              <a:buFontTx/>
              <a:buNone/>
              <a:defRPr/>
            </a:pPr>
            <a:r>
              <a:rPr lang="en-US" altLang="zh-CN" sz="2800" i="1" dirty="0">
                <a:solidFill>
                  <a:srgbClr val="00B0F0"/>
                </a:solidFill>
              </a:rPr>
              <a:t>Straight vs. order vs. bearer B/L</a:t>
            </a:r>
            <a:endParaRPr lang="en-US" altLang="zh-CN" i="1" dirty="0">
              <a:solidFill>
                <a:srgbClr val="00B0F0"/>
              </a:solidFill>
            </a:endParaRPr>
          </a:p>
          <a:p>
            <a:pPr marL="640080" lvl="1" indent="-237490" eaLnBrk="1" fontAlgn="auto" hangingPunct="1">
              <a:spcAft>
                <a:spcPts val="0"/>
              </a:spcAft>
              <a:buFont typeface="Arial" panose="020B0604020202020204" pitchFamily="34" charset="0"/>
              <a:buChar char="•"/>
              <a:defRPr/>
            </a:pPr>
            <a:r>
              <a:rPr lang="en-US" altLang="zh-CN" sz="2400" i="1" dirty="0">
                <a:solidFill>
                  <a:srgbClr val="00B0F0"/>
                </a:solidFill>
              </a:rPr>
              <a:t>Straight B/L </a:t>
            </a:r>
            <a:r>
              <a:rPr lang="en-US" altLang="zh-CN" sz="2400" dirty="0"/>
              <a:t>names a shipper and a recipient of the goods, the consignee, and only the person named as consignee is entitled to claim the goods under a straight B/L. The bill is nonnegotiable.</a:t>
            </a:r>
            <a:endParaRPr lang="en-US" altLang="zh-CN" sz="2400" dirty="0"/>
          </a:p>
          <a:p>
            <a:pPr lvl="1" eaLnBrk="1" hangingPunct="1">
              <a:buFont typeface="Arial" panose="020B0604020202020204" pitchFamily="34" charset="0"/>
              <a:buChar char="•"/>
              <a:defRPr/>
            </a:pPr>
            <a:r>
              <a:rPr lang="en-US" altLang="zh-CN" sz="2400" i="1" dirty="0">
                <a:solidFill>
                  <a:srgbClr val="00B0F0"/>
                </a:solidFill>
              </a:rPr>
              <a:t>Order B/L </a:t>
            </a:r>
            <a:r>
              <a:rPr lang="en-US" altLang="zh-CN" sz="2400" dirty="0"/>
              <a:t>is marked TO ORDER OF. The bill is thus negotiable, for that named party may endorse the bill on its reverse, and a subsequent holder can recover possession of the goods at the other end of the voyage.</a:t>
            </a:r>
            <a:endParaRPr lang="en-US" altLang="zh-CN" sz="2400" dirty="0"/>
          </a:p>
          <a:p>
            <a:pPr lvl="1" eaLnBrk="1" hangingPunct="1">
              <a:buFont typeface="Arial" panose="020B0604020202020204" pitchFamily="34" charset="0"/>
              <a:buChar char="•"/>
              <a:defRPr/>
            </a:pPr>
            <a:r>
              <a:rPr lang="en-US" altLang="zh-CN" sz="2400" i="1" dirty="0">
                <a:solidFill>
                  <a:srgbClr val="00B0F0"/>
                </a:solidFill>
              </a:rPr>
              <a:t>Bearer B/L </a:t>
            </a:r>
            <a:r>
              <a:rPr lang="en-US" altLang="zh-CN" sz="2400" dirty="0"/>
              <a:t>is a special form of an order bill where the consignee is marked as TO ORDER BLANK ENDORSED. Here, the shipper retains title until it endorses the bill, and, after it does so, the bill becomes a bearer instrument of title.</a:t>
            </a:r>
            <a:endParaRPr lang="en-US" altLang="zh-CN" sz="2400" dirty="0"/>
          </a:p>
          <a:p>
            <a:pPr marL="82550" indent="0">
              <a:buFont typeface="Wingdings 2" panose="05020102010507070707" pitchFamily="18" charset="2"/>
              <a:buNone/>
              <a:defRPr/>
            </a:pPr>
            <a:endParaRPr lang="zh-CN" altLang="en-US" dirty="0"/>
          </a:p>
        </p:txBody>
      </p:sp>
    </p:spTree>
  </p:cSld>
  <p:clrMapOvr>
    <a:masterClrMapping/>
  </p:clrMapOvr>
  <p:transition>
    <p:blinds dir="ver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p:cNvSpPr>
          <p:nvPr>
            <p:ph idx="1"/>
          </p:nvPr>
        </p:nvSpPr>
        <p:spPr>
          <a:xfrm>
            <a:off x="1071563" y="1000125"/>
            <a:ext cx="7586662" cy="5187950"/>
          </a:xfrm>
        </p:spPr>
        <p:txBody>
          <a:bodyPr/>
          <a:lstStyle/>
          <a:p>
            <a:pPr eaLnBrk="1" hangingPunct="1">
              <a:buFontTx/>
              <a:buNone/>
            </a:pPr>
            <a:r>
              <a:rPr lang="en-US" altLang="zh-CN"/>
              <a:t>	</a:t>
            </a:r>
            <a:r>
              <a:rPr lang="en-US" altLang="zh-CN" sz="2800" i="1">
                <a:solidFill>
                  <a:srgbClr val="00B0F0"/>
                </a:solidFill>
              </a:rPr>
              <a:t>Received/Alongside</a:t>
            </a:r>
            <a:r>
              <a:rPr lang="en-US" altLang="zh-CN" sz="2800">
                <a:solidFill>
                  <a:srgbClr val="00B0F0"/>
                </a:solidFill>
              </a:rPr>
              <a:t> vs. </a:t>
            </a:r>
            <a:r>
              <a:rPr lang="en-US" altLang="zh-CN" sz="2800" i="1">
                <a:solidFill>
                  <a:srgbClr val="00B0F0"/>
                </a:solidFill>
              </a:rPr>
              <a:t>On Board/Shipped</a:t>
            </a:r>
            <a:endParaRPr lang="en-US" altLang="zh-CN" i="1">
              <a:solidFill>
                <a:srgbClr val="00B0F0"/>
              </a:solidFill>
            </a:endParaRPr>
          </a:p>
          <a:p>
            <a:pPr lvl="1" eaLnBrk="1" hangingPunct="1">
              <a:buFont typeface="Arial" panose="020B0604020202020204" pitchFamily="34" charset="0"/>
              <a:buChar char="•"/>
            </a:pPr>
            <a:r>
              <a:rPr lang="en-US" altLang="zh-CN" sz="2400" i="1">
                <a:solidFill>
                  <a:srgbClr val="00B0F0"/>
                </a:solidFill>
              </a:rPr>
              <a:t>Received/Alongside B/L</a:t>
            </a:r>
            <a:r>
              <a:rPr lang="en-US" altLang="zh-CN" sz="2400">
                <a:solidFill>
                  <a:srgbClr val="00B0F0"/>
                </a:solidFill>
              </a:rPr>
              <a:t> </a:t>
            </a:r>
            <a:r>
              <a:rPr lang="en-US" altLang="zh-CN" sz="2400"/>
              <a:t>means the cargo has been received by the carrier in its terminal for shipping, or set on the quay alongside the ship.</a:t>
            </a:r>
            <a:endParaRPr lang="en-US" altLang="zh-CN" sz="2400"/>
          </a:p>
          <a:p>
            <a:pPr lvl="1" eaLnBrk="1" hangingPunct="1">
              <a:buFont typeface="Arial" panose="020B0604020202020204" pitchFamily="34" charset="0"/>
              <a:buChar char="•"/>
            </a:pPr>
            <a:r>
              <a:rPr lang="en-US" altLang="zh-CN" sz="2400" i="1">
                <a:solidFill>
                  <a:srgbClr val="00B0F0"/>
                </a:solidFill>
              </a:rPr>
              <a:t>On Board/Shipped B/L</a:t>
            </a:r>
            <a:r>
              <a:rPr lang="en-US" altLang="zh-CN" sz="2400">
                <a:solidFill>
                  <a:srgbClr val="00B0F0"/>
                </a:solidFill>
              </a:rPr>
              <a:t> </a:t>
            </a:r>
            <a:r>
              <a:rPr lang="en-US" altLang="zh-CN" sz="2400"/>
              <a:t>evidences that  the cargo has passed the ship’s rail as per FOB,CFR, or CIF contract and is stowed.</a:t>
            </a:r>
            <a:endParaRPr lang="en-US" altLang="zh-CN" sz="2400"/>
          </a:p>
        </p:txBody>
      </p:sp>
    </p:spTree>
  </p:cSld>
  <p:clrMapOvr>
    <a:masterClrMapping/>
  </p:clrMapOvr>
  <p:transition>
    <p:blinds dir="ver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p:cNvSpPr>
          <p:nvPr>
            <p:ph idx="1"/>
          </p:nvPr>
        </p:nvSpPr>
        <p:spPr>
          <a:xfrm>
            <a:off x="1071563" y="1285875"/>
            <a:ext cx="7658100" cy="5187950"/>
          </a:xfrm>
        </p:spPr>
        <p:txBody>
          <a:bodyPr/>
          <a:lstStyle/>
          <a:p>
            <a:pPr eaLnBrk="1" hangingPunct="1">
              <a:buFontTx/>
              <a:buNone/>
            </a:pPr>
            <a:r>
              <a:rPr lang="en-US" altLang="zh-CN" sz="2800">
                <a:solidFill>
                  <a:srgbClr val="00B0F0"/>
                </a:solidFill>
              </a:rPr>
              <a:t>	</a:t>
            </a:r>
            <a:r>
              <a:rPr lang="en-US" altLang="zh-CN" sz="2800" i="1">
                <a:solidFill>
                  <a:srgbClr val="00B0F0"/>
                </a:solidFill>
              </a:rPr>
              <a:t>Clean</a:t>
            </a:r>
            <a:r>
              <a:rPr lang="en-US" altLang="zh-CN" sz="2800">
                <a:solidFill>
                  <a:srgbClr val="00B0F0"/>
                </a:solidFill>
              </a:rPr>
              <a:t> vs. </a:t>
            </a:r>
            <a:r>
              <a:rPr lang="en-US" altLang="zh-CN" sz="2800" i="1">
                <a:solidFill>
                  <a:srgbClr val="00B0F0"/>
                </a:solidFill>
              </a:rPr>
              <a:t>Claused/Foul</a:t>
            </a:r>
            <a:endParaRPr lang="en-US" altLang="zh-CN" sz="2800" i="1">
              <a:solidFill>
                <a:srgbClr val="00B0F0"/>
              </a:solidFill>
            </a:endParaRPr>
          </a:p>
          <a:p>
            <a:pPr lvl="1" eaLnBrk="1" hangingPunct="1">
              <a:buFont typeface="Arial" panose="020B0604020202020204" pitchFamily="34" charset="0"/>
              <a:buChar char="•"/>
            </a:pPr>
            <a:r>
              <a:rPr lang="en-US" altLang="zh-CN" sz="2400" i="1">
                <a:solidFill>
                  <a:srgbClr val="00B0F0"/>
                </a:solidFill>
              </a:rPr>
              <a:t>Clean B/L </a:t>
            </a:r>
            <a:r>
              <a:rPr lang="en-US" altLang="zh-CN" sz="2400"/>
              <a:t>means that the goods in the hands of the carrier are in apparent good order.</a:t>
            </a:r>
            <a:endParaRPr lang="en-US" altLang="zh-CN" sz="2400"/>
          </a:p>
          <a:p>
            <a:pPr lvl="1" eaLnBrk="1" hangingPunct="1">
              <a:buFont typeface="Arial" panose="020B0604020202020204" pitchFamily="34" charset="0"/>
              <a:buChar char="•"/>
            </a:pPr>
            <a:r>
              <a:rPr lang="en-US" altLang="zh-CN" sz="2400"/>
              <a:t>A bill is </a:t>
            </a:r>
            <a:r>
              <a:rPr lang="en-US" altLang="zh-CN" sz="2400" i="1">
                <a:solidFill>
                  <a:srgbClr val="00B0F0"/>
                </a:solidFill>
              </a:rPr>
              <a:t>claused/ foul</a:t>
            </a:r>
            <a:r>
              <a:rPr lang="en-US" altLang="zh-CN" sz="2400">
                <a:solidFill>
                  <a:srgbClr val="00B0F0"/>
                </a:solidFill>
              </a:rPr>
              <a:t> </a:t>
            </a:r>
            <a:r>
              <a:rPr lang="en-US" altLang="zh-CN" sz="2400"/>
              <a:t>if it records particulars to that effect. Typical clausing natation might include “insufficient packaging”, “three boxes short”, or “broken security seal”.</a:t>
            </a:r>
            <a:endParaRPr lang="en-US" altLang="zh-CN" sz="2400"/>
          </a:p>
          <a:p>
            <a:pPr lvl="4" eaLnBrk="1" hangingPunct="1"/>
            <a:endParaRPr lang="en-US" altLang="zh-CN"/>
          </a:p>
        </p:txBody>
      </p:sp>
    </p:spTree>
  </p:cSld>
  <p:clrMapOvr>
    <a:masterClrMapping/>
  </p:clrMapOvr>
  <p:transition>
    <p:blinds dir="vert"/>
  </p:transition>
</p:sld>
</file>

<file path=ppt/theme/_rels/theme1.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夏至">
  <a:themeElements>
    <a:clrScheme name="夏至">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夏至">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0</TotalTime>
  <Words>4643</Words>
  <Application>WPS 演示</Application>
  <PresentationFormat>On-screen Show (4:3)</PresentationFormat>
  <Paragraphs>140</Paragraphs>
  <Slides>17</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17</vt:i4>
      </vt:variant>
    </vt:vector>
  </HeadingPairs>
  <TitlesOfParts>
    <vt:vector size="32" baseType="lpstr">
      <vt:lpstr>Arial</vt:lpstr>
      <vt:lpstr>宋体</vt:lpstr>
      <vt:lpstr>Wingdings</vt:lpstr>
      <vt:lpstr>Gill Sans MT</vt:lpstr>
      <vt:lpstr>Wingdings 2</vt:lpstr>
      <vt:lpstr>Verdana</vt:lpstr>
      <vt:lpstr>Wingdings 2</vt:lpstr>
      <vt:lpstr>Wingdings</vt:lpstr>
      <vt:lpstr>微软雅黑</vt:lpstr>
      <vt:lpstr>Arial Unicode MS</vt:lpstr>
      <vt:lpstr>华文中宋</vt:lpstr>
      <vt:lpstr>Calibri</vt:lpstr>
      <vt:lpstr>黑体</vt:lpstr>
      <vt:lpstr>Times New Roman</vt:lpstr>
      <vt:lpstr>夏至</vt:lpstr>
      <vt:lpstr>Chapter 4</vt:lpstr>
      <vt:lpstr>Chapter objectives:</vt:lpstr>
      <vt:lpstr>PowerPoint 演示文稿</vt:lpstr>
      <vt:lpstr>A full-service freight forwarder can help with</vt:lpstr>
      <vt:lpstr>2. Bills of Lading</vt:lpstr>
      <vt:lpstr>Terms</vt:lpstr>
      <vt:lpstr>Types of B/L</vt:lpstr>
      <vt:lpstr>PowerPoint 演示文稿</vt:lpstr>
      <vt:lpstr>PowerPoint 演示文稿</vt:lpstr>
      <vt:lpstr>3. International Conventions</vt:lpstr>
      <vt:lpstr>Carrier’s Liability </vt:lpstr>
      <vt:lpstr>Charterparties</vt:lpstr>
      <vt:lpstr>4. Marine Cargo Insurance</vt:lpstr>
      <vt:lpstr>PowerPoint 演示文稿</vt:lpstr>
      <vt:lpstr>PowerPoint 演示文稿</vt:lpstr>
      <vt:lpstr>Marine cargo insurance in China</vt:lpstr>
      <vt:lpstr>5. Other modes of transportation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Jenny</dc:creator>
  <cp:lastModifiedBy>琳-Lynn</cp:lastModifiedBy>
  <cp:revision>68</cp:revision>
  <dcterms:created xsi:type="dcterms:W3CDTF">2113-01-01T00:00:00Z</dcterms:created>
  <dcterms:modified xsi:type="dcterms:W3CDTF">2019-08-22T06:57:50Z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2052-11.1.0.8976</vt:lpwstr>
  </property>
</Properties>
</file>