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669" r:id="rId1"/>
  </p:sldMasterIdLst>
  <p:notesMasterIdLst>
    <p:notesMasterId r:id="rId18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9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CB3FAA-89E9-4069-A78D-3089032F843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8775F79B-BCA0-4C1E-841C-6BF409B255EA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altLang="zh-CN" sz="2400" dirty="0"/>
            <a:t>International law</a:t>
          </a:r>
          <a:endParaRPr lang="zh-CN" altLang="en-US" sz="2400" dirty="0"/>
        </a:p>
      </dgm:t>
    </dgm:pt>
    <dgm:pt modelId="{EC391A5B-0B2C-468A-B410-14298C35FABD}" type="parTrans" cxnId="{A5D1A59B-2BE7-4747-B5A2-48F5D2794FCB}">
      <dgm:prSet/>
      <dgm:spPr/>
      <dgm:t>
        <a:bodyPr/>
        <a:lstStyle/>
        <a:p>
          <a:endParaRPr lang="zh-CN" altLang="en-US"/>
        </a:p>
      </dgm:t>
    </dgm:pt>
    <dgm:pt modelId="{8DC0454A-6D64-4F0A-BC59-5AB65B403006}" type="sibTrans" cxnId="{A5D1A59B-2BE7-4747-B5A2-48F5D2794FCB}">
      <dgm:prSet/>
      <dgm:spPr/>
      <dgm:t>
        <a:bodyPr/>
        <a:lstStyle/>
        <a:p>
          <a:endParaRPr lang="zh-CN" altLang="en-US"/>
        </a:p>
      </dgm:t>
    </dgm:pt>
    <dgm:pt modelId="{FDD83242-E95D-4851-B24F-EB1BBFE39921}">
      <dgm:prSet phldrT="[Text]" custT="1"/>
      <dgm:spPr/>
      <dgm:t>
        <a:bodyPr/>
        <a:lstStyle/>
        <a:p>
          <a:r>
            <a:rPr lang="en-US" altLang="zh-CN" sz="1800" dirty="0"/>
            <a:t>Public international law</a:t>
          </a:r>
          <a:endParaRPr lang="zh-CN" altLang="en-US" sz="1800" dirty="0"/>
        </a:p>
      </dgm:t>
    </dgm:pt>
    <dgm:pt modelId="{D812FB92-B134-4D6F-AE15-21A0332A3432}" type="parTrans" cxnId="{1831BD74-B12F-44A0-B393-51FCCC88C3B8}">
      <dgm:prSet/>
      <dgm:spPr/>
      <dgm:t>
        <a:bodyPr/>
        <a:lstStyle/>
        <a:p>
          <a:endParaRPr lang="zh-CN" altLang="en-US"/>
        </a:p>
      </dgm:t>
    </dgm:pt>
    <dgm:pt modelId="{1A3FD09E-D6E2-4879-8751-36B8C944755E}" type="sibTrans" cxnId="{1831BD74-B12F-44A0-B393-51FCCC88C3B8}">
      <dgm:prSet/>
      <dgm:spPr/>
      <dgm:t>
        <a:bodyPr/>
        <a:lstStyle/>
        <a:p>
          <a:endParaRPr lang="zh-CN" altLang="en-US"/>
        </a:p>
      </dgm:t>
    </dgm:pt>
    <dgm:pt modelId="{CD130483-C707-4788-AF5D-5BB8445A3073}">
      <dgm:prSet phldrT="[Text]" custT="1"/>
      <dgm:spPr/>
      <dgm:t>
        <a:bodyPr/>
        <a:lstStyle/>
        <a:p>
          <a:r>
            <a:rPr lang="en-US" altLang="zh-CN" sz="1600" dirty="0"/>
            <a:t>deals with those rules affecting the conduct of nations in their relationships with each other and with individuals as citizens or residents. </a:t>
          </a:r>
          <a:endParaRPr lang="zh-CN" altLang="en-US" sz="1600" dirty="0"/>
        </a:p>
      </dgm:t>
    </dgm:pt>
    <dgm:pt modelId="{B4F5A5FB-51A7-4460-A850-212F4EF4C8B5}" type="parTrans" cxnId="{FD7B22C3-B3B1-4C07-B3FF-02ACC1DD8F47}">
      <dgm:prSet/>
      <dgm:spPr/>
      <dgm:t>
        <a:bodyPr/>
        <a:lstStyle/>
        <a:p>
          <a:endParaRPr lang="zh-CN" altLang="en-US"/>
        </a:p>
      </dgm:t>
    </dgm:pt>
    <dgm:pt modelId="{1DCBFB58-5AD4-4FE4-93E0-3F86099CE7C8}" type="sibTrans" cxnId="{FD7B22C3-B3B1-4C07-B3FF-02ACC1DD8F47}">
      <dgm:prSet/>
      <dgm:spPr/>
      <dgm:t>
        <a:bodyPr/>
        <a:lstStyle/>
        <a:p>
          <a:endParaRPr lang="zh-CN" altLang="en-US"/>
        </a:p>
      </dgm:t>
    </dgm:pt>
    <dgm:pt modelId="{693B2C0A-539A-43B6-9CA5-F0235727A58E}">
      <dgm:prSet custT="1"/>
      <dgm:spPr/>
      <dgm:t>
        <a:bodyPr/>
        <a:lstStyle/>
        <a:p>
          <a:r>
            <a:rPr lang="en-US" altLang="zh-CN" sz="1800" dirty="0"/>
            <a:t>Private international law</a:t>
          </a:r>
          <a:endParaRPr lang="zh-CN" altLang="en-US" sz="1800" dirty="0"/>
        </a:p>
      </dgm:t>
    </dgm:pt>
    <dgm:pt modelId="{CAF6F6EA-BC0C-4EBB-BA93-8EE4645EC7D7}" type="parTrans" cxnId="{DF89FF78-9264-4B58-8EC4-8FC30FC650E7}">
      <dgm:prSet/>
      <dgm:spPr/>
      <dgm:t>
        <a:bodyPr/>
        <a:lstStyle/>
        <a:p>
          <a:endParaRPr lang="zh-CN" altLang="en-US"/>
        </a:p>
      </dgm:t>
    </dgm:pt>
    <dgm:pt modelId="{5E05D2A8-C361-4139-9DA3-4588F8B7707F}" type="sibTrans" cxnId="{DF89FF78-9264-4B58-8EC4-8FC30FC650E7}">
      <dgm:prSet/>
      <dgm:spPr/>
      <dgm:t>
        <a:bodyPr/>
        <a:lstStyle/>
        <a:p>
          <a:endParaRPr lang="zh-CN" altLang="en-US"/>
        </a:p>
      </dgm:t>
    </dgm:pt>
    <dgm:pt modelId="{58EDA0EC-008B-4096-AE73-4C406C3F3176}">
      <dgm:prSet custT="1"/>
      <dgm:spPr/>
      <dgm:t>
        <a:bodyPr/>
        <a:lstStyle/>
        <a:p>
          <a:r>
            <a:rPr lang="en-US" altLang="zh-CN" sz="1600" dirty="0"/>
            <a:t> deals with the rights and responsibilities of individuals, corporations, or other private parties in their cross-border or international activities, as well as procedural rules for how courts resolve private international disputes. </a:t>
          </a:r>
          <a:endParaRPr lang="zh-CN" altLang="en-US" sz="1600" dirty="0"/>
        </a:p>
      </dgm:t>
    </dgm:pt>
    <dgm:pt modelId="{7B8337D5-DB6F-430C-8BF5-7164A8F365B5}" type="parTrans" cxnId="{9EED3968-0D3B-4BC8-8B30-4233D54D9B62}">
      <dgm:prSet/>
      <dgm:spPr/>
      <dgm:t>
        <a:bodyPr/>
        <a:lstStyle/>
        <a:p>
          <a:endParaRPr lang="zh-CN" altLang="en-US"/>
        </a:p>
      </dgm:t>
    </dgm:pt>
    <dgm:pt modelId="{7DCA6AE6-A938-4FF9-8C6D-915245807C3E}" type="sibTrans" cxnId="{9EED3968-0D3B-4BC8-8B30-4233D54D9B62}">
      <dgm:prSet/>
      <dgm:spPr/>
      <dgm:t>
        <a:bodyPr/>
        <a:lstStyle/>
        <a:p>
          <a:endParaRPr lang="zh-CN" altLang="en-US"/>
        </a:p>
      </dgm:t>
    </dgm:pt>
    <dgm:pt modelId="{ABB51605-0869-42CB-A141-4925164C0BBF}" type="pres">
      <dgm:prSet presAssocID="{77CB3FAA-89E9-4069-A78D-3089032F843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2730DB7-A1E5-4A84-BA14-846BC71AF79E}" type="pres">
      <dgm:prSet presAssocID="{8775F79B-BCA0-4C1E-841C-6BF409B255EA}" presName="root1" presStyleCnt="0"/>
      <dgm:spPr/>
    </dgm:pt>
    <dgm:pt modelId="{098B3B2D-2D33-4BD0-93BD-1B9DAF804773}" type="pres">
      <dgm:prSet presAssocID="{8775F79B-BCA0-4C1E-841C-6BF409B255EA}" presName="LevelOneTextNode" presStyleLbl="node0" presStyleIdx="0" presStyleCnt="1">
        <dgm:presLayoutVars>
          <dgm:chPref val="3"/>
        </dgm:presLayoutVars>
      </dgm:prSet>
      <dgm:spPr/>
    </dgm:pt>
    <dgm:pt modelId="{A32762A9-8DC8-4CFC-9562-C9E03B12D33D}" type="pres">
      <dgm:prSet presAssocID="{8775F79B-BCA0-4C1E-841C-6BF409B255EA}" presName="level2hierChild" presStyleCnt="0"/>
      <dgm:spPr/>
    </dgm:pt>
    <dgm:pt modelId="{31416AE2-1825-4473-AA97-9EFE59D7A381}" type="pres">
      <dgm:prSet presAssocID="{D812FB92-B134-4D6F-AE15-21A0332A3432}" presName="conn2-1" presStyleLbl="parChTrans1D2" presStyleIdx="0" presStyleCnt="2"/>
      <dgm:spPr/>
    </dgm:pt>
    <dgm:pt modelId="{C3CFDB5B-E1E2-4197-BCB1-1C6D2181BB5B}" type="pres">
      <dgm:prSet presAssocID="{D812FB92-B134-4D6F-AE15-21A0332A3432}" presName="connTx" presStyleLbl="parChTrans1D2" presStyleIdx="0" presStyleCnt="2"/>
      <dgm:spPr/>
    </dgm:pt>
    <dgm:pt modelId="{27651D43-2BEA-425D-8637-0FD18D99F16F}" type="pres">
      <dgm:prSet presAssocID="{FDD83242-E95D-4851-B24F-EB1BBFE39921}" presName="root2" presStyleCnt="0"/>
      <dgm:spPr/>
    </dgm:pt>
    <dgm:pt modelId="{ADDF0AE5-A820-499E-A5C4-CF44216F7849}" type="pres">
      <dgm:prSet presAssocID="{FDD83242-E95D-4851-B24F-EB1BBFE39921}" presName="LevelTwoTextNode" presStyleLbl="node2" presStyleIdx="0" presStyleCnt="2">
        <dgm:presLayoutVars>
          <dgm:chPref val="3"/>
        </dgm:presLayoutVars>
      </dgm:prSet>
      <dgm:spPr/>
    </dgm:pt>
    <dgm:pt modelId="{3F64D060-598F-4ACF-9F58-2A71A4DC191C}" type="pres">
      <dgm:prSet presAssocID="{FDD83242-E95D-4851-B24F-EB1BBFE39921}" presName="level3hierChild" presStyleCnt="0"/>
      <dgm:spPr/>
    </dgm:pt>
    <dgm:pt modelId="{06875CB9-89C4-4297-88E2-5BEB2BDB2844}" type="pres">
      <dgm:prSet presAssocID="{B4F5A5FB-51A7-4460-A850-212F4EF4C8B5}" presName="conn2-1" presStyleLbl="parChTrans1D3" presStyleIdx="0" presStyleCnt="2"/>
      <dgm:spPr/>
    </dgm:pt>
    <dgm:pt modelId="{7559842B-8962-4D21-BC53-AD82802EE6B7}" type="pres">
      <dgm:prSet presAssocID="{B4F5A5FB-51A7-4460-A850-212F4EF4C8B5}" presName="connTx" presStyleLbl="parChTrans1D3" presStyleIdx="0" presStyleCnt="2"/>
      <dgm:spPr/>
    </dgm:pt>
    <dgm:pt modelId="{A735A2B5-AC75-4B16-BF92-42AE8B3919A3}" type="pres">
      <dgm:prSet presAssocID="{CD130483-C707-4788-AF5D-5BB8445A3073}" presName="root2" presStyleCnt="0"/>
      <dgm:spPr/>
    </dgm:pt>
    <dgm:pt modelId="{0C9E9917-82E1-44C8-B4D3-B0C7BE8F51D8}" type="pres">
      <dgm:prSet presAssocID="{CD130483-C707-4788-AF5D-5BB8445A3073}" presName="LevelTwoTextNode" presStyleLbl="node3" presStyleIdx="0" presStyleCnt="2" custScaleX="161479">
        <dgm:presLayoutVars>
          <dgm:chPref val="3"/>
        </dgm:presLayoutVars>
      </dgm:prSet>
      <dgm:spPr/>
    </dgm:pt>
    <dgm:pt modelId="{B92793F0-A8D6-488C-9D3E-E61725AC8A86}" type="pres">
      <dgm:prSet presAssocID="{CD130483-C707-4788-AF5D-5BB8445A3073}" presName="level3hierChild" presStyleCnt="0"/>
      <dgm:spPr/>
    </dgm:pt>
    <dgm:pt modelId="{D2FB582A-CE50-42E2-B47C-3360758E1722}" type="pres">
      <dgm:prSet presAssocID="{CAF6F6EA-BC0C-4EBB-BA93-8EE4645EC7D7}" presName="conn2-1" presStyleLbl="parChTrans1D2" presStyleIdx="1" presStyleCnt="2"/>
      <dgm:spPr/>
    </dgm:pt>
    <dgm:pt modelId="{7011F77C-2A56-41D2-9BD6-5F8FCA6B0051}" type="pres">
      <dgm:prSet presAssocID="{CAF6F6EA-BC0C-4EBB-BA93-8EE4645EC7D7}" presName="connTx" presStyleLbl="parChTrans1D2" presStyleIdx="1" presStyleCnt="2"/>
      <dgm:spPr/>
    </dgm:pt>
    <dgm:pt modelId="{89802398-F3AB-4F08-ACD2-C09C8EEC0AB6}" type="pres">
      <dgm:prSet presAssocID="{693B2C0A-539A-43B6-9CA5-F0235727A58E}" presName="root2" presStyleCnt="0"/>
      <dgm:spPr/>
    </dgm:pt>
    <dgm:pt modelId="{F092D0B0-9366-4E36-A371-F2839BC01808}" type="pres">
      <dgm:prSet presAssocID="{693B2C0A-539A-43B6-9CA5-F0235727A58E}" presName="LevelTwoTextNode" presStyleLbl="node2" presStyleIdx="1" presStyleCnt="2">
        <dgm:presLayoutVars>
          <dgm:chPref val="3"/>
        </dgm:presLayoutVars>
      </dgm:prSet>
      <dgm:spPr/>
    </dgm:pt>
    <dgm:pt modelId="{6CFC7773-487C-440B-B977-FC7B9305991C}" type="pres">
      <dgm:prSet presAssocID="{693B2C0A-539A-43B6-9CA5-F0235727A58E}" presName="level3hierChild" presStyleCnt="0"/>
      <dgm:spPr/>
    </dgm:pt>
    <dgm:pt modelId="{53119F41-E10F-4CE3-9DF1-187BD0EF6B63}" type="pres">
      <dgm:prSet presAssocID="{7B8337D5-DB6F-430C-8BF5-7164A8F365B5}" presName="conn2-1" presStyleLbl="parChTrans1D3" presStyleIdx="1" presStyleCnt="2"/>
      <dgm:spPr/>
    </dgm:pt>
    <dgm:pt modelId="{A9CCD8BD-0411-4895-BBE1-220B9AD6C55B}" type="pres">
      <dgm:prSet presAssocID="{7B8337D5-DB6F-430C-8BF5-7164A8F365B5}" presName="connTx" presStyleLbl="parChTrans1D3" presStyleIdx="1" presStyleCnt="2"/>
      <dgm:spPr/>
    </dgm:pt>
    <dgm:pt modelId="{2063372F-2AEB-4CBE-A79D-A4D4989D07A5}" type="pres">
      <dgm:prSet presAssocID="{58EDA0EC-008B-4096-AE73-4C406C3F3176}" presName="root2" presStyleCnt="0"/>
      <dgm:spPr/>
    </dgm:pt>
    <dgm:pt modelId="{8F747BE3-5D4B-4BA5-95AD-D880704EF994}" type="pres">
      <dgm:prSet presAssocID="{58EDA0EC-008B-4096-AE73-4C406C3F3176}" presName="LevelTwoTextNode" presStyleLbl="node3" presStyleIdx="1" presStyleCnt="2" custScaleX="160656">
        <dgm:presLayoutVars>
          <dgm:chPref val="3"/>
        </dgm:presLayoutVars>
      </dgm:prSet>
      <dgm:spPr/>
    </dgm:pt>
    <dgm:pt modelId="{93B008E8-B6EB-4EF0-B122-9B2BAABCBEFA}" type="pres">
      <dgm:prSet presAssocID="{58EDA0EC-008B-4096-AE73-4C406C3F3176}" presName="level3hierChild" presStyleCnt="0"/>
      <dgm:spPr/>
    </dgm:pt>
  </dgm:ptLst>
  <dgm:cxnLst>
    <dgm:cxn modelId="{00122315-8E02-4022-B037-FB2A0EFAA0E8}" type="presOf" srcId="{77CB3FAA-89E9-4069-A78D-3089032F843C}" destId="{ABB51605-0869-42CB-A141-4925164C0BBF}" srcOrd="0" destOrd="0" presId="urn:microsoft.com/office/officeart/2005/8/layout/hierarchy2"/>
    <dgm:cxn modelId="{EE6C721A-8F25-467A-850D-C0AE6EF14374}" type="presOf" srcId="{8775F79B-BCA0-4C1E-841C-6BF409B255EA}" destId="{098B3B2D-2D33-4BD0-93BD-1B9DAF804773}" srcOrd="0" destOrd="0" presId="urn:microsoft.com/office/officeart/2005/8/layout/hierarchy2"/>
    <dgm:cxn modelId="{C58D715E-0CAB-4F46-8EA1-8BA3C06DCF22}" type="presOf" srcId="{693B2C0A-539A-43B6-9CA5-F0235727A58E}" destId="{F092D0B0-9366-4E36-A371-F2839BC01808}" srcOrd="0" destOrd="0" presId="urn:microsoft.com/office/officeart/2005/8/layout/hierarchy2"/>
    <dgm:cxn modelId="{9EED3968-0D3B-4BC8-8B30-4233D54D9B62}" srcId="{693B2C0A-539A-43B6-9CA5-F0235727A58E}" destId="{58EDA0EC-008B-4096-AE73-4C406C3F3176}" srcOrd="0" destOrd="0" parTransId="{7B8337D5-DB6F-430C-8BF5-7164A8F365B5}" sibTransId="{7DCA6AE6-A938-4FF9-8C6D-915245807C3E}"/>
    <dgm:cxn modelId="{BFD95A48-372D-43D5-B84A-63BBE7A82856}" type="presOf" srcId="{58EDA0EC-008B-4096-AE73-4C406C3F3176}" destId="{8F747BE3-5D4B-4BA5-95AD-D880704EF994}" srcOrd="0" destOrd="0" presId="urn:microsoft.com/office/officeart/2005/8/layout/hierarchy2"/>
    <dgm:cxn modelId="{7F554372-3971-49D4-AB45-90C7A9FDC289}" type="presOf" srcId="{FDD83242-E95D-4851-B24F-EB1BBFE39921}" destId="{ADDF0AE5-A820-499E-A5C4-CF44216F7849}" srcOrd="0" destOrd="0" presId="urn:microsoft.com/office/officeart/2005/8/layout/hierarchy2"/>
    <dgm:cxn modelId="{1831BD74-B12F-44A0-B393-51FCCC88C3B8}" srcId="{8775F79B-BCA0-4C1E-841C-6BF409B255EA}" destId="{FDD83242-E95D-4851-B24F-EB1BBFE39921}" srcOrd="0" destOrd="0" parTransId="{D812FB92-B134-4D6F-AE15-21A0332A3432}" sibTransId="{1A3FD09E-D6E2-4879-8751-36B8C944755E}"/>
    <dgm:cxn modelId="{37B41A77-05AE-4AA0-B07D-DD8A3AE9A675}" type="presOf" srcId="{CAF6F6EA-BC0C-4EBB-BA93-8EE4645EC7D7}" destId="{D2FB582A-CE50-42E2-B47C-3360758E1722}" srcOrd="0" destOrd="0" presId="urn:microsoft.com/office/officeart/2005/8/layout/hierarchy2"/>
    <dgm:cxn modelId="{DF89FF78-9264-4B58-8EC4-8FC30FC650E7}" srcId="{8775F79B-BCA0-4C1E-841C-6BF409B255EA}" destId="{693B2C0A-539A-43B6-9CA5-F0235727A58E}" srcOrd="1" destOrd="0" parTransId="{CAF6F6EA-BC0C-4EBB-BA93-8EE4645EC7D7}" sibTransId="{5E05D2A8-C361-4139-9DA3-4588F8B7707F}"/>
    <dgm:cxn modelId="{BBB68D7B-A46F-4FAA-A3E3-C597A72C4F59}" type="presOf" srcId="{B4F5A5FB-51A7-4460-A850-212F4EF4C8B5}" destId="{06875CB9-89C4-4297-88E2-5BEB2BDB2844}" srcOrd="0" destOrd="0" presId="urn:microsoft.com/office/officeart/2005/8/layout/hierarchy2"/>
    <dgm:cxn modelId="{F810D994-2B9C-4E60-8BB5-9E3A2C4FC994}" type="presOf" srcId="{D812FB92-B134-4D6F-AE15-21A0332A3432}" destId="{C3CFDB5B-E1E2-4197-BCB1-1C6D2181BB5B}" srcOrd="1" destOrd="0" presId="urn:microsoft.com/office/officeart/2005/8/layout/hierarchy2"/>
    <dgm:cxn modelId="{A5D1A59B-2BE7-4747-B5A2-48F5D2794FCB}" srcId="{77CB3FAA-89E9-4069-A78D-3089032F843C}" destId="{8775F79B-BCA0-4C1E-841C-6BF409B255EA}" srcOrd="0" destOrd="0" parTransId="{EC391A5B-0B2C-468A-B410-14298C35FABD}" sibTransId="{8DC0454A-6D64-4F0A-BC59-5AB65B403006}"/>
    <dgm:cxn modelId="{FB47D0B3-AF6F-4DE2-9BF0-F02C8C30436A}" type="presOf" srcId="{D812FB92-B134-4D6F-AE15-21A0332A3432}" destId="{31416AE2-1825-4473-AA97-9EFE59D7A381}" srcOrd="0" destOrd="0" presId="urn:microsoft.com/office/officeart/2005/8/layout/hierarchy2"/>
    <dgm:cxn modelId="{FD7B22C3-B3B1-4C07-B3FF-02ACC1DD8F47}" srcId="{FDD83242-E95D-4851-B24F-EB1BBFE39921}" destId="{CD130483-C707-4788-AF5D-5BB8445A3073}" srcOrd="0" destOrd="0" parTransId="{B4F5A5FB-51A7-4460-A850-212F4EF4C8B5}" sibTransId="{1DCBFB58-5AD4-4FE4-93E0-3F86099CE7C8}"/>
    <dgm:cxn modelId="{EB3239C6-17F2-407C-AD0C-1724BE4F8838}" type="presOf" srcId="{B4F5A5FB-51A7-4460-A850-212F4EF4C8B5}" destId="{7559842B-8962-4D21-BC53-AD82802EE6B7}" srcOrd="1" destOrd="0" presId="urn:microsoft.com/office/officeart/2005/8/layout/hierarchy2"/>
    <dgm:cxn modelId="{42EC9DD6-A458-48AD-AB93-24F4F30D421F}" type="presOf" srcId="{7B8337D5-DB6F-430C-8BF5-7164A8F365B5}" destId="{A9CCD8BD-0411-4895-BBE1-220B9AD6C55B}" srcOrd="1" destOrd="0" presId="urn:microsoft.com/office/officeart/2005/8/layout/hierarchy2"/>
    <dgm:cxn modelId="{F0518AE1-FCB9-4350-AA31-85FAE4C88BBF}" type="presOf" srcId="{CAF6F6EA-BC0C-4EBB-BA93-8EE4645EC7D7}" destId="{7011F77C-2A56-41D2-9BD6-5F8FCA6B0051}" srcOrd="1" destOrd="0" presId="urn:microsoft.com/office/officeart/2005/8/layout/hierarchy2"/>
    <dgm:cxn modelId="{473E8EE8-C07B-43DD-A012-1FF8C00E1F6E}" type="presOf" srcId="{CD130483-C707-4788-AF5D-5BB8445A3073}" destId="{0C9E9917-82E1-44C8-B4D3-B0C7BE8F51D8}" srcOrd="0" destOrd="0" presId="urn:microsoft.com/office/officeart/2005/8/layout/hierarchy2"/>
    <dgm:cxn modelId="{BCCD4EF3-10C0-4512-A2F0-34CC87A8118D}" type="presOf" srcId="{7B8337D5-DB6F-430C-8BF5-7164A8F365B5}" destId="{53119F41-E10F-4CE3-9DF1-187BD0EF6B63}" srcOrd="0" destOrd="0" presId="urn:microsoft.com/office/officeart/2005/8/layout/hierarchy2"/>
    <dgm:cxn modelId="{998322A2-4D3A-45CD-8E91-35361EDF70C4}" type="presParOf" srcId="{ABB51605-0869-42CB-A141-4925164C0BBF}" destId="{72730DB7-A1E5-4A84-BA14-846BC71AF79E}" srcOrd="0" destOrd="0" presId="urn:microsoft.com/office/officeart/2005/8/layout/hierarchy2"/>
    <dgm:cxn modelId="{9F758D47-3EE4-4B36-8E3B-1E79DE27A7E1}" type="presParOf" srcId="{72730DB7-A1E5-4A84-BA14-846BC71AF79E}" destId="{098B3B2D-2D33-4BD0-93BD-1B9DAF804773}" srcOrd="0" destOrd="0" presId="urn:microsoft.com/office/officeart/2005/8/layout/hierarchy2"/>
    <dgm:cxn modelId="{F8CC498C-F822-42B8-9E02-5B470D4A8E19}" type="presParOf" srcId="{72730DB7-A1E5-4A84-BA14-846BC71AF79E}" destId="{A32762A9-8DC8-4CFC-9562-C9E03B12D33D}" srcOrd="1" destOrd="0" presId="urn:microsoft.com/office/officeart/2005/8/layout/hierarchy2"/>
    <dgm:cxn modelId="{F17215D9-C7F7-4FE6-BF68-02F468331A88}" type="presParOf" srcId="{A32762A9-8DC8-4CFC-9562-C9E03B12D33D}" destId="{31416AE2-1825-4473-AA97-9EFE59D7A381}" srcOrd="0" destOrd="0" presId="urn:microsoft.com/office/officeart/2005/8/layout/hierarchy2"/>
    <dgm:cxn modelId="{60373CA7-FA0B-4302-BCD6-A3290B3D8A7B}" type="presParOf" srcId="{31416AE2-1825-4473-AA97-9EFE59D7A381}" destId="{C3CFDB5B-E1E2-4197-BCB1-1C6D2181BB5B}" srcOrd="0" destOrd="0" presId="urn:microsoft.com/office/officeart/2005/8/layout/hierarchy2"/>
    <dgm:cxn modelId="{A0202EA2-FFFE-4839-927E-F44790EA4275}" type="presParOf" srcId="{A32762A9-8DC8-4CFC-9562-C9E03B12D33D}" destId="{27651D43-2BEA-425D-8637-0FD18D99F16F}" srcOrd="1" destOrd="0" presId="urn:microsoft.com/office/officeart/2005/8/layout/hierarchy2"/>
    <dgm:cxn modelId="{E18C4EF3-22A5-4634-8FEA-7F1BD2BD4EC0}" type="presParOf" srcId="{27651D43-2BEA-425D-8637-0FD18D99F16F}" destId="{ADDF0AE5-A820-499E-A5C4-CF44216F7849}" srcOrd="0" destOrd="0" presId="urn:microsoft.com/office/officeart/2005/8/layout/hierarchy2"/>
    <dgm:cxn modelId="{37E55B8F-1239-494D-AE22-87F2F1CE0DE8}" type="presParOf" srcId="{27651D43-2BEA-425D-8637-0FD18D99F16F}" destId="{3F64D060-598F-4ACF-9F58-2A71A4DC191C}" srcOrd="1" destOrd="0" presId="urn:microsoft.com/office/officeart/2005/8/layout/hierarchy2"/>
    <dgm:cxn modelId="{18E6C89F-A28F-4379-9BCF-03F0D337F5A5}" type="presParOf" srcId="{3F64D060-598F-4ACF-9F58-2A71A4DC191C}" destId="{06875CB9-89C4-4297-88E2-5BEB2BDB2844}" srcOrd="0" destOrd="0" presId="urn:microsoft.com/office/officeart/2005/8/layout/hierarchy2"/>
    <dgm:cxn modelId="{3DE0ACCD-975F-4861-96C5-532DFAAB275F}" type="presParOf" srcId="{06875CB9-89C4-4297-88E2-5BEB2BDB2844}" destId="{7559842B-8962-4D21-BC53-AD82802EE6B7}" srcOrd="0" destOrd="0" presId="urn:microsoft.com/office/officeart/2005/8/layout/hierarchy2"/>
    <dgm:cxn modelId="{7E3F3880-49AE-490B-B056-118BC0431643}" type="presParOf" srcId="{3F64D060-598F-4ACF-9F58-2A71A4DC191C}" destId="{A735A2B5-AC75-4B16-BF92-42AE8B3919A3}" srcOrd="1" destOrd="0" presId="urn:microsoft.com/office/officeart/2005/8/layout/hierarchy2"/>
    <dgm:cxn modelId="{C694183F-9A27-4069-B9BB-ABB5C291CFDD}" type="presParOf" srcId="{A735A2B5-AC75-4B16-BF92-42AE8B3919A3}" destId="{0C9E9917-82E1-44C8-B4D3-B0C7BE8F51D8}" srcOrd="0" destOrd="0" presId="urn:microsoft.com/office/officeart/2005/8/layout/hierarchy2"/>
    <dgm:cxn modelId="{3504B447-3ED9-4C5F-B646-F1D3B04DAE63}" type="presParOf" srcId="{A735A2B5-AC75-4B16-BF92-42AE8B3919A3}" destId="{B92793F0-A8D6-488C-9D3E-E61725AC8A86}" srcOrd="1" destOrd="0" presId="urn:microsoft.com/office/officeart/2005/8/layout/hierarchy2"/>
    <dgm:cxn modelId="{5A3809B5-00C1-4F2E-9476-B8CAF0CC881B}" type="presParOf" srcId="{A32762A9-8DC8-4CFC-9562-C9E03B12D33D}" destId="{D2FB582A-CE50-42E2-B47C-3360758E1722}" srcOrd="2" destOrd="0" presId="urn:microsoft.com/office/officeart/2005/8/layout/hierarchy2"/>
    <dgm:cxn modelId="{84EA7BBE-7926-46CC-9818-753A27974F7F}" type="presParOf" srcId="{D2FB582A-CE50-42E2-B47C-3360758E1722}" destId="{7011F77C-2A56-41D2-9BD6-5F8FCA6B0051}" srcOrd="0" destOrd="0" presId="urn:microsoft.com/office/officeart/2005/8/layout/hierarchy2"/>
    <dgm:cxn modelId="{B40EE6EE-EB86-4519-ABEC-CCEDAC297DF8}" type="presParOf" srcId="{A32762A9-8DC8-4CFC-9562-C9E03B12D33D}" destId="{89802398-F3AB-4F08-ACD2-C09C8EEC0AB6}" srcOrd="3" destOrd="0" presId="urn:microsoft.com/office/officeart/2005/8/layout/hierarchy2"/>
    <dgm:cxn modelId="{E82F9AC0-3E8E-4630-9A55-D0C971D291F1}" type="presParOf" srcId="{89802398-F3AB-4F08-ACD2-C09C8EEC0AB6}" destId="{F092D0B0-9366-4E36-A371-F2839BC01808}" srcOrd="0" destOrd="0" presId="urn:microsoft.com/office/officeart/2005/8/layout/hierarchy2"/>
    <dgm:cxn modelId="{C349AB5F-49E0-41DA-B8F5-87BBCCCD39FE}" type="presParOf" srcId="{89802398-F3AB-4F08-ACD2-C09C8EEC0AB6}" destId="{6CFC7773-487C-440B-B977-FC7B9305991C}" srcOrd="1" destOrd="0" presId="urn:microsoft.com/office/officeart/2005/8/layout/hierarchy2"/>
    <dgm:cxn modelId="{163A452D-EB7A-489F-9065-F75C68974D80}" type="presParOf" srcId="{6CFC7773-487C-440B-B977-FC7B9305991C}" destId="{53119F41-E10F-4CE3-9DF1-187BD0EF6B63}" srcOrd="0" destOrd="0" presId="urn:microsoft.com/office/officeart/2005/8/layout/hierarchy2"/>
    <dgm:cxn modelId="{15C16FA3-6E04-41B4-A2B9-18256AF2812E}" type="presParOf" srcId="{53119F41-E10F-4CE3-9DF1-187BD0EF6B63}" destId="{A9CCD8BD-0411-4895-BBE1-220B9AD6C55B}" srcOrd="0" destOrd="0" presId="urn:microsoft.com/office/officeart/2005/8/layout/hierarchy2"/>
    <dgm:cxn modelId="{F51DD7B5-E749-4F24-B6FE-3115CE34EFAB}" type="presParOf" srcId="{6CFC7773-487C-440B-B977-FC7B9305991C}" destId="{2063372F-2AEB-4CBE-A79D-A4D4989D07A5}" srcOrd="1" destOrd="0" presId="urn:microsoft.com/office/officeart/2005/8/layout/hierarchy2"/>
    <dgm:cxn modelId="{D560D311-EA09-4E53-A778-AC5CD4F956FE}" type="presParOf" srcId="{2063372F-2AEB-4CBE-A79D-A4D4989D07A5}" destId="{8F747BE3-5D4B-4BA5-95AD-D880704EF994}" srcOrd="0" destOrd="0" presId="urn:microsoft.com/office/officeart/2005/8/layout/hierarchy2"/>
    <dgm:cxn modelId="{23A68F84-7EAC-48A1-AAFF-44A0455787D8}" type="presParOf" srcId="{2063372F-2AEB-4CBE-A79D-A4D4989D07A5}" destId="{93B008E8-B6EB-4EF0-B122-9B2BAABCBEF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B7215A-3321-42CD-9645-0EFF4C2365E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B6C86D7-0611-47D0-BCB9-A80B8242E409}">
      <dgm:prSet/>
      <dgm:spPr/>
      <dgm:t>
        <a:bodyPr/>
        <a:lstStyle/>
        <a:p>
          <a:r>
            <a:rPr lang="en-US" dirty="0"/>
            <a:t>Conventions</a:t>
          </a:r>
          <a:endParaRPr lang="zh-CN" dirty="0"/>
        </a:p>
      </dgm:t>
    </dgm:pt>
    <dgm:pt modelId="{59B6D7D3-F6D1-4F95-A6CC-275F498465F0}" type="parTrans" cxnId="{D728FB2E-1E20-45B0-84B2-4B9152BEFF6F}">
      <dgm:prSet/>
      <dgm:spPr/>
      <dgm:t>
        <a:bodyPr/>
        <a:lstStyle/>
        <a:p>
          <a:endParaRPr lang="zh-CN" altLang="en-US"/>
        </a:p>
      </dgm:t>
    </dgm:pt>
    <dgm:pt modelId="{D650B6E9-919A-4C25-8E01-358FA8E9F032}" type="sibTrans" cxnId="{D728FB2E-1E20-45B0-84B2-4B9152BEFF6F}">
      <dgm:prSet/>
      <dgm:spPr/>
      <dgm:t>
        <a:bodyPr/>
        <a:lstStyle/>
        <a:p>
          <a:endParaRPr lang="zh-CN" altLang="en-US"/>
        </a:p>
      </dgm:t>
    </dgm:pt>
    <dgm:pt modelId="{DA34EB15-3F36-449C-ACA1-C25684235405}">
      <dgm:prSet/>
      <dgm:spPr/>
      <dgm:t>
        <a:bodyPr/>
        <a:lstStyle/>
        <a:p>
          <a:r>
            <a:rPr lang="en-US" altLang="zh-CN" dirty="0">
              <a:solidFill>
                <a:srgbClr val="002060"/>
              </a:solidFill>
            </a:rPr>
            <a:t>CISG</a:t>
          </a:r>
          <a:endParaRPr lang="zh-CN" dirty="0">
            <a:solidFill>
              <a:srgbClr val="002060"/>
            </a:solidFill>
          </a:endParaRPr>
        </a:p>
      </dgm:t>
    </dgm:pt>
    <dgm:pt modelId="{CDD4C941-3EC2-40AF-A2D4-2E6D8164DD80}" type="parTrans" cxnId="{5D1848CC-6198-4DAA-A4AF-AE1B0A90F83A}">
      <dgm:prSet/>
      <dgm:spPr/>
      <dgm:t>
        <a:bodyPr/>
        <a:lstStyle/>
        <a:p>
          <a:endParaRPr lang="zh-CN" altLang="en-US"/>
        </a:p>
      </dgm:t>
    </dgm:pt>
    <dgm:pt modelId="{D7E9F008-2AC0-4745-89A9-9B38CFD8B5AA}" type="sibTrans" cxnId="{5D1848CC-6198-4DAA-A4AF-AE1B0A90F83A}">
      <dgm:prSet/>
      <dgm:spPr/>
      <dgm:t>
        <a:bodyPr/>
        <a:lstStyle/>
        <a:p>
          <a:endParaRPr lang="zh-CN" altLang="en-US"/>
        </a:p>
      </dgm:t>
    </dgm:pt>
    <dgm:pt modelId="{FD19794B-7626-4D0A-88B4-94DFA1E536F0}">
      <dgm:prSet/>
      <dgm:spPr/>
      <dgm:t>
        <a:bodyPr/>
        <a:lstStyle/>
        <a:p>
          <a:r>
            <a:rPr lang="en-US" altLang="en-US"/>
            <a:t>Model laws</a:t>
          </a:r>
          <a:endParaRPr lang="zh-CN" altLang="en-US"/>
        </a:p>
      </dgm:t>
    </dgm:pt>
    <dgm:pt modelId="{5A3AE745-F216-4D78-9F2D-85E0E70924CE}" type="parTrans" cxnId="{5076E525-119F-437D-973F-08E85633970E}">
      <dgm:prSet/>
      <dgm:spPr/>
      <dgm:t>
        <a:bodyPr/>
        <a:lstStyle/>
        <a:p>
          <a:endParaRPr lang="zh-CN" altLang="en-US"/>
        </a:p>
      </dgm:t>
    </dgm:pt>
    <dgm:pt modelId="{1538845C-1372-46DE-9F95-D9F2E86F9B7F}" type="sibTrans" cxnId="{5076E525-119F-437D-973F-08E85633970E}">
      <dgm:prSet/>
      <dgm:spPr/>
      <dgm:t>
        <a:bodyPr/>
        <a:lstStyle/>
        <a:p>
          <a:endParaRPr lang="zh-CN" altLang="en-US"/>
        </a:p>
      </dgm:t>
    </dgm:pt>
    <dgm:pt modelId="{0B7ECC65-AEFC-475C-80B4-D9FA417BFB86}">
      <dgm:prSet/>
      <dgm:spPr/>
      <dgm:t>
        <a:bodyPr/>
        <a:lstStyle/>
        <a:p>
          <a:r>
            <a:rPr lang="en-US" altLang="en-US" dirty="0">
              <a:solidFill>
                <a:srgbClr val="002060"/>
              </a:solidFill>
            </a:rPr>
            <a:t>on International Commercial Arbitration</a:t>
          </a:r>
          <a:endParaRPr lang="zh-CN" altLang="en-US" dirty="0">
            <a:solidFill>
              <a:srgbClr val="002060"/>
            </a:solidFill>
          </a:endParaRPr>
        </a:p>
      </dgm:t>
    </dgm:pt>
    <dgm:pt modelId="{3882A41D-99F5-41D3-9187-B1F856E2798E}" type="parTrans" cxnId="{E16151B7-6380-4748-B6AB-9B47F55ED422}">
      <dgm:prSet/>
      <dgm:spPr/>
      <dgm:t>
        <a:bodyPr/>
        <a:lstStyle/>
        <a:p>
          <a:endParaRPr lang="zh-CN" altLang="en-US"/>
        </a:p>
      </dgm:t>
    </dgm:pt>
    <dgm:pt modelId="{F64C52B7-A6A4-419B-AAF4-8582F6F24106}" type="sibTrans" cxnId="{E16151B7-6380-4748-B6AB-9B47F55ED422}">
      <dgm:prSet/>
      <dgm:spPr/>
      <dgm:t>
        <a:bodyPr/>
        <a:lstStyle/>
        <a:p>
          <a:endParaRPr lang="zh-CN" altLang="en-US"/>
        </a:p>
      </dgm:t>
    </dgm:pt>
    <dgm:pt modelId="{DEE0C676-027F-4B69-A5FF-8DC5CEB2E580}">
      <dgm:prSet/>
      <dgm:spPr/>
      <dgm:t>
        <a:bodyPr/>
        <a:lstStyle/>
        <a:p>
          <a:r>
            <a:rPr lang="en-US" altLang="en-US" dirty="0"/>
            <a:t>Legislative guides</a:t>
          </a:r>
          <a:endParaRPr lang="zh-CN" altLang="en-US" dirty="0"/>
        </a:p>
      </dgm:t>
    </dgm:pt>
    <dgm:pt modelId="{09A8696B-0D5C-4335-8102-233E251944C4}" type="parTrans" cxnId="{76692D06-E33B-432F-A8CC-CD18EAEDEA0D}">
      <dgm:prSet/>
      <dgm:spPr/>
      <dgm:t>
        <a:bodyPr/>
        <a:lstStyle/>
        <a:p>
          <a:endParaRPr lang="zh-CN" altLang="en-US"/>
        </a:p>
      </dgm:t>
    </dgm:pt>
    <dgm:pt modelId="{30FC8C23-ED3E-48BC-9F25-A96C7662A275}" type="sibTrans" cxnId="{76692D06-E33B-432F-A8CC-CD18EAEDEA0D}">
      <dgm:prSet/>
      <dgm:spPr/>
      <dgm:t>
        <a:bodyPr/>
        <a:lstStyle/>
        <a:p>
          <a:endParaRPr lang="zh-CN" altLang="en-US"/>
        </a:p>
      </dgm:t>
    </dgm:pt>
    <dgm:pt modelId="{6C374276-B3D8-4CDC-B23F-77874943DE4D}">
      <dgm:prSet/>
      <dgm:spPr/>
      <dgm:t>
        <a:bodyPr/>
        <a:lstStyle/>
        <a:p>
          <a:r>
            <a:rPr lang="en-US" altLang="en-US"/>
            <a:t>Model provisions</a:t>
          </a:r>
          <a:endParaRPr lang="zh-CN" altLang="en-US"/>
        </a:p>
      </dgm:t>
    </dgm:pt>
    <dgm:pt modelId="{0A8AD2C5-22C6-4F4C-899B-71C6EBF51CC6}" type="parTrans" cxnId="{A8F7593F-D866-4A20-B46F-AF990789DE92}">
      <dgm:prSet/>
      <dgm:spPr/>
      <dgm:t>
        <a:bodyPr/>
        <a:lstStyle/>
        <a:p>
          <a:endParaRPr lang="zh-CN" altLang="en-US"/>
        </a:p>
      </dgm:t>
    </dgm:pt>
    <dgm:pt modelId="{EBA577E8-D71E-4996-B8CE-ADBD78F5537C}" type="sibTrans" cxnId="{A8F7593F-D866-4A20-B46F-AF990789DE92}">
      <dgm:prSet/>
      <dgm:spPr/>
      <dgm:t>
        <a:bodyPr/>
        <a:lstStyle/>
        <a:p>
          <a:endParaRPr lang="zh-CN" altLang="en-US"/>
        </a:p>
      </dgm:t>
    </dgm:pt>
    <dgm:pt modelId="{E7411C2C-9954-440C-996C-5FB8C6627D56}">
      <dgm:prSet/>
      <dgm:spPr/>
      <dgm:t>
        <a:bodyPr/>
        <a:lstStyle/>
        <a:p>
          <a:endParaRPr lang="zh-CN" altLang="en-US"/>
        </a:p>
      </dgm:t>
    </dgm:pt>
    <dgm:pt modelId="{0969F843-35FC-4D28-BE30-3DFAF04CAE81}" type="parTrans" cxnId="{B44C51B6-B2C3-4835-A8F2-5EA0E7B4D36A}">
      <dgm:prSet/>
      <dgm:spPr/>
      <dgm:t>
        <a:bodyPr/>
        <a:lstStyle/>
        <a:p>
          <a:endParaRPr lang="zh-CN" altLang="en-US"/>
        </a:p>
      </dgm:t>
    </dgm:pt>
    <dgm:pt modelId="{08EDCAD1-CEB7-400B-9DB3-507F3A429313}" type="sibTrans" cxnId="{B44C51B6-B2C3-4835-A8F2-5EA0E7B4D36A}">
      <dgm:prSet/>
      <dgm:spPr/>
      <dgm:t>
        <a:bodyPr/>
        <a:lstStyle/>
        <a:p>
          <a:endParaRPr lang="zh-CN" altLang="en-US"/>
        </a:p>
      </dgm:t>
    </dgm:pt>
    <dgm:pt modelId="{024FD4ED-84B2-4904-A7CC-0A366D060646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Hamburg Rules</a:t>
          </a:r>
          <a:endParaRPr lang="zh-CN" dirty="0">
            <a:solidFill>
              <a:srgbClr val="002060"/>
            </a:solidFill>
          </a:endParaRPr>
        </a:p>
      </dgm:t>
    </dgm:pt>
    <dgm:pt modelId="{BEFD8DBC-8916-46D5-A3D2-24D9F4AF08FF}" type="parTrans" cxnId="{5F2C4C4C-1356-4C6F-8DFC-54363C117320}">
      <dgm:prSet/>
      <dgm:spPr/>
      <dgm:t>
        <a:bodyPr/>
        <a:lstStyle/>
        <a:p>
          <a:endParaRPr lang="zh-CN" altLang="en-US"/>
        </a:p>
      </dgm:t>
    </dgm:pt>
    <dgm:pt modelId="{E8C39A07-76AC-412D-AF00-6BFD544619B7}" type="sibTrans" cxnId="{5F2C4C4C-1356-4C6F-8DFC-54363C117320}">
      <dgm:prSet/>
      <dgm:spPr/>
      <dgm:t>
        <a:bodyPr/>
        <a:lstStyle/>
        <a:p>
          <a:endParaRPr lang="zh-CN" altLang="en-US"/>
        </a:p>
      </dgm:t>
    </dgm:pt>
    <dgm:pt modelId="{C1DCF24B-BAF4-41C0-BCCE-C577612A248B}">
      <dgm:prSet/>
      <dgm:spPr/>
      <dgm:t>
        <a:bodyPr/>
        <a:lstStyle/>
        <a:p>
          <a:r>
            <a:rPr lang="en-US" altLang="en-US" dirty="0">
              <a:solidFill>
                <a:srgbClr val="002060"/>
              </a:solidFill>
            </a:rPr>
            <a:t>on Electronic Commerce</a:t>
          </a:r>
          <a:endParaRPr lang="zh-CN" altLang="en-US" dirty="0">
            <a:solidFill>
              <a:srgbClr val="002060"/>
            </a:solidFill>
          </a:endParaRPr>
        </a:p>
      </dgm:t>
    </dgm:pt>
    <dgm:pt modelId="{30AF3585-FC85-4D45-8F76-0BD6F6E40EC8}" type="parTrans" cxnId="{456BFB7D-1591-4C95-BBC6-1700062C2A38}">
      <dgm:prSet/>
      <dgm:spPr/>
      <dgm:t>
        <a:bodyPr/>
        <a:lstStyle/>
        <a:p>
          <a:endParaRPr lang="zh-CN" altLang="en-US"/>
        </a:p>
      </dgm:t>
    </dgm:pt>
    <dgm:pt modelId="{C61D289D-E8E7-42CF-94DD-20A0BAD61865}" type="sibTrans" cxnId="{456BFB7D-1591-4C95-BBC6-1700062C2A38}">
      <dgm:prSet/>
      <dgm:spPr/>
      <dgm:t>
        <a:bodyPr/>
        <a:lstStyle/>
        <a:p>
          <a:endParaRPr lang="zh-CN" altLang="en-US"/>
        </a:p>
      </dgm:t>
    </dgm:pt>
    <dgm:pt modelId="{26F3D2B1-9AB5-4CD5-A7EC-5A57474FB85F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New York Convention,</a:t>
          </a:r>
          <a:endParaRPr lang="zh-CN" dirty="0">
            <a:solidFill>
              <a:srgbClr val="002060"/>
            </a:solidFill>
          </a:endParaRPr>
        </a:p>
      </dgm:t>
    </dgm:pt>
    <dgm:pt modelId="{2151DFD3-FD03-410A-B2F8-F450DB79A0F7}" type="parTrans" cxnId="{3331944D-3F56-4232-A079-96F3F2FBDC3F}">
      <dgm:prSet/>
      <dgm:spPr/>
      <dgm:t>
        <a:bodyPr/>
        <a:lstStyle/>
        <a:p>
          <a:endParaRPr lang="zh-CN" altLang="en-US"/>
        </a:p>
      </dgm:t>
    </dgm:pt>
    <dgm:pt modelId="{674F4B9D-3418-40A3-9A08-70F9F7270424}" type="sibTrans" cxnId="{3331944D-3F56-4232-A079-96F3F2FBDC3F}">
      <dgm:prSet/>
      <dgm:spPr/>
      <dgm:t>
        <a:bodyPr/>
        <a:lstStyle/>
        <a:p>
          <a:endParaRPr lang="zh-CN" altLang="en-US"/>
        </a:p>
      </dgm:t>
    </dgm:pt>
    <dgm:pt modelId="{46FD242D-2C79-4C86-A5D9-3A8695C1A66E}" type="pres">
      <dgm:prSet presAssocID="{2AB7215A-3321-42CD-9645-0EFF4C2365E6}" presName="matrix" presStyleCnt="0">
        <dgm:presLayoutVars>
          <dgm:chMax val="1"/>
          <dgm:dir/>
          <dgm:resizeHandles val="exact"/>
        </dgm:presLayoutVars>
      </dgm:prSet>
      <dgm:spPr/>
    </dgm:pt>
    <dgm:pt modelId="{579FEC44-C4A9-4724-AAB3-A3492EB244DC}" type="pres">
      <dgm:prSet presAssocID="{2AB7215A-3321-42CD-9645-0EFF4C2365E6}" presName="diamond" presStyleLbl="bgShp" presStyleIdx="0" presStyleCnt="1"/>
      <dgm:spPr/>
    </dgm:pt>
    <dgm:pt modelId="{184A521B-4643-497F-BEA7-313393F87179}" type="pres">
      <dgm:prSet presAssocID="{2AB7215A-3321-42CD-9645-0EFF4C2365E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CD517C1-305B-4F8A-8E20-0CE63E3FA0CB}" type="pres">
      <dgm:prSet presAssocID="{2AB7215A-3321-42CD-9645-0EFF4C2365E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42C2150-B69D-4EDC-A82A-BF3BA8630081}" type="pres">
      <dgm:prSet presAssocID="{2AB7215A-3321-42CD-9645-0EFF4C2365E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3816471-C69D-4F44-BA35-999AAD0B1E3C}" type="pres">
      <dgm:prSet presAssocID="{2AB7215A-3321-42CD-9645-0EFF4C2365E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6692D06-E33B-432F-A8CC-CD18EAEDEA0D}" srcId="{2AB7215A-3321-42CD-9645-0EFF4C2365E6}" destId="{DEE0C676-027F-4B69-A5FF-8DC5CEB2E580}" srcOrd="2" destOrd="0" parTransId="{09A8696B-0D5C-4335-8102-233E251944C4}" sibTransId="{30FC8C23-ED3E-48BC-9F25-A96C7662A275}"/>
    <dgm:cxn modelId="{A365D910-19C8-4900-B8DB-FEB04819F0EB}" type="presOf" srcId="{0B7ECC65-AEFC-475C-80B4-D9FA417BFB86}" destId="{1CD517C1-305B-4F8A-8E20-0CE63E3FA0CB}" srcOrd="0" destOrd="1" presId="urn:microsoft.com/office/officeart/2005/8/layout/matrix3"/>
    <dgm:cxn modelId="{5076E525-119F-437D-973F-08E85633970E}" srcId="{2AB7215A-3321-42CD-9645-0EFF4C2365E6}" destId="{FD19794B-7626-4D0A-88B4-94DFA1E536F0}" srcOrd="1" destOrd="0" parTransId="{5A3AE745-F216-4D78-9F2D-85E0E70924CE}" sibTransId="{1538845C-1372-46DE-9F95-D9F2E86F9B7F}"/>
    <dgm:cxn modelId="{F431DF2B-D6F3-46A4-BFCA-AEECD785DFF5}" type="presOf" srcId="{FD19794B-7626-4D0A-88B4-94DFA1E536F0}" destId="{1CD517C1-305B-4F8A-8E20-0CE63E3FA0CB}" srcOrd="0" destOrd="0" presId="urn:microsoft.com/office/officeart/2005/8/layout/matrix3"/>
    <dgm:cxn modelId="{D728FB2E-1E20-45B0-84B2-4B9152BEFF6F}" srcId="{2AB7215A-3321-42CD-9645-0EFF4C2365E6}" destId="{DB6C86D7-0611-47D0-BCB9-A80B8242E409}" srcOrd="0" destOrd="0" parTransId="{59B6D7D3-F6D1-4F95-A6CC-275F498465F0}" sibTransId="{D650B6E9-919A-4C25-8E01-358FA8E9F032}"/>
    <dgm:cxn modelId="{A8F7593F-D866-4A20-B46F-AF990789DE92}" srcId="{2AB7215A-3321-42CD-9645-0EFF4C2365E6}" destId="{6C374276-B3D8-4CDC-B23F-77874943DE4D}" srcOrd="3" destOrd="0" parTransId="{0A8AD2C5-22C6-4F4C-899B-71C6EBF51CC6}" sibTransId="{EBA577E8-D71E-4996-B8CE-ADBD78F5537C}"/>
    <dgm:cxn modelId="{399B1D60-7D52-4FBC-B7E8-2312450781FB}" type="presOf" srcId="{DA34EB15-3F36-449C-ACA1-C25684235405}" destId="{184A521B-4643-497F-BEA7-313393F87179}" srcOrd="0" destOrd="1" presId="urn:microsoft.com/office/officeart/2005/8/layout/matrix3"/>
    <dgm:cxn modelId="{1B01E160-15BB-44C3-A954-DA19AEB4D09F}" type="presOf" srcId="{6C374276-B3D8-4CDC-B23F-77874943DE4D}" destId="{B3816471-C69D-4F44-BA35-999AAD0B1E3C}" srcOrd="0" destOrd="0" presId="urn:microsoft.com/office/officeart/2005/8/layout/matrix3"/>
    <dgm:cxn modelId="{5F2C4C4C-1356-4C6F-8DFC-54363C117320}" srcId="{DB6C86D7-0611-47D0-BCB9-A80B8242E409}" destId="{024FD4ED-84B2-4904-A7CC-0A366D060646}" srcOrd="2" destOrd="0" parTransId="{BEFD8DBC-8916-46D5-A3D2-24D9F4AF08FF}" sibTransId="{E8C39A07-76AC-412D-AF00-6BFD544619B7}"/>
    <dgm:cxn modelId="{3331944D-3F56-4232-A079-96F3F2FBDC3F}" srcId="{DB6C86D7-0611-47D0-BCB9-A80B8242E409}" destId="{26F3D2B1-9AB5-4CD5-A7EC-5A57474FB85F}" srcOrd="1" destOrd="0" parTransId="{2151DFD3-FD03-410A-B2F8-F450DB79A0F7}" sibTransId="{674F4B9D-3418-40A3-9A08-70F9F7270424}"/>
    <dgm:cxn modelId="{73632257-B0B0-4301-A597-7E50AE69B9F2}" type="presOf" srcId="{DEE0C676-027F-4B69-A5FF-8DC5CEB2E580}" destId="{B42C2150-B69D-4EDC-A82A-BF3BA8630081}" srcOrd="0" destOrd="0" presId="urn:microsoft.com/office/officeart/2005/8/layout/matrix3"/>
    <dgm:cxn modelId="{456BFB7D-1591-4C95-BBC6-1700062C2A38}" srcId="{FD19794B-7626-4D0A-88B4-94DFA1E536F0}" destId="{C1DCF24B-BAF4-41C0-BCCE-C577612A248B}" srcOrd="1" destOrd="0" parTransId="{30AF3585-FC85-4D45-8F76-0BD6F6E40EC8}" sibTransId="{C61D289D-E8E7-42CF-94DD-20A0BAD61865}"/>
    <dgm:cxn modelId="{3B73A5AF-0AA3-4D2B-BE2E-13CBF71D54CE}" type="presOf" srcId="{C1DCF24B-BAF4-41C0-BCCE-C577612A248B}" destId="{1CD517C1-305B-4F8A-8E20-0CE63E3FA0CB}" srcOrd="0" destOrd="2" presId="urn:microsoft.com/office/officeart/2005/8/layout/matrix3"/>
    <dgm:cxn modelId="{B44C51B6-B2C3-4835-A8F2-5EA0E7B4D36A}" srcId="{2AB7215A-3321-42CD-9645-0EFF4C2365E6}" destId="{E7411C2C-9954-440C-996C-5FB8C6627D56}" srcOrd="4" destOrd="0" parTransId="{0969F843-35FC-4D28-BE30-3DFAF04CAE81}" sibTransId="{08EDCAD1-CEB7-400B-9DB3-507F3A429313}"/>
    <dgm:cxn modelId="{E16151B7-6380-4748-B6AB-9B47F55ED422}" srcId="{FD19794B-7626-4D0A-88B4-94DFA1E536F0}" destId="{0B7ECC65-AEFC-475C-80B4-D9FA417BFB86}" srcOrd="0" destOrd="0" parTransId="{3882A41D-99F5-41D3-9187-B1F856E2798E}" sibTransId="{F64C52B7-A6A4-419B-AAF4-8582F6F24106}"/>
    <dgm:cxn modelId="{5D1848CC-6198-4DAA-A4AF-AE1B0A90F83A}" srcId="{DB6C86D7-0611-47D0-BCB9-A80B8242E409}" destId="{DA34EB15-3F36-449C-ACA1-C25684235405}" srcOrd="0" destOrd="0" parTransId="{CDD4C941-3EC2-40AF-A2D4-2E6D8164DD80}" sibTransId="{D7E9F008-2AC0-4745-89A9-9B38CFD8B5AA}"/>
    <dgm:cxn modelId="{66F992F0-CEAF-4C22-A9C7-EE49EA348EFB}" type="presOf" srcId="{024FD4ED-84B2-4904-A7CC-0A366D060646}" destId="{184A521B-4643-497F-BEA7-313393F87179}" srcOrd="0" destOrd="3" presId="urn:microsoft.com/office/officeart/2005/8/layout/matrix3"/>
    <dgm:cxn modelId="{1F29E3F7-BCF8-4453-B1AF-8AA13D1786C0}" type="presOf" srcId="{2AB7215A-3321-42CD-9645-0EFF4C2365E6}" destId="{46FD242D-2C79-4C86-A5D9-3A8695C1A66E}" srcOrd="0" destOrd="0" presId="urn:microsoft.com/office/officeart/2005/8/layout/matrix3"/>
    <dgm:cxn modelId="{8D1020F9-3E1F-4AA6-8D1D-6DB5C962E5F6}" type="presOf" srcId="{DB6C86D7-0611-47D0-BCB9-A80B8242E409}" destId="{184A521B-4643-497F-BEA7-313393F87179}" srcOrd="0" destOrd="0" presId="urn:microsoft.com/office/officeart/2005/8/layout/matrix3"/>
    <dgm:cxn modelId="{432B69FD-9C3E-4479-844F-23C0BD10B9D4}" type="presOf" srcId="{26F3D2B1-9AB5-4CD5-A7EC-5A57474FB85F}" destId="{184A521B-4643-497F-BEA7-313393F87179}" srcOrd="0" destOrd="2" presId="urn:microsoft.com/office/officeart/2005/8/layout/matrix3"/>
    <dgm:cxn modelId="{364080F8-0F8B-446A-937A-B197A7D4459C}" type="presParOf" srcId="{46FD242D-2C79-4C86-A5D9-3A8695C1A66E}" destId="{579FEC44-C4A9-4724-AAB3-A3492EB244DC}" srcOrd="0" destOrd="0" presId="urn:microsoft.com/office/officeart/2005/8/layout/matrix3"/>
    <dgm:cxn modelId="{2D1F3F4B-62BC-498C-AFF8-D057B295D624}" type="presParOf" srcId="{46FD242D-2C79-4C86-A5D9-3A8695C1A66E}" destId="{184A521B-4643-497F-BEA7-313393F87179}" srcOrd="1" destOrd="0" presId="urn:microsoft.com/office/officeart/2005/8/layout/matrix3"/>
    <dgm:cxn modelId="{8648F95F-1EF2-4AFD-A7BD-06545F804FAD}" type="presParOf" srcId="{46FD242D-2C79-4C86-A5D9-3A8695C1A66E}" destId="{1CD517C1-305B-4F8A-8E20-0CE63E3FA0CB}" srcOrd="2" destOrd="0" presId="urn:microsoft.com/office/officeart/2005/8/layout/matrix3"/>
    <dgm:cxn modelId="{7060A17C-1EB5-4581-9325-9929EF44F12B}" type="presParOf" srcId="{46FD242D-2C79-4C86-A5D9-3A8695C1A66E}" destId="{B42C2150-B69D-4EDC-A82A-BF3BA8630081}" srcOrd="3" destOrd="0" presId="urn:microsoft.com/office/officeart/2005/8/layout/matrix3"/>
    <dgm:cxn modelId="{47DD42B9-F6F3-4ED2-AE97-FED7D2394EF6}" type="presParOf" srcId="{46FD242D-2C79-4C86-A5D9-3A8695C1A66E}" destId="{B3816471-C69D-4F44-BA35-999AAD0B1E3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BBDE3B-754C-4CB4-82FD-8D4F40EE57E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18BEADB-1FF5-4EBF-8055-B7D87DD74987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sz="2400" dirty="0"/>
            <a:t>ICC’s</a:t>
          </a:r>
          <a:r>
            <a:rPr lang="en-US" altLang="en-US" sz="3600" dirty="0"/>
            <a:t> </a:t>
          </a:r>
          <a:r>
            <a:rPr lang="en-US" altLang="en-US" sz="2400" dirty="0"/>
            <a:t>Publications</a:t>
          </a:r>
          <a:endParaRPr lang="zh-CN" altLang="en-US" sz="1600" dirty="0"/>
        </a:p>
      </dgm:t>
    </dgm:pt>
    <dgm:pt modelId="{6C4A7003-FF99-4F0A-B2A7-7B1039B676EC}" type="parTrans" cxnId="{C3CC8EE4-9664-454C-BAC3-D3EF4FEE2916}">
      <dgm:prSet/>
      <dgm:spPr/>
      <dgm:t>
        <a:bodyPr/>
        <a:lstStyle/>
        <a:p>
          <a:endParaRPr lang="zh-CN" altLang="en-US"/>
        </a:p>
      </dgm:t>
    </dgm:pt>
    <dgm:pt modelId="{B3B8DC40-7DB7-4DA8-8FDE-C5329214798B}" type="sibTrans" cxnId="{C3CC8EE4-9664-454C-BAC3-D3EF4FEE2916}">
      <dgm:prSet/>
      <dgm:spPr/>
      <dgm:t>
        <a:bodyPr/>
        <a:lstStyle/>
        <a:p>
          <a:endParaRPr lang="zh-CN" altLang="en-US"/>
        </a:p>
      </dgm:t>
    </dgm:pt>
    <dgm:pt modelId="{95CF9C30-A037-4771-8721-C7E7AFA0B227}">
      <dgm:prSet phldrT="[Text]"/>
      <dgm:spPr/>
      <dgm:t>
        <a:bodyPr/>
        <a:lstStyle/>
        <a:p>
          <a:r>
            <a:rPr lang="en-US" altLang="zh-CN" dirty="0"/>
            <a:t>ICC standards and rules</a:t>
          </a:r>
          <a:endParaRPr lang="zh-CN" altLang="en-US" dirty="0"/>
        </a:p>
      </dgm:t>
    </dgm:pt>
    <dgm:pt modelId="{8FE407C0-E0CB-41A3-9FAF-19A7E7F3EB2F}" type="parTrans" cxnId="{F503ECAD-8471-4870-B8F1-8B3AB32735EB}">
      <dgm:prSet/>
      <dgm:spPr/>
      <dgm:t>
        <a:bodyPr/>
        <a:lstStyle/>
        <a:p>
          <a:endParaRPr lang="zh-CN" altLang="en-US"/>
        </a:p>
      </dgm:t>
    </dgm:pt>
    <dgm:pt modelId="{949CDC2F-7718-4190-B4C4-1AF2F5D9EE98}" type="sibTrans" cxnId="{F503ECAD-8471-4870-B8F1-8B3AB32735EB}">
      <dgm:prSet/>
      <dgm:spPr/>
      <dgm:t>
        <a:bodyPr/>
        <a:lstStyle/>
        <a:p>
          <a:endParaRPr lang="zh-CN" altLang="en-US"/>
        </a:p>
      </dgm:t>
    </dgm:pt>
    <dgm:pt modelId="{93BBF836-B275-435D-9FE4-159FF0694E3B}">
      <dgm:prSet phldrT="[Text]"/>
      <dgm:spPr/>
      <dgm:t>
        <a:bodyPr/>
        <a:lstStyle/>
        <a:p>
          <a:r>
            <a:rPr lang="en-US" altLang="zh-CN" dirty="0"/>
            <a:t>UCP, Incoterms</a:t>
          </a:r>
          <a:endParaRPr lang="zh-CN" altLang="en-US" dirty="0"/>
        </a:p>
      </dgm:t>
    </dgm:pt>
    <dgm:pt modelId="{C952BAA0-5DA3-4A81-AC8D-A9866314797B}" type="parTrans" cxnId="{ABA58D15-7984-451B-B8A0-C0C94AB378E3}">
      <dgm:prSet/>
      <dgm:spPr/>
      <dgm:t>
        <a:bodyPr/>
        <a:lstStyle/>
        <a:p>
          <a:endParaRPr lang="zh-CN" altLang="en-US"/>
        </a:p>
      </dgm:t>
    </dgm:pt>
    <dgm:pt modelId="{91165D5D-18D5-4663-A3E6-F6B4F5873E64}" type="sibTrans" cxnId="{ABA58D15-7984-451B-B8A0-C0C94AB378E3}">
      <dgm:prSet/>
      <dgm:spPr/>
      <dgm:t>
        <a:bodyPr/>
        <a:lstStyle/>
        <a:p>
          <a:endParaRPr lang="zh-CN" altLang="en-US"/>
        </a:p>
      </dgm:t>
    </dgm:pt>
    <dgm:pt modelId="{171979F2-0DFC-4FBC-A1D6-4D465DCEB5F8}">
      <dgm:prSet phldrT="[Text]"/>
      <dgm:spPr/>
      <dgm:t>
        <a:bodyPr/>
        <a:lstStyle/>
        <a:p>
          <a:r>
            <a:rPr lang="en-US" altLang="zh-CN" dirty="0"/>
            <a:t>Practical guidelines</a:t>
          </a:r>
          <a:endParaRPr lang="zh-CN" altLang="en-US" dirty="0"/>
        </a:p>
      </dgm:t>
    </dgm:pt>
    <dgm:pt modelId="{A1C9A64B-B4BA-4461-8DB8-1969653E80DD}" type="parTrans" cxnId="{61755042-1ABB-422D-B477-69BFE99C3DEE}">
      <dgm:prSet/>
      <dgm:spPr/>
      <dgm:t>
        <a:bodyPr/>
        <a:lstStyle/>
        <a:p>
          <a:endParaRPr lang="zh-CN" altLang="en-US"/>
        </a:p>
      </dgm:t>
    </dgm:pt>
    <dgm:pt modelId="{8BC35865-7B4E-46F2-BC86-BE0B96139496}" type="sibTrans" cxnId="{61755042-1ABB-422D-B477-69BFE99C3DEE}">
      <dgm:prSet/>
      <dgm:spPr/>
      <dgm:t>
        <a:bodyPr/>
        <a:lstStyle/>
        <a:p>
          <a:endParaRPr lang="zh-CN" altLang="en-US"/>
        </a:p>
      </dgm:t>
    </dgm:pt>
    <dgm:pt modelId="{4DE6A36A-D8E8-4F0D-B446-60DD333F1846}">
      <dgm:prSet/>
      <dgm:spPr/>
      <dgm:t>
        <a:bodyPr/>
        <a:lstStyle/>
        <a:p>
          <a:r>
            <a:rPr lang="en-US" altLang="zh-CN" dirty="0"/>
            <a:t>Reference works</a:t>
          </a:r>
          <a:endParaRPr lang="zh-CN" altLang="en-US" dirty="0"/>
        </a:p>
      </dgm:t>
    </dgm:pt>
    <dgm:pt modelId="{01A9796B-1664-446B-B90A-7A48BE57E6E6}" type="parTrans" cxnId="{CCC3D976-6872-4C28-8143-CA8C549D5701}">
      <dgm:prSet/>
      <dgm:spPr/>
      <dgm:t>
        <a:bodyPr/>
        <a:lstStyle/>
        <a:p>
          <a:endParaRPr lang="zh-CN" altLang="en-US"/>
        </a:p>
      </dgm:t>
    </dgm:pt>
    <dgm:pt modelId="{C565899E-BFCE-47C8-8082-9323A5A56B91}" type="sibTrans" cxnId="{CCC3D976-6872-4C28-8143-CA8C549D5701}">
      <dgm:prSet/>
      <dgm:spPr/>
      <dgm:t>
        <a:bodyPr/>
        <a:lstStyle/>
        <a:p>
          <a:endParaRPr lang="zh-CN" altLang="en-US"/>
        </a:p>
      </dgm:t>
    </dgm:pt>
    <dgm:pt modelId="{CA4683D2-314E-4CC4-A15D-024F756C4A1C}" type="pres">
      <dgm:prSet presAssocID="{70BBDE3B-754C-4CB4-82FD-8D4F40EE57E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3EAB5F8-AFA1-4AE1-BF58-837A863A4BE5}" type="pres">
      <dgm:prSet presAssocID="{F18BEADB-1FF5-4EBF-8055-B7D87DD74987}" presName="root1" presStyleCnt="0"/>
      <dgm:spPr/>
    </dgm:pt>
    <dgm:pt modelId="{16A4A3C4-1D61-4992-BD12-8889BD1F35E0}" type="pres">
      <dgm:prSet presAssocID="{F18BEADB-1FF5-4EBF-8055-B7D87DD74987}" presName="LevelOneTextNode" presStyleLbl="node0" presStyleIdx="0" presStyleCnt="1">
        <dgm:presLayoutVars>
          <dgm:chPref val="3"/>
        </dgm:presLayoutVars>
      </dgm:prSet>
      <dgm:spPr/>
    </dgm:pt>
    <dgm:pt modelId="{7B1BE8A3-A472-4A4F-8F5E-19CA616ECB4E}" type="pres">
      <dgm:prSet presAssocID="{F18BEADB-1FF5-4EBF-8055-B7D87DD74987}" presName="level2hierChild" presStyleCnt="0"/>
      <dgm:spPr/>
    </dgm:pt>
    <dgm:pt modelId="{12C4C64A-06FB-44BB-AF6E-ABAA7AB9F661}" type="pres">
      <dgm:prSet presAssocID="{8FE407C0-E0CB-41A3-9FAF-19A7E7F3EB2F}" presName="conn2-1" presStyleLbl="parChTrans1D2" presStyleIdx="0" presStyleCnt="3"/>
      <dgm:spPr/>
    </dgm:pt>
    <dgm:pt modelId="{A78A63C9-125B-4719-A80A-CEAAE68AA34A}" type="pres">
      <dgm:prSet presAssocID="{8FE407C0-E0CB-41A3-9FAF-19A7E7F3EB2F}" presName="connTx" presStyleLbl="parChTrans1D2" presStyleIdx="0" presStyleCnt="3"/>
      <dgm:spPr/>
    </dgm:pt>
    <dgm:pt modelId="{4F13216F-115A-4629-AD6E-3EE91DF5BA15}" type="pres">
      <dgm:prSet presAssocID="{95CF9C30-A037-4771-8721-C7E7AFA0B227}" presName="root2" presStyleCnt="0"/>
      <dgm:spPr/>
    </dgm:pt>
    <dgm:pt modelId="{2A8BFED5-5749-45AC-BD96-18225AFE9E27}" type="pres">
      <dgm:prSet presAssocID="{95CF9C30-A037-4771-8721-C7E7AFA0B227}" presName="LevelTwoTextNode" presStyleLbl="node2" presStyleIdx="0" presStyleCnt="3">
        <dgm:presLayoutVars>
          <dgm:chPref val="3"/>
        </dgm:presLayoutVars>
      </dgm:prSet>
      <dgm:spPr/>
    </dgm:pt>
    <dgm:pt modelId="{801F255B-C5CA-4119-A83E-F26C210A3222}" type="pres">
      <dgm:prSet presAssocID="{95CF9C30-A037-4771-8721-C7E7AFA0B227}" presName="level3hierChild" presStyleCnt="0"/>
      <dgm:spPr/>
    </dgm:pt>
    <dgm:pt modelId="{3B522C0A-8F05-4E05-936F-2B1E6AF5212D}" type="pres">
      <dgm:prSet presAssocID="{C952BAA0-5DA3-4A81-AC8D-A9866314797B}" presName="conn2-1" presStyleLbl="parChTrans1D3" presStyleIdx="0" presStyleCnt="1"/>
      <dgm:spPr/>
    </dgm:pt>
    <dgm:pt modelId="{B3AF3850-931F-424E-8905-562FAA67970B}" type="pres">
      <dgm:prSet presAssocID="{C952BAA0-5DA3-4A81-AC8D-A9866314797B}" presName="connTx" presStyleLbl="parChTrans1D3" presStyleIdx="0" presStyleCnt="1"/>
      <dgm:spPr/>
    </dgm:pt>
    <dgm:pt modelId="{F4C6D7E9-BD0C-4DA7-9B3B-DCA2D2808930}" type="pres">
      <dgm:prSet presAssocID="{93BBF836-B275-435D-9FE4-159FF0694E3B}" presName="root2" presStyleCnt="0"/>
      <dgm:spPr/>
    </dgm:pt>
    <dgm:pt modelId="{B47A2B24-82A3-44FC-9012-DC9B220A5FB8}" type="pres">
      <dgm:prSet presAssocID="{93BBF836-B275-435D-9FE4-159FF0694E3B}" presName="LevelTwoTextNode" presStyleLbl="node3" presStyleIdx="0" presStyleCnt="1">
        <dgm:presLayoutVars>
          <dgm:chPref val="3"/>
        </dgm:presLayoutVars>
      </dgm:prSet>
      <dgm:spPr/>
    </dgm:pt>
    <dgm:pt modelId="{D9B8F999-3B2B-42D2-B8A6-B7AC17D47BE4}" type="pres">
      <dgm:prSet presAssocID="{93BBF836-B275-435D-9FE4-159FF0694E3B}" presName="level3hierChild" presStyleCnt="0"/>
      <dgm:spPr/>
    </dgm:pt>
    <dgm:pt modelId="{FEAAD224-A05A-44D7-8098-66F266D96E4B}" type="pres">
      <dgm:prSet presAssocID="{A1C9A64B-B4BA-4461-8DB8-1969653E80DD}" presName="conn2-1" presStyleLbl="parChTrans1D2" presStyleIdx="1" presStyleCnt="3"/>
      <dgm:spPr/>
    </dgm:pt>
    <dgm:pt modelId="{AFCDCBB3-7B16-48D2-B543-C756D57C78C2}" type="pres">
      <dgm:prSet presAssocID="{A1C9A64B-B4BA-4461-8DB8-1969653E80DD}" presName="connTx" presStyleLbl="parChTrans1D2" presStyleIdx="1" presStyleCnt="3"/>
      <dgm:spPr/>
    </dgm:pt>
    <dgm:pt modelId="{E572207F-09CD-424F-9F1D-FF9CFE502F9D}" type="pres">
      <dgm:prSet presAssocID="{171979F2-0DFC-4FBC-A1D6-4D465DCEB5F8}" presName="root2" presStyleCnt="0"/>
      <dgm:spPr/>
    </dgm:pt>
    <dgm:pt modelId="{DCA5F7A0-D6C6-4C4E-8D7E-B47CDA0F26CC}" type="pres">
      <dgm:prSet presAssocID="{171979F2-0DFC-4FBC-A1D6-4D465DCEB5F8}" presName="LevelTwoTextNode" presStyleLbl="node2" presStyleIdx="1" presStyleCnt="3">
        <dgm:presLayoutVars>
          <dgm:chPref val="3"/>
        </dgm:presLayoutVars>
      </dgm:prSet>
      <dgm:spPr/>
    </dgm:pt>
    <dgm:pt modelId="{F1C733B2-24A5-4289-9CF0-E1F27225A125}" type="pres">
      <dgm:prSet presAssocID="{171979F2-0DFC-4FBC-A1D6-4D465DCEB5F8}" presName="level3hierChild" presStyleCnt="0"/>
      <dgm:spPr/>
    </dgm:pt>
    <dgm:pt modelId="{83FC627C-B8F8-4E24-9AAF-F2CCE43556F1}" type="pres">
      <dgm:prSet presAssocID="{01A9796B-1664-446B-B90A-7A48BE57E6E6}" presName="conn2-1" presStyleLbl="parChTrans1D2" presStyleIdx="2" presStyleCnt="3"/>
      <dgm:spPr/>
    </dgm:pt>
    <dgm:pt modelId="{17BF5458-D2D9-4E98-B077-8C999FC7890A}" type="pres">
      <dgm:prSet presAssocID="{01A9796B-1664-446B-B90A-7A48BE57E6E6}" presName="connTx" presStyleLbl="parChTrans1D2" presStyleIdx="2" presStyleCnt="3"/>
      <dgm:spPr/>
    </dgm:pt>
    <dgm:pt modelId="{DA29EA98-8BBA-41F0-85A2-5A9481448CD9}" type="pres">
      <dgm:prSet presAssocID="{4DE6A36A-D8E8-4F0D-B446-60DD333F1846}" presName="root2" presStyleCnt="0"/>
      <dgm:spPr/>
    </dgm:pt>
    <dgm:pt modelId="{D1823BB0-1E8F-4448-A1A2-9337F34BE615}" type="pres">
      <dgm:prSet presAssocID="{4DE6A36A-D8E8-4F0D-B446-60DD333F1846}" presName="LevelTwoTextNode" presStyleLbl="node2" presStyleIdx="2" presStyleCnt="3">
        <dgm:presLayoutVars>
          <dgm:chPref val="3"/>
        </dgm:presLayoutVars>
      </dgm:prSet>
      <dgm:spPr/>
    </dgm:pt>
    <dgm:pt modelId="{9C984051-29E6-4257-ABFF-A81563B129B7}" type="pres">
      <dgm:prSet presAssocID="{4DE6A36A-D8E8-4F0D-B446-60DD333F1846}" presName="level3hierChild" presStyleCnt="0"/>
      <dgm:spPr/>
    </dgm:pt>
  </dgm:ptLst>
  <dgm:cxnLst>
    <dgm:cxn modelId="{ABA58D15-7984-451B-B8A0-C0C94AB378E3}" srcId="{95CF9C30-A037-4771-8721-C7E7AFA0B227}" destId="{93BBF836-B275-435D-9FE4-159FF0694E3B}" srcOrd="0" destOrd="0" parTransId="{C952BAA0-5DA3-4A81-AC8D-A9866314797B}" sibTransId="{91165D5D-18D5-4663-A3E6-F6B4F5873E64}"/>
    <dgm:cxn modelId="{284C181A-AC7F-4450-BDB2-5F0BD3599583}" type="presOf" srcId="{C952BAA0-5DA3-4A81-AC8D-A9866314797B}" destId="{B3AF3850-931F-424E-8905-562FAA67970B}" srcOrd="1" destOrd="0" presId="urn:microsoft.com/office/officeart/2005/8/layout/hierarchy2"/>
    <dgm:cxn modelId="{BB112025-5BC2-4939-A165-2BDD774F02D6}" type="presOf" srcId="{95CF9C30-A037-4771-8721-C7E7AFA0B227}" destId="{2A8BFED5-5749-45AC-BD96-18225AFE9E27}" srcOrd="0" destOrd="0" presId="urn:microsoft.com/office/officeart/2005/8/layout/hierarchy2"/>
    <dgm:cxn modelId="{73260627-C65F-4C68-BBAC-AC9C0914083D}" type="presOf" srcId="{A1C9A64B-B4BA-4461-8DB8-1969653E80DD}" destId="{AFCDCBB3-7B16-48D2-B543-C756D57C78C2}" srcOrd="1" destOrd="0" presId="urn:microsoft.com/office/officeart/2005/8/layout/hierarchy2"/>
    <dgm:cxn modelId="{68F77428-C0FB-41F4-9288-27D9F6A785D6}" type="presOf" srcId="{A1C9A64B-B4BA-4461-8DB8-1969653E80DD}" destId="{FEAAD224-A05A-44D7-8098-66F266D96E4B}" srcOrd="0" destOrd="0" presId="urn:microsoft.com/office/officeart/2005/8/layout/hierarchy2"/>
    <dgm:cxn modelId="{0420EB32-6331-4D74-A437-F117BBD0A187}" type="presOf" srcId="{4DE6A36A-D8E8-4F0D-B446-60DD333F1846}" destId="{D1823BB0-1E8F-4448-A1A2-9337F34BE615}" srcOrd="0" destOrd="0" presId="urn:microsoft.com/office/officeart/2005/8/layout/hierarchy2"/>
    <dgm:cxn modelId="{3D296E33-4DAA-4BBE-8317-F83EB278B6CA}" type="presOf" srcId="{01A9796B-1664-446B-B90A-7A48BE57E6E6}" destId="{83FC627C-B8F8-4E24-9AAF-F2CCE43556F1}" srcOrd="0" destOrd="0" presId="urn:microsoft.com/office/officeart/2005/8/layout/hierarchy2"/>
    <dgm:cxn modelId="{8BD16C34-E7A9-48D5-8831-02CFBDD9164A}" type="presOf" srcId="{8FE407C0-E0CB-41A3-9FAF-19A7E7F3EB2F}" destId="{12C4C64A-06FB-44BB-AF6E-ABAA7AB9F661}" srcOrd="0" destOrd="0" presId="urn:microsoft.com/office/officeart/2005/8/layout/hierarchy2"/>
    <dgm:cxn modelId="{61755042-1ABB-422D-B477-69BFE99C3DEE}" srcId="{F18BEADB-1FF5-4EBF-8055-B7D87DD74987}" destId="{171979F2-0DFC-4FBC-A1D6-4D465DCEB5F8}" srcOrd="1" destOrd="0" parTransId="{A1C9A64B-B4BA-4461-8DB8-1969653E80DD}" sibTransId="{8BC35865-7B4E-46F2-BC86-BE0B96139496}"/>
    <dgm:cxn modelId="{725D3251-B05F-45F1-9CE6-284168523814}" type="presOf" srcId="{8FE407C0-E0CB-41A3-9FAF-19A7E7F3EB2F}" destId="{A78A63C9-125B-4719-A80A-CEAAE68AA34A}" srcOrd="1" destOrd="0" presId="urn:microsoft.com/office/officeart/2005/8/layout/hierarchy2"/>
    <dgm:cxn modelId="{49D98453-6711-48BF-BA20-9524C77E6089}" type="presOf" srcId="{93BBF836-B275-435D-9FE4-159FF0694E3B}" destId="{B47A2B24-82A3-44FC-9012-DC9B220A5FB8}" srcOrd="0" destOrd="0" presId="urn:microsoft.com/office/officeart/2005/8/layout/hierarchy2"/>
    <dgm:cxn modelId="{CCC3D976-6872-4C28-8143-CA8C549D5701}" srcId="{F18BEADB-1FF5-4EBF-8055-B7D87DD74987}" destId="{4DE6A36A-D8E8-4F0D-B446-60DD333F1846}" srcOrd="2" destOrd="0" parTransId="{01A9796B-1664-446B-B90A-7A48BE57E6E6}" sibTransId="{C565899E-BFCE-47C8-8082-9323A5A56B91}"/>
    <dgm:cxn modelId="{51D3D678-1D07-4CDC-BF0B-60225FA68F69}" type="presOf" srcId="{171979F2-0DFC-4FBC-A1D6-4D465DCEB5F8}" destId="{DCA5F7A0-D6C6-4C4E-8D7E-B47CDA0F26CC}" srcOrd="0" destOrd="0" presId="urn:microsoft.com/office/officeart/2005/8/layout/hierarchy2"/>
    <dgm:cxn modelId="{8860417D-9158-4937-B02B-DEEE4AD85098}" type="presOf" srcId="{70BBDE3B-754C-4CB4-82FD-8D4F40EE57EC}" destId="{CA4683D2-314E-4CC4-A15D-024F756C4A1C}" srcOrd="0" destOrd="0" presId="urn:microsoft.com/office/officeart/2005/8/layout/hierarchy2"/>
    <dgm:cxn modelId="{F503ECAD-8471-4870-B8F1-8B3AB32735EB}" srcId="{F18BEADB-1FF5-4EBF-8055-B7D87DD74987}" destId="{95CF9C30-A037-4771-8721-C7E7AFA0B227}" srcOrd="0" destOrd="0" parTransId="{8FE407C0-E0CB-41A3-9FAF-19A7E7F3EB2F}" sibTransId="{949CDC2F-7718-4190-B4C4-1AF2F5D9EE98}"/>
    <dgm:cxn modelId="{75309DBF-DBAB-48B8-9227-547099DDF1FA}" type="presOf" srcId="{01A9796B-1664-446B-B90A-7A48BE57E6E6}" destId="{17BF5458-D2D9-4E98-B077-8C999FC7890A}" srcOrd="1" destOrd="0" presId="urn:microsoft.com/office/officeart/2005/8/layout/hierarchy2"/>
    <dgm:cxn modelId="{DE2030D4-D436-4564-92E8-68FCC506105D}" type="presOf" srcId="{C952BAA0-5DA3-4A81-AC8D-A9866314797B}" destId="{3B522C0A-8F05-4E05-936F-2B1E6AF5212D}" srcOrd="0" destOrd="0" presId="urn:microsoft.com/office/officeart/2005/8/layout/hierarchy2"/>
    <dgm:cxn modelId="{C3CC8EE4-9664-454C-BAC3-D3EF4FEE2916}" srcId="{70BBDE3B-754C-4CB4-82FD-8D4F40EE57EC}" destId="{F18BEADB-1FF5-4EBF-8055-B7D87DD74987}" srcOrd="0" destOrd="0" parTransId="{6C4A7003-FF99-4F0A-B2A7-7B1039B676EC}" sibTransId="{B3B8DC40-7DB7-4DA8-8FDE-C5329214798B}"/>
    <dgm:cxn modelId="{CD7799E7-0A5E-40AC-994C-71C639FE1DA7}" type="presOf" srcId="{F18BEADB-1FF5-4EBF-8055-B7D87DD74987}" destId="{16A4A3C4-1D61-4992-BD12-8889BD1F35E0}" srcOrd="0" destOrd="0" presId="urn:microsoft.com/office/officeart/2005/8/layout/hierarchy2"/>
    <dgm:cxn modelId="{0B5941CA-0C92-4657-B386-4CA21FE8B073}" type="presParOf" srcId="{CA4683D2-314E-4CC4-A15D-024F756C4A1C}" destId="{93EAB5F8-AFA1-4AE1-BF58-837A863A4BE5}" srcOrd="0" destOrd="0" presId="urn:microsoft.com/office/officeart/2005/8/layout/hierarchy2"/>
    <dgm:cxn modelId="{996FAC42-1E6A-4F69-8C06-DEA7716F0EA8}" type="presParOf" srcId="{93EAB5F8-AFA1-4AE1-BF58-837A863A4BE5}" destId="{16A4A3C4-1D61-4992-BD12-8889BD1F35E0}" srcOrd="0" destOrd="0" presId="urn:microsoft.com/office/officeart/2005/8/layout/hierarchy2"/>
    <dgm:cxn modelId="{7CBD5200-AD09-49C3-87ED-15B610E7F787}" type="presParOf" srcId="{93EAB5F8-AFA1-4AE1-BF58-837A863A4BE5}" destId="{7B1BE8A3-A472-4A4F-8F5E-19CA616ECB4E}" srcOrd="1" destOrd="0" presId="urn:microsoft.com/office/officeart/2005/8/layout/hierarchy2"/>
    <dgm:cxn modelId="{716F276C-C820-4393-878E-6837D3150483}" type="presParOf" srcId="{7B1BE8A3-A472-4A4F-8F5E-19CA616ECB4E}" destId="{12C4C64A-06FB-44BB-AF6E-ABAA7AB9F661}" srcOrd="0" destOrd="0" presId="urn:microsoft.com/office/officeart/2005/8/layout/hierarchy2"/>
    <dgm:cxn modelId="{EBD9EC13-3BD1-431E-B71D-927C8F4B42F7}" type="presParOf" srcId="{12C4C64A-06FB-44BB-AF6E-ABAA7AB9F661}" destId="{A78A63C9-125B-4719-A80A-CEAAE68AA34A}" srcOrd="0" destOrd="0" presId="urn:microsoft.com/office/officeart/2005/8/layout/hierarchy2"/>
    <dgm:cxn modelId="{6491A002-1EA8-438E-A246-BB49BAD2D309}" type="presParOf" srcId="{7B1BE8A3-A472-4A4F-8F5E-19CA616ECB4E}" destId="{4F13216F-115A-4629-AD6E-3EE91DF5BA15}" srcOrd="1" destOrd="0" presId="urn:microsoft.com/office/officeart/2005/8/layout/hierarchy2"/>
    <dgm:cxn modelId="{F4DEE0C8-D357-4DD4-98CB-A63F7C8BA9AC}" type="presParOf" srcId="{4F13216F-115A-4629-AD6E-3EE91DF5BA15}" destId="{2A8BFED5-5749-45AC-BD96-18225AFE9E27}" srcOrd="0" destOrd="0" presId="urn:microsoft.com/office/officeart/2005/8/layout/hierarchy2"/>
    <dgm:cxn modelId="{654F74BB-FB91-452D-90E8-6D7DBE91538D}" type="presParOf" srcId="{4F13216F-115A-4629-AD6E-3EE91DF5BA15}" destId="{801F255B-C5CA-4119-A83E-F26C210A3222}" srcOrd="1" destOrd="0" presId="urn:microsoft.com/office/officeart/2005/8/layout/hierarchy2"/>
    <dgm:cxn modelId="{214C4A28-7918-465D-BA9A-7BB8557DC36B}" type="presParOf" srcId="{801F255B-C5CA-4119-A83E-F26C210A3222}" destId="{3B522C0A-8F05-4E05-936F-2B1E6AF5212D}" srcOrd="0" destOrd="0" presId="urn:microsoft.com/office/officeart/2005/8/layout/hierarchy2"/>
    <dgm:cxn modelId="{133CB917-9656-4DBE-A38B-21574B180BC8}" type="presParOf" srcId="{3B522C0A-8F05-4E05-936F-2B1E6AF5212D}" destId="{B3AF3850-931F-424E-8905-562FAA67970B}" srcOrd="0" destOrd="0" presId="urn:microsoft.com/office/officeart/2005/8/layout/hierarchy2"/>
    <dgm:cxn modelId="{86813B10-7D8B-4AE2-B82C-C5D3CF530202}" type="presParOf" srcId="{801F255B-C5CA-4119-A83E-F26C210A3222}" destId="{F4C6D7E9-BD0C-4DA7-9B3B-DCA2D2808930}" srcOrd="1" destOrd="0" presId="urn:microsoft.com/office/officeart/2005/8/layout/hierarchy2"/>
    <dgm:cxn modelId="{8F368496-F452-4BAE-9B7E-7628CAFE5889}" type="presParOf" srcId="{F4C6D7E9-BD0C-4DA7-9B3B-DCA2D2808930}" destId="{B47A2B24-82A3-44FC-9012-DC9B220A5FB8}" srcOrd="0" destOrd="0" presId="urn:microsoft.com/office/officeart/2005/8/layout/hierarchy2"/>
    <dgm:cxn modelId="{E051DE01-3003-4408-B74E-A506FDD49C7B}" type="presParOf" srcId="{F4C6D7E9-BD0C-4DA7-9B3B-DCA2D2808930}" destId="{D9B8F999-3B2B-42D2-B8A6-B7AC17D47BE4}" srcOrd="1" destOrd="0" presId="urn:microsoft.com/office/officeart/2005/8/layout/hierarchy2"/>
    <dgm:cxn modelId="{EDA64641-BE21-4080-A6C5-1BEB9E58FDF7}" type="presParOf" srcId="{7B1BE8A3-A472-4A4F-8F5E-19CA616ECB4E}" destId="{FEAAD224-A05A-44D7-8098-66F266D96E4B}" srcOrd="2" destOrd="0" presId="urn:microsoft.com/office/officeart/2005/8/layout/hierarchy2"/>
    <dgm:cxn modelId="{9F4A0AF3-A388-4602-88A0-2A3C36CEA779}" type="presParOf" srcId="{FEAAD224-A05A-44D7-8098-66F266D96E4B}" destId="{AFCDCBB3-7B16-48D2-B543-C756D57C78C2}" srcOrd="0" destOrd="0" presId="urn:microsoft.com/office/officeart/2005/8/layout/hierarchy2"/>
    <dgm:cxn modelId="{F40DAADA-C835-4276-994F-664D6E734571}" type="presParOf" srcId="{7B1BE8A3-A472-4A4F-8F5E-19CA616ECB4E}" destId="{E572207F-09CD-424F-9F1D-FF9CFE502F9D}" srcOrd="3" destOrd="0" presId="urn:microsoft.com/office/officeart/2005/8/layout/hierarchy2"/>
    <dgm:cxn modelId="{85A33995-C54A-4205-9F28-E27018F6C6E9}" type="presParOf" srcId="{E572207F-09CD-424F-9F1D-FF9CFE502F9D}" destId="{DCA5F7A0-D6C6-4C4E-8D7E-B47CDA0F26CC}" srcOrd="0" destOrd="0" presId="urn:microsoft.com/office/officeart/2005/8/layout/hierarchy2"/>
    <dgm:cxn modelId="{AA6F2244-3411-4790-9B8A-EF2B46B6507D}" type="presParOf" srcId="{E572207F-09CD-424F-9F1D-FF9CFE502F9D}" destId="{F1C733B2-24A5-4289-9CF0-E1F27225A125}" srcOrd="1" destOrd="0" presId="urn:microsoft.com/office/officeart/2005/8/layout/hierarchy2"/>
    <dgm:cxn modelId="{DD3CD004-4453-48B0-AD37-D5A4138C3A11}" type="presParOf" srcId="{7B1BE8A3-A472-4A4F-8F5E-19CA616ECB4E}" destId="{83FC627C-B8F8-4E24-9AAF-F2CCE43556F1}" srcOrd="4" destOrd="0" presId="urn:microsoft.com/office/officeart/2005/8/layout/hierarchy2"/>
    <dgm:cxn modelId="{D4799E49-0DF4-435E-BD96-27F453A97216}" type="presParOf" srcId="{83FC627C-B8F8-4E24-9AAF-F2CCE43556F1}" destId="{17BF5458-D2D9-4E98-B077-8C999FC7890A}" srcOrd="0" destOrd="0" presId="urn:microsoft.com/office/officeart/2005/8/layout/hierarchy2"/>
    <dgm:cxn modelId="{20A6F8AA-92E7-4BEA-848E-92A5817AA373}" type="presParOf" srcId="{7B1BE8A3-A472-4A4F-8F5E-19CA616ECB4E}" destId="{DA29EA98-8BBA-41F0-85A2-5A9481448CD9}" srcOrd="5" destOrd="0" presId="urn:microsoft.com/office/officeart/2005/8/layout/hierarchy2"/>
    <dgm:cxn modelId="{64FC075A-B74E-4266-BFC4-32EC3AB02B6A}" type="presParOf" srcId="{DA29EA98-8BBA-41F0-85A2-5A9481448CD9}" destId="{D1823BB0-1E8F-4448-A1A2-9337F34BE615}" srcOrd="0" destOrd="0" presId="urn:microsoft.com/office/officeart/2005/8/layout/hierarchy2"/>
    <dgm:cxn modelId="{A9A48D56-0572-4423-88C3-8333373FBF04}" type="presParOf" srcId="{DA29EA98-8BBA-41F0-85A2-5A9481448CD9}" destId="{9C984051-29E6-4257-ABFF-A81563B129B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B3B2D-2D33-4BD0-93BD-1B9DAF804773}">
      <dsp:nvSpPr>
        <dsp:cNvPr id="0" name=""/>
        <dsp:cNvSpPr/>
      </dsp:nvSpPr>
      <dsp:spPr>
        <a:xfrm>
          <a:off x="13212" y="1306142"/>
          <a:ext cx="2547828" cy="1273914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International law</a:t>
          </a:r>
          <a:endParaRPr lang="zh-CN" altLang="en-US" sz="2400" kern="1200" dirty="0"/>
        </a:p>
      </dsp:txBody>
      <dsp:txXfrm>
        <a:off x="50524" y="1343454"/>
        <a:ext cx="2473204" cy="1199290"/>
      </dsp:txXfrm>
    </dsp:sp>
    <dsp:sp modelId="{31416AE2-1825-4473-AA97-9EFE59D7A381}">
      <dsp:nvSpPr>
        <dsp:cNvPr id="0" name=""/>
        <dsp:cNvSpPr/>
      </dsp:nvSpPr>
      <dsp:spPr>
        <a:xfrm rot="19457599">
          <a:off x="2443074" y="1547347"/>
          <a:ext cx="1255064" cy="59004"/>
        </a:xfrm>
        <a:custGeom>
          <a:avLst/>
          <a:gdLst/>
          <a:ahLst/>
          <a:cxnLst/>
          <a:rect l="0" t="0" r="0" b="0"/>
          <a:pathLst>
            <a:path>
              <a:moveTo>
                <a:pt x="0" y="29502"/>
              </a:moveTo>
              <a:lnTo>
                <a:pt x="1255064" y="2950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039230" y="1545473"/>
        <a:ext cx="62753" cy="62753"/>
      </dsp:txXfrm>
    </dsp:sp>
    <dsp:sp modelId="{ADDF0AE5-A820-499E-A5C4-CF44216F7849}">
      <dsp:nvSpPr>
        <dsp:cNvPr id="0" name=""/>
        <dsp:cNvSpPr/>
      </dsp:nvSpPr>
      <dsp:spPr>
        <a:xfrm>
          <a:off x="3580172" y="573642"/>
          <a:ext cx="2547828" cy="12739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Public international law</a:t>
          </a:r>
          <a:endParaRPr lang="zh-CN" altLang="en-US" sz="1800" kern="1200" dirty="0"/>
        </a:p>
      </dsp:txBody>
      <dsp:txXfrm>
        <a:off x="3617484" y="610954"/>
        <a:ext cx="2473204" cy="1199290"/>
      </dsp:txXfrm>
    </dsp:sp>
    <dsp:sp modelId="{06875CB9-89C4-4297-88E2-5BEB2BDB2844}">
      <dsp:nvSpPr>
        <dsp:cNvPr id="0" name=""/>
        <dsp:cNvSpPr/>
      </dsp:nvSpPr>
      <dsp:spPr>
        <a:xfrm>
          <a:off x="6128000" y="1181096"/>
          <a:ext cx="1019131" cy="59004"/>
        </a:xfrm>
        <a:custGeom>
          <a:avLst/>
          <a:gdLst/>
          <a:ahLst/>
          <a:cxnLst/>
          <a:rect l="0" t="0" r="0" b="0"/>
          <a:pathLst>
            <a:path>
              <a:moveTo>
                <a:pt x="0" y="29502"/>
              </a:moveTo>
              <a:lnTo>
                <a:pt x="1019131" y="2950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6612087" y="1185121"/>
        <a:ext cx="50956" cy="50956"/>
      </dsp:txXfrm>
    </dsp:sp>
    <dsp:sp modelId="{0C9E9917-82E1-44C8-B4D3-B0C7BE8F51D8}">
      <dsp:nvSpPr>
        <dsp:cNvPr id="0" name=""/>
        <dsp:cNvSpPr/>
      </dsp:nvSpPr>
      <dsp:spPr>
        <a:xfrm>
          <a:off x="7147131" y="573642"/>
          <a:ext cx="4114207" cy="1273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deals with those rules affecting the conduct of nations in their relationships with each other and with individuals as citizens or residents. </a:t>
          </a:r>
          <a:endParaRPr lang="zh-CN" altLang="en-US" sz="1600" kern="1200" dirty="0"/>
        </a:p>
      </dsp:txBody>
      <dsp:txXfrm>
        <a:off x="7184443" y="610954"/>
        <a:ext cx="4039583" cy="1199290"/>
      </dsp:txXfrm>
    </dsp:sp>
    <dsp:sp modelId="{D2FB582A-CE50-42E2-B47C-3360758E1722}">
      <dsp:nvSpPr>
        <dsp:cNvPr id="0" name=""/>
        <dsp:cNvSpPr/>
      </dsp:nvSpPr>
      <dsp:spPr>
        <a:xfrm rot="2142401">
          <a:off x="2443074" y="2279847"/>
          <a:ext cx="1255064" cy="59004"/>
        </a:xfrm>
        <a:custGeom>
          <a:avLst/>
          <a:gdLst/>
          <a:ahLst/>
          <a:cxnLst/>
          <a:rect l="0" t="0" r="0" b="0"/>
          <a:pathLst>
            <a:path>
              <a:moveTo>
                <a:pt x="0" y="29502"/>
              </a:moveTo>
              <a:lnTo>
                <a:pt x="1255064" y="2950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039230" y="2277973"/>
        <a:ext cx="62753" cy="62753"/>
      </dsp:txXfrm>
    </dsp:sp>
    <dsp:sp modelId="{F092D0B0-9366-4E36-A371-F2839BC01808}">
      <dsp:nvSpPr>
        <dsp:cNvPr id="0" name=""/>
        <dsp:cNvSpPr/>
      </dsp:nvSpPr>
      <dsp:spPr>
        <a:xfrm>
          <a:off x="3580172" y="2038643"/>
          <a:ext cx="2547828" cy="12739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Private international law</a:t>
          </a:r>
          <a:endParaRPr lang="zh-CN" altLang="en-US" sz="1800" kern="1200" dirty="0"/>
        </a:p>
      </dsp:txBody>
      <dsp:txXfrm>
        <a:off x="3617484" y="2075955"/>
        <a:ext cx="2473204" cy="1199290"/>
      </dsp:txXfrm>
    </dsp:sp>
    <dsp:sp modelId="{53119F41-E10F-4CE3-9DF1-187BD0EF6B63}">
      <dsp:nvSpPr>
        <dsp:cNvPr id="0" name=""/>
        <dsp:cNvSpPr/>
      </dsp:nvSpPr>
      <dsp:spPr>
        <a:xfrm>
          <a:off x="6128000" y="2646098"/>
          <a:ext cx="1019131" cy="59004"/>
        </a:xfrm>
        <a:custGeom>
          <a:avLst/>
          <a:gdLst/>
          <a:ahLst/>
          <a:cxnLst/>
          <a:rect l="0" t="0" r="0" b="0"/>
          <a:pathLst>
            <a:path>
              <a:moveTo>
                <a:pt x="0" y="29502"/>
              </a:moveTo>
              <a:lnTo>
                <a:pt x="1019131" y="2950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6612087" y="2650122"/>
        <a:ext cx="50956" cy="50956"/>
      </dsp:txXfrm>
    </dsp:sp>
    <dsp:sp modelId="{8F747BE3-5D4B-4BA5-95AD-D880704EF994}">
      <dsp:nvSpPr>
        <dsp:cNvPr id="0" name=""/>
        <dsp:cNvSpPr/>
      </dsp:nvSpPr>
      <dsp:spPr>
        <a:xfrm>
          <a:off x="7147131" y="2038643"/>
          <a:ext cx="4093238" cy="1273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 deals with the rights and responsibilities of individuals, corporations, or other private parties in their cross-border or international activities, as well as procedural rules for how courts resolve private international disputes. </a:t>
          </a:r>
          <a:endParaRPr lang="zh-CN" altLang="en-US" sz="1600" kern="1200" dirty="0"/>
        </a:p>
      </dsp:txBody>
      <dsp:txXfrm>
        <a:off x="7184443" y="2075955"/>
        <a:ext cx="4018614" cy="11992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FEC44-C4A9-4724-AAB3-A3492EB244DC}">
      <dsp:nvSpPr>
        <dsp:cNvPr id="0" name=""/>
        <dsp:cNvSpPr/>
      </dsp:nvSpPr>
      <dsp:spPr>
        <a:xfrm>
          <a:off x="2444750" y="0"/>
          <a:ext cx="6083300" cy="60833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A521B-4643-497F-BEA7-313393F87179}">
      <dsp:nvSpPr>
        <dsp:cNvPr id="0" name=""/>
        <dsp:cNvSpPr/>
      </dsp:nvSpPr>
      <dsp:spPr>
        <a:xfrm>
          <a:off x="3022663" y="577913"/>
          <a:ext cx="2372487" cy="2372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Conventions</a:t>
          </a:r>
          <a:endParaRPr lang="zh-CN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900" kern="1200" dirty="0">
              <a:solidFill>
                <a:srgbClr val="002060"/>
              </a:solidFill>
            </a:rPr>
            <a:t>CISG</a:t>
          </a:r>
          <a:endParaRPr lang="zh-CN" sz="1900" kern="1200" dirty="0">
            <a:solidFill>
              <a:srgbClr val="00206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002060"/>
              </a:solidFill>
            </a:rPr>
            <a:t>New York Convention,</a:t>
          </a:r>
          <a:endParaRPr lang="zh-CN" sz="1900" kern="1200" dirty="0">
            <a:solidFill>
              <a:srgbClr val="00206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002060"/>
              </a:solidFill>
            </a:rPr>
            <a:t>Hamburg Rules</a:t>
          </a:r>
          <a:endParaRPr lang="zh-CN" sz="1900" kern="1200" dirty="0">
            <a:solidFill>
              <a:srgbClr val="002060"/>
            </a:solidFill>
          </a:endParaRPr>
        </a:p>
      </dsp:txBody>
      <dsp:txXfrm>
        <a:off x="3138478" y="693728"/>
        <a:ext cx="2140857" cy="2140857"/>
      </dsp:txXfrm>
    </dsp:sp>
    <dsp:sp modelId="{1CD517C1-305B-4F8A-8E20-0CE63E3FA0CB}">
      <dsp:nvSpPr>
        <dsp:cNvPr id="0" name=""/>
        <dsp:cNvSpPr/>
      </dsp:nvSpPr>
      <dsp:spPr>
        <a:xfrm>
          <a:off x="5577649" y="577913"/>
          <a:ext cx="2372487" cy="2372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/>
            <a:t>Model laws</a:t>
          </a:r>
          <a:endParaRPr lang="zh-CN" altLang="en-US" sz="24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900" kern="1200" dirty="0">
              <a:solidFill>
                <a:srgbClr val="002060"/>
              </a:solidFill>
            </a:rPr>
            <a:t>on International Commercial Arbitration</a:t>
          </a:r>
          <a:endParaRPr lang="zh-CN" altLang="en-US" sz="1900" kern="1200" dirty="0">
            <a:solidFill>
              <a:srgbClr val="00206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900" kern="1200" dirty="0">
              <a:solidFill>
                <a:srgbClr val="002060"/>
              </a:solidFill>
            </a:rPr>
            <a:t>on Electronic Commerce</a:t>
          </a:r>
          <a:endParaRPr lang="zh-CN" altLang="en-US" sz="1900" kern="1200" dirty="0">
            <a:solidFill>
              <a:srgbClr val="002060"/>
            </a:solidFill>
          </a:endParaRPr>
        </a:p>
      </dsp:txBody>
      <dsp:txXfrm>
        <a:off x="5693464" y="693728"/>
        <a:ext cx="2140857" cy="2140857"/>
      </dsp:txXfrm>
    </dsp:sp>
    <dsp:sp modelId="{B42C2150-B69D-4EDC-A82A-BF3BA8630081}">
      <dsp:nvSpPr>
        <dsp:cNvPr id="0" name=""/>
        <dsp:cNvSpPr/>
      </dsp:nvSpPr>
      <dsp:spPr>
        <a:xfrm>
          <a:off x="3022663" y="3132899"/>
          <a:ext cx="2372487" cy="2372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dirty="0"/>
            <a:t>Legislative guides</a:t>
          </a:r>
          <a:endParaRPr lang="zh-CN" altLang="en-US" sz="2400" kern="1200" dirty="0"/>
        </a:p>
      </dsp:txBody>
      <dsp:txXfrm>
        <a:off x="3138478" y="3248714"/>
        <a:ext cx="2140857" cy="2140857"/>
      </dsp:txXfrm>
    </dsp:sp>
    <dsp:sp modelId="{B3816471-C69D-4F44-BA35-999AAD0B1E3C}">
      <dsp:nvSpPr>
        <dsp:cNvPr id="0" name=""/>
        <dsp:cNvSpPr/>
      </dsp:nvSpPr>
      <dsp:spPr>
        <a:xfrm>
          <a:off x="5577649" y="3132899"/>
          <a:ext cx="2372487" cy="2372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/>
            <a:t>Model provisions</a:t>
          </a:r>
          <a:endParaRPr lang="zh-CN" altLang="en-US" sz="2400" kern="1200"/>
        </a:p>
      </dsp:txBody>
      <dsp:txXfrm>
        <a:off x="5693464" y="3248714"/>
        <a:ext cx="2140857" cy="2140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4A3C4-1D61-4992-BD12-8889BD1F35E0}">
      <dsp:nvSpPr>
        <dsp:cNvPr id="0" name=""/>
        <dsp:cNvSpPr/>
      </dsp:nvSpPr>
      <dsp:spPr>
        <a:xfrm>
          <a:off x="3604" y="1799476"/>
          <a:ext cx="1635199" cy="81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sz="2400" kern="1200" dirty="0"/>
            <a:t>ICC’s</a:t>
          </a:r>
          <a:r>
            <a:rPr lang="en-US" altLang="en-US" sz="3600" kern="1200" dirty="0"/>
            <a:t> </a:t>
          </a:r>
          <a:r>
            <a:rPr lang="en-US" altLang="en-US" sz="2400" kern="1200" dirty="0"/>
            <a:t>Publications</a:t>
          </a:r>
          <a:endParaRPr lang="zh-CN" altLang="en-US" sz="1600" kern="1200" dirty="0"/>
        </a:p>
      </dsp:txBody>
      <dsp:txXfrm>
        <a:off x="27551" y="1823423"/>
        <a:ext cx="1587305" cy="769705"/>
      </dsp:txXfrm>
    </dsp:sp>
    <dsp:sp modelId="{12C4C64A-06FB-44BB-AF6E-ABAA7AB9F661}">
      <dsp:nvSpPr>
        <dsp:cNvPr id="0" name=""/>
        <dsp:cNvSpPr/>
      </dsp:nvSpPr>
      <dsp:spPr>
        <a:xfrm rot="18289469">
          <a:off x="1393159" y="1721495"/>
          <a:ext cx="1145369" cy="33321"/>
        </a:xfrm>
        <a:custGeom>
          <a:avLst/>
          <a:gdLst/>
          <a:ahLst/>
          <a:cxnLst/>
          <a:rect l="0" t="0" r="0" b="0"/>
          <a:pathLst>
            <a:path>
              <a:moveTo>
                <a:pt x="0" y="16660"/>
              </a:moveTo>
              <a:lnTo>
                <a:pt x="1145369" y="166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937209" y="1709521"/>
        <a:ext cx="57268" cy="57268"/>
      </dsp:txXfrm>
    </dsp:sp>
    <dsp:sp modelId="{2A8BFED5-5749-45AC-BD96-18225AFE9E27}">
      <dsp:nvSpPr>
        <dsp:cNvPr id="0" name=""/>
        <dsp:cNvSpPr/>
      </dsp:nvSpPr>
      <dsp:spPr>
        <a:xfrm>
          <a:off x="2292884" y="859236"/>
          <a:ext cx="1635199" cy="81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ICC standards and rules</a:t>
          </a:r>
          <a:endParaRPr lang="zh-CN" altLang="en-US" sz="1900" kern="1200" dirty="0"/>
        </a:p>
      </dsp:txBody>
      <dsp:txXfrm>
        <a:off x="2316831" y="883183"/>
        <a:ext cx="1587305" cy="769705"/>
      </dsp:txXfrm>
    </dsp:sp>
    <dsp:sp modelId="{3B522C0A-8F05-4E05-936F-2B1E6AF5212D}">
      <dsp:nvSpPr>
        <dsp:cNvPr id="0" name=""/>
        <dsp:cNvSpPr/>
      </dsp:nvSpPr>
      <dsp:spPr>
        <a:xfrm>
          <a:off x="3928083" y="1251375"/>
          <a:ext cx="654079" cy="33321"/>
        </a:xfrm>
        <a:custGeom>
          <a:avLst/>
          <a:gdLst/>
          <a:ahLst/>
          <a:cxnLst/>
          <a:rect l="0" t="0" r="0" b="0"/>
          <a:pathLst>
            <a:path>
              <a:moveTo>
                <a:pt x="0" y="16660"/>
              </a:moveTo>
              <a:lnTo>
                <a:pt x="654079" y="166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238771" y="1251684"/>
        <a:ext cx="32703" cy="32703"/>
      </dsp:txXfrm>
    </dsp:sp>
    <dsp:sp modelId="{B47A2B24-82A3-44FC-9012-DC9B220A5FB8}">
      <dsp:nvSpPr>
        <dsp:cNvPr id="0" name=""/>
        <dsp:cNvSpPr/>
      </dsp:nvSpPr>
      <dsp:spPr>
        <a:xfrm>
          <a:off x="4582163" y="859236"/>
          <a:ext cx="1635199" cy="81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UCP, Incoterms</a:t>
          </a:r>
          <a:endParaRPr lang="zh-CN" altLang="en-US" sz="1900" kern="1200" dirty="0"/>
        </a:p>
      </dsp:txBody>
      <dsp:txXfrm>
        <a:off x="4606110" y="883183"/>
        <a:ext cx="1587305" cy="769705"/>
      </dsp:txXfrm>
    </dsp:sp>
    <dsp:sp modelId="{FEAAD224-A05A-44D7-8098-66F266D96E4B}">
      <dsp:nvSpPr>
        <dsp:cNvPr id="0" name=""/>
        <dsp:cNvSpPr/>
      </dsp:nvSpPr>
      <dsp:spPr>
        <a:xfrm>
          <a:off x="1638804" y="2191615"/>
          <a:ext cx="654079" cy="33321"/>
        </a:xfrm>
        <a:custGeom>
          <a:avLst/>
          <a:gdLst/>
          <a:ahLst/>
          <a:cxnLst/>
          <a:rect l="0" t="0" r="0" b="0"/>
          <a:pathLst>
            <a:path>
              <a:moveTo>
                <a:pt x="0" y="16660"/>
              </a:moveTo>
              <a:lnTo>
                <a:pt x="654079" y="166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949492" y="2191924"/>
        <a:ext cx="32703" cy="32703"/>
      </dsp:txXfrm>
    </dsp:sp>
    <dsp:sp modelId="{DCA5F7A0-D6C6-4C4E-8D7E-B47CDA0F26CC}">
      <dsp:nvSpPr>
        <dsp:cNvPr id="0" name=""/>
        <dsp:cNvSpPr/>
      </dsp:nvSpPr>
      <dsp:spPr>
        <a:xfrm>
          <a:off x="2292884" y="1799476"/>
          <a:ext cx="1635199" cy="81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Practical guidelines</a:t>
          </a:r>
          <a:endParaRPr lang="zh-CN" altLang="en-US" sz="1900" kern="1200" dirty="0"/>
        </a:p>
      </dsp:txBody>
      <dsp:txXfrm>
        <a:off x="2316831" y="1823423"/>
        <a:ext cx="1587305" cy="769705"/>
      </dsp:txXfrm>
    </dsp:sp>
    <dsp:sp modelId="{83FC627C-B8F8-4E24-9AAF-F2CCE43556F1}">
      <dsp:nvSpPr>
        <dsp:cNvPr id="0" name=""/>
        <dsp:cNvSpPr/>
      </dsp:nvSpPr>
      <dsp:spPr>
        <a:xfrm rot="3310531">
          <a:off x="1393159" y="2661735"/>
          <a:ext cx="1145369" cy="33321"/>
        </a:xfrm>
        <a:custGeom>
          <a:avLst/>
          <a:gdLst/>
          <a:ahLst/>
          <a:cxnLst/>
          <a:rect l="0" t="0" r="0" b="0"/>
          <a:pathLst>
            <a:path>
              <a:moveTo>
                <a:pt x="0" y="16660"/>
              </a:moveTo>
              <a:lnTo>
                <a:pt x="1145369" y="166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937209" y="2649761"/>
        <a:ext cx="57268" cy="57268"/>
      </dsp:txXfrm>
    </dsp:sp>
    <dsp:sp modelId="{D1823BB0-1E8F-4448-A1A2-9337F34BE615}">
      <dsp:nvSpPr>
        <dsp:cNvPr id="0" name=""/>
        <dsp:cNvSpPr/>
      </dsp:nvSpPr>
      <dsp:spPr>
        <a:xfrm>
          <a:off x="2292884" y="2739715"/>
          <a:ext cx="1635199" cy="81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Reference works</a:t>
          </a:r>
          <a:endParaRPr lang="zh-CN" altLang="en-US" sz="1900" kern="1200" dirty="0"/>
        </a:p>
      </dsp:txBody>
      <dsp:txXfrm>
        <a:off x="2316831" y="2763662"/>
        <a:ext cx="1587305" cy="769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FA820-6C0F-4684-9CBD-C7467CDD753D}" type="datetimeFigureOut">
              <a:rPr lang="zh-CN" altLang="en-US" smtClean="0"/>
              <a:t>2019/8/12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A7D12-7F27-48B0-83E8-2E2AA4D28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93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612E3308-3BA5-4547-BF02-5C76A36084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71637A7E-4C86-4B32-8B14-68C87B87A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18FBB5B0-2C04-4214-923B-660CBDF8C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A56F11-B78E-455B-9A76-5F21BB887724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9D511D1-D8AF-4873-8495-A19E154F9D9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3DF5D22E-23CE-4B30-B8F6-18C3772F97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A6EAEF03-8F6D-4949-B17D-FCD4245A6D6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FB22D15A-9125-4DF4-B0B6-EC412EE38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30CB4B13-79EA-45D2-84C8-3BC5E41EF9F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8BC038D3-463E-4900-9C3C-390A021F2D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AAB0EEE8-E64B-4158-AF66-F8E87631A2A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893520BB-09A9-4B91-8B73-46360B2ACA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9002FD4D-440B-4902-96D3-65C1715B1E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6C565B0E-CE69-427E-8D1B-57D30FA4CC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2A01D011-0E06-46F4-A045-EC3CA9BFD5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933CD960-5410-4FF0-A2E9-512AD925075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E223946C-A9AE-4DBE-AF2B-37149F91B3D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04634845-7B31-4BC1-BCA0-D655226493B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58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358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A706DF16-5E46-4F75-B21F-C98BC55DDC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616342BF-088E-499B-8C03-CF995E6D7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Chapter 1 International Business Law and the Risks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3333F5DA-C3BD-4432-ACBA-DF91B74B4F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5467B-80D9-40C8-B9F5-F4A95E855C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205940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37D666-B5DE-44FD-B3BA-84CA8841B3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Chapter 1 International Business Law and the Risks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D284D42-4C1E-42F9-938D-48732EC03DB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FC78B-F28C-450E-8852-1BAB76AD9CC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4CC01F03-C2C6-4260-87D8-8EAE2A71D77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22807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9476596-B5F6-4F2B-8F6E-708C3B67062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Chapter 1 International Business Law and the Risks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80C17FA-C136-4FDE-816E-FDD04B7290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10B3E-53CF-468E-8A0E-1C031226DD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7BC3F3ED-D3EF-4D63-8B3D-754FE837340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953340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8CE9ED0-67EA-4EF4-8509-190CA5773E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Chapter 1 International Business Law and the Risks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7BF7A0C-360C-4C6F-ADF5-295D919B1F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12D1E-CE70-423B-BA9E-81205C4715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7B0998D6-83B7-49EE-87CE-C5B63FB952C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47775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DCC4CFC-9EAB-477B-A01B-846ACCF2C25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Chapter 1 International Business Law and the Risks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D86C283-A030-4C87-B3AC-019DF33BD0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EFC74-086E-4FB1-B8EB-A3C01E5968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9C737C9-8502-4B5F-8729-200C453B1BE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656524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ED4ADFB-FF24-4B48-9351-27B74342B4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Chapter 1 International Business Law and the Risks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7A37B10-42D7-4F57-A301-31162B2893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E63BB-7187-4C72-A2E7-EBC7DE6CF5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C730A8C-1416-4ABF-BB17-4BE0A53CF4B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68490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11E22FD-B8F9-4A09-865B-CEA09D1A3A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Chapter 1 International Business Law and the Risks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15FF2F4-9BBA-4446-8E09-380DC3551A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C9194-74AE-49B5-9FFF-610A8A0E4D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15B60417-5E60-46E5-9289-9E17EEA9A23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3969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54B3F4E-CD34-4E85-803A-39B1898D65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Chapter 1 International Business Law and the Risks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B37C99D-C0AA-4D85-A8F2-79682B7697F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EA73B-7594-44FB-ABDA-ADD9F2EABB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08F543B9-25CC-4471-84EC-A0726BABBC8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52628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4F9160-83B2-4986-9750-03EEDB7D262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Chapter 1 International Business Law and the Risks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38FED3-9936-4BCA-9BF7-65B78DE4B1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7F00E-6D81-4296-86D6-2E0A246D71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44A70955-4420-4943-8B7B-9CB42CB9C9D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274750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D2A895B-8899-4871-A073-9B3BE7940E3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Chapter 1 International Business Law and the Risks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F7945A3-5958-4BC3-9052-71FDC3C9779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97D79-A320-4DA3-BCC7-444ADC2160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2F5B65C9-2945-47CF-A9D0-C6DD0A0E625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260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C2CA24D-6276-4B87-92F9-84EFC5CB5C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Chapter 1 International Business Law and the Risks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75CC153-DEB0-4D79-B524-0868A91055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21FE6-7430-404D-A82F-D99C7ECA97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7FB9D495-DAAD-4659-858D-C14A1BEC3B1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578530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DF042DF-83CE-4019-83EA-E2E2E460EF9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Chapter 1 International Business Law and the Risks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E45DABA-7E74-4FD0-8D2C-124C702664E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EACDD-FEA1-4661-A46A-3E71FE169C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A881C751-B7C6-4077-87D7-B1A7E2D049B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09937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91747EC-38A5-41D3-B11D-245AA96060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r>
              <a:rPr lang="en-US" altLang="zh-CN"/>
              <a:t>Chapter 1 International Business Law and the Risks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81E5996-4383-458F-BAF5-C936AC87BC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FFAE9B03-3DD8-4AE3-90C7-C6BCC04DEC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BD5233F7-0FF7-4BFC-A776-D9F1833E92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2056" name="Rectangle 5">
              <a:extLst>
                <a:ext uri="{FF2B5EF4-FFF2-40B4-BE49-F238E27FC236}">
                  <a16:creationId xmlns:a16="http://schemas.microsoft.com/office/drawing/2014/main" id="{E27F6ECF-9614-40C4-B837-E6E0FA3B9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057" name="Rectangle 6">
              <a:extLst>
                <a:ext uri="{FF2B5EF4-FFF2-40B4-BE49-F238E27FC236}">
                  <a16:creationId xmlns:a16="http://schemas.microsoft.com/office/drawing/2014/main" id="{95259555-9809-4D21-BD49-2FEA169D9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058" name="Rectangle 7">
              <a:extLst>
                <a:ext uri="{FF2B5EF4-FFF2-40B4-BE49-F238E27FC236}">
                  <a16:creationId xmlns:a16="http://schemas.microsoft.com/office/drawing/2014/main" id="{2533ACBC-E20E-4320-8B99-9409AAF43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zh-CN" sz="1800">
                <a:solidFill>
                  <a:schemeClr val="hlink"/>
                </a:solidFill>
              </a:endParaRPr>
            </a:p>
          </p:txBody>
        </p:sp>
        <p:sp>
          <p:nvSpPr>
            <p:cNvPr id="2059" name="Rectangle 8">
              <a:extLst>
                <a:ext uri="{FF2B5EF4-FFF2-40B4-BE49-F238E27FC236}">
                  <a16:creationId xmlns:a16="http://schemas.microsoft.com/office/drawing/2014/main" id="{1B01EF54-3CD0-4B40-8889-6188156A1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zh-CN" sz="1800">
                <a:solidFill>
                  <a:schemeClr val="hlink"/>
                </a:solidFill>
              </a:endParaRPr>
            </a:p>
          </p:txBody>
        </p:sp>
        <p:sp>
          <p:nvSpPr>
            <p:cNvPr id="2060" name="Rectangle 9">
              <a:extLst>
                <a:ext uri="{FF2B5EF4-FFF2-40B4-BE49-F238E27FC236}">
                  <a16:creationId xmlns:a16="http://schemas.microsoft.com/office/drawing/2014/main" id="{5DE0F8A3-3BD2-4FD7-8B1E-171A05171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zh-CN" sz="1800">
                <a:solidFill>
                  <a:schemeClr val="accent2"/>
                </a:solidFill>
              </a:endParaRPr>
            </a:p>
          </p:txBody>
        </p:sp>
        <p:sp>
          <p:nvSpPr>
            <p:cNvPr id="2061" name="Rectangle 10">
              <a:extLst>
                <a:ext uri="{FF2B5EF4-FFF2-40B4-BE49-F238E27FC236}">
                  <a16:creationId xmlns:a16="http://schemas.microsoft.com/office/drawing/2014/main" id="{165B29C8-E003-4771-90A7-0B6CB789E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zh-CN" sz="1800">
                <a:solidFill>
                  <a:schemeClr val="hlink"/>
                </a:solidFill>
              </a:endParaRPr>
            </a:p>
          </p:txBody>
        </p:sp>
        <p:sp>
          <p:nvSpPr>
            <p:cNvPr id="2062" name="Rectangle 11">
              <a:extLst>
                <a:ext uri="{FF2B5EF4-FFF2-40B4-BE49-F238E27FC236}">
                  <a16:creationId xmlns:a16="http://schemas.microsoft.com/office/drawing/2014/main" id="{70025D44-6E36-4ED0-B417-A7D0C9CDB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063" name="Rectangle 12">
              <a:extLst>
                <a:ext uri="{FF2B5EF4-FFF2-40B4-BE49-F238E27FC236}">
                  <a16:creationId xmlns:a16="http://schemas.microsoft.com/office/drawing/2014/main" id="{7E93A975-E08D-4B43-AB0B-977643F6C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zh-CN" sz="1800">
                <a:solidFill>
                  <a:schemeClr val="accent2"/>
                </a:solidFill>
              </a:endParaRPr>
            </a:p>
          </p:txBody>
        </p:sp>
        <p:sp>
          <p:nvSpPr>
            <p:cNvPr id="2064" name="Rectangle 13">
              <a:extLst>
                <a:ext uri="{FF2B5EF4-FFF2-40B4-BE49-F238E27FC236}">
                  <a16:creationId xmlns:a16="http://schemas.microsoft.com/office/drawing/2014/main" id="{4A4F2C14-5B48-4F6C-B1D2-63ACAF1B4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zh-CN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2053" name="Rectangle 14">
            <a:extLst>
              <a:ext uri="{FF2B5EF4-FFF2-40B4-BE49-F238E27FC236}">
                <a16:creationId xmlns:a16="http://schemas.microsoft.com/office/drawing/2014/main" id="{ECD6470E-9AB7-42F9-848E-AB7010AA4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4" name="Rectangle 15">
            <a:extLst>
              <a:ext uri="{FF2B5EF4-FFF2-40B4-BE49-F238E27FC236}">
                <a16:creationId xmlns:a16="http://schemas.microsoft.com/office/drawing/2014/main" id="{90AA196B-C0A4-4AE4-A4CB-3FDA0D4F3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4832" name="Rectangle 16">
            <a:extLst>
              <a:ext uri="{FF2B5EF4-FFF2-40B4-BE49-F238E27FC236}">
                <a16:creationId xmlns:a16="http://schemas.microsoft.com/office/drawing/2014/main" id="{68BF1047-216B-4F99-8885-A9A1BC2B3AB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937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AF36F-932D-4B34-827B-6F0284F65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752" y="2276872"/>
            <a:ext cx="7547960" cy="1761728"/>
          </a:xfrm>
        </p:spPr>
        <p:txBody>
          <a:bodyPr/>
          <a:lstStyle/>
          <a:p>
            <a:r>
              <a:rPr lang="en-US" altLang="zh-CN" sz="4000" dirty="0"/>
              <a:t>Chapter 2</a:t>
            </a:r>
            <a:br>
              <a:rPr lang="en-US" altLang="zh-CN" sz="4000" dirty="0"/>
            </a:br>
            <a:r>
              <a:rPr lang="en-US" altLang="zh-CN" sz="4000" dirty="0"/>
              <a:t>International Business Law and the World’s Legal System</a:t>
            </a:r>
            <a:br>
              <a:rPr lang="en-US" altLang="zh-CN" sz="4000" dirty="0"/>
            </a:b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13721973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F275C-46F4-448E-8966-64641718D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Legislative texts of UNCITRAL</a:t>
            </a:r>
            <a:br>
              <a:rPr lang="en-US" altLang="zh-CN" dirty="0"/>
            </a:br>
            <a:endParaRPr lang="zh-CN" alt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5A1334C-A890-421B-AE6A-70096E1731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66806"/>
              </p:ext>
            </p:extLst>
          </p:nvPr>
        </p:nvGraphicFramePr>
        <p:xfrm>
          <a:off x="609600" y="863600"/>
          <a:ext cx="10972800" cy="608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861166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3308F-09C0-456A-9D5D-FD895592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WTO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03A93-60EF-4437-BFAF-76599E91F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31169"/>
            <a:ext cx="6451600" cy="4876800"/>
          </a:xfrm>
        </p:spPr>
        <p:txBody>
          <a:bodyPr/>
          <a:lstStyle/>
          <a:p>
            <a:r>
              <a:rPr lang="en-US" altLang="zh-CN" dirty="0"/>
              <a:t>Headquarters: Geneva</a:t>
            </a:r>
          </a:p>
          <a:p>
            <a:r>
              <a:rPr lang="en-US" altLang="zh-CN" dirty="0"/>
              <a:t>Formation: 1 January 1995; 24 years ago</a:t>
            </a:r>
          </a:p>
          <a:p>
            <a:r>
              <a:rPr lang="en-US" altLang="zh-CN" dirty="0"/>
              <a:t>Membership: 164 member states</a:t>
            </a:r>
          </a:p>
          <a:p>
            <a:r>
              <a:rPr lang="en-US" altLang="zh-CN" dirty="0"/>
              <a:t>Purpose: Reduction of tariffs and other barriers to trade</a:t>
            </a:r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A1A88D-AC07-4143-868B-E746BF400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300" y="373856"/>
            <a:ext cx="4483100" cy="280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6771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2B9BDA-8FAD-40BD-967F-79D406FDF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924" y="602392"/>
            <a:ext cx="8902700" cy="5653215"/>
          </a:xfrm>
        </p:spPr>
      </p:pic>
    </p:spTree>
    <p:extLst>
      <p:ext uri="{BB962C8B-B14F-4D97-AF65-F5344CB8AC3E}">
        <p14:creationId xmlns:p14="http://schemas.microsoft.com/office/powerpoint/2010/main" val="424717992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96261-6C31-4CBB-AB40-33A7A9D16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371600"/>
          </a:xfrm>
        </p:spPr>
        <p:txBody>
          <a:bodyPr/>
          <a:lstStyle/>
          <a:p>
            <a:r>
              <a:rPr lang="en-US" altLang="zh-CN" dirty="0"/>
              <a:t>ICC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F1B8A-4B8B-4ECF-B9FF-A535D894B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21740"/>
            <a:ext cx="5346700" cy="5778500"/>
          </a:xfrm>
        </p:spPr>
        <p:txBody>
          <a:bodyPr/>
          <a:lstStyle/>
          <a:p>
            <a:r>
              <a:rPr lang="en-US" altLang="zh-CN" sz="2800" dirty="0"/>
              <a:t>Headquarters: Paris, France</a:t>
            </a:r>
          </a:p>
          <a:p>
            <a:r>
              <a:rPr lang="en-US" altLang="zh-CN" sz="2800" dirty="0"/>
              <a:t>Formation: 1919; 100 years ago</a:t>
            </a:r>
          </a:p>
          <a:p>
            <a:r>
              <a:rPr lang="en-US" altLang="zh-CN" sz="2800" dirty="0"/>
              <a:t>Purpose: Enable business worldwide to secure peace, prosperity and opportunity for all.</a:t>
            </a:r>
          </a:p>
          <a:p>
            <a:r>
              <a:rPr lang="en-US" altLang="zh-CN" sz="2800" dirty="0"/>
              <a:t>Type: NGO </a:t>
            </a:r>
          </a:p>
          <a:p>
            <a:r>
              <a:rPr lang="en-US" altLang="zh-CN" sz="2800" dirty="0"/>
              <a:t>3 main activities: </a:t>
            </a:r>
          </a:p>
          <a:p>
            <a:pPr lvl="1" indent="-342900"/>
            <a:r>
              <a:rPr lang="en-US" altLang="zh-CN" sz="2400" dirty="0"/>
              <a:t>  rule setting </a:t>
            </a:r>
          </a:p>
          <a:p>
            <a:pPr lvl="1" indent="-342900"/>
            <a:r>
              <a:rPr lang="en-US" altLang="zh-CN" sz="2400" dirty="0"/>
              <a:t>  dispute resolution</a:t>
            </a:r>
          </a:p>
          <a:p>
            <a:pPr lvl="1" indent="-342900"/>
            <a:r>
              <a:rPr lang="en-US" altLang="zh-CN" sz="2400" dirty="0"/>
              <a:t>  policy advocacy</a:t>
            </a:r>
            <a:endParaRPr lang="zh-CN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0FBDEA-B342-4DAB-8E30-E648485A3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59" y="838200"/>
            <a:ext cx="4823182" cy="293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0988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22D1E-239F-4BED-A039-438BF7D2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ICC’s Publications</a:t>
            </a:r>
            <a:endParaRPr lang="zh-CN" alt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173DBD-F2A7-440E-A570-1586D4DAF9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515011"/>
              </p:ext>
            </p:extLst>
          </p:nvPr>
        </p:nvGraphicFramePr>
        <p:xfrm>
          <a:off x="609600" y="2135124"/>
          <a:ext cx="6220968" cy="4416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524521A-16AD-4407-91E8-17D20DD295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093" y="0"/>
            <a:ext cx="7231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39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61105-BDEF-4BC1-9014-1D20F2926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1764"/>
            <a:ext cx="10972800" cy="1371600"/>
          </a:xfrm>
        </p:spPr>
        <p:txBody>
          <a:bodyPr/>
          <a:lstStyle/>
          <a:p>
            <a:r>
              <a:rPr lang="en-US" altLang="zh-CN" dirty="0"/>
              <a:t>5. Legal system of the world</a:t>
            </a:r>
            <a:endParaRPr lang="zh-CN" alt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77FDC8-E7AA-443D-97C1-A77CF9A61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300" y="1130300"/>
            <a:ext cx="10306120" cy="542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0594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5E3B7-EF44-4F5C-A149-8102557F9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0"/>
            <a:ext cx="10972800" cy="1371600"/>
          </a:xfrm>
        </p:spPr>
        <p:txBody>
          <a:bodyPr/>
          <a:lstStyle/>
          <a:p>
            <a:r>
              <a:rPr lang="en-US" altLang="zh-CN" sz="4000" dirty="0"/>
              <a:t>Comparison of Civil and Common Law Systems</a:t>
            </a:r>
            <a:endParaRPr lang="zh-CN" altLang="en-US" sz="4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0E77C2-D865-49A6-B2EE-EA9E9E3068A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950976"/>
            <a:ext cx="10972800" cy="6025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66527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98A49D3-65C9-4F10-85A1-2BCE7BD81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3696" y="838605"/>
            <a:ext cx="8229600" cy="1008063"/>
          </a:xfrm>
        </p:spPr>
        <p:txBody>
          <a:bodyPr/>
          <a:lstStyle/>
          <a:p>
            <a:pPr eaLnBrk="1" hangingPunct="1"/>
            <a:r>
              <a:rPr lang="en-US" altLang="zh-CN" sz="3600" b="1" dirty="0"/>
              <a:t>Chapter topics: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F071FEA-78D8-4183-838F-8A0EEDD5B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6384" y="1962544"/>
            <a:ext cx="9290744" cy="3886200"/>
          </a:xfrm>
        </p:spPr>
        <p:txBody>
          <a:bodyPr/>
          <a:lstStyle/>
          <a:p>
            <a:pPr marL="609600" indent="-609600" eaLnBrk="1" hangingPunct="1">
              <a:buFont typeface="+mj-lt"/>
              <a:buAutoNum type="arabicPeriod"/>
              <a:defRPr/>
            </a:pPr>
            <a:r>
              <a:rPr lang="en-US" altLang="zh-CN" sz="2800" dirty="0"/>
              <a:t>The </a:t>
            </a:r>
            <a:r>
              <a:rPr lang="en-US" altLang="zh-CN" sz="2800" b="1" dirty="0"/>
              <a:t>meanin</a:t>
            </a:r>
            <a:r>
              <a:rPr lang="en-US" altLang="zh-CN" sz="2800" dirty="0"/>
              <a:t>g of “international law”;</a:t>
            </a:r>
          </a:p>
          <a:p>
            <a:pPr marL="609600" indent="-609600" eaLnBrk="1" hangingPunct="1">
              <a:buFont typeface="+mj-lt"/>
              <a:buAutoNum type="arabicPeriod"/>
              <a:defRPr/>
            </a:pPr>
            <a:r>
              <a:rPr lang="en-US" altLang="zh-CN" sz="2800" dirty="0"/>
              <a:t>The </a:t>
            </a:r>
            <a:r>
              <a:rPr lang="en-US" altLang="zh-CN" sz="2800" b="1" dirty="0"/>
              <a:t>classificatio</a:t>
            </a:r>
            <a:r>
              <a:rPr lang="en-US" altLang="zh-CN" sz="2800" dirty="0"/>
              <a:t>n of public international law and private international law;</a:t>
            </a:r>
          </a:p>
          <a:p>
            <a:pPr marL="609600" indent="-609600" eaLnBrk="1" hangingPunct="1">
              <a:buFont typeface="+mj-lt"/>
              <a:buAutoNum type="arabicPeriod"/>
              <a:defRPr/>
            </a:pPr>
            <a:r>
              <a:rPr lang="en-US" altLang="zh-CN" sz="2800" dirty="0"/>
              <a:t>The </a:t>
            </a:r>
            <a:r>
              <a:rPr lang="en-US" altLang="zh-CN" sz="2800" b="1" dirty="0"/>
              <a:t>sources</a:t>
            </a:r>
            <a:r>
              <a:rPr lang="en-US" altLang="zh-CN" sz="2800" dirty="0"/>
              <a:t> of international business law;</a:t>
            </a:r>
          </a:p>
          <a:p>
            <a:pPr marL="609600" indent="-609600" eaLnBrk="1" hangingPunct="1">
              <a:buFont typeface="+mj-lt"/>
              <a:buAutoNum type="arabicPeriod"/>
              <a:defRPr/>
            </a:pPr>
            <a:r>
              <a:rPr lang="en-US" altLang="zh-CN" sz="2800" dirty="0"/>
              <a:t>The main </a:t>
            </a:r>
            <a:r>
              <a:rPr lang="en-US" altLang="zh-CN" sz="2800" b="1" dirty="0"/>
              <a:t>international organizations </a:t>
            </a:r>
            <a:r>
              <a:rPr lang="en-US" altLang="zh-CN" sz="2800" dirty="0"/>
              <a:t>and their roles in regulating international business</a:t>
            </a:r>
            <a:r>
              <a:rPr lang="zh-CN" altLang="en-US" sz="2800" dirty="0"/>
              <a:t>；</a:t>
            </a:r>
          </a:p>
          <a:p>
            <a:pPr marL="609600" indent="-609600" eaLnBrk="1" hangingPunct="1">
              <a:buFont typeface="+mj-lt"/>
              <a:buAutoNum type="arabicPeriod"/>
              <a:defRPr/>
            </a:pPr>
            <a:r>
              <a:rPr lang="en-US" altLang="zh-CN" sz="2800" dirty="0"/>
              <a:t>Two main </a:t>
            </a:r>
            <a:r>
              <a:rPr lang="en-US" altLang="zh-CN" sz="2800" b="1" dirty="0"/>
              <a:t>legal systems </a:t>
            </a:r>
            <a:r>
              <a:rPr lang="en-US" altLang="zh-CN" sz="2800" dirty="0"/>
              <a:t>around the world today, including common law and civil law systems. </a:t>
            </a:r>
          </a:p>
          <a:p>
            <a:pPr marL="0" indent="0" eaLnBrk="1" hangingPunct="1"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8A456-982E-42E4-A5DB-75E406A4A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1.International law 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F3D35-CF36-47D8-BC5F-FCEDBC30C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International law  </a:t>
            </a:r>
            <a:r>
              <a:rPr lang="en-US" altLang="zh-CN" dirty="0"/>
              <a:t>is the body of rules applicable to </a:t>
            </a:r>
            <a:r>
              <a:rPr lang="en-US" altLang="zh-CN" i="1" dirty="0"/>
              <a:t>the conduct of nations </a:t>
            </a:r>
            <a:r>
              <a:rPr lang="en-US" altLang="zh-CN" dirty="0"/>
              <a:t>in their relationships </a:t>
            </a:r>
            <a:r>
              <a:rPr lang="en-US" altLang="zh-CN" u="sng" dirty="0"/>
              <a:t>with other nations</a:t>
            </a:r>
            <a:r>
              <a:rPr lang="en-US" altLang="zh-CN" dirty="0"/>
              <a:t>, and </a:t>
            </a:r>
            <a:r>
              <a:rPr lang="en-US" altLang="zh-CN" u="sng" dirty="0"/>
              <a:t>with individuals and other private parties</a:t>
            </a:r>
            <a:r>
              <a:rPr lang="en-US" altLang="zh-CN" dirty="0"/>
              <a:t>, rules for settling disputes </a:t>
            </a:r>
            <a:r>
              <a:rPr lang="en-US" altLang="zh-CN" i="1" dirty="0"/>
              <a:t>between nations</a:t>
            </a:r>
            <a:r>
              <a:rPr lang="en-US" altLang="zh-CN" dirty="0"/>
              <a:t>, as well as rules for </a:t>
            </a:r>
            <a:r>
              <a:rPr lang="en-US" altLang="zh-CN" i="1" dirty="0"/>
              <a:t>intergovernmental organizations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850606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4581F-E293-4139-B0A2-46009A14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2. The classification of public international law and private international law</a:t>
            </a:r>
            <a:endParaRPr lang="zh-CN" altLang="en-US" sz="4000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5CB1E76C-764D-4F0C-B1AD-664335545E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786172"/>
              </p:ext>
            </p:extLst>
          </p:nvPr>
        </p:nvGraphicFramePr>
        <p:xfrm>
          <a:off x="457200" y="1981200"/>
          <a:ext cx="11274552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68887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D443D31-E3B3-4D83-8964-943B5F11FB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145093"/>
              </p:ext>
            </p:extLst>
          </p:nvPr>
        </p:nvGraphicFramePr>
        <p:xfrm>
          <a:off x="88900" y="1369569"/>
          <a:ext cx="12014199" cy="5310631"/>
        </p:xfrm>
        <a:graphic>
          <a:graphicData uri="http://schemas.openxmlformats.org/drawingml/2006/table">
            <a:tbl>
              <a:tblPr firstRow="1" firstCol="1" bandRow="1"/>
              <a:tblGrid>
                <a:gridCol w="2416589">
                  <a:extLst>
                    <a:ext uri="{9D8B030D-6E8A-4147-A177-3AD203B41FA5}">
                      <a16:colId xmlns:a16="http://schemas.microsoft.com/office/drawing/2014/main" val="4016581606"/>
                    </a:ext>
                  </a:extLst>
                </a:gridCol>
                <a:gridCol w="1914111">
                  <a:extLst>
                    <a:ext uri="{9D8B030D-6E8A-4147-A177-3AD203B41FA5}">
                      <a16:colId xmlns:a16="http://schemas.microsoft.com/office/drawing/2014/main" val="3387473307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2773488901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524744547"/>
                    </a:ext>
                  </a:extLst>
                </a:gridCol>
                <a:gridCol w="1525775">
                  <a:extLst>
                    <a:ext uri="{9D8B030D-6E8A-4147-A177-3AD203B41FA5}">
                      <a16:colId xmlns:a16="http://schemas.microsoft.com/office/drawing/2014/main" val="1289221311"/>
                    </a:ext>
                  </a:extLst>
                </a:gridCol>
                <a:gridCol w="2296924">
                  <a:extLst>
                    <a:ext uri="{9D8B030D-6E8A-4147-A177-3AD203B41FA5}">
                      <a16:colId xmlns:a16="http://schemas.microsoft.com/office/drawing/2014/main" val="1426312694"/>
                    </a:ext>
                  </a:extLst>
                </a:gridCol>
              </a:tblGrid>
              <a:tr h="786457">
                <a:tc gridSpan="6">
                  <a:txBody>
                    <a:bodyPr/>
                    <a:lstStyle/>
                    <a:p>
                      <a:pPr marR="40005" algn="ctr">
                        <a:lnSpc>
                          <a:spcPct val="104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law</a:t>
                      </a:r>
                      <a:endParaRPr lang="zh-CN" sz="3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639013"/>
                  </a:ext>
                </a:extLst>
              </a:tr>
              <a:tr h="547374">
                <a:tc gridSpan="3">
                  <a:txBody>
                    <a:bodyPr/>
                    <a:lstStyle/>
                    <a:p>
                      <a:pPr marR="40005" algn="ctr">
                        <a:lnSpc>
                          <a:spcPct val="104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International public law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40005" algn="ctr">
                        <a:lnSpc>
                          <a:spcPct val="104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Private international law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980603"/>
                  </a:ext>
                </a:extLst>
              </a:tr>
              <a:tr h="773875">
                <a:tc rowSpan="2">
                  <a:txBody>
                    <a:bodyPr/>
                    <a:lstStyle/>
                    <a:p>
                      <a:pPr marR="40005" algn="ctr">
                        <a:lnSpc>
                          <a:spcPct val="104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Other international relations between states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R="40005" algn="ctr">
                        <a:lnSpc>
                          <a:spcPct val="104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48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International business law</a:t>
                      </a:r>
                      <a:endParaRPr lang="zh-CN" sz="4800" kern="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marR="40005" algn="ctr">
                        <a:lnSpc>
                          <a:spcPct val="104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Other international relations between persons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637710"/>
                  </a:ext>
                </a:extLst>
              </a:tr>
              <a:tr h="32029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4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International treaties and conventions of the global business </a:t>
                      </a:r>
                      <a:endParaRPr lang="zh-CN" sz="24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4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Acts of private organizations with quasi-legislative effect</a:t>
                      </a:r>
                      <a:endParaRPr lang="zh-CN" sz="24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4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National law applying to international business transactions</a:t>
                      </a:r>
                      <a:endParaRPr lang="zh-CN" sz="24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4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Private rules created by the parties (contracts)</a:t>
                      </a:r>
                      <a:endParaRPr lang="zh-CN" sz="24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582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8589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A720B-A181-44E8-ADAF-23545C47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Sources of International Business Law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7D7B2-64CE-4F44-9EA3-F28949423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Contract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IBL</a:t>
            </a:r>
          </a:p>
          <a:p>
            <a:pPr marL="914400" lvl="1" indent="-514350">
              <a:buFont typeface="+mj-ea"/>
              <a:buAutoNum type="circleNumDbPlain"/>
            </a:pPr>
            <a:r>
              <a:rPr lang="en-US" altLang="zh-CN" dirty="0"/>
              <a:t>International conventions and treaties(</a:t>
            </a:r>
            <a:r>
              <a:rPr lang="en-US" altLang="zh-CN" dirty="0" err="1"/>
              <a:t>eg.</a:t>
            </a:r>
            <a:r>
              <a:rPr lang="en-US" altLang="zh-CN" dirty="0"/>
              <a:t> TRIPS under GATT)</a:t>
            </a:r>
          </a:p>
          <a:p>
            <a:pPr marL="914400" lvl="1" indent="-514350">
              <a:buFont typeface="+mj-ea"/>
              <a:buAutoNum type="circleNumDbPlain"/>
            </a:pPr>
            <a:r>
              <a:rPr lang="en-US" altLang="zh-CN" dirty="0"/>
              <a:t>International custom or general practice (</a:t>
            </a:r>
            <a:r>
              <a:rPr lang="en-US" altLang="zh-CN" dirty="0" err="1"/>
              <a:t>eg.</a:t>
            </a:r>
            <a:r>
              <a:rPr lang="en-US" altLang="zh-CN" dirty="0"/>
              <a:t> INCOTERMS 2010)</a:t>
            </a:r>
          </a:p>
          <a:p>
            <a:pPr marL="914400" lvl="1" indent="-514350">
              <a:buFont typeface="+mj-ea"/>
              <a:buAutoNum type="circleNumDbPlain"/>
            </a:pPr>
            <a:r>
              <a:rPr lang="en-US" altLang="zh-CN" dirty="0"/>
              <a:t>National law (</a:t>
            </a:r>
            <a:r>
              <a:rPr lang="en-US" altLang="zh-CN" dirty="0" err="1"/>
              <a:t>eg.</a:t>
            </a:r>
            <a:r>
              <a:rPr lang="en-US" altLang="zh-CN" dirty="0"/>
              <a:t> Contract of the PRC)</a:t>
            </a:r>
          </a:p>
          <a:p>
            <a:pPr marL="914400" lvl="1" indent="-514350">
              <a:buFont typeface="+mj-ea"/>
              <a:buAutoNum type="circleNumDbPlain"/>
            </a:pPr>
            <a:r>
              <a:rPr lang="en-US" altLang="zh-CN" dirty="0"/>
              <a:t>Other sources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5C7E86-21CC-423D-81CD-41D33F729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675" y="2711450"/>
            <a:ext cx="3676650" cy="3848100"/>
          </a:xfrm>
          <a:prstGeom prst="rect">
            <a:avLst/>
          </a:prstGeom>
        </p:spPr>
      </p:pic>
      <p:sp>
        <p:nvSpPr>
          <p:cNvPr id="6" name="Star: 12 Points 5">
            <a:extLst>
              <a:ext uri="{FF2B5EF4-FFF2-40B4-BE49-F238E27FC236}">
                <a16:creationId xmlns:a16="http://schemas.microsoft.com/office/drawing/2014/main" id="{5140AC07-5CA0-4A0E-A523-C3866F4F61D7}"/>
              </a:ext>
            </a:extLst>
          </p:cNvPr>
          <p:cNvSpPr/>
          <p:nvPr/>
        </p:nvSpPr>
        <p:spPr>
          <a:xfrm>
            <a:off x="4089400" y="3924300"/>
            <a:ext cx="8102600" cy="28067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/>
              <a:t>Uniformity 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567419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4BE65-F3D3-4CA3-AA5E-4BD5E0E96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international organizations </a:t>
            </a:r>
            <a:endParaRPr lang="zh-CN" alt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A3C9AC-B14E-470C-8266-F7A23D347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" y="2065865"/>
            <a:ext cx="2600325" cy="2486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45DEB6-54DA-4D5D-ACA4-64A812373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100" y="2065865"/>
            <a:ext cx="3894137" cy="2596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04423D-30E7-4B9E-9313-34E7E5D58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400" y="2175931"/>
            <a:ext cx="56306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5044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>
            <a:extLst>
              <a:ext uri="{FF2B5EF4-FFF2-40B4-BE49-F238E27FC236}">
                <a16:creationId xmlns:a16="http://schemas.microsoft.com/office/drawing/2014/main" id="{851C2386-95D5-4F9F-A61C-EFBB6F3DA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37160"/>
            <a:ext cx="10972800" cy="1371600"/>
          </a:xfrm>
        </p:spPr>
        <p:txBody>
          <a:bodyPr/>
          <a:lstStyle/>
          <a:p>
            <a:r>
              <a:rPr lang="en-US" altLang="zh-CN" dirty="0"/>
              <a:t>The United Nations</a:t>
            </a:r>
            <a:endParaRPr lang="zh-CN" altLang="en-US" dirty="0"/>
          </a:p>
        </p:txBody>
      </p:sp>
      <p:sp>
        <p:nvSpPr>
          <p:cNvPr id="6147" name="内容占位符 2">
            <a:extLst>
              <a:ext uri="{FF2B5EF4-FFF2-40B4-BE49-F238E27FC236}">
                <a16:creationId xmlns:a16="http://schemas.microsoft.com/office/drawing/2014/main" id="{B40CDF50-6B97-4D53-BFCC-A0E39C9E2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36" y="1594104"/>
            <a:ext cx="8229600" cy="5029200"/>
          </a:xfrm>
        </p:spPr>
        <p:txBody>
          <a:bodyPr/>
          <a:lstStyle/>
          <a:p>
            <a:r>
              <a:rPr lang="en-US" altLang="zh-CN" dirty="0"/>
              <a:t>Political organs:</a:t>
            </a:r>
          </a:p>
          <a:p>
            <a:pPr lvl="1"/>
            <a:r>
              <a:rPr lang="en-US" altLang="zh-CN" dirty="0"/>
              <a:t> Security Council</a:t>
            </a:r>
          </a:p>
          <a:p>
            <a:pPr lvl="1"/>
            <a:r>
              <a:rPr lang="en-US" altLang="zh-CN" dirty="0"/>
              <a:t>The General Assembly</a:t>
            </a:r>
          </a:p>
          <a:p>
            <a:pPr lvl="1"/>
            <a:r>
              <a:rPr lang="en-US" altLang="zh-CN" dirty="0"/>
              <a:t>The Secretariat</a:t>
            </a:r>
          </a:p>
          <a:p>
            <a:r>
              <a:rPr lang="en-US" altLang="zh-CN" dirty="0"/>
              <a:t>Other organs:</a:t>
            </a:r>
          </a:p>
          <a:p>
            <a:pPr lvl="1"/>
            <a:r>
              <a:rPr lang="en-US" altLang="zh-CN" dirty="0"/>
              <a:t>International court of Justice    </a:t>
            </a:r>
          </a:p>
          <a:p>
            <a:pPr lvl="1"/>
            <a:r>
              <a:rPr lang="en-US" altLang="zh-CN" dirty="0"/>
              <a:t>ECOSOC</a:t>
            </a:r>
          </a:p>
          <a:p>
            <a:pPr lvl="1"/>
            <a:r>
              <a:rPr lang="en-US" altLang="zh-CN" dirty="0"/>
              <a:t>UNCTAD</a:t>
            </a:r>
          </a:p>
          <a:p>
            <a:pPr lvl="1"/>
            <a:r>
              <a:rPr lang="en-US" altLang="zh-CN" b="1" dirty="0"/>
              <a:t>UNCITRAL   </a:t>
            </a:r>
          </a:p>
          <a:p>
            <a:pPr lvl="1"/>
            <a:r>
              <a:rPr lang="en-US" altLang="zh-CN" dirty="0"/>
              <a:t>IMF &amp; World Bank                   </a:t>
            </a:r>
          </a:p>
          <a:p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B7B69-1DDB-472F-ACAD-9DEC80513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342900"/>
            <a:ext cx="10972800" cy="1371600"/>
          </a:xfrm>
        </p:spPr>
        <p:txBody>
          <a:bodyPr/>
          <a:lstStyle/>
          <a:p>
            <a:r>
              <a:rPr lang="en-US" altLang="zh-CN" sz="4000" b="1" dirty="0"/>
              <a:t>UNCITRAL</a:t>
            </a:r>
            <a:endParaRPr lang="zh-CN" altLang="en-US" sz="40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2FA1F1-B2B5-499E-B6C8-C9610B4C2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2985" y="584200"/>
            <a:ext cx="4430815" cy="24765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645275-0427-4139-8EF5-78EDB7145614}"/>
              </a:ext>
            </a:extLst>
          </p:cNvPr>
          <p:cNvSpPr/>
          <p:nvPr/>
        </p:nvSpPr>
        <p:spPr>
          <a:xfrm>
            <a:off x="407885" y="1374917"/>
            <a:ext cx="6248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/>
              <a:t>Full term</a:t>
            </a:r>
            <a:r>
              <a:rPr lang="en-US" altLang="zh-CN" sz="2400" dirty="0"/>
              <a:t>: the United Nations Commission on International Trade Law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/>
              <a:t>Headquarters</a:t>
            </a:r>
            <a:r>
              <a:rPr lang="en-US" altLang="zh-CN" sz="2400" dirty="0"/>
              <a:t>: Vienna, Austria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/>
              <a:t>Parent organization</a:t>
            </a:r>
            <a:r>
              <a:rPr lang="en-US" altLang="zh-CN" sz="2400" dirty="0"/>
              <a:t>: UN General 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/>
              <a:t>Formation</a:t>
            </a:r>
            <a:r>
              <a:rPr lang="en-US" altLang="zh-CN" sz="2400" dirty="0"/>
              <a:t>: 1966; 53 years 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/>
              <a:t>Member states</a:t>
            </a:r>
            <a:r>
              <a:rPr lang="en-US" altLang="zh-CN" sz="2400" dirty="0"/>
              <a:t>: 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/>
              <a:t>Role</a:t>
            </a:r>
            <a:r>
              <a:rPr lang="en-US" altLang="zh-CN" sz="2400" dirty="0"/>
              <a:t>: to promote harmonization and modernization of the law of international trade by </a:t>
            </a:r>
            <a:r>
              <a:rPr lang="en-US" altLang="zh-CN" sz="2400" i="1" u="sng" dirty="0">
                <a:solidFill>
                  <a:srgbClr val="0070C0"/>
                </a:solidFill>
              </a:rPr>
              <a:t>preparing and promoting the use and adoption of legislative and non-legislative instruments</a:t>
            </a:r>
            <a:r>
              <a:rPr lang="en-US" altLang="zh-CN" sz="2400" i="1" u="sng" dirty="0"/>
              <a:t> </a:t>
            </a:r>
            <a:r>
              <a:rPr lang="en-US" altLang="zh-CN" sz="2400" dirty="0"/>
              <a:t>in a number of key areas of commercial law</a:t>
            </a:r>
          </a:p>
        </p:txBody>
      </p:sp>
    </p:spTree>
    <p:extLst>
      <p:ext uri="{BB962C8B-B14F-4D97-AF65-F5344CB8AC3E}">
        <p14:creationId xmlns:p14="http://schemas.microsoft.com/office/powerpoint/2010/main" val="26622978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818</TotalTime>
  <Words>509</Words>
  <Application>Microsoft Office PowerPoint</Application>
  <PresentationFormat>Widescreen</PresentationFormat>
  <Paragraphs>85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等线</vt:lpstr>
      <vt:lpstr>Arial</vt:lpstr>
      <vt:lpstr>Arial Black</vt:lpstr>
      <vt:lpstr>Calibri</vt:lpstr>
      <vt:lpstr>Times New Roman</vt:lpstr>
      <vt:lpstr>Wingdings</vt:lpstr>
      <vt:lpstr>Pixel</vt:lpstr>
      <vt:lpstr>Chapter 2 International Business Law and the World’s Legal System </vt:lpstr>
      <vt:lpstr>Chapter topics:</vt:lpstr>
      <vt:lpstr>1.International law </vt:lpstr>
      <vt:lpstr>2. The classification of public international law and private international law</vt:lpstr>
      <vt:lpstr>PowerPoint Presentation</vt:lpstr>
      <vt:lpstr>3. Sources of International Business Law</vt:lpstr>
      <vt:lpstr>4. international organizations </vt:lpstr>
      <vt:lpstr>The United Nations</vt:lpstr>
      <vt:lpstr>UNCITRAL</vt:lpstr>
      <vt:lpstr>Legislative texts of UNCITRAL </vt:lpstr>
      <vt:lpstr>WTO</vt:lpstr>
      <vt:lpstr>PowerPoint Presentation</vt:lpstr>
      <vt:lpstr>ICC</vt:lpstr>
      <vt:lpstr>ICC’s Publications</vt:lpstr>
      <vt:lpstr>5. Legal system of the world</vt:lpstr>
      <vt:lpstr>Comparison of Civil and Common Law Systems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</dc:creator>
  <cp:lastModifiedBy>Jenny</cp:lastModifiedBy>
  <cp:revision>26</cp:revision>
  <dcterms:created xsi:type="dcterms:W3CDTF">2019-08-09T01:42:15Z</dcterms:created>
  <dcterms:modified xsi:type="dcterms:W3CDTF">2019-08-12T03:44:15Z</dcterms:modified>
</cp:coreProperties>
</file>