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8" r:id="rId2"/>
    <p:sldId id="26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74" r:id="rId14"/>
  </p:sldIdLst>
  <p:sldSz cx="9144000" cy="6858000" type="screen4x3"/>
  <p:notesSz cx="6797675" cy="99266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y" initials="L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0" autoAdjust="0"/>
    <p:restoredTop sz="91515" autoAdjust="0"/>
  </p:normalViewPr>
  <p:slideViewPr>
    <p:cSldViewPr>
      <p:cViewPr varScale="1">
        <p:scale>
          <a:sx n="105" d="100"/>
          <a:sy n="105" d="100"/>
        </p:scale>
        <p:origin x="21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67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08T16:08:03.540" idx="1">
    <p:pos x="378" y="822"/>
    <p:text>这一页可以让学生发言在黑板填写，便于教师总结；</p:text>
  </p:cm>
  <p:cm authorId="1" dt="2019-08-08T16:09:30.679" idx="2">
    <p:pos x="378" y="958"/>
    <p:text>或者用超星学习通等工具让学生在手机填写，统计大数据然后投影。</p:text>
  </p:cm>
</p:cmLst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29293-B69A-413F-90A3-F87862ACB2B5}" type="doc">
      <dgm:prSet loTypeId="urn:microsoft.com/office/officeart/2005/8/layout/radial5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38959B37-BE1F-4618-B5B4-7EA269917A7B}">
      <dgm:prSet phldrT="[Text]"/>
      <dgm:spPr/>
      <dgm:t>
        <a:bodyPr/>
        <a:lstStyle/>
        <a:p>
          <a:r>
            <a:rPr lang="en-US" altLang="zh-CN" dirty="0"/>
            <a:t>Risks</a:t>
          </a:r>
          <a:endParaRPr lang="zh-CN" altLang="en-US" dirty="0"/>
        </a:p>
      </dgm:t>
    </dgm:pt>
    <dgm:pt modelId="{99AA7A5A-96DA-4F57-9E75-375E65DFD685}" type="parTrans" cxnId="{AFC90D6D-FF6F-4C3F-ACD6-809D6F6BF0BA}">
      <dgm:prSet/>
      <dgm:spPr/>
      <dgm:t>
        <a:bodyPr/>
        <a:lstStyle/>
        <a:p>
          <a:endParaRPr lang="zh-CN" altLang="en-US"/>
        </a:p>
      </dgm:t>
    </dgm:pt>
    <dgm:pt modelId="{C41D2FB8-3D49-4BD9-877E-B18E26C82FAD}" type="sibTrans" cxnId="{AFC90D6D-FF6F-4C3F-ACD6-809D6F6BF0BA}">
      <dgm:prSet/>
      <dgm:spPr/>
      <dgm:t>
        <a:bodyPr/>
        <a:lstStyle/>
        <a:p>
          <a:endParaRPr lang="zh-CN" altLang="en-US"/>
        </a:p>
      </dgm:t>
    </dgm:pt>
    <dgm:pt modelId="{2607772F-0D2A-4DD0-B66E-8461695536D7}">
      <dgm:prSet phldrT="[Text]" custT="1"/>
      <dgm:spPr/>
      <dgm:t>
        <a:bodyPr/>
        <a:lstStyle/>
        <a:p>
          <a:r>
            <a:rPr lang="en-US" altLang="zh-CN" sz="1400" dirty="0"/>
            <a:t>Transaction Risk</a:t>
          </a:r>
          <a:endParaRPr lang="zh-CN" altLang="en-US" sz="1400" dirty="0"/>
        </a:p>
      </dgm:t>
    </dgm:pt>
    <dgm:pt modelId="{569A89FA-E155-4B8F-84DF-84D25BAE01A2}" type="parTrans" cxnId="{1D878198-237E-494D-9B7D-D978C9121D6B}">
      <dgm:prSet/>
      <dgm:spPr/>
      <dgm:t>
        <a:bodyPr/>
        <a:lstStyle/>
        <a:p>
          <a:endParaRPr lang="zh-CN" altLang="en-US"/>
        </a:p>
      </dgm:t>
    </dgm:pt>
    <dgm:pt modelId="{6116DBA0-E5CA-4FBA-B327-2B3CDFF93E7F}" type="sibTrans" cxnId="{1D878198-237E-494D-9B7D-D978C9121D6B}">
      <dgm:prSet/>
      <dgm:spPr/>
      <dgm:t>
        <a:bodyPr/>
        <a:lstStyle/>
        <a:p>
          <a:endParaRPr lang="zh-CN" altLang="en-US"/>
        </a:p>
      </dgm:t>
    </dgm:pt>
    <dgm:pt modelId="{F26B5CDC-A70C-4658-AAC4-039EA20C5927}">
      <dgm:prSet phldrT="[Text]"/>
      <dgm:spPr/>
      <dgm:t>
        <a:bodyPr/>
        <a:lstStyle/>
        <a:p>
          <a:r>
            <a:rPr lang="en-US" altLang="zh-CN" dirty="0"/>
            <a:t>Language and Cultural Risks</a:t>
          </a:r>
          <a:endParaRPr lang="zh-CN" altLang="en-US" dirty="0"/>
        </a:p>
      </dgm:t>
    </dgm:pt>
    <dgm:pt modelId="{56A421A7-4398-49F5-946A-6DBEC56A6B08}" type="parTrans" cxnId="{B774B037-B180-4528-B513-A3462790D7FA}">
      <dgm:prSet/>
      <dgm:spPr/>
      <dgm:t>
        <a:bodyPr/>
        <a:lstStyle/>
        <a:p>
          <a:endParaRPr lang="zh-CN" altLang="en-US"/>
        </a:p>
      </dgm:t>
    </dgm:pt>
    <dgm:pt modelId="{DF2ACF7A-60D5-431F-B22E-7C2C1503DE35}" type="sibTrans" cxnId="{B774B037-B180-4528-B513-A3462790D7FA}">
      <dgm:prSet/>
      <dgm:spPr/>
      <dgm:t>
        <a:bodyPr/>
        <a:lstStyle/>
        <a:p>
          <a:endParaRPr lang="zh-CN" altLang="en-US"/>
        </a:p>
      </dgm:t>
    </dgm:pt>
    <dgm:pt modelId="{454515D0-0CEF-48C9-90B1-4D341BA54CF3}">
      <dgm:prSet phldrT="[Text]"/>
      <dgm:spPr/>
      <dgm:t>
        <a:bodyPr/>
        <a:lstStyle/>
        <a:p>
          <a:r>
            <a:rPr lang="en-US" altLang="zh-CN" dirty="0"/>
            <a:t>Currency Risk</a:t>
          </a:r>
          <a:endParaRPr lang="zh-CN" altLang="en-US" dirty="0"/>
        </a:p>
      </dgm:t>
    </dgm:pt>
    <dgm:pt modelId="{CB21CECC-77B8-4F44-BC77-67F58DDDDE0D}" type="parTrans" cxnId="{8CAE82EF-AB1A-44FE-84B6-9E762EC060FA}">
      <dgm:prSet/>
      <dgm:spPr/>
      <dgm:t>
        <a:bodyPr/>
        <a:lstStyle/>
        <a:p>
          <a:endParaRPr lang="zh-CN" altLang="en-US"/>
        </a:p>
      </dgm:t>
    </dgm:pt>
    <dgm:pt modelId="{FAC8901C-191F-4EA0-A5F6-E5AC3D8446CE}" type="sibTrans" cxnId="{8CAE82EF-AB1A-44FE-84B6-9E762EC060FA}">
      <dgm:prSet/>
      <dgm:spPr/>
      <dgm:t>
        <a:bodyPr/>
        <a:lstStyle/>
        <a:p>
          <a:endParaRPr lang="zh-CN" altLang="en-US"/>
        </a:p>
      </dgm:t>
    </dgm:pt>
    <dgm:pt modelId="{5F906533-3586-4632-AD37-6AAF839033B1}">
      <dgm:prSet phldrT="[Text]"/>
      <dgm:spPr/>
      <dgm:t>
        <a:bodyPr/>
        <a:lstStyle/>
        <a:p>
          <a:r>
            <a:rPr lang="en-US" altLang="zh-CN" dirty="0"/>
            <a:t>Political Risk</a:t>
          </a:r>
          <a:endParaRPr lang="zh-CN" altLang="en-US" dirty="0"/>
        </a:p>
      </dgm:t>
    </dgm:pt>
    <dgm:pt modelId="{42818D48-5BA4-4F51-AF37-BB585AEE5C4E}" type="parTrans" cxnId="{D3AE2B67-3B01-4CEF-825D-D9CAB2768A47}">
      <dgm:prSet/>
      <dgm:spPr/>
      <dgm:t>
        <a:bodyPr/>
        <a:lstStyle/>
        <a:p>
          <a:endParaRPr lang="zh-CN" altLang="en-US"/>
        </a:p>
      </dgm:t>
    </dgm:pt>
    <dgm:pt modelId="{78EF2B11-3BF6-4A9F-89C5-92D3A62AA2DB}" type="sibTrans" cxnId="{D3AE2B67-3B01-4CEF-825D-D9CAB2768A47}">
      <dgm:prSet/>
      <dgm:spPr/>
      <dgm:t>
        <a:bodyPr/>
        <a:lstStyle/>
        <a:p>
          <a:endParaRPr lang="zh-CN" altLang="en-US"/>
        </a:p>
      </dgm:t>
    </dgm:pt>
    <dgm:pt modelId="{FF4B6111-C2FE-4CA6-9F79-93D082BF93BF}">
      <dgm:prSet/>
      <dgm:spPr/>
      <dgm:t>
        <a:bodyPr/>
        <a:lstStyle/>
        <a:p>
          <a:r>
            <a:rPr lang="en-US" altLang="zh-CN" dirty="0"/>
            <a:t>Legal Risk</a:t>
          </a:r>
          <a:endParaRPr lang="zh-CN" altLang="en-US" dirty="0"/>
        </a:p>
      </dgm:t>
    </dgm:pt>
    <dgm:pt modelId="{CDF45E9D-1EAE-47B8-B1B5-BC07C40BCB91}" type="parTrans" cxnId="{413757AA-5FD6-4462-BEAB-01635AD6FE9F}">
      <dgm:prSet/>
      <dgm:spPr/>
      <dgm:t>
        <a:bodyPr/>
        <a:lstStyle/>
        <a:p>
          <a:endParaRPr lang="zh-CN" altLang="en-US"/>
        </a:p>
      </dgm:t>
    </dgm:pt>
    <dgm:pt modelId="{5810E3DC-306D-4EB6-B57B-D963399B2E7D}" type="sibTrans" cxnId="{413757AA-5FD6-4462-BEAB-01635AD6FE9F}">
      <dgm:prSet/>
      <dgm:spPr/>
      <dgm:t>
        <a:bodyPr/>
        <a:lstStyle/>
        <a:p>
          <a:endParaRPr lang="zh-CN" altLang="en-US"/>
        </a:p>
      </dgm:t>
    </dgm:pt>
    <dgm:pt modelId="{381036C6-0AAC-4AC0-9C72-AAFD0C41152E}" type="pres">
      <dgm:prSet presAssocID="{F1929293-B69A-413F-90A3-F87862ACB2B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4B81954-B3C3-4575-A995-CA81710EBFF1}" type="pres">
      <dgm:prSet presAssocID="{38959B37-BE1F-4618-B5B4-7EA269917A7B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8E375B52-42A9-4716-832F-DE85CA956AAB}" type="pres">
      <dgm:prSet presAssocID="{569A89FA-E155-4B8F-84DF-84D25BAE01A2}" presName="parTrans" presStyleLbl="sibTrans2D1" presStyleIdx="0" presStyleCnt="5"/>
      <dgm:spPr/>
      <dgm:t>
        <a:bodyPr/>
        <a:lstStyle/>
        <a:p>
          <a:endParaRPr lang="zh-CN" altLang="en-US"/>
        </a:p>
      </dgm:t>
    </dgm:pt>
    <dgm:pt modelId="{581F4429-1E39-4BE3-9257-786CA4A45A54}" type="pres">
      <dgm:prSet presAssocID="{569A89FA-E155-4B8F-84DF-84D25BAE01A2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783B36ED-8193-49B2-8D1B-647DEBB5386A}" type="pres">
      <dgm:prSet presAssocID="{2607772F-0D2A-4DD0-B66E-8461695536D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7D18FF-D156-4C18-A49D-E29B94BEEF79}" type="pres">
      <dgm:prSet presAssocID="{56A421A7-4398-49F5-946A-6DBEC56A6B08}" presName="parTrans" presStyleLbl="sibTrans2D1" presStyleIdx="1" presStyleCnt="5"/>
      <dgm:spPr/>
      <dgm:t>
        <a:bodyPr/>
        <a:lstStyle/>
        <a:p>
          <a:endParaRPr lang="zh-CN" altLang="en-US"/>
        </a:p>
      </dgm:t>
    </dgm:pt>
    <dgm:pt modelId="{D0925ACB-D16D-4EF0-AF91-DBDF0C895AD0}" type="pres">
      <dgm:prSet presAssocID="{56A421A7-4398-49F5-946A-6DBEC56A6B08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B09735F2-388E-4861-9E78-611491C490A0}" type="pres">
      <dgm:prSet presAssocID="{F26B5CDC-A70C-4658-AAC4-039EA20C592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EB2D54-8348-4A54-8396-D8984989FF1B}" type="pres">
      <dgm:prSet presAssocID="{CB21CECC-77B8-4F44-BC77-67F58DDDDE0D}" presName="parTrans" presStyleLbl="sibTrans2D1" presStyleIdx="2" presStyleCnt="5"/>
      <dgm:spPr/>
      <dgm:t>
        <a:bodyPr/>
        <a:lstStyle/>
        <a:p>
          <a:endParaRPr lang="zh-CN" altLang="en-US"/>
        </a:p>
      </dgm:t>
    </dgm:pt>
    <dgm:pt modelId="{604DEB6F-DFE3-4300-A1EB-86FDA92D6976}" type="pres">
      <dgm:prSet presAssocID="{CB21CECC-77B8-4F44-BC77-67F58DDDDE0D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A4F4FC90-909D-4F71-9C4F-B9A74359998A}" type="pres">
      <dgm:prSet presAssocID="{454515D0-0CEF-48C9-90B1-4D341BA54CF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161555-649A-4108-97C2-7E431DBAC621}" type="pres">
      <dgm:prSet presAssocID="{42818D48-5BA4-4F51-AF37-BB585AEE5C4E}" presName="parTrans" presStyleLbl="sibTrans2D1" presStyleIdx="3" presStyleCnt="5"/>
      <dgm:spPr/>
      <dgm:t>
        <a:bodyPr/>
        <a:lstStyle/>
        <a:p>
          <a:endParaRPr lang="zh-CN" altLang="en-US"/>
        </a:p>
      </dgm:t>
    </dgm:pt>
    <dgm:pt modelId="{9F16915B-2E96-4EEC-AE57-E0BC27716511}" type="pres">
      <dgm:prSet presAssocID="{42818D48-5BA4-4F51-AF37-BB585AEE5C4E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913D5B7F-37B5-4173-AC85-7824776DCBAE}" type="pres">
      <dgm:prSet presAssocID="{5F906533-3586-4632-AD37-6AAF839033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C22565-FB50-4B1B-874D-55FDE5A0B9D1}" type="pres">
      <dgm:prSet presAssocID="{CDF45E9D-1EAE-47B8-B1B5-BC07C40BCB91}" presName="parTrans" presStyleLbl="sibTrans2D1" presStyleIdx="4" presStyleCnt="5"/>
      <dgm:spPr/>
      <dgm:t>
        <a:bodyPr/>
        <a:lstStyle/>
        <a:p>
          <a:endParaRPr lang="zh-CN" altLang="en-US"/>
        </a:p>
      </dgm:t>
    </dgm:pt>
    <dgm:pt modelId="{164506A4-A8F1-4425-ADA1-64B0854C1484}" type="pres">
      <dgm:prSet presAssocID="{CDF45E9D-1EAE-47B8-B1B5-BC07C40BCB91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97144C52-6B78-4B58-9CBD-17DC6D2A3700}" type="pres">
      <dgm:prSet presAssocID="{FF4B6111-C2FE-4CA6-9F79-93D082BF93B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578C1EB-3B02-47C6-BBD4-B2E5C0103843}" type="presOf" srcId="{454515D0-0CEF-48C9-90B1-4D341BA54CF3}" destId="{A4F4FC90-909D-4F71-9C4F-B9A74359998A}" srcOrd="0" destOrd="0" presId="urn:microsoft.com/office/officeart/2005/8/layout/radial5"/>
    <dgm:cxn modelId="{5250B710-94A6-47A8-8517-F44FF178ED04}" type="presOf" srcId="{CB21CECC-77B8-4F44-BC77-67F58DDDDE0D}" destId="{F3EB2D54-8348-4A54-8396-D8984989FF1B}" srcOrd="0" destOrd="0" presId="urn:microsoft.com/office/officeart/2005/8/layout/radial5"/>
    <dgm:cxn modelId="{0511F31F-FB88-4D74-83A1-ED0D386F18BE}" type="presOf" srcId="{FF4B6111-C2FE-4CA6-9F79-93D082BF93BF}" destId="{97144C52-6B78-4B58-9CBD-17DC6D2A3700}" srcOrd="0" destOrd="0" presId="urn:microsoft.com/office/officeart/2005/8/layout/radial5"/>
    <dgm:cxn modelId="{AFC90D6D-FF6F-4C3F-ACD6-809D6F6BF0BA}" srcId="{F1929293-B69A-413F-90A3-F87862ACB2B5}" destId="{38959B37-BE1F-4618-B5B4-7EA269917A7B}" srcOrd="0" destOrd="0" parTransId="{99AA7A5A-96DA-4F57-9E75-375E65DFD685}" sibTransId="{C41D2FB8-3D49-4BD9-877E-B18E26C82FAD}"/>
    <dgm:cxn modelId="{46BEF01C-C7C8-4A38-B403-FA9CAFF64107}" type="presOf" srcId="{F26B5CDC-A70C-4658-AAC4-039EA20C5927}" destId="{B09735F2-388E-4861-9E78-611491C490A0}" srcOrd="0" destOrd="0" presId="urn:microsoft.com/office/officeart/2005/8/layout/radial5"/>
    <dgm:cxn modelId="{ECC1C894-3074-4394-A6D7-3B24AFEE0E12}" type="presOf" srcId="{38959B37-BE1F-4618-B5B4-7EA269917A7B}" destId="{E4B81954-B3C3-4575-A995-CA81710EBFF1}" srcOrd="0" destOrd="0" presId="urn:microsoft.com/office/officeart/2005/8/layout/radial5"/>
    <dgm:cxn modelId="{1C5B239C-2277-472A-9120-5565A226DF77}" type="presOf" srcId="{569A89FA-E155-4B8F-84DF-84D25BAE01A2}" destId="{581F4429-1E39-4BE3-9257-786CA4A45A54}" srcOrd="1" destOrd="0" presId="urn:microsoft.com/office/officeart/2005/8/layout/radial5"/>
    <dgm:cxn modelId="{D3AE2B67-3B01-4CEF-825D-D9CAB2768A47}" srcId="{38959B37-BE1F-4618-B5B4-7EA269917A7B}" destId="{5F906533-3586-4632-AD37-6AAF839033B1}" srcOrd="3" destOrd="0" parTransId="{42818D48-5BA4-4F51-AF37-BB585AEE5C4E}" sibTransId="{78EF2B11-3BF6-4A9F-89C5-92D3A62AA2DB}"/>
    <dgm:cxn modelId="{3DF8D46A-F285-4758-B1C8-323D6B69366D}" type="presOf" srcId="{F1929293-B69A-413F-90A3-F87862ACB2B5}" destId="{381036C6-0AAC-4AC0-9C72-AAFD0C41152E}" srcOrd="0" destOrd="0" presId="urn:microsoft.com/office/officeart/2005/8/layout/radial5"/>
    <dgm:cxn modelId="{CEB02456-14E2-460F-928C-037A47432484}" type="presOf" srcId="{5F906533-3586-4632-AD37-6AAF839033B1}" destId="{913D5B7F-37B5-4173-AC85-7824776DCBAE}" srcOrd="0" destOrd="0" presId="urn:microsoft.com/office/officeart/2005/8/layout/radial5"/>
    <dgm:cxn modelId="{5BE681D6-03D8-4D76-A902-18052BA03B4B}" type="presOf" srcId="{569A89FA-E155-4B8F-84DF-84D25BAE01A2}" destId="{8E375B52-42A9-4716-832F-DE85CA956AAB}" srcOrd="0" destOrd="0" presId="urn:microsoft.com/office/officeart/2005/8/layout/radial5"/>
    <dgm:cxn modelId="{F4EDFFCB-A482-4897-8B61-3A01BC2DD943}" type="presOf" srcId="{56A421A7-4398-49F5-946A-6DBEC56A6B08}" destId="{D0925ACB-D16D-4EF0-AF91-DBDF0C895AD0}" srcOrd="1" destOrd="0" presId="urn:microsoft.com/office/officeart/2005/8/layout/radial5"/>
    <dgm:cxn modelId="{83E37E73-C7E6-4ED8-BF9A-521482CAD9FB}" type="presOf" srcId="{2607772F-0D2A-4DD0-B66E-8461695536D7}" destId="{783B36ED-8193-49B2-8D1B-647DEBB5386A}" srcOrd="0" destOrd="0" presId="urn:microsoft.com/office/officeart/2005/8/layout/radial5"/>
    <dgm:cxn modelId="{245412B9-1F6F-427D-A901-F8C654D71026}" type="presOf" srcId="{CDF45E9D-1EAE-47B8-B1B5-BC07C40BCB91}" destId="{7BC22565-FB50-4B1B-874D-55FDE5A0B9D1}" srcOrd="0" destOrd="0" presId="urn:microsoft.com/office/officeart/2005/8/layout/radial5"/>
    <dgm:cxn modelId="{8CAE82EF-AB1A-44FE-84B6-9E762EC060FA}" srcId="{38959B37-BE1F-4618-B5B4-7EA269917A7B}" destId="{454515D0-0CEF-48C9-90B1-4D341BA54CF3}" srcOrd="2" destOrd="0" parTransId="{CB21CECC-77B8-4F44-BC77-67F58DDDDE0D}" sibTransId="{FAC8901C-191F-4EA0-A5F6-E5AC3D8446CE}"/>
    <dgm:cxn modelId="{1D878198-237E-494D-9B7D-D978C9121D6B}" srcId="{38959B37-BE1F-4618-B5B4-7EA269917A7B}" destId="{2607772F-0D2A-4DD0-B66E-8461695536D7}" srcOrd="0" destOrd="0" parTransId="{569A89FA-E155-4B8F-84DF-84D25BAE01A2}" sibTransId="{6116DBA0-E5CA-4FBA-B327-2B3CDFF93E7F}"/>
    <dgm:cxn modelId="{EF4E3BA0-CF47-45A0-885C-9F65E28481E3}" type="presOf" srcId="{CB21CECC-77B8-4F44-BC77-67F58DDDDE0D}" destId="{604DEB6F-DFE3-4300-A1EB-86FDA92D6976}" srcOrd="1" destOrd="0" presId="urn:microsoft.com/office/officeart/2005/8/layout/radial5"/>
    <dgm:cxn modelId="{6BBFF106-F529-4CC5-B01E-199AE79C0CCE}" type="presOf" srcId="{56A421A7-4398-49F5-946A-6DBEC56A6B08}" destId="{1F7D18FF-D156-4C18-A49D-E29B94BEEF79}" srcOrd="0" destOrd="0" presId="urn:microsoft.com/office/officeart/2005/8/layout/radial5"/>
    <dgm:cxn modelId="{B774B037-B180-4528-B513-A3462790D7FA}" srcId="{38959B37-BE1F-4618-B5B4-7EA269917A7B}" destId="{F26B5CDC-A70C-4658-AAC4-039EA20C5927}" srcOrd="1" destOrd="0" parTransId="{56A421A7-4398-49F5-946A-6DBEC56A6B08}" sibTransId="{DF2ACF7A-60D5-431F-B22E-7C2C1503DE35}"/>
    <dgm:cxn modelId="{748D2E14-149C-4A92-A275-F3F8A9240B1F}" type="presOf" srcId="{CDF45E9D-1EAE-47B8-B1B5-BC07C40BCB91}" destId="{164506A4-A8F1-4425-ADA1-64B0854C1484}" srcOrd="1" destOrd="0" presId="urn:microsoft.com/office/officeart/2005/8/layout/radial5"/>
    <dgm:cxn modelId="{413757AA-5FD6-4462-BEAB-01635AD6FE9F}" srcId="{38959B37-BE1F-4618-B5B4-7EA269917A7B}" destId="{FF4B6111-C2FE-4CA6-9F79-93D082BF93BF}" srcOrd="4" destOrd="0" parTransId="{CDF45E9D-1EAE-47B8-B1B5-BC07C40BCB91}" sibTransId="{5810E3DC-306D-4EB6-B57B-D963399B2E7D}"/>
    <dgm:cxn modelId="{36048579-4D87-4DCB-B14E-117B181D48D3}" type="presOf" srcId="{42818D48-5BA4-4F51-AF37-BB585AEE5C4E}" destId="{D2161555-649A-4108-97C2-7E431DBAC621}" srcOrd="0" destOrd="0" presId="urn:microsoft.com/office/officeart/2005/8/layout/radial5"/>
    <dgm:cxn modelId="{4F41B0CE-8AB8-4595-ABEE-094B27261095}" type="presOf" srcId="{42818D48-5BA4-4F51-AF37-BB585AEE5C4E}" destId="{9F16915B-2E96-4EEC-AE57-E0BC27716511}" srcOrd="1" destOrd="0" presId="urn:microsoft.com/office/officeart/2005/8/layout/radial5"/>
    <dgm:cxn modelId="{CBC9CCB6-316D-446C-8882-0218CDFC722E}" type="presParOf" srcId="{381036C6-0AAC-4AC0-9C72-AAFD0C41152E}" destId="{E4B81954-B3C3-4575-A995-CA81710EBFF1}" srcOrd="0" destOrd="0" presId="urn:microsoft.com/office/officeart/2005/8/layout/radial5"/>
    <dgm:cxn modelId="{7A8C56BD-0B15-4B37-A22A-75A05487BCAA}" type="presParOf" srcId="{381036C6-0AAC-4AC0-9C72-AAFD0C41152E}" destId="{8E375B52-42A9-4716-832F-DE85CA956AAB}" srcOrd="1" destOrd="0" presId="urn:microsoft.com/office/officeart/2005/8/layout/radial5"/>
    <dgm:cxn modelId="{84FA0DA1-02E6-4381-BEE6-E31AE30195F8}" type="presParOf" srcId="{8E375B52-42A9-4716-832F-DE85CA956AAB}" destId="{581F4429-1E39-4BE3-9257-786CA4A45A54}" srcOrd="0" destOrd="0" presId="urn:microsoft.com/office/officeart/2005/8/layout/radial5"/>
    <dgm:cxn modelId="{AC862CEC-1AE8-429B-A650-643126DD0851}" type="presParOf" srcId="{381036C6-0AAC-4AC0-9C72-AAFD0C41152E}" destId="{783B36ED-8193-49B2-8D1B-647DEBB5386A}" srcOrd="2" destOrd="0" presId="urn:microsoft.com/office/officeart/2005/8/layout/radial5"/>
    <dgm:cxn modelId="{813DBC8F-391F-40A4-9592-1E2C55F4857B}" type="presParOf" srcId="{381036C6-0AAC-4AC0-9C72-AAFD0C41152E}" destId="{1F7D18FF-D156-4C18-A49D-E29B94BEEF79}" srcOrd="3" destOrd="0" presId="urn:microsoft.com/office/officeart/2005/8/layout/radial5"/>
    <dgm:cxn modelId="{3FB13312-C8EC-4284-A19A-1C8E66F66A51}" type="presParOf" srcId="{1F7D18FF-D156-4C18-A49D-E29B94BEEF79}" destId="{D0925ACB-D16D-4EF0-AF91-DBDF0C895AD0}" srcOrd="0" destOrd="0" presId="urn:microsoft.com/office/officeart/2005/8/layout/radial5"/>
    <dgm:cxn modelId="{0484126E-C173-49E6-87A2-E2A22C31AFC3}" type="presParOf" srcId="{381036C6-0AAC-4AC0-9C72-AAFD0C41152E}" destId="{B09735F2-388E-4861-9E78-611491C490A0}" srcOrd="4" destOrd="0" presId="urn:microsoft.com/office/officeart/2005/8/layout/radial5"/>
    <dgm:cxn modelId="{3E6CCC4C-5742-4052-9BF1-A2DEB61ACF07}" type="presParOf" srcId="{381036C6-0AAC-4AC0-9C72-AAFD0C41152E}" destId="{F3EB2D54-8348-4A54-8396-D8984989FF1B}" srcOrd="5" destOrd="0" presId="urn:microsoft.com/office/officeart/2005/8/layout/radial5"/>
    <dgm:cxn modelId="{38485C4C-CE04-4778-BA54-CC71F77CC64E}" type="presParOf" srcId="{F3EB2D54-8348-4A54-8396-D8984989FF1B}" destId="{604DEB6F-DFE3-4300-A1EB-86FDA92D6976}" srcOrd="0" destOrd="0" presId="urn:microsoft.com/office/officeart/2005/8/layout/radial5"/>
    <dgm:cxn modelId="{5273CB66-B2C8-47B8-AED0-ED64426F1AE1}" type="presParOf" srcId="{381036C6-0AAC-4AC0-9C72-AAFD0C41152E}" destId="{A4F4FC90-909D-4F71-9C4F-B9A74359998A}" srcOrd="6" destOrd="0" presId="urn:microsoft.com/office/officeart/2005/8/layout/radial5"/>
    <dgm:cxn modelId="{844645AA-29A9-4715-8502-51819CE88EF8}" type="presParOf" srcId="{381036C6-0AAC-4AC0-9C72-AAFD0C41152E}" destId="{D2161555-649A-4108-97C2-7E431DBAC621}" srcOrd="7" destOrd="0" presId="urn:microsoft.com/office/officeart/2005/8/layout/radial5"/>
    <dgm:cxn modelId="{BAFF8213-ADBD-49C2-AA09-6E4E51B55A48}" type="presParOf" srcId="{D2161555-649A-4108-97C2-7E431DBAC621}" destId="{9F16915B-2E96-4EEC-AE57-E0BC27716511}" srcOrd="0" destOrd="0" presId="urn:microsoft.com/office/officeart/2005/8/layout/radial5"/>
    <dgm:cxn modelId="{EF856934-6E75-496B-8291-6220B6905A95}" type="presParOf" srcId="{381036C6-0AAC-4AC0-9C72-AAFD0C41152E}" destId="{913D5B7F-37B5-4173-AC85-7824776DCBAE}" srcOrd="8" destOrd="0" presId="urn:microsoft.com/office/officeart/2005/8/layout/radial5"/>
    <dgm:cxn modelId="{FE347D6B-09FB-41CD-885D-FD6A9EB594A5}" type="presParOf" srcId="{381036C6-0AAC-4AC0-9C72-AAFD0C41152E}" destId="{7BC22565-FB50-4B1B-874D-55FDE5A0B9D1}" srcOrd="9" destOrd="0" presId="urn:microsoft.com/office/officeart/2005/8/layout/radial5"/>
    <dgm:cxn modelId="{7C39305C-C1FE-4699-918E-235D496AA636}" type="presParOf" srcId="{7BC22565-FB50-4B1B-874D-55FDE5A0B9D1}" destId="{164506A4-A8F1-4425-ADA1-64B0854C1484}" srcOrd="0" destOrd="0" presId="urn:microsoft.com/office/officeart/2005/8/layout/radial5"/>
    <dgm:cxn modelId="{04E35D5A-01D6-4B23-AEA5-E6A9D8FD9C26}" type="presParOf" srcId="{381036C6-0AAC-4AC0-9C72-AAFD0C41152E}" destId="{97144C52-6B78-4B58-9CBD-17DC6D2A370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B3FAA-89E9-4069-A78D-3089032F843C}" type="doc">
      <dgm:prSet loTypeId="urn:microsoft.com/office/officeart/2005/8/layout/hierarchy2#1" loCatId="hierarchy" qsTypeId="urn:microsoft.com/office/officeart/2005/8/quickstyle/simple1#2" qsCatId="simple" csTypeId="urn:microsoft.com/office/officeart/2005/8/colors/colorful5#1" csCatId="colorful" phldr="1"/>
      <dgm:spPr/>
      <dgm:t>
        <a:bodyPr/>
        <a:lstStyle/>
        <a:p>
          <a:endParaRPr lang="zh-CN" altLang="en-US"/>
        </a:p>
      </dgm:t>
    </dgm:pt>
    <dgm:pt modelId="{8775F79B-BCA0-4C1E-841C-6BF409B255EA}">
      <dgm:prSet phldrT="[Text]"/>
      <dgm:spPr>
        <a:solidFill>
          <a:srgbClr val="7030A0"/>
        </a:solidFill>
      </dgm:spPr>
      <dgm:t>
        <a:bodyPr/>
        <a:lstStyle/>
        <a:p>
          <a:r>
            <a:rPr lang="en-US" altLang="zh-CN" dirty="0"/>
            <a:t>Transaction Risks</a:t>
          </a:r>
          <a:endParaRPr lang="zh-CN" altLang="en-US" dirty="0"/>
        </a:p>
      </dgm:t>
    </dgm:pt>
    <dgm:pt modelId="{EC391A5B-0B2C-468A-B410-14298C35FABD}" type="parTrans" cxnId="{A5D1A59B-2BE7-4747-B5A2-48F5D2794FCB}">
      <dgm:prSet/>
      <dgm:spPr/>
      <dgm:t>
        <a:bodyPr/>
        <a:lstStyle/>
        <a:p>
          <a:endParaRPr lang="zh-CN" altLang="en-US"/>
        </a:p>
      </dgm:t>
    </dgm:pt>
    <dgm:pt modelId="{8DC0454A-6D64-4F0A-BC59-5AB65B403006}" type="sibTrans" cxnId="{A5D1A59B-2BE7-4747-B5A2-48F5D2794FCB}">
      <dgm:prSet/>
      <dgm:spPr/>
      <dgm:t>
        <a:bodyPr/>
        <a:lstStyle/>
        <a:p>
          <a:endParaRPr lang="zh-CN" altLang="en-US"/>
        </a:p>
      </dgm:t>
    </dgm:pt>
    <dgm:pt modelId="{FDD83242-E95D-4851-B24F-EB1BBFE39921}">
      <dgm:prSet phldrT="[Text]"/>
      <dgm:spPr/>
      <dgm:t>
        <a:bodyPr/>
        <a:lstStyle/>
        <a:p>
          <a:r>
            <a:rPr lang="en-US" altLang="zh-CN" dirty="0"/>
            <a:t>Payment or credit Risk</a:t>
          </a:r>
          <a:endParaRPr lang="zh-CN" altLang="en-US" dirty="0"/>
        </a:p>
      </dgm:t>
    </dgm:pt>
    <dgm:pt modelId="{D812FB92-B134-4D6F-AE15-21A0332A3432}" type="parTrans" cxnId="{1831BD74-B12F-44A0-B393-51FCCC88C3B8}">
      <dgm:prSet/>
      <dgm:spPr/>
      <dgm:t>
        <a:bodyPr/>
        <a:lstStyle/>
        <a:p>
          <a:endParaRPr lang="zh-CN" altLang="en-US"/>
        </a:p>
      </dgm:t>
    </dgm:pt>
    <dgm:pt modelId="{1A3FD09E-D6E2-4879-8751-36B8C944755E}" type="sibTrans" cxnId="{1831BD74-B12F-44A0-B393-51FCCC88C3B8}">
      <dgm:prSet/>
      <dgm:spPr/>
      <dgm:t>
        <a:bodyPr/>
        <a:lstStyle/>
        <a:p>
          <a:endParaRPr lang="zh-CN" altLang="en-US"/>
        </a:p>
      </dgm:t>
    </dgm:pt>
    <dgm:pt modelId="{CD130483-C707-4788-AF5D-5BB8445A3073}">
      <dgm:prSet phldrT="[Text]"/>
      <dgm:spPr/>
      <dgm:t>
        <a:bodyPr/>
        <a:lstStyle/>
        <a:p>
          <a:r>
            <a:rPr lang="en-US" altLang="zh-CN" dirty="0"/>
            <a:t>The buyer fails to pay.</a:t>
          </a:r>
          <a:endParaRPr lang="zh-CN" altLang="en-US" dirty="0"/>
        </a:p>
      </dgm:t>
    </dgm:pt>
    <dgm:pt modelId="{B4F5A5FB-51A7-4460-A850-212F4EF4C8B5}" type="parTrans" cxnId="{FD7B22C3-B3B1-4C07-B3FF-02ACC1DD8F47}">
      <dgm:prSet/>
      <dgm:spPr/>
      <dgm:t>
        <a:bodyPr/>
        <a:lstStyle/>
        <a:p>
          <a:endParaRPr lang="zh-CN" altLang="en-US"/>
        </a:p>
      </dgm:t>
    </dgm:pt>
    <dgm:pt modelId="{1DCBFB58-5AD4-4FE4-93E0-3F86099CE7C8}" type="sibTrans" cxnId="{FD7B22C3-B3B1-4C07-B3FF-02ACC1DD8F47}">
      <dgm:prSet/>
      <dgm:spPr/>
      <dgm:t>
        <a:bodyPr/>
        <a:lstStyle/>
        <a:p>
          <a:endParaRPr lang="zh-CN" altLang="en-US"/>
        </a:p>
      </dgm:t>
    </dgm:pt>
    <dgm:pt modelId="{D995A2A6-C0E6-45D0-BB32-9CE40CDC7758}">
      <dgm:prSet phldrT="[Text]"/>
      <dgm:spPr/>
      <dgm:t>
        <a:bodyPr/>
        <a:lstStyle/>
        <a:p>
          <a:r>
            <a:rPr lang="en-US" altLang="zh-CN" dirty="0"/>
            <a:t>Property or Cargo Risk</a:t>
          </a:r>
          <a:endParaRPr lang="zh-CN" altLang="en-US" dirty="0"/>
        </a:p>
      </dgm:t>
    </dgm:pt>
    <dgm:pt modelId="{6B739ADC-6173-4F99-BBAF-0BF8C612B929}" type="parTrans" cxnId="{DE3EE4BD-A4AD-4772-8942-EA5E539B9AE3}">
      <dgm:prSet/>
      <dgm:spPr/>
      <dgm:t>
        <a:bodyPr/>
        <a:lstStyle/>
        <a:p>
          <a:endParaRPr lang="zh-CN" altLang="en-US"/>
        </a:p>
      </dgm:t>
    </dgm:pt>
    <dgm:pt modelId="{979C334B-C66E-4762-9B2C-C7A46B862EEB}" type="sibTrans" cxnId="{DE3EE4BD-A4AD-4772-8942-EA5E539B9AE3}">
      <dgm:prSet/>
      <dgm:spPr/>
      <dgm:t>
        <a:bodyPr/>
        <a:lstStyle/>
        <a:p>
          <a:endParaRPr lang="zh-CN" altLang="en-US"/>
        </a:p>
      </dgm:t>
    </dgm:pt>
    <dgm:pt modelId="{38435682-B7AA-41D4-98A0-639C73864D30}">
      <dgm:prSet/>
      <dgm:spPr/>
      <dgm:t>
        <a:bodyPr/>
        <a:lstStyle/>
        <a:p>
          <a:r>
            <a:rPr lang="en-US" altLang="zh-CN" dirty="0"/>
            <a:t>Goods are damaged during transportation, etc.</a:t>
          </a:r>
          <a:endParaRPr lang="zh-CN" altLang="en-US" dirty="0"/>
        </a:p>
      </dgm:t>
    </dgm:pt>
    <dgm:pt modelId="{682206BA-87CA-4A34-9831-4CC1059475D4}" type="parTrans" cxnId="{83E5E205-9135-4124-B6F0-399F52CB5145}">
      <dgm:prSet/>
      <dgm:spPr/>
      <dgm:t>
        <a:bodyPr/>
        <a:lstStyle/>
        <a:p>
          <a:endParaRPr lang="zh-CN" altLang="en-US"/>
        </a:p>
      </dgm:t>
    </dgm:pt>
    <dgm:pt modelId="{FEE24C07-76A9-4FE9-B25F-2CA57F2BB225}" type="sibTrans" cxnId="{83E5E205-9135-4124-B6F0-399F52CB5145}">
      <dgm:prSet/>
      <dgm:spPr/>
      <dgm:t>
        <a:bodyPr/>
        <a:lstStyle/>
        <a:p>
          <a:endParaRPr lang="zh-CN" altLang="en-US"/>
        </a:p>
      </dgm:t>
    </dgm:pt>
    <dgm:pt modelId="{693B2C0A-539A-43B6-9CA5-F0235727A58E}">
      <dgm:prSet/>
      <dgm:spPr/>
      <dgm:t>
        <a:bodyPr/>
        <a:lstStyle/>
        <a:p>
          <a:r>
            <a:rPr lang="en-US" altLang="zh-CN" dirty="0"/>
            <a:t>Supplier Risk</a:t>
          </a:r>
          <a:endParaRPr lang="zh-CN" altLang="en-US" dirty="0"/>
        </a:p>
      </dgm:t>
    </dgm:pt>
    <dgm:pt modelId="{CAF6F6EA-BC0C-4EBB-BA93-8EE4645EC7D7}" type="parTrans" cxnId="{DF89FF78-9264-4B58-8EC4-8FC30FC650E7}">
      <dgm:prSet/>
      <dgm:spPr/>
      <dgm:t>
        <a:bodyPr/>
        <a:lstStyle/>
        <a:p>
          <a:endParaRPr lang="zh-CN" altLang="en-US"/>
        </a:p>
      </dgm:t>
    </dgm:pt>
    <dgm:pt modelId="{5E05D2A8-C361-4139-9DA3-4588F8B7707F}" type="sibTrans" cxnId="{DF89FF78-9264-4B58-8EC4-8FC30FC650E7}">
      <dgm:prSet/>
      <dgm:spPr/>
      <dgm:t>
        <a:bodyPr/>
        <a:lstStyle/>
        <a:p>
          <a:endParaRPr lang="zh-CN" altLang="en-US"/>
        </a:p>
      </dgm:t>
    </dgm:pt>
    <dgm:pt modelId="{58EDA0EC-008B-4096-AE73-4C406C3F3176}">
      <dgm:prSet/>
      <dgm:spPr/>
      <dgm:t>
        <a:bodyPr/>
        <a:lstStyle/>
        <a:p>
          <a:r>
            <a:rPr lang="en-US" altLang="zh-CN" dirty="0"/>
            <a:t>The seller fails to supply conforming goods.</a:t>
          </a:r>
          <a:endParaRPr lang="zh-CN" altLang="en-US" dirty="0"/>
        </a:p>
      </dgm:t>
    </dgm:pt>
    <dgm:pt modelId="{7B8337D5-DB6F-430C-8BF5-7164A8F365B5}" type="parTrans" cxnId="{9EED3968-0D3B-4BC8-8B30-4233D54D9B62}">
      <dgm:prSet/>
      <dgm:spPr/>
      <dgm:t>
        <a:bodyPr/>
        <a:lstStyle/>
        <a:p>
          <a:endParaRPr lang="zh-CN" altLang="en-US"/>
        </a:p>
      </dgm:t>
    </dgm:pt>
    <dgm:pt modelId="{7DCA6AE6-A938-4FF9-8C6D-915245807C3E}" type="sibTrans" cxnId="{9EED3968-0D3B-4BC8-8B30-4233D54D9B62}">
      <dgm:prSet/>
      <dgm:spPr/>
      <dgm:t>
        <a:bodyPr/>
        <a:lstStyle/>
        <a:p>
          <a:endParaRPr lang="zh-CN" altLang="en-US"/>
        </a:p>
      </dgm:t>
    </dgm:pt>
    <dgm:pt modelId="{ABB51605-0869-42CB-A141-4925164C0BBF}" type="pres">
      <dgm:prSet presAssocID="{77CB3FAA-89E9-4069-A78D-3089032F843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2730DB7-A1E5-4A84-BA14-846BC71AF79E}" type="pres">
      <dgm:prSet presAssocID="{8775F79B-BCA0-4C1E-841C-6BF409B255EA}" presName="root1" presStyleCnt="0"/>
      <dgm:spPr/>
    </dgm:pt>
    <dgm:pt modelId="{098B3B2D-2D33-4BD0-93BD-1B9DAF804773}" type="pres">
      <dgm:prSet presAssocID="{8775F79B-BCA0-4C1E-841C-6BF409B255E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32762A9-8DC8-4CFC-9562-C9E03B12D33D}" type="pres">
      <dgm:prSet presAssocID="{8775F79B-BCA0-4C1E-841C-6BF409B255EA}" presName="level2hierChild" presStyleCnt="0"/>
      <dgm:spPr/>
    </dgm:pt>
    <dgm:pt modelId="{31416AE2-1825-4473-AA97-9EFE59D7A381}" type="pres">
      <dgm:prSet presAssocID="{D812FB92-B134-4D6F-AE15-21A0332A3432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C3CFDB5B-E1E2-4197-BCB1-1C6D2181BB5B}" type="pres">
      <dgm:prSet presAssocID="{D812FB92-B134-4D6F-AE15-21A0332A3432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27651D43-2BEA-425D-8637-0FD18D99F16F}" type="pres">
      <dgm:prSet presAssocID="{FDD83242-E95D-4851-B24F-EB1BBFE39921}" presName="root2" presStyleCnt="0"/>
      <dgm:spPr/>
    </dgm:pt>
    <dgm:pt modelId="{ADDF0AE5-A820-499E-A5C4-CF44216F7849}" type="pres">
      <dgm:prSet presAssocID="{FDD83242-E95D-4851-B24F-EB1BBFE3992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F64D060-598F-4ACF-9F58-2A71A4DC191C}" type="pres">
      <dgm:prSet presAssocID="{FDD83242-E95D-4851-B24F-EB1BBFE39921}" presName="level3hierChild" presStyleCnt="0"/>
      <dgm:spPr/>
    </dgm:pt>
    <dgm:pt modelId="{06875CB9-89C4-4297-88E2-5BEB2BDB2844}" type="pres">
      <dgm:prSet presAssocID="{B4F5A5FB-51A7-4460-A850-212F4EF4C8B5}" presName="conn2-1" presStyleLbl="parChTrans1D3" presStyleIdx="0" presStyleCnt="3"/>
      <dgm:spPr/>
      <dgm:t>
        <a:bodyPr/>
        <a:lstStyle/>
        <a:p>
          <a:endParaRPr lang="zh-CN" altLang="en-US"/>
        </a:p>
      </dgm:t>
    </dgm:pt>
    <dgm:pt modelId="{7559842B-8962-4D21-BC53-AD82802EE6B7}" type="pres">
      <dgm:prSet presAssocID="{B4F5A5FB-51A7-4460-A850-212F4EF4C8B5}" presName="connTx" presStyleLbl="parChTrans1D3" presStyleIdx="0" presStyleCnt="3"/>
      <dgm:spPr/>
      <dgm:t>
        <a:bodyPr/>
        <a:lstStyle/>
        <a:p>
          <a:endParaRPr lang="zh-CN" altLang="en-US"/>
        </a:p>
      </dgm:t>
    </dgm:pt>
    <dgm:pt modelId="{A735A2B5-AC75-4B16-BF92-42AE8B3919A3}" type="pres">
      <dgm:prSet presAssocID="{CD130483-C707-4788-AF5D-5BB8445A3073}" presName="root2" presStyleCnt="0"/>
      <dgm:spPr/>
    </dgm:pt>
    <dgm:pt modelId="{0C9E9917-82E1-44C8-B4D3-B0C7BE8F51D8}" type="pres">
      <dgm:prSet presAssocID="{CD130483-C707-4788-AF5D-5BB8445A307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92793F0-A8D6-488C-9D3E-E61725AC8A86}" type="pres">
      <dgm:prSet presAssocID="{CD130483-C707-4788-AF5D-5BB8445A3073}" presName="level3hierChild" presStyleCnt="0"/>
      <dgm:spPr/>
    </dgm:pt>
    <dgm:pt modelId="{D2FB582A-CE50-42E2-B47C-3360758E1722}" type="pres">
      <dgm:prSet presAssocID="{CAF6F6EA-BC0C-4EBB-BA93-8EE4645EC7D7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7011F77C-2A56-41D2-9BD6-5F8FCA6B0051}" type="pres">
      <dgm:prSet presAssocID="{CAF6F6EA-BC0C-4EBB-BA93-8EE4645EC7D7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89802398-F3AB-4F08-ACD2-C09C8EEC0AB6}" type="pres">
      <dgm:prSet presAssocID="{693B2C0A-539A-43B6-9CA5-F0235727A58E}" presName="root2" presStyleCnt="0"/>
      <dgm:spPr/>
    </dgm:pt>
    <dgm:pt modelId="{F092D0B0-9366-4E36-A371-F2839BC01808}" type="pres">
      <dgm:prSet presAssocID="{693B2C0A-539A-43B6-9CA5-F0235727A58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CFC7773-487C-440B-B977-FC7B9305991C}" type="pres">
      <dgm:prSet presAssocID="{693B2C0A-539A-43B6-9CA5-F0235727A58E}" presName="level3hierChild" presStyleCnt="0"/>
      <dgm:spPr/>
    </dgm:pt>
    <dgm:pt modelId="{53119F41-E10F-4CE3-9DF1-187BD0EF6B63}" type="pres">
      <dgm:prSet presAssocID="{7B8337D5-DB6F-430C-8BF5-7164A8F365B5}" presName="conn2-1" presStyleLbl="parChTrans1D3" presStyleIdx="1" presStyleCnt="3"/>
      <dgm:spPr/>
      <dgm:t>
        <a:bodyPr/>
        <a:lstStyle/>
        <a:p>
          <a:endParaRPr lang="zh-CN" altLang="en-US"/>
        </a:p>
      </dgm:t>
    </dgm:pt>
    <dgm:pt modelId="{A9CCD8BD-0411-4895-BBE1-220B9AD6C55B}" type="pres">
      <dgm:prSet presAssocID="{7B8337D5-DB6F-430C-8BF5-7164A8F365B5}" presName="connTx" presStyleLbl="parChTrans1D3" presStyleIdx="1" presStyleCnt="3"/>
      <dgm:spPr/>
      <dgm:t>
        <a:bodyPr/>
        <a:lstStyle/>
        <a:p>
          <a:endParaRPr lang="zh-CN" altLang="en-US"/>
        </a:p>
      </dgm:t>
    </dgm:pt>
    <dgm:pt modelId="{2063372F-2AEB-4CBE-A79D-A4D4989D07A5}" type="pres">
      <dgm:prSet presAssocID="{58EDA0EC-008B-4096-AE73-4C406C3F3176}" presName="root2" presStyleCnt="0"/>
      <dgm:spPr/>
    </dgm:pt>
    <dgm:pt modelId="{8F747BE3-5D4B-4BA5-95AD-D880704EF994}" type="pres">
      <dgm:prSet presAssocID="{58EDA0EC-008B-4096-AE73-4C406C3F3176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3B008E8-B6EB-4EF0-B122-9B2BAABCBEFA}" type="pres">
      <dgm:prSet presAssocID="{58EDA0EC-008B-4096-AE73-4C406C3F3176}" presName="level3hierChild" presStyleCnt="0"/>
      <dgm:spPr/>
    </dgm:pt>
    <dgm:pt modelId="{921AC177-3483-4E14-A760-B36F2D740910}" type="pres">
      <dgm:prSet presAssocID="{6B739ADC-6173-4F99-BBAF-0BF8C612B929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A16A8C7B-D14A-4AA7-AE9D-3D32AC77F862}" type="pres">
      <dgm:prSet presAssocID="{6B739ADC-6173-4F99-BBAF-0BF8C612B929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2DD337EB-1CE8-40A1-8B33-248E7BD17A42}" type="pres">
      <dgm:prSet presAssocID="{D995A2A6-C0E6-45D0-BB32-9CE40CDC7758}" presName="root2" presStyleCnt="0"/>
      <dgm:spPr/>
    </dgm:pt>
    <dgm:pt modelId="{8DF9FC3B-44FD-465A-A98D-5B6C5666754F}" type="pres">
      <dgm:prSet presAssocID="{D995A2A6-C0E6-45D0-BB32-9CE40CDC775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79B3041-70A2-497A-B287-F850DA9F289B}" type="pres">
      <dgm:prSet presAssocID="{D995A2A6-C0E6-45D0-BB32-9CE40CDC7758}" presName="level3hierChild" presStyleCnt="0"/>
      <dgm:spPr/>
    </dgm:pt>
    <dgm:pt modelId="{9428E0B9-662C-40A8-BD5C-1334BF760CDD}" type="pres">
      <dgm:prSet presAssocID="{682206BA-87CA-4A34-9831-4CC1059475D4}" presName="conn2-1" presStyleLbl="parChTrans1D3" presStyleIdx="2" presStyleCnt="3"/>
      <dgm:spPr/>
      <dgm:t>
        <a:bodyPr/>
        <a:lstStyle/>
        <a:p>
          <a:endParaRPr lang="zh-CN" altLang="en-US"/>
        </a:p>
      </dgm:t>
    </dgm:pt>
    <dgm:pt modelId="{3990F73E-2674-4F71-B203-CE136D160834}" type="pres">
      <dgm:prSet presAssocID="{682206BA-87CA-4A34-9831-4CC1059475D4}" presName="connTx" presStyleLbl="parChTrans1D3" presStyleIdx="2" presStyleCnt="3"/>
      <dgm:spPr/>
      <dgm:t>
        <a:bodyPr/>
        <a:lstStyle/>
        <a:p>
          <a:endParaRPr lang="zh-CN" altLang="en-US"/>
        </a:p>
      </dgm:t>
    </dgm:pt>
    <dgm:pt modelId="{6F901E3E-72C6-4A9D-AEBC-D14CE02FB5A0}" type="pres">
      <dgm:prSet presAssocID="{38435682-B7AA-41D4-98A0-639C73864D30}" presName="root2" presStyleCnt="0"/>
      <dgm:spPr/>
    </dgm:pt>
    <dgm:pt modelId="{D5B5DCC6-2BF8-4131-BF35-F899E85940EC}" type="pres">
      <dgm:prSet presAssocID="{38435682-B7AA-41D4-98A0-639C73864D3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4518CAA-0EEC-422F-9CEE-02241A2BFE56}" type="pres">
      <dgm:prSet presAssocID="{38435682-B7AA-41D4-98A0-639C73864D30}" presName="level3hierChild" presStyleCnt="0"/>
      <dgm:spPr/>
    </dgm:pt>
  </dgm:ptLst>
  <dgm:cxnLst>
    <dgm:cxn modelId="{9EED3968-0D3B-4BC8-8B30-4233D54D9B62}" srcId="{693B2C0A-539A-43B6-9CA5-F0235727A58E}" destId="{58EDA0EC-008B-4096-AE73-4C406C3F3176}" srcOrd="0" destOrd="0" parTransId="{7B8337D5-DB6F-430C-8BF5-7164A8F365B5}" sibTransId="{7DCA6AE6-A938-4FF9-8C6D-915245807C3E}"/>
    <dgm:cxn modelId="{DF89FF78-9264-4B58-8EC4-8FC30FC650E7}" srcId="{8775F79B-BCA0-4C1E-841C-6BF409B255EA}" destId="{693B2C0A-539A-43B6-9CA5-F0235727A58E}" srcOrd="1" destOrd="0" parTransId="{CAF6F6EA-BC0C-4EBB-BA93-8EE4645EC7D7}" sibTransId="{5E05D2A8-C361-4139-9DA3-4588F8B7707F}"/>
    <dgm:cxn modelId="{FD7B22C3-B3B1-4C07-B3FF-02ACC1DD8F47}" srcId="{FDD83242-E95D-4851-B24F-EB1BBFE39921}" destId="{CD130483-C707-4788-AF5D-5BB8445A3073}" srcOrd="0" destOrd="0" parTransId="{B4F5A5FB-51A7-4460-A850-212F4EF4C8B5}" sibTransId="{1DCBFB58-5AD4-4FE4-93E0-3F86099CE7C8}"/>
    <dgm:cxn modelId="{F0518AE1-FCB9-4350-AA31-85FAE4C88BBF}" type="presOf" srcId="{CAF6F6EA-BC0C-4EBB-BA93-8EE4645EC7D7}" destId="{7011F77C-2A56-41D2-9BD6-5F8FCA6B0051}" srcOrd="1" destOrd="0" presId="urn:microsoft.com/office/officeart/2005/8/layout/hierarchy2#1"/>
    <dgm:cxn modelId="{00122315-8E02-4022-B037-FB2A0EFAA0E8}" type="presOf" srcId="{77CB3FAA-89E9-4069-A78D-3089032F843C}" destId="{ABB51605-0869-42CB-A141-4925164C0BBF}" srcOrd="0" destOrd="0" presId="urn:microsoft.com/office/officeart/2005/8/layout/hierarchy2#1"/>
    <dgm:cxn modelId="{09B9DC3C-B6FE-435A-8DB0-7E168EA608EE}" type="presOf" srcId="{6B739ADC-6173-4F99-BBAF-0BF8C612B929}" destId="{921AC177-3483-4E14-A760-B36F2D740910}" srcOrd="0" destOrd="0" presId="urn:microsoft.com/office/officeart/2005/8/layout/hierarchy2#1"/>
    <dgm:cxn modelId="{EE6C721A-8F25-467A-850D-C0AE6EF14374}" type="presOf" srcId="{8775F79B-BCA0-4C1E-841C-6BF409B255EA}" destId="{098B3B2D-2D33-4BD0-93BD-1B9DAF804773}" srcOrd="0" destOrd="0" presId="urn:microsoft.com/office/officeart/2005/8/layout/hierarchy2#1"/>
    <dgm:cxn modelId="{EB3239C6-17F2-407C-AD0C-1724BE4F8838}" type="presOf" srcId="{B4F5A5FB-51A7-4460-A850-212F4EF4C8B5}" destId="{7559842B-8962-4D21-BC53-AD82802EE6B7}" srcOrd="1" destOrd="0" presId="urn:microsoft.com/office/officeart/2005/8/layout/hierarchy2#1"/>
    <dgm:cxn modelId="{7F554372-3971-49D4-AB45-90C7A9FDC289}" type="presOf" srcId="{FDD83242-E95D-4851-B24F-EB1BBFE39921}" destId="{ADDF0AE5-A820-499E-A5C4-CF44216F7849}" srcOrd="0" destOrd="0" presId="urn:microsoft.com/office/officeart/2005/8/layout/hierarchy2#1"/>
    <dgm:cxn modelId="{FB47D0B3-AF6F-4DE2-9BF0-F02C8C30436A}" type="presOf" srcId="{D812FB92-B134-4D6F-AE15-21A0332A3432}" destId="{31416AE2-1825-4473-AA97-9EFE59D7A381}" srcOrd="0" destOrd="0" presId="urn:microsoft.com/office/officeart/2005/8/layout/hierarchy2#1"/>
    <dgm:cxn modelId="{BBB68D7B-A46F-4FAA-A3E3-C597A72C4F59}" type="presOf" srcId="{B4F5A5FB-51A7-4460-A850-212F4EF4C8B5}" destId="{06875CB9-89C4-4297-88E2-5BEB2BDB2844}" srcOrd="0" destOrd="0" presId="urn:microsoft.com/office/officeart/2005/8/layout/hierarchy2#1"/>
    <dgm:cxn modelId="{83E5E205-9135-4124-B6F0-399F52CB5145}" srcId="{D995A2A6-C0E6-45D0-BB32-9CE40CDC7758}" destId="{38435682-B7AA-41D4-98A0-639C73864D30}" srcOrd="0" destOrd="0" parTransId="{682206BA-87CA-4A34-9831-4CC1059475D4}" sibTransId="{FEE24C07-76A9-4FE9-B25F-2CA57F2BB225}"/>
    <dgm:cxn modelId="{A26D1852-4B4C-4C70-99B1-17BBC3778829}" type="presOf" srcId="{682206BA-87CA-4A34-9831-4CC1059475D4}" destId="{3990F73E-2674-4F71-B203-CE136D160834}" srcOrd="1" destOrd="0" presId="urn:microsoft.com/office/officeart/2005/8/layout/hierarchy2#1"/>
    <dgm:cxn modelId="{C58D715E-0CAB-4F46-8EA1-8BA3C06DCF22}" type="presOf" srcId="{693B2C0A-539A-43B6-9CA5-F0235727A58E}" destId="{F092D0B0-9366-4E36-A371-F2839BC01808}" srcOrd="0" destOrd="0" presId="urn:microsoft.com/office/officeart/2005/8/layout/hierarchy2#1"/>
    <dgm:cxn modelId="{83BC5D64-A59A-4CAB-9CFE-AD3B90076BE6}" type="presOf" srcId="{38435682-B7AA-41D4-98A0-639C73864D30}" destId="{D5B5DCC6-2BF8-4131-BF35-F899E85940EC}" srcOrd="0" destOrd="0" presId="urn:microsoft.com/office/officeart/2005/8/layout/hierarchy2#1"/>
    <dgm:cxn modelId="{63693E3B-0991-483B-A993-1D47E1617D96}" type="presOf" srcId="{D995A2A6-C0E6-45D0-BB32-9CE40CDC7758}" destId="{8DF9FC3B-44FD-465A-A98D-5B6C5666754F}" srcOrd="0" destOrd="0" presId="urn:microsoft.com/office/officeart/2005/8/layout/hierarchy2#1"/>
    <dgm:cxn modelId="{BFD95A48-372D-43D5-B84A-63BBE7A82856}" type="presOf" srcId="{58EDA0EC-008B-4096-AE73-4C406C3F3176}" destId="{8F747BE3-5D4B-4BA5-95AD-D880704EF994}" srcOrd="0" destOrd="0" presId="urn:microsoft.com/office/officeart/2005/8/layout/hierarchy2#1"/>
    <dgm:cxn modelId="{DE3EE4BD-A4AD-4772-8942-EA5E539B9AE3}" srcId="{8775F79B-BCA0-4C1E-841C-6BF409B255EA}" destId="{D995A2A6-C0E6-45D0-BB32-9CE40CDC7758}" srcOrd="2" destOrd="0" parTransId="{6B739ADC-6173-4F99-BBAF-0BF8C612B929}" sibTransId="{979C334B-C66E-4762-9B2C-C7A46B862EEB}"/>
    <dgm:cxn modelId="{A5D1A59B-2BE7-4747-B5A2-48F5D2794FCB}" srcId="{77CB3FAA-89E9-4069-A78D-3089032F843C}" destId="{8775F79B-BCA0-4C1E-841C-6BF409B255EA}" srcOrd="0" destOrd="0" parTransId="{EC391A5B-0B2C-468A-B410-14298C35FABD}" sibTransId="{8DC0454A-6D64-4F0A-BC59-5AB65B403006}"/>
    <dgm:cxn modelId="{1831BD74-B12F-44A0-B393-51FCCC88C3B8}" srcId="{8775F79B-BCA0-4C1E-841C-6BF409B255EA}" destId="{FDD83242-E95D-4851-B24F-EB1BBFE39921}" srcOrd="0" destOrd="0" parTransId="{D812FB92-B134-4D6F-AE15-21A0332A3432}" sibTransId="{1A3FD09E-D6E2-4879-8751-36B8C944755E}"/>
    <dgm:cxn modelId="{F810D994-2B9C-4E60-8BB5-9E3A2C4FC994}" type="presOf" srcId="{D812FB92-B134-4D6F-AE15-21A0332A3432}" destId="{C3CFDB5B-E1E2-4197-BCB1-1C6D2181BB5B}" srcOrd="1" destOrd="0" presId="urn:microsoft.com/office/officeart/2005/8/layout/hierarchy2#1"/>
    <dgm:cxn modelId="{473E8EE8-C07B-43DD-A012-1FF8C00E1F6E}" type="presOf" srcId="{CD130483-C707-4788-AF5D-5BB8445A3073}" destId="{0C9E9917-82E1-44C8-B4D3-B0C7BE8F51D8}" srcOrd="0" destOrd="0" presId="urn:microsoft.com/office/officeart/2005/8/layout/hierarchy2#1"/>
    <dgm:cxn modelId="{BCCD4EF3-10C0-4512-A2F0-34CC87A8118D}" type="presOf" srcId="{7B8337D5-DB6F-430C-8BF5-7164A8F365B5}" destId="{53119F41-E10F-4CE3-9DF1-187BD0EF6B63}" srcOrd="0" destOrd="0" presId="urn:microsoft.com/office/officeart/2005/8/layout/hierarchy2#1"/>
    <dgm:cxn modelId="{37B41A77-05AE-4AA0-B07D-DD8A3AE9A675}" type="presOf" srcId="{CAF6F6EA-BC0C-4EBB-BA93-8EE4645EC7D7}" destId="{D2FB582A-CE50-42E2-B47C-3360758E1722}" srcOrd="0" destOrd="0" presId="urn:microsoft.com/office/officeart/2005/8/layout/hierarchy2#1"/>
    <dgm:cxn modelId="{E6C8281D-7253-44B1-AE82-7E19868D5A32}" type="presOf" srcId="{682206BA-87CA-4A34-9831-4CC1059475D4}" destId="{9428E0B9-662C-40A8-BD5C-1334BF760CDD}" srcOrd="0" destOrd="0" presId="urn:microsoft.com/office/officeart/2005/8/layout/hierarchy2#1"/>
    <dgm:cxn modelId="{5024A09C-8709-4CDE-8DC4-D8EFD30C9B87}" type="presOf" srcId="{6B739ADC-6173-4F99-BBAF-0BF8C612B929}" destId="{A16A8C7B-D14A-4AA7-AE9D-3D32AC77F862}" srcOrd="1" destOrd="0" presId="urn:microsoft.com/office/officeart/2005/8/layout/hierarchy2#1"/>
    <dgm:cxn modelId="{42EC9DD6-A458-48AD-AB93-24F4F30D421F}" type="presOf" srcId="{7B8337D5-DB6F-430C-8BF5-7164A8F365B5}" destId="{A9CCD8BD-0411-4895-BBE1-220B9AD6C55B}" srcOrd="1" destOrd="0" presId="urn:microsoft.com/office/officeart/2005/8/layout/hierarchy2#1"/>
    <dgm:cxn modelId="{998322A2-4D3A-45CD-8E91-35361EDF70C4}" type="presParOf" srcId="{ABB51605-0869-42CB-A141-4925164C0BBF}" destId="{72730DB7-A1E5-4A84-BA14-846BC71AF79E}" srcOrd="0" destOrd="0" presId="urn:microsoft.com/office/officeart/2005/8/layout/hierarchy2#1"/>
    <dgm:cxn modelId="{9F758D47-3EE4-4B36-8E3B-1E79DE27A7E1}" type="presParOf" srcId="{72730DB7-A1E5-4A84-BA14-846BC71AF79E}" destId="{098B3B2D-2D33-4BD0-93BD-1B9DAF804773}" srcOrd="0" destOrd="0" presId="urn:microsoft.com/office/officeart/2005/8/layout/hierarchy2#1"/>
    <dgm:cxn modelId="{F8CC498C-F822-42B8-9E02-5B470D4A8E19}" type="presParOf" srcId="{72730DB7-A1E5-4A84-BA14-846BC71AF79E}" destId="{A32762A9-8DC8-4CFC-9562-C9E03B12D33D}" srcOrd="1" destOrd="0" presId="urn:microsoft.com/office/officeart/2005/8/layout/hierarchy2#1"/>
    <dgm:cxn modelId="{F17215D9-C7F7-4FE6-BF68-02F468331A88}" type="presParOf" srcId="{A32762A9-8DC8-4CFC-9562-C9E03B12D33D}" destId="{31416AE2-1825-4473-AA97-9EFE59D7A381}" srcOrd="0" destOrd="0" presId="urn:microsoft.com/office/officeart/2005/8/layout/hierarchy2#1"/>
    <dgm:cxn modelId="{60373CA7-FA0B-4302-BCD6-A3290B3D8A7B}" type="presParOf" srcId="{31416AE2-1825-4473-AA97-9EFE59D7A381}" destId="{C3CFDB5B-E1E2-4197-BCB1-1C6D2181BB5B}" srcOrd="0" destOrd="0" presId="urn:microsoft.com/office/officeart/2005/8/layout/hierarchy2#1"/>
    <dgm:cxn modelId="{A0202EA2-FFFE-4839-927E-F44790EA4275}" type="presParOf" srcId="{A32762A9-8DC8-4CFC-9562-C9E03B12D33D}" destId="{27651D43-2BEA-425D-8637-0FD18D99F16F}" srcOrd="1" destOrd="0" presId="urn:microsoft.com/office/officeart/2005/8/layout/hierarchy2#1"/>
    <dgm:cxn modelId="{E18C4EF3-22A5-4634-8FEA-7F1BD2BD4EC0}" type="presParOf" srcId="{27651D43-2BEA-425D-8637-0FD18D99F16F}" destId="{ADDF0AE5-A820-499E-A5C4-CF44216F7849}" srcOrd="0" destOrd="0" presId="urn:microsoft.com/office/officeart/2005/8/layout/hierarchy2#1"/>
    <dgm:cxn modelId="{37E55B8F-1239-494D-AE22-87F2F1CE0DE8}" type="presParOf" srcId="{27651D43-2BEA-425D-8637-0FD18D99F16F}" destId="{3F64D060-598F-4ACF-9F58-2A71A4DC191C}" srcOrd="1" destOrd="0" presId="urn:microsoft.com/office/officeart/2005/8/layout/hierarchy2#1"/>
    <dgm:cxn modelId="{18E6C89F-A28F-4379-9BCF-03F0D337F5A5}" type="presParOf" srcId="{3F64D060-598F-4ACF-9F58-2A71A4DC191C}" destId="{06875CB9-89C4-4297-88E2-5BEB2BDB2844}" srcOrd="0" destOrd="0" presId="urn:microsoft.com/office/officeart/2005/8/layout/hierarchy2#1"/>
    <dgm:cxn modelId="{3DE0ACCD-975F-4861-96C5-532DFAAB275F}" type="presParOf" srcId="{06875CB9-89C4-4297-88E2-5BEB2BDB2844}" destId="{7559842B-8962-4D21-BC53-AD82802EE6B7}" srcOrd="0" destOrd="0" presId="urn:microsoft.com/office/officeart/2005/8/layout/hierarchy2#1"/>
    <dgm:cxn modelId="{7E3F3880-49AE-490B-B056-118BC0431643}" type="presParOf" srcId="{3F64D060-598F-4ACF-9F58-2A71A4DC191C}" destId="{A735A2B5-AC75-4B16-BF92-42AE8B3919A3}" srcOrd="1" destOrd="0" presId="urn:microsoft.com/office/officeart/2005/8/layout/hierarchy2#1"/>
    <dgm:cxn modelId="{C694183F-9A27-4069-B9BB-ABB5C291CFDD}" type="presParOf" srcId="{A735A2B5-AC75-4B16-BF92-42AE8B3919A3}" destId="{0C9E9917-82E1-44C8-B4D3-B0C7BE8F51D8}" srcOrd="0" destOrd="0" presId="urn:microsoft.com/office/officeart/2005/8/layout/hierarchy2#1"/>
    <dgm:cxn modelId="{3504B447-3ED9-4C5F-B646-F1D3B04DAE63}" type="presParOf" srcId="{A735A2B5-AC75-4B16-BF92-42AE8B3919A3}" destId="{B92793F0-A8D6-488C-9D3E-E61725AC8A86}" srcOrd="1" destOrd="0" presId="urn:microsoft.com/office/officeart/2005/8/layout/hierarchy2#1"/>
    <dgm:cxn modelId="{5A3809B5-00C1-4F2E-9476-B8CAF0CC881B}" type="presParOf" srcId="{A32762A9-8DC8-4CFC-9562-C9E03B12D33D}" destId="{D2FB582A-CE50-42E2-B47C-3360758E1722}" srcOrd="2" destOrd="0" presId="urn:microsoft.com/office/officeart/2005/8/layout/hierarchy2#1"/>
    <dgm:cxn modelId="{84EA7BBE-7926-46CC-9818-753A27974F7F}" type="presParOf" srcId="{D2FB582A-CE50-42E2-B47C-3360758E1722}" destId="{7011F77C-2A56-41D2-9BD6-5F8FCA6B0051}" srcOrd="0" destOrd="0" presId="urn:microsoft.com/office/officeart/2005/8/layout/hierarchy2#1"/>
    <dgm:cxn modelId="{B40EE6EE-EB86-4519-ABEC-CCEDAC297DF8}" type="presParOf" srcId="{A32762A9-8DC8-4CFC-9562-C9E03B12D33D}" destId="{89802398-F3AB-4F08-ACD2-C09C8EEC0AB6}" srcOrd="3" destOrd="0" presId="urn:microsoft.com/office/officeart/2005/8/layout/hierarchy2#1"/>
    <dgm:cxn modelId="{E82F9AC0-3E8E-4630-9A55-D0C971D291F1}" type="presParOf" srcId="{89802398-F3AB-4F08-ACD2-C09C8EEC0AB6}" destId="{F092D0B0-9366-4E36-A371-F2839BC01808}" srcOrd="0" destOrd="0" presId="urn:microsoft.com/office/officeart/2005/8/layout/hierarchy2#1"/>
    <dgm:cxn modelId="{C349AB5F-49E0-41DA-B8F5-87BBCCCD39FE}" type="presParOf" srcId="{89802398-F3AB-4F08-ACD2-C09C8EEC0AB6}" destId="{6CFC7773-487C-440B-B977-FC7B9305991C}" srcOrd="1" destOrd="0" presId="urn:microsoft.com/office/officeart/2005/8/layout/hierarchy2#1"/>
    <dgm:cxn modelId="{163A452D-EB7A-489F-9065-F75C68974D80}" type="presParOf" srcId="{6CFC7773-487C-440B-B977-FC7B9305991C}" destId="{53119F41-E10F-4CE3-9DF1-187BD0EF6B63}" srcOrd="0" destOrd="0" presId="urn:microsoft.com/office/officeart/2005/8/layout/hierarchy2#1"/>
    <dgm:cxn modelId="{15C16FA3-6E04-41B4-A2B9-18256AF2812E}" type="presParOf" srcId="{53119F41-E10F-4CE3-9DF1-187BD0EF6B63}" destId="{A9CCD8BD-0411-4895-BBE1-220B9AD6C55B}" srcOrd="0" destOrd="0" presId="urn:microsoft.com/office/officeart/2005/8/layout/hierarchy2#1"/>
    <dgm:cxn modelId="{F51DD7B5-E749-4F24-B6FE-3115CE34EFAB}" type="presParOf" srcId="{6CFC7773-487C-440B-B977-FC7B9305991C}" destId="{2063372F-2AEB-4CBE-A79D-A4D4989D07A5}" srcOrd="1" destOrd="0" presId="urn:microsoft.com/office/officeart/2005/8/layout/hierarchy2#1"/>
    <dgm:cxn modelId="{D560D311-EA09-4E53-A778-AC5CD4F956FE}" type="presParOf" srcId="{2063372F-2AEB-4CBE-A79D-A4D4989D07A5}" destId="{8F747BE3-5D4B-4BA5-95AD-D880704EF994}" srcOrd="0" destOrd="0" presId="urn:microsoft.com/office/officeart/2005/8/layout/hierarchy2#1"/>
    <dgm:cxn modelId="{23A68F84-7EAC-48A1-AAFF-44A0455787D8}" type="presParOf" srcId="{2063372F-2AEB-4CBE-A79D-A4D4989D07A5}" destId="{93B008E8-B6EB-4EF0-B122-9B2BAABCBEFA}" srcOrd="1" destOrd="0" presId="urn:microsoft.com/office/officeart/2005/8/layout/hierarchy2#1"/>
    <dgm:cxn modelId="{29627621-97F7-485C-B021-19BC53E71953}" type="presParOf" srcId="{A32762A9-8DC8-4CFC-9562-C9E03B12D33D}" destId="{921AC177-3483-4E14-A760-B36F2D740910}" srcOrd="4" destOrd="0" presId="urn:microsoft.com/office/officeart/2005/8/layout/hierarchy2#1"/>
    <dgm:cxn modelId="{80CFB592-9180-405B-97D4-7262A0A82C16}" type="presParOf" srcId="{921AC177-3483-4E14-A760-B36F2D740910}" destId="{A16A8C7B-D14A-4AA7-AE9D-3D32AC77F862}" srcOrd="0" destOrd="0" presId="urn:microsoft.com/office/officeart/2005/8/layout/hierarchy2#1"/>
    <dgm:cxn modelId="{B7455DFA-6943-4612-82C0-E28B0A721C5E}" type="presParOf" srcId="{A32762A9-8DC8-4CFC-9562-C9E03B12D33D}" destId="{2DD337EB-1CE8-40A1-8B33-248E7BD17A42}" srcOrd="5" destOrd="0" presId="urn:microsoft.com/office/officeart/2005/8/layout/hierarchy2#1"/>
    <dgm:cxn modelId="{C59A550B-7CF7-4253-BACA-422FB5D77247}" type="presParOf" srcId="{2DD337EB-1CE8-40A1-8B33-248E7BD17A42}" destId="{8DF9FC3B-44FD-465A-A98D-5B6C5666754F}" srcOrd="0" destOrd="0" presId="urn:microsoft.com/office/officeart/2005/8/layout/hierarchy2#1"/>
    <dgm:cxn modelId="{D86219BB-4D0F-4086-B684-77D3EECE022A}" type="presParOf" srcId="{2DD337EB-1CE8-40A1-8B33-248E7BD17A42}" destId="{A79B3041-70A2-497A-B287-F850DA9F289B}" srcOrd="1" destOrd="0" presId="urn:microsoft.com/office/officeart/2005/8/layout/hierarchy2#1"/>
    <dgm:cxn modelId="{C6C5C8B6-2268-408F-AABC-D77513208B62}" type="presParOf" srcId="{A79B3041-70A2-497A-B287-F850DA9F289B}" destId="{9428E0B9-662C-40A8-BD5C-1334BF760CDD}" srcOrd="0" destOrd="0" presId="urn:microsoft.com/office/officeart/2005/8/layout/hierarchy2#1"/>
    <dgm:cxn modelId="{E1E69D9B-2911-45B8-BECB-7603EA46046F}" type="presParOf" srcId="{9428E0B9-662C-40A8-BD5C-1334BF760CDD}" destId="{3990F73E-2674-4F71-B203-CE136D160834}" srcOrd="0" destOrd="0" presId="urn:microsoft.com/office/officeart/2005/8/layout/hierarchy2#1"/>
    <dgm:cxn modelId="{3742D137-B05E-4CAA-B29F-F607BC1D647A}" type="presParOf" srcId="{A79B3041-70A2-497A-B287-F850DA9F289B}" destId="{6F901E3E-72C6-4A9D-AEBC-D14CE02FB5A0}" srcOrd="1" destOrd="0" presId="urn:microsoft.com/office/officeart/2005/8/layout/hierarchy2#1"/>
    <dgm:cxn modelId="{3B084678-4094-4B4C-B0FD-AF5B7BAAEB1F}" type="presParOf" srcId="{6F901E3E-72C6-4A9D-AEBC-D14CE02FB5A0}" destId="{D5B5DCC6-2BF8-4131-BF35-F899E85940EC}" srcOrd="0" destOrd="0" presId="urn:microsoft.com/office/officeart/2005/8/layout/hierarchy2#1"/>
    <dgm:cxn modelId="{7F0F8482-CE74-4F80-B134-33C96314EDDE}" type="presParOf" srcId="{6F901E3E-72C6-4A9D-AEBC-D14CE02FB5A0}" destId="{64518CAA-0EEC-422F-9CEE-02241A2BFE56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CB3FAA-89E9-4069-A78D-3089032F843C}" type="doc">
      <dgm:prSet loTypeId="urn:microsoft.com/office/officeart/2005/8/layout/hierarchy2#2" loCatId="hierarchy" qsTypeId="urn:microsoft.com/office/officeart/2005/8/quickstyle/simple1#3" qsCatId="simple" csTypeId="urn:microsoft.com/office/officeart/2005/8/colors/colorful5#2" csCatId="colorful" phldr="1"/>
      <dgm:spPr/>
      <dgm:t>
        <a:bodyPr/>
        <a:lstStyle/>
        <a:p>
          <a:endParaRPr lang="zh-CN" altLang="en-US"/>
        </a:p>
      </dgm:t>
    </dgm:pt>
    <dgm:pt modelId="{8775F79B-BCA0-4C1E-841C-6BF409B255EA}">
      <dgm:prSet phldrT="[Text]"/>
      <dgm:spPr>
        <a:solidFill>
          <a:srgbClr val="7030A0"/>
        </a:solidFill>
      </dgm:spPr>
      <dgm:t>
        <a:bodyPr/>
        <a:lstStyle/>
        <a:p>
          <a:r>
            <a:rPr lang="en-US" altLang="zh-CN" dirty="0"/>
            <a:t>Currency Risks</a:t>
          </a:r>
          <a:endParaRPr lang="zh-CN" altLang="en-US" dirty="0"/>
        </a:p>
      </dgm:t>
    </dgm:pt>
    <dgm:pt modelId="{EC391A5B-0B2C-468A-B410-14298C35FABD}" type="parTrans" cxnId="{A5D1A59B-2BE7-4747-B5A2-48F5D2794FCB}">
      <dgm:prSet/>
      <dgm:spPr/>
      <dgm:t>
        <a:bodyPr/>
        <a:lstStyle/>
        <a:p>
          <a:endParaRPr lang="zh-CN" altLang="en-US"/>
        </a:p>
      </dgm:t>
    </dgm:pt>
    <dgm:pt modelId="{8DC0454A-6D64-4F0A-BC59-5AB65B403006}" type="sibTrans" cxnId="{A5D1A59B-2BE7-4747-B5A2-48F5D2794FCB}">
      <dgm:prSet/>
      <dgm:spPr/>
      <dgm:t>
        <a:bodyPr/>
        <a:lstStyle/>
        <a:p>
          <a:endParaRPr lang="zh-CN" altLang="en-US"/>
        </a:p>
      </dgm:t>
    </dgm:pt>
    <dgm:pt modelId="{FDD83242-E95D-4851-B24F-EB1BBFE39921}">
      <dgm:prSet phldrT="[Text]"/>
      <dgm:spPr/>
      <dgm:t>
        <a:bodyPr/>
        <a:lstStyle/>
        <a:p>
          <a:r>
            <a:rPr lang="en-US" altLang="zh-CN" dirty="0"/>
            <a:t>Convertibility</a:t>
          </a:r>
          <a:endParaRPr lang="zh-CN" altLang="en-US" dirty="0"/>
        </a:p>
      </dgm:t>
    </dgm:pt>
    <dgm:pt modelId="{D812FB92-B134-4D6F-AE15-21A0332A3432}" type="parTrans" cxnId="{1831BD74-B12F-44A0-B393-51FCCC88C3B8}">
      <dgm:prSet/>
      <dgm:spPr/>
      <dgm:t>
        <a:bodyPr/>
        <a:lstStyle/>
        <a:p>
          <a:endParaRPr lang="zh-CN" altLang="en-US"/>
        </a:p>
      </dgm:t>
    </dgm:pt>
    <dgm:pt modelId="{1A3FD09E-D6E2-4879-8751-36B8C944755E}" type="sibTrans" cxnId="{1831BD74-B12F-44A0-B393-51FCCC88C3B8}">
      <dgm:prSet/>
      <dgm:spPr/>
      <dgm:t>
        <a:bodyPr/>
        <a:lstStyle/>
        <a:p>
          <a:endParaRPr lang="zh-CN" altLang="en-US"/>
        </a:p>
      </dgm:t>
    </dgm:pt>
    <dgm:pt modelId="{CD130483-C707-4788-AF5D-5BB8445A3073}">
      <dgm:prSet phldrT="[Text]"/>
      <dgm:spPr/>
      <dgm:t>
        <a:bodyPr/>
        <a:lstStyle/>
        <a:p>
          <a:r>
            <a:rPr lang="en-US" altLang="zh-CN" dirty="0"/>
            <a:t>Whether one currency is convertible into another currency.</a:t>
          </a:r>
          <a:endParaRPr lang="zh-CN" altLang="en-US" dirty="0"/>
        </a:p>
      </dgm:t>
    </dgm:pt>
    <dgm:pt modelId="{B4F5A5FB-51A7-4460-A850-212F4EF4C8B5}" type="parTrans" cxnId="{FD7B22C3-B3B1-4C07-B3FF-02ACC1DD8F47}">
      <dgm:prSet/>
      <dgm:spPr/>
      <dgm:t>
        <a:bodyPr/>
        <a:lstStyle/>
        <a:p>
          <a:endParaRPr lang="zh-CN" altLang="en-US"/>
        </a:p>
      </dgm:t>
    </dgm:pt>
    <dgm:pt modelId="{1DCBFB58-5AD4-4FE4-93E0-3F86099CE7C8}" type="sibTrans" cxnId="{FD7B22C3-B3B1-4C07-B3FF-02ACC1DD8F47}">
      <dgm:prSet/>
      <dgm:spPr/>
      <dgm:t>
        <a:bodyPr/>
        <a:lstStyle/>
        <a:p>
          <a:endParaRPr lang="zh-CN" altLang="en-US"/>
        </a:p>
      </dgm:t>
    </dgm:pt>
    <dgm:pt modelId="{D995A2A6-C0E6-45D0-BB32-9CE40CDC7758}">
      <dgm:prSet phldrT="[Text]"/>
      <dgm:spPr/>
      <dgm:t>
        <a:bodyPr/>
        <a:lstStyle/>
        <a:p>
          <a:r>
            <a:rPr lang="en-US" altLang="zh-CN" dirty="0"/>
            <a:t>Currency control risk</a:t>
          </a:r>
          <a:endParaRPr lang="zh-CN" altLang="en-US" dirty="0"/>
        </a:p>
      </dgm:t>
    </dgm:pt>
    <dgm:pt modelId="{6B739ADC-6173-4F99-BBAF-0BF8C612B929}" type="parTrans" cxnId="{DE3EE4BD-A4AD-4772-8942-EA5E539B9AE3}">
      <dgm:prSet/>
      <dgm:spPr/>
      <dgm:t>
        <a:bodyPr/>
        <a:lstStyle/>
        <a:p>
          <a:endParaRPr lang="zh-CN" altLang="en-US"/>
        </a:p>
      </dgm:t>
    </dgm:pt>
    <dgm:pt modelId="{979C334B-C66E-4762-9B2C-C7A46B862EEB}" type="sibTrans" cxnId="{DE3EE4BD-A4AD-4772-8942-EA5E539B9AE3}">
      <dgm:prSet/>
      <dgm:spPr/>
      <dgm:t>
        <a:bodyPr/>
        <a:lstStyle/>
        <a:p>
          <a:endParaRPr lang="zh-CN" altLang="en-US"/>
        </a:p>
      </dgm:t>
    </dgm:pt>
    <dgm:pt modelId="{38435682-B7AA-41D4-98A0-639C73864D30}">
      <dgm:prSet/>
      <dgm:spPr/>
      <dgm:t>
        <a:bodyPr/>
        <a:lstStyle/>
        <a:p>
          <a:r>
            <a:rPr lang="en-US" altLang="zh-CN" dirty="0"/>
            <a:t> restrictions on foreign currency transactions</a:t>
          </a:r>
          <a:endParaRPr lang="zh-CN" altLang="en-US" dirty="0"/>
        </a:p>
      </dgm:t>
    </dgm:pt>
    <dgm:pt modelId="{682206BA-87CA-4A34-9831-4CC1059475D4}" type="parTrans" cxnId="{83E5E205-9135-4124-B6F0-399F52CB5145}">
      <dgm:prSet/>
      <dgm:spPr/>
      <dgm:t>
        <a:bodyPr/>
        <a:lstStyle/>
        <a:p>
          <a:endParaRPr lang="zh-CN" altLang="en-US"/>
        </a:p>
      </dgm:t>
    </dgm:pt>
    <dgm:pt modelId="{FEE24C07-76A9-4FE9-B25F-2CA57F2BB225}" type="sibTrans" cxnId="{83E5E205-9135-4124-B6F0-399F52CB5145}">
      <dgm:prSet/>
      <dgm:spPr/>
      <dgm:t>
        <a:bodyPr/>
        <a:lstStyle/>
        <a:p>
          <a:endParaRPr lang="zh-CN" altLang="en-US"/>
        </a:p>
      </dgm:t>
    </dgm:pt>
    <dgm:pt modelId="{693B2C0A-539A-43B6-9CA5-F0235727A58E}">
      <dgm:prSet/>
      <dgm:spPr/>
      <dgm:t>
        <a:bodyPr/>
        <a:lstStyle/>
        <a:p>
          <a:r>
            <a:rPr lang="en-US" altLang="zh-CN" dirty="0"/>
            <a:t>Exchange rate risk</a:t>
          </a:r>
          <a:endParaRPr lang="zh-CN" altLang="en-US" dirty="0"/>
        </a:p>
      </dgm:t>
    </dgm:pt>
    <dgm:pt modelId="{CAF6F6EA-BC0C-4EBB-BA93-8EE4645EC7D7}" type="parTrans" cxnId="{DF89FF78-9264-4B58-8EC4-8FC30FC650E7}">
      <dgm:prSet/>
      <dgm:spPr/>
      <dgm:t>
        <a:bodyPr/>
        <a:lstStyle/>
        <a:p>
          <a:endParaRPr lang="zh-CN" altLang="en-US"/>
        </a:p>
      </dgm:t>
    </dgm:pt>
    <dgm:pt modelId="{5E05D2A8-C361-4139-9DA3-4588F8B7707F}" type="sibTrans" cxnId="{DF89FF78-9264-4B58-8EC4-8FC30FC650E7}">
      <dgm:prSet/>
      <dgm:spPr/>
      <dgm:t>
        <a:bodyPr/>
        <a:lstStyle/>
        <a:p>
          <a:endParaRPr lang="zh-CN" altLang="en-US"/>
        </a:p>
      </dgm:t>
    </dgm:pt>
    <dgm:pt modelId="{58EDA0EC-008B-4096-AE73-4C406C3F3176}">
      <dgm:prSet/>
      <dgm:spPr/>
      <dgm:t>
        <a:bodyPr/>
        <a:lstStyle/>
        <a:p>
          <a:r>
            <a:rPr lang="en-US" altLang="zh-CN" dirty="0"/>
            <a:t> results from the fluctuations in the relative value of two currencies when one is exchanged for the other</a:t>
          </a:r>
          <a:endParaRPr lang="zh-CN" altLang="en-US" dirty="0"/>
        </a:p>
      </dgm:t>
    </dgm:pt>
    <dgm:pt modelId="{7B8337D5-DB6F-430C-8BF5-7164A8F365B5}" type="parTrans" cxnId="{9EED3968-0D3B-4BC8-8B30-4233D54D9B62}">
      <dgm:prSet/>
      <dgm:spPr/>
      <dgm:t>
        <a:bodyPr/>
        <a:lstStyle/>
        <a:p>
          <a:endParaRPr lang="zh-CN" altLang="en-US"/>
        </a:p>
      </dgm:t>
    </dgm:pt>
    <dgm:pt modelId="{7DCA6AE6-A938-4FF9-8C6D-915245807C3E}" type="sibTrans" cxnId="{9EED3968-0D3B-4BC8-8B30-4233D54D9B62}">
      <dgm:prSet/>
      <dgm:spPr/>
      <dgm:t>
        <a:bodyPr/>
        <a:lstStyle/>
        <a:p>
          <a:endParaRPr lang="zh-CN" altLang="en-US"/>
        </a:p>
      </dgm:t>
    </dgm:pt>
    <dgm:pt modelId="{ABB51605-0869-42CB-A141-4925164C0BBF}" type="pres">
      <dgm:prSet presAssocID="{77CB3FAA-89E9-4069-A78D-3089032F843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2730DB7-A1E5-4A84-BA14-846BC71AF79E}" type="pres">
      <dgm:prSet presAssocID="{8775F79B-BCA0-4C1E-841C-6BF409B255EA}" presName="root1" presStyleCnt="0"/>
      <dgm:spPr/>
    </dgm:pt>
    <dgm:pt modelId="{098B3B2D-2D33-4BD0-93BD-1B9DAF804773}" type="pres">
      <dgm:prSet presAssocID="{8775F79B-BCA0-4C1E-841C-6BF409B255E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32762A9-8DC8-4CFC-9562-C9E03B12D33D}" type="pres">
      <dgm:prSet presAssocID="{8775F79B-BCA0-4C1E-841C-6BF409B255EA}" presName="level2hierChild" presStyleCnt="0"/>
      <dgm:spPr/>
    </dgm:pt>
    <dgm:pt modelId="{31416AE2-1825-4473-AA97-9EFE59D7A381}" type="pres">
      <dgm:prSet presAssocID="{D812FB92-B134-4D6F-AE15-21A0332A3432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C3CFDB5B-E1E2-4197-BCB1-1C6D2181BB5B}" type="pres">
      <dgm:prSet presAssocID="{D812FB92-B134-4D6F-AE15-21A0332A3432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27651D43-2BEA-425D-8637-0FD18D99F16F}" type="pres">
      <dgm:prSet presAssocID="{FDD83242-E95D-4851-B24F-EB1BBFE39921}" presName="root2" presStyleCnt="0"/>
      <dgm:spPr/>
    </dgm:pt>
    <dgm:pt modelId="{ADDF0AE5-A820-499E-A5C4-CF44216F7849}" type="pres">
      <dgm:prSet presAssocID="{FDD83242-E95D-4851-B24F-EB1BBFE3992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F64D060-598F-4ACF-9F58-2A71A4DC191C}" type="pres">
      <dgm:prSet presAssocID="{FDD83242-E95D-4851-B24F-EB1BBFE39921}" presName="level3hierChild" presStyleCnt="0"/>
      <dgm:spPr/>
    </dgm:pt>
    <dgm:pt modelId="{06875CB9-89C4-4297-88E2-5BEB2BDB2844}" type="pres">
      <dgm:prSet presAssocID="{B4F5A5FB-51A7-4460-A850-212F4EF4C8B5}" presName="conn2-1" presStyleLbl="parChTrans1D3" presStyleIdx="0" presStyleCnt="3"/>
      <dgm:spPr/>
      <dgm:t>
        <a:bodyPr/>
        <a:lstStyle/>
        <a:p>
          <a:endParaRPr lang="zh-CN" altLang="en-US"/>
        </a:p>
      </dgm:t>
    </dgm:pt>
    <dgm:pt modelId="{7559842B-8962-4D21-BC53-AD82802EE6B7}" type="pres">
      <dgm:prSet presAssocID="{B4F5A5FB-51A7-4460-A850-212F4EF4C8B5}" presName="connTx" presStyleLbl="parChTrans1D3" presStyleIdx="0" presStyleCnt="3"/>
      <dgm:spPr/>
      <dgm:t>
        <a:bodyPr/>
        <a:lstStyle/>
        <a:p>
          <a:endParaRPr lang="zh-CN" altLang="en-US"/>
        </a:p>
      </dgm:t>
    </dgm:pt>
    <dgm:pt modelId="{A735A2B5-AC75-4B16-BF92-42AE8B3919A3}" type="pres">
      <dgm:prSet presAssocID="{CD130483-C707-4788-AF5D-5BB8445A3073}" presName="root2" presStyleCnt="0"/>
      <dgm:spPr/>
    </dgm:pt>
    <dgm:pt modelId="{0C9E9917-82E1-44C8-B4D3-B0C7BE8F51D8}" type="pres">
      <dgm:prSet presAssocID="{CD130483-C707-4788-AF5D-5BB8445A307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92793F0-A8D6-488C-9D3E-E61725AC8A86}" type="pres">
      <dgm:prSet presAssocID="{CD130483-C707-4788-AF5D-5BB8445A3073}" presName="level3hierChild" presStyleCnt="0"/>
      <dgm:spPr/>
    </dgm:pt>
    <dgm:pt modelId="{D2FB582A-CE50-42E2-B47C-3360758E1722}" type="pres">
      <dgm:prSet presAssocID="{CAF6F6EA-BC0C-4EBB-BA93-8EE4645EC7D7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7011F77C-2A56-41D2-9BD6-5F8FCA6B0051}" type="pres">
      <dgm:prSet presAssocID="{CAF6F6EA-BC0C-4EBB-BA93-8EE4645EC7D7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89802398-F3AB-4F08-ACD2-C09C8EEC0AB6}" type="pres">
      <dgm:prSet presAssocID="{693B2C0A-539A-43B6-9CA5-F0235727A58E}" presName="root2" presStyleCnt="0"/>
      <dgm:spPr/>
    </dgm:pt>
    <dgm:pt modelId="{F092D0B0-9366-4E36-A371-F2839BC01808}" type="pres">
      <dgm:prSet presAssocID="{693B2C0A-539A-43B6-9CA5-F0235727A58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CFC7773-487C-440B-B977-FC7B9305991C}" type="pres">
      <dgm:prSet presAssocID="{693B2C0A-539A-43B6-9CA5-F0235727A58E}" presName="level3hierChild" presStyleCnt="0"/>
      <dgm:spPr/>
    </dgm:pt>
    <dgm:pt modelId="{53119F41-E10F-4CE3-9DF1-187BD0EF6B63}" type="pres">
      <dgm:prSet presAssocID="{7B8337D5-DB6F-430C-8BF5-7164A8F365B5}" presName="conn2-1" presStyleLbl="parChTrans1D3" presStyleIdx="1" presStyleCnt="3"/>
      <dgm:spPr/>
      <dgm:t>
        <a:bodyPr/>
        <a:lstStyle/>
        <a:p>
          <a:endParaRPr lang="zh-CN" altLang="en-US"/>
        </a:p>
      </dgm:t>
    </dgm:pt>
    <dgm:pt modelId="{A9CCD8BD-0411-4895-BBE1-220B9AD6C55B}" type="pres">
      <dgm:prSet presAssocID="{7B8337D5-DB6F-430C-8BF5-7164A8F365B5}" presName="connTx" presStyleLbl="parChTrans1D3" presStyleIdx="1" presStyleCnt="3"/>
      <dgm:spPr/>
      <dgm:t>
        <a:bodyPr/>
        <a:lstStyle/>
        <a:p>
          <a:endParaRPr lang="zh-CN" altLang="en-US"/>
        </a:p>
      </dgm:t>
    </dgm:pt>
    <dgm:pt modelId="{2063372F-2AEB-4CBE-A79D-A4D4989D07A5}" type="pres">
      <dgm:prSet presAssocID="{58EDA0EC-008B-4096-AE73-4C406C3F3176}" presName="root2" presStyleCnt="0"/>
      <dgm:spPr/>
    </dgm:pt>
    <dgm:pt modelId="{8F747BE3-5D4B-4BA5-95AD-D880704EF994}" type="pres">
      <dgm:prSet presAssocID="{58EDA0EC-008B-4096-AE73-4C406C3F3176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3B008E8-B6EB-4EF0-B122-9B2BAABCBEFA}" type="pres">
      <dgm:prSet presAssocID="{58EDA0EC-008B-4096-AE73-4C406C3F3176}" presName="level3hierChild" presStyleCnt="0"/>
      <dgm:spPr/>
    </dgm:pt>
    <dgm:pt modelId="{921AC177-3483-4E14-A760-B36F2D740910}" type="pres">
      <dgm:prSet presAssocID="{6B739ADC-6173-4F99-BBAF-0BF8C612B929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A16A8C7B-D14A-4AA7-AE9D-3D32AC77F862}" type="pres">
      <dgm:prSet presAssocID="{6B739ADC-6173-4F99-BBAF-0BF8C612B929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2DD337EB-1CE8-40A1-8B33-248E7BD17A42}" type="pres">
      <dgm:prSet presAssocID="{D995A2A6-C0E6-45D0-BB32-9CE40CDC7758}" presName="root2" presStyleCnt="0"/>
      <dgm:spPr/>
    </dgm:pt>
    <dgm:pt modelId="{8DF9FC3B-44FD-465A-A98D-5B6C5666754F}" type="pres">
      <dgm:prSet presAssocID="{D995A2A6-C0E6-45D0-BB32-9CE40CDC775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79B3041-70A2-497A-B287-F850DA9F289B}" type="pres">
      <dgm:prSet presAssocID="{D995A2A6-C0E6-45D0-BB32-9CE40CDC7758}" presName="level3hierChild" presStyleCnt="0"/>
      <dgm:spPr/>
    </dgm:pt>
    <dgm:pt modelId="{9428E0B9-662C-40A8-BD5C-1334BF760CDD}" type="pres">
      <dgm:prSet presAssocID="{682206BA-87CA-4A34-9831-4CC1059475D4}" presName="conn2-1" presStyleLbl="parChTrans1D3" presStyleIdx="2" presStyleCnt="3"/>
      <dgm:spPr/>
      <dgm:t>
        <a:bodyPr/>
        <a:lstStyle/>
        <a:p>
          <a:endParaRPr lang="zh-CN" altLang="en-US"/>
        </a:p>
      </dgm:t>
    </dgm:pt>
    <dgm:pt modelId="{3990F73E-2674-4F71-B203-CE136D160834}" type="pres">
      <dgm:prSet presAssocID="{682206BA-87CA-4A34-9831-4CC1059475D4}" presName="connTx" presStyleLbl="parChTrans1D3" presStyleIdx="2" presStyleCnt="3"/>
      <dgm:spPr/>
      <dgm:t>
        <a:bodyPr/>
        <a:lstStyle/>
        <a:p>
          <a:endParaRPr lang="zh-CN" altLang="en-US"/>
        </a:p>
      </dgm:t>
    </dgm:pt>
    <dgm:pt modelId="{6F901E3E-72C6-4A9D-AEBC-D14CE02FB5A0}" type="pres">
      <dgm:prSet presAssocID="{38435682-B7AA-41D4-98A0-639C73864D30}" presName="root2" presStyleCnt="0"/>
      <dgm:spPr/>
    </dgm:pt>
    <dgm:pt modelId="{D5B5DCC6-2BF8-4131-BF35-F899E85940EC}" type="pres">
      <dgm:prSet presAssocID="{38435682-B7AA-41D4-98A0-639C73864D3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4518CAA-0EEC-422F-9CEE-02241A2BFE56}" type="pres">
      <dgm:prSet presAssocID="{38435682-B7AA-41D4-98A0-639C73864D30}" presName="level3hierChild" presStyleCnt="0"/>
      <dgm:spPr/>
    </dgm:pt>
  </dgm:ptLst>
  <dgm:cxnLst>
    <dgm:cxn modelId="{9EED3968-0D3B-4BC8-8B30-4233D54D9B62}" srcId="{693B2C0A-539A-43B6-9CA5-F0235727A58E}" destId="{58EDA0EC-008B-4096-AE73-4C406C3F3176}" srcOrd="0" destOrd="0" parTransId="{7B8337D5-DB6F-430C-8BF5-7164A8F365B5}" sibTransId="{7DCA6AE6-A938-4FF9-8C6D-915245807C3E}"/>
    <dgm:cxn modelId="{DF89FF78-9264-4B58-8EC4-8FC30FC650E7}" srcId="{8775F79B-BCA0-4C1E-841C-6BF409B255EA}" destId="{693B2C0A-539A-43B6-9CA5-F0235727A58E}" srcOrd="1" destOrd="0" parTransId="{CAF6F6EA-BC0C-4EBB-BA93-8EE4645EC7D7}" sibTransId="{5E05D2A8-C361-4139-9DA3-4588F8B7707F}"/>
    <dgm:cxn modelId="{FD7B22C3-B3B1-4C07-B3FF-02ACC1DD8F47}" srcId="{FDD83242-E95D-4851-B24F-EB1BBFE39921}" destId="{CD130483-C707-4788-AF5D-5BB8445A3073}" srcOrd="0" destOrd="0" parTransId="{B4F5A5FB-51A7-4460-A850-212F4EF4C8B5}" sibTransId="{1DCBFB58-5AD4-4FE4-93E0-3F86099CE7C8}"/>
    <dgm:cxn modelId="{F0518AE1-FCB9-4350-AA31-85FAE4C88BBF}" type="presOf" srcId="{CAF6F6EA-BC0C-4EBB-BA93-8EE4645EC7D7}" destId="{7011F77C-2A56-41D2-9BD6-5F8FCA6B0051}" srcOrd="1" destOrd="0" presId="urn:microsoft.com/office/officeart/2005/8/layout/hierarchy2#2"/>
    <dgm:cxn modelId="{00122315-8E02-4022-B037-FB2A0EFAA0E8}" type="presOf" srcId="{77CB3FAA-89E9-4069-A78D-3089032F843C}" destId="{ABB51605-0869-42CB-A141-4925164C0BBF}" srcOrd="0" destOrd="0" presId="urn:microsoft.com/office/officeart/2005/8/layout/hierarchy2#2"/>
    <dgm:cxn modelId="{09B9DC3C-B6FE-435A-8DB0-7E168EA608EE}" type="presOf" srcId="{6B739ADC-6173-4F99-BBAF-0BF8C612B929}" destId="{921AC177-3483-4E14-A760-B36F2D740910}" srcOrd="0" destOrd="0" presId="urn:microsoft.com/office/officeart/2005/8/layout/hierarchy2#2"/>
    <dgm:cxn modelId="{EE6C721A-8F25-467A-850D-C0AE6EF14374}" type="presOf" srcId="{8775F79B-BCA0-4C1E-841C-6BF409B255EA}" destId="{098B3B2D-2D33-4BD0-93BD-1B9DAF804773}" srcOrd="0" destOrd="0" presId="urn:microsoft.com/office/officeart/2005/8/layout/hierarchy2#2"/>
    <dgm:cxn modelId="{EB3239C6-17F2-407C-AD0C-1724BE4F8838}" type="presOf" srcId="{B4F5A5FB-51A7-4460-A850-212F4EF4C8B5}" destId="{7559842B-8962-4D21-BC53-AD82802EE6B7}" srcOrd="1" destOrd="0" presId="urn:microsoft.com/office/officeart/2005/8/layout/hierarchy2#2"/>
    <dgm:cxn modelId="{7F554372-3971-49D4-AB45-90C7A9FDC289}" type="presOf" srcId="{FDD83242-E95D-4851-B24F-EB1BBFE39921}" destId="{ADDF0AE5-A820-499E-A5C4-CF44216F7849}" srcOrd="0" destOrd="0" presId="urn:microsoft.com/office/officeart/2005/8/layout/hierarchy2#2"/>
    <dgm:cxn modelId="{FB47D0B3-AF6F-4DE2-9BF0-F02C8C30436A}" type="presOf" srcId="{D812FB92-B134-4D6F-AE15-21A0332A3432}" destId="{31416AE2-1825-4473-AA97-9EFE59D7A381}" srcOrd="0" destOrd="0" presId="urn:microsoft.com/office/officeart/2005/8/layout/hierarchy2#2"/>
    <dgm:cxn modelId="{BBB68D7B-A46F-4FAA-A3E3-C597A72C4F59}" type="presOf" srcId="{B4F5A5FB-51A7-4460-A850-212F4EF4C8B5}" destId="{06875CB9-89C4-4297-88E2-5BEB2BDB2844}" srcOrd="0" destOrd="0" presId="urn:microsoft.com/office/officeart/2005/8/layout/hierarchy2#2"/>
    <dgm:cxn modelId="{83E5E205-9135-4124-B6F0-399F52CB5145}" srcId="{D995A2A6-C0E6-45D0-BB32-9CE40CDC7758}" destId="{38435682-B7AA-41D4-98A0-639C73864D30}" srcOrd="0" destOrd="0" parTransId="{682206BA-87CA-4A34-9831-4CC1059475D4}" sibTransId="{FEE24C07-76A9-4FE9-B25F-2CA57F2BB225}"/>
    <dgm:cxn modelId="{A26D1852-4B4C-4C70-99B1-17BBC3778829}" type="presOf" srcId="{682206BA-87CA-4A34-9831-4CC1059475D4}" destId="{3990F73E-2674-4F71-B203-CE136D160834}" srcOrd="1" destOrd="0" presId="urn:microsoft.com/office/officeart/2005/8/layout/hierarchy2#2"/>
    <dgm:cxn modelId="{C58D715E-0CAB-4F46-8EA1-8BA3C06DCF22}" type="presOf" srcId="{693B2C0A-539A-43B6-9CA5-F0235727A58E}" destId="{F092D0B0-9366-4E36-A371-F2839BC01808}" srcOrd="0" destOrd="0" presId="urn:microsoft.com/office/officeart/2005/8/layout/hierarchy2#2"/>
    <dgm:cxn modelId="{83BC5D64-A59A-4CAB-9CFE-AD3B90076BE6}" type="presOf" srcId="{38435682-B7AA-41D4-98A0-639C73864D30}" destId="{D5B5DCC6-2BF8-4131-BF35-F899E85940EC}" srcOrd="0" destOrd="0" presId="urn:microsoft.com/office/officeart/2005/8/layout/hierarchy2#2"/>
    <dgm:cxn modelId="{63693E3B-0991-483B-A993-1D47E1617D96}" type="presOf" srcId="{D995A2A6-C0E6-45D0-BB32-9CE40CDC7758}" destId="{8DF9FC3B-44FD-465A-A98D-5B6C5666754F}" srcOrd="0" destOrd="0" presId="urn:microsoft.com/office/officeart/2005/8/layout/hierarchy2#2"/>
    <dgm:cxn modelId="{BFD95A48-372D-43D5-B84A-63BBE7A82856}" type="presOf" srcId="{58EDA0EC-008B-4096-AE73-4C406C3F3176}" destId="{8F747BE3-5D4B-4BA5-95AD-D880704EF994}" srcOrd="0" destOrd="0" presId="urn:microsoft.com/office/officeart/2005/8/layout/hierarchy2#2"/>
    <dgm:cxn modelId="{DE3EE4BD-A4AD-4772-8942-EA5E539B9AE3}" srcId="{8775F79B-BCA0-4C1E-841C-6BF409B255EA}" destId="{D995A2A6-C0E6-45D0-BB32-9CE40CDC7758}" srcOrd="2" destOrd="0" parTransId="{6B739ADC-6173-4F99-BBAF-0BF8C612B929}" sibTransId="{979C334B-C66E-4762-9B2C-C7A46B862EEB}"/>
    <dgm:cxn modelId="{A5D1A59B-2BE7-4747-B5A2-48F5D2794FCB}" srcId="{77CB3FAA-89E9-4069-A78D-3089032F843C}" destId="{8775F79B-BCA0-4C1E-841C-6BF409B255EA}" srcOrd="0" destOrd="0" parTransId="{EC391A5B-0B2C-468A-B410-14298C35FABD}" sibTransId="{8DC0454A-6D64-4F0A-BC59-5AB65B403006}"/>
    <dgm:cxn modelId="{1831BD74-B12F-44A0-B393-51FCCC88C3B8}" srcId="{8775F79B-BCA0-4C1E-841C-6BF409B255EA}" destId="{FDD83242-E95D-4851-B24F-EB1BBFE39921}" srcOrd="0" destOrd="0" parTransId="{D812FB92-B134-4D6F-AE15-21A0332A3432}" sibTransId="{1A3FD09E-D6E2-4879-8751-36B8C944755E}"/>
    <dgm:cxn modelId="{F810D994-2B9C-4E60-8BB5-9E3A2C4FC994}" type="presOf" srcId="{D812FB92-B134-4D6F-AE15-21A0332A3432}" destId="{C3CFDB5B-E1E2-4197-BCB1-1C6D2181BB5B}" srcOrd="1" destOrd="0" presId="urn:microsoft.com/office/officeart/2005/8/layout/hierarchy2#2"/>
    <dgm:cxn modelId="{473E8EE8-C07B-43DD-A012-1FF8C00E1F6E}" type="presOf" srcId="{CD130483-C707-4788-AF5D-5BB8445A3073}" destId="{0C9E9917-82E1-44C8-B4D3-B0C7BE8F51D8}" srcOrd="0" destOrd="0" presId="urn:microsoft.com/office/officeart/2005/8/layout/hierarchy2#2"/>
    <dgm:cxn modelId="{BCCD4EF3-10C0-4512-A2F0-34CC87A8118D}" type="presOf" srcId="{7B8337D5-DB6F-430C-8BF5-7164A8F365B5}" destId="{53119F41-E10F-4CE3-9DF1-187BD0EF6B63}" srcOrd="0" destOrd="0" presId="urn:microsoft.com/office/officeart/2005/8/layout/hierarchy2#2"/>
    <dgm:cxn modelId="{37B41A77-05AE-4AA0-B07D-DD8A3AE9A675}" type="presOf" srcId="{CAF6F6EA-BC0C-4EBB-BA93-8EE4645EC7D7}" destId="{D2FB582A-CE50-42E2-B47C-3360758E1722}" srcOrd="0" destOrd="0" presId="urn:microsoft.com/office/officeart/2005/8/layout/hierarchy2#2"/>
    <dgm:cxn modelId="{E6C8281D-7253-44B1-AE82-7E19868D5A32}" type="presOf" srcId="{682206BA-87CA-4A34-9831-4CC1059475D4}" destId="{9428E0B9-662C-40A8-BD5C-1334BF760CDD}" srcOrd="0" destOrd="0" presId="urn:microsoft.com/office/officeart/2005/8/layout/hierarchy2#2"/>
    <dgm:cxn modelId="{5024A09C-8709-4CDE-8DC4-D8EFD30C9B87}" type="presOf" srcId="{6B739ADC-6173-4F99-BBAF-0BF8C612B929}" destId="{A16A8C7B-D14A-4AA7-AE9D-3D32AC77F862}" srcOrd="1" destOrd="0" presId="urn:microsoft.com/office/officeart/2005/8/layout/hierarchy2#2"/>
    <dgm:cxn modelId="{42EC9DD6-A458-48AD-AB93-24F4F30D421F}" type="presOf" srcId="{7B8337D5-DB6F-430C-8BF5-7164A8F365B5}" destId="{A9CCD8BD-0411-4895-BBE1-220B9AD6C55B}" srcOrd="1" destOrd="0" presId="urn:microsoft.com/office/officeart/2005/8/layout/hierarchy2#2"/>
    <dgm:cxn modelId="{998322A2-4D3A-45CD-8E91-35361EDF70C4}" type="presParOf" srcId="{ABB51605-0869-42CB-A141-4925164C0BBF}" destId="{72730DB7-A1E5-4A84-BA14-846BC71AF79E}" srcOrd="0" destOrd="0" presId="urn:microsoft.com/office/officeart/2005/8/layout/hierarchy2#2"/>
    <dgm:cxn modelId="{9F758D47-3EE4-4B36-8E3B-1E79DE27A7E1}" type="presParOf" srcId="{72730DB7-A1E5-4A84-BA14-846BC71AF79E}" destId="{098B3B2D-2D33-4BD0-93BD-1B9DAF804773}" srcOrd="0" destOrd="0" presId="urn:microsoft.com/office/officeart/2005/8/layout/hierarchy2#2"/>
    <dgm:cxn modelId="{F8CC498C-F822-42B8-9E02-5B470D4A8E19}" type="presParOf" srcId="{72730DB7-A1E5-4A84-BA14-846BC71AF79E}" destId="{A32762A9-8DC8-4CFC-9562-C9E03B12D33D}" srcOrd="1" destOrd="0" presId="urn:microsoft.com/office/officeart/2005/8/layout/hierarchy2#2"/>
    <dgm:cxn modelId="{F17215D9-C7F7-4FE6-BF68-02F468331A88}" type="presParOf" srcId="{A32762A9-8DC8-4CFC-9562-C9E03B12D33D}" destId="{31416AE2-1825-4473-AA97-9EFE59D7A381}" srcOrd="0" destOrd="0" presId="urn:microsoft.com/office/officeart/2005/8/layout/hierarchy2#2"/>
    <dgm:cxn modelId="{60373CA7-FA0B-4302-BCD6-A3290B3D8A7B}" type="presParOf" srcId="{31416AE2-1825-4473-AA97-9EFE59D7A381}" destId="{C3CFDB5B-E1E2-4197-BCB1-1C6D2181BB5B}" srcOrd="0" destOrd="0" presId="urn:microsoft.com/office/officeart/2005/8/layout/hierarchy2#2"/>
    <dgm:cxn modelId="{A0202EA2-FFFE-4839-927E-F44790EA4275}" type="presParOf" srcId="{A32762A9-8DC8-4CFC-9562-C9E03B12D33D}" destId="{27651D43-2BEA-425D-8637-0FD18D99F16F}" srcOrd="1" destOrd="0" presId="urn:microsoft.com/office/officeart/2005/8/layout/hierarchy2#2"/>
    <dgm:cxn modelId="{E18C4EF3-22A5-4634-8FEA-7F1BD2BD4EC0}" type="presParOf" srcId="{27651D43-2BEA-425D-8637-0FD18D99F16F}" destId="{ADDF0AE5-A820-499E-A5C4-CF44216F7849}" srcOrd="0" destOrd="0" presId="urn:microsoft.com/office/officeart/2005/8/layout/hierarchy2#2"/>
    <dgm:cxn modelId="{37E55B8F-1239-494D-AE22-87F2F1CE0DE8}" type="presParOf" srcId="{27651D43-2BEA-425D-8637-0FD18D99F16F}" destId="{3F64D060-598F-4ACF-9F58-2A71A4DC191C}" srcOrd="1" destOrd="0" presId="urn:microsoft.com/office/officeart/2005/8/layout/hierarchy2#2"/>
    <dgm:cxn modelId="{18E6C89F-A28F-4379-9BCF-03F0D337F5A5}" type="presParOf" srcId="{3F64D060-598F-4ACF-9F58-2A71A4DC191C}" destId="{06875CB9-89C4-4297-88E2-5BEB2BDB2844}" srcOrd="0" destOrd="0" presId="urn:microsoft.com/office/officeart/2005/8/layout/hierarchy2#2"/>
    <dgm:cxn modelId="{3DE0ACCD-975F-4861-96C5-532DFAAB275F}" type="presParOf" srcId="{06875CB9-89C4-4297-88E2-5BEB2BDB2844}" destId="{7559842B-8962-4D21-BC53-AD82802EE6B7}" srcOrd="0" destOrd="0" presId="urn:microsoft.com/office/officeart/2005/8/layout/hierarchy2#2"/>
    <dgm:cxn modelId="{7E3F3880-49AE-490B-B056-118BC0431643}" type="presParOf" srcId="{3F64D060-598F-4ACF-9F58-2A71A4DC191C}" destId="{A735A2B5-AC75-4B16-BF92-42AE8B3919A3}" srcOrd="1" destOrd="0" presId="urn:microsoft.com/office/officeart/2005/8/layout/hierarchy2#2"/>
    <dgm:cxn modelId="{C694183F-9A27-4069-B9BB-ABB5C291CFDD}" type="presParOf" srcId="{A735A2B5-AC75-4B16-BF92-42AE8B3919A3}" destId="{0C9E9917-82E1-44C8-B4D3-B0C7BE8F51D8}" srcOrd="0" destOrd="0" presId="urn:microsoft.com/office/officeart/2005/8/layout/hierarchy2#2"/>
    <dgm:cxn modelId="{3504B447-3ED9-4C5F-B646-F1D3B04DAE63}" type="presParOf" srcId="{A735A2B5-AC75-4B16-BF92-42AE8B3919A3}" destId="{B92793F0-A8D6-488C-9D3E-E61725AC8A86}" srcOrd="1" destOrd="0" presId="urn:microsoft.com/office/officeart/2005/8/layout/hierarchy2#2"/>
    <dgm:cxn modelId="{5A3809B5-00C1-4F2E-9476-B8CAF0CC881B}" type="presParOf" srcId="{A32762A9-8DC8-4CFC-9562-C9E03B12D33D}" destId="{D2FB582A-CE50-42E2-B47C-3360758E1722}" srcOrd="2" destOrd="0" presId="urn:microsoft.com/office/officeart/2005/8/layout/hierarchy2#2"/>
    <dgm:cxn modelId="{84EA7BBE-7926-46CC-9818-753A27974F7F}" type="presParOf" srcId="{D2FB582A-CE50-42E2-B47C-3360758E1722}" destId="{7011F77C-2A56-41D2-9BD6-5F8FCA6B0051}" srcOrd="0" destOrd="0" presId="urn:microsoft.com/office/officeart/2005/8/layout/hierarchy2#2"/>
    <dgm:cxn modelId="{B40EE6EE-EB86-4519-ABEC-CCEDAC297DF8}" type="presParOf" srcId="{A32762A9-8DC8-4CFC-9562-C9E03B12D33D}" destId="{89802398-F3AB-4F08-ACD2-C09C8EEC0AB6}" srcOrd="3" destOrd="0" presId="urn:microsoft.com/office/officeart/2005/8/layout/hierarchy2#2"/>
    <dgm:cxn modelId="{E82F9AC0-3E8E-4630-9A55-D0C971D291F1}" type="presParOf" srcId="{89802398-F3AB-4F08-ACD2-C09C8EEC0AB6}" destId="{F092D0B0-9366-4E36-A371-F2839BC01808}" srcOrd="0" destOrd="0" presId="urn:microsoft.com/office/officeart/2005/8/layout/hierarchy2#2"/>
    <dgm:cxn modelId="{C349AB5F-49E0-41DA-B8F5-87BBCCCD39FE}" type="presParOf" srcId="{89802398-F3AB-4F08-ACD2-C09C8EEC0AB6}" destId="{6CFC7773-487C-440B-B977-FC7B9305991C}" srcOrd="1" destOrd="0" presId="urn:microsoft.com/office/officeart/2005/8/layout/hierarchy2#2"/>
    <dgm:cxn modelId="{163A452D-EB7A-489F-9065-F75C68974D80}" type="presParOf" srcId="{6CFC7773-487C-440B-B977-FC7B9305991C}" destId="{53119F41-E10F-4CE3-9DF1-187BD0EF6B63}" srcOrd="0" destOrd="0" presId="urn:microsoft.com/office/officeart/2005/8/layout/hierarchy2#2"/>
    <dgm:cxn modelId="{15C16FA3-6E04-41B4-A2B9-18256AF2812E}" type="presParOf" srcId="{53119F41-E10F-4CE3-9DF1-187BD0EF6B63}" destId="{A9CCD8BD-0411-4895-BBE1-220B9AD6C55B}" srcOrd="0" destOrd="0" presId="urn:microsoft.com/office/officeart/2005/8/layout/hierarchy2#2"/>
    <dgm:cxn modelId="{F51DD7B5-E749-4F24-B6FE-3115CE34EFAB}" type="presParOf" srcId="{6CFC7773-487C-440B-B977-FC7B9305991C}" destId="{2063372F-2AEB-4CBE-A79D-A4D4989D07A5}" srcOrd="1" destOrd="0" presId="urn:microsoft.com/office/officeart/2005/8/layout/hierarchy2#2"/>
    <dgm:cxn modelId="{D560D311-EA09-4E53-A778-AC5CD4F956FE}" type="presParOf" srcId="{2063372F-2AEB-4CBE-A79D-A4D4989D07A5}" destId="{8F747BE3-5D4B-4BA5-95AD-D880704EF994}" srcOrd="0" destOrd="0" presId="urn:microsoft.com/office/officeart/2005/8/layout/hierarchy2#2"/>
    <dgm:cxn modelId="{23A68F84-7EAC-48A1-AAFF-44A0455787D8}" type="presParOf" srcId="{2063372F-2AEB-4CBE-A79D-A4D4989D07A5}" destId="{93B008E8-B6EB-4EF0-B122-9B2BAABCBEFA}" srcOrd="1" destOrd="0" presId="urn:microsoft.com/office/officeart/2005/8/layout/hierarchy2#2"/>
    <dgm:cxn modelId="{29627621-97F7-485C-B021-19BC53E71953}" type="presParOf" srcId="{A32762A9-8DC8-4CFC-9562-C9E03B12D33D}" destId="{921AC177-3483-4E14-A760-B36F2D740910}" srcOrd="4" destOrd="0" presId="urn:microsoft.com/office/officeart/2005/8/layout/hierarchy2#2"/>
    <dgm:cxn modelId="{80CFB592-9180-405B-97D4-7262A0A82C16}" type="presParOf" srcId="{921AC177-3483-4E14-A760-B36F2D740910}" destId="{A16A8C7B-D14A-4AA7-AE9D-3D32AC77F862}" srcOrd="0" destOrd="0" presId="urn:microsoft.com/office/officeart/2005/8/layout/hierarchy2#2"/>
    <dgm:cxn modelId="{B7455DFA-6943-4612-82C0-E28B0A721C5E}" type="presParOf" srcId="{A32762A9-8DC8-4CFC-9562-C9E03B12D33D}" destId="{2DD337EB-1CE8-40A1-8B33-248E7BD17A42}" srcOrd="5" destOrd="0" presId="urn:microsoft.com/office/officeart/2005/8/layout/hierarchy2#2"/>
    <dgm:cxn modelId="{C59A550B-7CF7-4253-BACA-422FB5D77247}" type="presParOf" srcId="{2DD337EB-1CE8-40A1-8B33-248E7BD17A42}" destId="{8DF9FC3B-44FD-465A-A98D-5B6C5666754F}" srcOrd="0" destOrd="0" presId="urn:microsoft.com/office/officeart/2005/8/layout/hierarchy2#2"/>
    <dgm:cxn modelId="{D86219BB-4D0F-4086-B684-77D3EECE022A}" type="presParOf" srcId="{2DD337EB-1CE8-40A1-8B33-248E7BD17A42}" destId="{A79B3041-70A2-497A-B287-F850DA9F289B}" srcOrd="1" destOrd="0" presId="urn:microsoft.com/office/officeart/2005/8/layout/hierarchy2#2"/>
    <dgm:cxn modelId="{C6C5C8B6-2268-408F-AABC-D77513208B62}" type="presParOf" srcId="{A79B3041-70A2-497A-B287-F850DA9F289B}" destId="{9428E0B9-662C-40A8-BD5C-1334BF760CDD}" srcOrd="0" destOrd="0" presId="urn:microsoft.com/office/officeart/2005/8/layout/hierarchy2#2"/>
    <dgm:cxn modelId="{E1E69D9B-2911-45B8-BECB-7603EA46046F}" type="presParOf" srcId="{9428E0B9-662C-40A8-BD5C-1334BF760CDD}" destId="{3990F73E-2674-4F71-B203-CE136D160834}" srcOrd="0" destOrd="0" presId="urn:microsoft.com/office/officeart/2005/8/layout/hierarchy2#2"/>
    <dgm:cxn modelId="{3742D137-B05E-4CAA-B29F-F607BC1D647A}" type="presParOf" srcId="{A79B3041-70A2-497A-B287-F850DA9F289B}" destId="{6F901E3E-72C6-4A9D-AEBC-D14CE02FB5A0}" srcOrd="1" destOrd="0" presId="urn:microsoft.com/office/officeart/2005/8/layout/hierarchy2#2"/>
    <dgm:cxn modelId="{3B084678-4094-4B4C-B0FD-AF5B7BAAEB1F}" type="presParOf" srcId="{6F901E3E-72C6-4A9D-AEBC-D14CE02FB5A0}" destId="{D5B5DCC6-2BF8-4131-BF35-F899E85940EC}" srcOrd="0" destOrd="0" presId="urn:microsoft.com/office/officeart/2005/8/layout/hierarchy2#2"/>
    <dgm:cxn modelId="{7F0F8482-CE74-4F80-B134-33C96314EDDE}" type="presParOf" srcId="{6F901E3E-72C6-4A9D-AEBC-D14CE02FB5A0}" destId="{64518CAA-0EEC-422F-9CEE-02241A2BFE56}" srcOrd="1" destOrd="0" presId="urn:microsoft.com/office/officeart/2005/8/layout/hierarchy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9897BC-9872-4852-81F7-C304AEFBA04A}" type="doc">
      <dgm:prSet loTypeId="urn:microsoft.com/office/officeart/2005/8/layout/radial4#1" loCatId="relationship" qsTypeId="urn:microsoft.com/office/officeart/2005/8/quickstyle/simple1#4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0B43B317-46A7-44A1-BEA0-628777DA2081}">
      <dgm:prSet phldrT="[Text]"/>
      <dgm:spPr/>
      <dgm:t>
        <a:bodyPr/>
        <a:lstStyle/>
        <a:p>
          <a:r>
            <a:rPr lang="en-US" altLang="zh-CN" dirty="0"/>
            <a:t>BITs</a:t>
          </a:r>
          <a:endParaRPr lang="zh-CN" altLang="en-US" dirty="0"/>
        </a:p>
      </dgm:t>
    </dgm:pt>
    <dgm:pt modelId="{C9F8593A-D4A1-4893-AB12-AB2B01DC4421}" type="parTrans" cxnId="{A2F8BB76-2D71-42A5-A967-D9FEC34F99A3}">
      <dgm:prSet/>
      <dgm:spPr/>
      <dgm:t>
        <a:bodyPr/>
        <a:lstStyle/>
        <a:p>
          <a:endParaRPr lang="zh-CN" altLang="en-US"/>
        </a:p>
      </dgm:t>
    </dgm:pt>
    <dgm:pt modelId="{EA6A77ED-8AE1-4D07-98B6-3AA41333A47E}" type="sibTrans" cxnId="{A2F8BB76-2D71-42A5-A967-D9FEC34F99A3}">
      <dgm:prSet/>
      <dgm:spPr/>
      <dgm:t>
        <a:bodyPr/>
        <a:lstStyle/>
        <a:p>
          <a:endParaRPr lang="zh-CN" altLang="en-US"/>
        </a:p>
      </dgm:t>
    </dgm:pt>
    <dgm:pt modelId="{08B17DBF-6FF2-4E66-A727-058F997E3227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24000" r="-24000"/>
          </a:stretch>
        </a:blipFill>
      </dgm:spPr>
      <dgm:t>
        <a:bodyPr/>
        <a:lstStyle/>
        <a:p>
          <a:r>
            <a:rPr lang="en-US" altLang="zh-CN" dirty="0"/>
            <a:t>nationalization</a:t>
          </a:r>
          <a:endParaRPr lang="zh-CN" altLang="en-US" dirty="0"/>
        </a:p>
      </dgm:t>
    </dgm:pt>
    <dgm:pt modelId="{93488370-69B5-4526-A876-EAB63EF9EE83}" type="parTrans" cxnId="{4DBD0E58-19EA-4B38-A566-81DB71AE6303}">
      <dgm:prSet/>
      <dgm:spPr/>
      <dgm:t>
        <a:bodyPr/>
        <a:lstStyle/>
        <a:p>
          <a:endParaRPr lang="zh-CN" altLang="en-US"/>
        </a:p>
      </dgm:t>
    </dgm:pt>
    <dgm:pt modelId="{135D22DC-0560-4BB4-88D8-50DA7169C7DF}" type="sibTrans" cxnId="{4DBD0E58-19EA-4B38-A566-81DB71AE6303}">
      <dgm:prSet/>
      <dgm:spPr/>
      <dgm:t>
        <a:bodyPr/>
        <a:lstStyle/>
        <a:p>
          <a:endParaRPr lang="zh-CN" altLang="en-US"/>
        </a:p>
      </dgm:t>
    </dgm:pt>
    <dgm:pt modelId="{D4B925E1-17FB-4E71-94FF-66AEED3F20CE}">
      <dgm:prSet phldrT="[Text]"/>
      <dgm:spPr>
        <a:blipFill rotWithShape="0">
          <a:blip xmlns:r="http://schemas.openxmlformats.org/officeDocument/2006/relationships" r:embed="rId2"/>
          <a:srcRect/>
          <a:stretch>
            <a:fillRect l="-43000" r="-43000"/>
          </a:stretch>
        </a:blipFill>
      </dgm:spPr>
      <dgm:t>
        <a:bodyPr/>
        <a:lstStyle/>
        <a:p>
          <a:r>
            <a:rPr lang="en-US" altLang="zh-CN" dirty="0"/>
            <a:t>expropriation</a:t>
          </a:r>
          <a:endParaRPr lang="zh-CN" altLang="en-US" dirty="0"/>
        </a:p>
      </dgm:t>
    </dgm:pt>
    <dgm:pt modelId="{08A09D00-22E7-4D43-878E-8D3A18BA0B0D}" type="parTrans" cxnId="{D8E473E2-D6CD-4712-9F09-7888AEAD780B}">
      <dgm:prSet/>
      <dgm:spPr/>
      <dgm:t>
        <a:bodyPr/>
        <a:lstStyle/>
        <a:p>
          <a:endParaRPr lang="zh-CN" altLang="en-US"/>
        </a:p>
      </dgm:t>
    </dgm:pt>
    <dgm:pt modelId="{6A759A82-4D47-4EC5-ABE0-20F0529F4266}" type="sibTrans" cxnId="{D8E473E2-D6CD-4712-9F09-7888AEAD780B}">
      <dgm:prSet/>
      <dgm:spPr/>
      <dgm:t>
        <a:bodyPr/>
        <a:lstStyle/>
        <a:p>
          <a:endParaRPr lang="zh-CN" altLang="en-US"/>
        </a:p>
      </dgm:t>
    </dgm:pt>
    <dgm:pt modelId="{76A03643-3AE6-4E2F-B51F-4B775255583D}" type="pres">
      <dgm:prSet presAssocID="{A39897BC-9872-4852-81F7-C304AEFBA0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E3963B4-061D-4D11-A95B-F4DEAB5A48ED}" type="pres">
      <dgm:prSet presAssocID="{0B43B317-46A7-44A1-BEA0-628777DA2081}" presName="centerShape" presStyleLbl="node0" presStyleIdx="0" presStyleCnt="1" custLinFactNeighborX="694" custLinFactNeighborY="6554"/>
      <dgm:spPr/>
      <dgm:t>
        <a:bodyPr/>
        <a:lstStyle/>
        <a:p>
          <a:endParaRPr lang="zh-CN" altLang="en-US"/>
        </a:p>
      </dgm:t>
    </dgm:pt>
    <dgm:pt modelId="{16BD96AE-1C81-4436-9CC1-7E28B365B466}" type="pres">
      <dgm:prSet presAssocID="{93488370-69B5-4526-A876-EAB63EF9EE83}" presName="parTrans" presStyleLbl="bgSibTrans2D1" presStyleIdx="0" presStyleCnt="2" custLinFactNeighborX="23404" custLinFactNeighborY="57111"/>
      <dgm:spPr/>
      <dgm:t>
        <a:bodyPr/>
        <a:lstStyle/>
        <a:p>
          <a:endParaRPr lang="zh-CN" altLang="en-US"/>
        </a:p>
      </dgm:t>
    </dgm:pt>
    <dgm:pt modelId="{9BA332F8-3183-467A-B596-8390DD2505E3}" type="pres">
      <dgm:prSet presAssocID="{08B17DBF-6FF2-4E66-A727-058F997E3227}" presName="node" presStyleLbl="node1" presStyleIdx="0" presStyleCnt="2" custScaleX="129069" custScaleY="1224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D0A107-A269-4F27-B1A2-60A439502D61}" type="pres">
      <dgm:prSet presAssocID="{08A09D00-22E7-4D43-878E-8D3A18BA0B0D}" presName="parTrans" presStyleLbl="bgSibTrans2D1" presStyleIdx="1" presStyleCnt="2" custLinFactNeighborX="-21401" custLinFactNeighborY="73196"/>
      <dgm:spPr/>
      <dgm:t>
        <a:bodyPr/>
        <a:lstStyle/>
        <a:p>
          <a:endParaRPr lang="zh-CN" altLang="en-US"/>
        </a:p>
      </dgm:t>
    </dgm:pt>
    <dgm:pt modelId="{2BE09B8A-E348-4D83-8A62-22B50445C28D}" type="pres">
      <dgm:prSet presAssocID="{D4B925E1-17FB-4E71-94FF-66AEED3F20CE}" presName="node" presStyleLbl="node1" presStyleIdx="1" presStyleCnt="2" custScaleX="118409" custScaleY="121643" custRadScaleRad="100158" custRadScaleInc="-14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606D9C7-D862-45F7-8B91-EE24E9A1D871}" type="presOf" srcId="{D4B925E1-17FB-4E71-94FF-66AEED3F20CE}" destId="{2BE09B8A-E348-4D83-8A62-22B50445C28D}" srcOrd="0" destOrd="0" presId="urn:microsoft.com/office/officeart/2005/8/layout/radial4#1"/>
    <dgm:cxn modelId="{FD9EFCE3-5F67-46A4-AC0A-4937931042C5}" type="presOf" srcId="{08B17DBF-6FF2-4E66-A727-058F997E3227}" destId="{9BA332F8-3183-467A-B596-8390DD2505E3}" srcOrd="0" destOrd="0" presId="urn:microsoft.com/office/officeart/2005/8/layout/radial4#1"/>
    <dgm:cxn modelId="{500A28B7-B900-40AE-A6CA-F089E9312FEA}" type="presOf" srcId="{A39897BC-9872-4852-81F7-C304AEFBA04A}" destId="{76A03643-3AE6-4E2F-B51F-4B775255583D}" srcOrd="0" destOrd="0" presId="urn:microsoft.com/office/officeart/2005/8/layout/radial4#1"/>
    <dgm:cxn modelId="{82EEDA74-FD0C-4B9D-A48B-19E1B11F3603}" type="presOf" srcId="{0B43B317-46A7-44A1-BEA0-628777DA2081}" destId="{1E3963B4-061D-4D11-A95B-F4DEAB5A48ED}" srcOrd="0" destOrd="0" presId="urn:microsoft.com/office/officeart/2005/8/layout/radial4#1"/>
    <dgm:cxn modelId="{CBECF502-16C9-49BD-9ACF-522F9C796BB5}" type="presOf" srcId="{08A09D00-22E7-4D43-878E-8D3A18BA0B0D}" destId="{58D0A107-A269-4F27-B1A2-60A439502D61}" srcOrd="0" destOrd="0" presId="urn:microsoft.com/office/officeart/2005/8/layout/radial4#1"/>
    <dgm:cxn modelId="{A2F8BB76-2D71-42A5-A967-D9FEC34F99A3}" srcId="{A39897BC-9872-4852-81F7-C304AEFBA04A}" destId="{0B43B317-46A7-44A1-BEA0-628777DA2081}" srcOrd="0" destOrd="0" parTransId="{C9F8593A-D4A1-4893-AB12-AB2B01DC4421}" sibTransId="{EA6A77ED-8AE1-4D07-98B6-3AA41333A47E}"/>
    <dgm:cxn modelId="{D8E473E2-D6CD-4712-9F09-7888AEAD780B}" srcId="{0B43B317-46A7-44A1-BEA0-628777DA2081}" destId="{D4B925E1-17FB-4E71-94FF-66AEED3F20CE}" srcOrd="1" destOrd="0" parTransId="{08A09D00-22E7-4D43-878E-8D3A18BA0B0D}" sibTransId="{6A759A82-4D47-4EC5-ABE0-20F0529F4266}"/>
    <dgm:cxn modelId="{4DBD0E58-19EA-4B38-A566-81DB71AE6303}" srcId="{0B43B317-46A7-44A1-BEA0-628777DA2081}" destId="{08B17DBF-6FF2-4E66-A727-058F997E3227}" srcOrd="0" destOrd="0" parTransId="{93488370-69B5-4526-A876-EAB63EF9EE83}" sibTransId="{135D22DC-0560-4BB4-88D8-50DA7169C7DF}"/>
    <dgm:cxn modelId="{62F6650D-1D05-4AB9-B0BB-C13962106AD0}" type="presOf" srcId="{93488370-69B5-4526-A876-EAB63EF9EE83}" destId="{16BD96AE-1C81-4436-9CC1-7E28B365B466}" srcOrd="0" destOrd="0" presId="urn:microsoft.com/office/officeart/2005/8/layout/radial4#1"/>
    <dgm:cxn modelId="{F0443CEA-6359-4622-BD96-54A80F0E8442}" type="presParOf" srcId="{76A03643-3AE6-4E2F-B51F-4B775255583D}" destId="{1E3963B4-061D-4D11-A95B-F4DEAB5A48ED}" srcOrd="0" destOrd="0" presId="urn:microsoft.com/office/officeart/2005/8/layout/radial4#1"/>
    <dgm:cxn modelId="{1D0F7F3A-77A5-4248-B26F-21AD5A737CFB}" type="presParOf" srcId="{76A03643-3AE6-4E2F-B51F-4B775255583D}" destId="{16BD96AE-1C81-4436-9CC1-7E28B365B466}" srcOrd="1" destOrd="0" presId="urn:microsoft.com/office/officeart/2005/8/layout/radial4#1"/>
    <dgm:cxn modelId="{5C1E9BEE-F9FE-45FF-90FC-C833937FF035}" type="presParOf" srcId="{76A03643-3AE6-4E2F-B51F-4B775255583D}" destId="{9BA332F8-3183-467A-B596-8390DD2505E3}" srcOrd="2" destOrd="0" presId="urn:microsoft.com/office/officeart/2005/8/layout/radial4#1"/>
    <dgm:cxn modelId="{403001C0-6F67-4AAA-B3F6-2A4822D40367}" type="presParOf" srcId="{76A03643-3AE6-4E2F-B51F-4B775255583D}" destId="{58D0A107-A269-4F27-B1A2-60A439502D61}" srcOrd="3" destOrd="0" presId="urn:microsoft.com/office/officeart/2005/8/layout/radial4#1"/>
    <dgm:cxn modelId="{5AF3917A-FBD1-44A0-9B51-FE74ABDB4B49}" type="presParOf" srcId="{76A03643-3AE6-4E2F-B51F-4B775255583D}" destId="{2BE09B8A-E348-4D83-8A62-22B50445C28D}" srcOrd="4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86A9E9-D801-478A-B3BD-3931851824C6}" type="doc">
      <dgm:prSet loTypeId="urn:microsoft.com/office/officeart/2005/8/layout/arrow5" loCatId="relationship" qsTypeId="urn:microsoft.com/office/officeart/2005/8/quickstyle/simple1#5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C575BA2D-93DE-4E3E-85E4-8B860F83E529}">
      <dgm:prSet phldrT="[Text]"/>
      <dgm:spPr/>
      <dgm:t>
        <a:bodyPr/>
        <a:lstStyle/>
        <a:p>
          <a:r>
            <a:rPr lang="en-US" altLang="zh-CN" dirty="0"/>
            <a:t>Home country’s legal system</a:t>
          </a:r>
          <a:endParaRPr lang="zh-CN" altLang="en-US" dirty="0"/>
        </a:p>
      </dgm:t>
    </dgm:pt>
    <dgm:pt modelId="{4D1C703E-E577-4A67-86E6-087D82EA3C8F}" type="parTrans" cxnId="{1A9C230E-189D-4A16-8CFD-DFB3D2A33639}">
      <dgm:prSet/>
      <dgm:spPr/>
      <dgm:t>
        <a:bodyPr/>
        <a:lstStyle/>
        <a:p>
          <a:endParaRPr lang="zh-CN" altLang="en-US"/>
        </a:p>
      </dgm:t>
    </dgm:pt>
    <dgm:pt modelId="{06A0798E-9F23-4129-86DB-608DBA4C191C}" type="sibTrans" cxnId="{1A9C230E-189D-4A16-8CFD-DFB3D2A33639}">
      <dgm:prSet/>
      <dgm:spPr/>
      <dgm:t>
        <a:bodyPr/>
        <a:lstStyle/>
        <a:p>
          <a:endParaRPr lang="zh-CN" altLang="en-US"/>
        </a:p>
      </dgm:t>
    </dgm:pt>
    <dgm:pt modelId="{B92080B1-B62C-4114-B11B-C675BB597F96}">
      <dgm:prSet phldrT="[Text]"/>
      <dgm:spPr/>
      <dgm:t>
        <a:bodyPr/>
        <a:lstStyle/>
        <a:p>
          <a:r>
            <a:rPr lang="en-US" altLang="zh-CN" dirty="0"/>
            <a:t>Host country’s legal system</a:t>
          </a:r>
          <a:endParaRPr lang="zh-CN" altLang="en-US" dirty="0"/>
        </a:p>
      </dgm:t>
    </dgm:pt>
    <dgm:pt modelId="{51F0986C-F5D6-4E0D-AAE6-032C4E31B0B4}" type="parTrans" cxnId="{0F0E2EE0-C86C-4BDE-AF9E-538894D75E2D}">
      <dgm:prSet/>
      <dgm:spPr/>
      <dgm:t>
        <a:bodyPr/>
        <a:lstStyle/>
        <a:p>
          <a:endParaRPr lang="zh-CN" altLang="en-US"/>
        </a:p>
      </dgm:t>
    </dgm:pt>
    <dgm:pt modelId="{88C8B7A0-EE0B-4A6D-B076-932F4497FE6E}" type="sibTrans" cxnId="{0F0E2EE0-C86C-4BDE-AF9E-538894D75E2D}">
      <dgm:prSet/>
      <dgm:spPr/>
      <dgm:t>
        <a:bodyPr/>
        <a:lstStyle/>
        <a:p>
          <a:endParaRPr lang="zh-CN" altLang="en-US"/>
        </a:p>
      </dgm:t>
    </dgm:pt>
    <dgm:pt modelId="{1C1C5331-7493-4AA1-8863-99FAAC7E8CF6}" type="pres">
      <dgm:prSet presAssocID="{0786A9E9-D801-478A-B3BD-3931851824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2983645-CF5A-4AC4-8871-89735B03D46F}" type="pres">
      <dgm:prSet presAssocID="{C575BA2D-93DE-4E3E-85E4-8B860F83E52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E3DA3D-01EA-47AB-B4E0-580ADF86363D}" type="pres">
      <dgm:prSet presAssocID="{B92080B1-B62C-4114-B11B-C675BB597F9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A9C230E-189D-4A16-8CFD-DFB3D2A33639}" srcId="{0786A9E9-D801-478A-B3BD-3931851824C6}" destId="{C575BA2D-93DE-4E3E-85E4-8B860F83E529}" srcOrd="0" destOrd="0" parTransId="{4D1C703E-E577-4A67-86E6-087D82EA3C8F}" sibTransId="{06A0798E-9F23-4129-86DB-608DBA4C191C}"/>
    <dgm:cxn modelId="{C46F64F1-EC21-4AD3-9B8E-A9B23CE85075}" type="presOf" srcId="{C575BA2D-93DE-4E3E-85E4-8B860F83E529}" destId="{A2983645-CF5A-4AC4-8871-89735B03D46F}" srcOrd="0" destOrd="0" presId="urn:microsoft.com/office/officeart/2005/8/layout/arrow5"/>
    <dgm:cxn modelId="{D10C4589-7F86-4072-8A46-2ACF581337AA}" type="presOf" srcId="{B92080B1-B62C-4114-B11B-C675BB597F96}" destId="{79E3DA3D-01EA-47AB-B4E0-580ADF86363D}" srcOrd="0" destOrd="0" presId="urn:microsoft.com/office/officeart/2005/8/layout/arrow5"/>
    <dgm:cxn modelId="{0F0E2EE0-C86C-4BDE-AF9E-538894D75E2D}" srcId="{0786A9E9-D801-478A-B3BD-3931851824C6}" destId="{B92080B1-B62C-4114-B11B-C675BB597F96}" srcOrd="1" destOrd="0" parTransId="{51F0986C-F5D6-4E0D-AAE6-032C4E31B0B4}" sibTransId="{88C8B7A0-EE0B-4A6D-B076-932F4497FE6E}"/>
    <dgm:cxn modelId="{78AC5B3A-E5B2-4853-AE46-D3549A8D9DE1}" type="presOf" srcId="{0786A9E9-D801-478A-B3BD-3931851824C6}" destId="{1C1C5331-7493-4AA1-8863-99FAAC7E8CF6}" srcOrd="0" destOrd="0" presId="urn:microsoft.com/office/officeart/2005/8/layout/arrow5"/>
    <dgm:cxn modelId="{54A851A0-9B26-4FA3-A399-4681C83288C2}" type="presParOf" srcId="{1C1C5331-7493-4AA1-8863-99FAAC7E8CF6}" destId="{A2983645-CF5A-4AC4-8871-89735B03D46F}" srcOrd="0" destOrd="0" presId="urn:microsoft.com/office/officeart/2005/8/layout/arrow5"/>
    <dgm:cxn modelId="{1441BE42-43DA-406D-924E-1AE6E877BEF1}" type="presParOf" srcId="{1C1C5331-7493-4AA1-8863-99FAAC7E8CF6}" destId="{79E3DA3D-01EA-47AB-B4E0-580ADF86363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81954-B3C3-4575-A995-CA81710EBFF1}">
      <dsp:nvSpPr>
        <dsp:cNvPr id="0" name=""/>
        <dsp:cNvSpPr/>
      </dsp:nvSpPr>
      <dsp:spPr>
        <a:xfrm>
          <a:off x="3505089" y="1998214"/>
          <a:ext cx="1425101" cy="1425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/>
            <a:t>Risks</a:t>
          </a:r>
          <a:endParaRPr lang="zh-CN" altLang="en-US" sz="3000" kern="1200" dirty="0"/>
        </a:p>
      </dsp:txBody>
      <dsp:txXfrm>
        <a:off x="3713790" y="2206915"/>
        <a:ext cx="1007699" cy="1007699"/>
      </dsp:txXfrm>
    </dsp:sp>
    <dsp:sp modelId="{8E375B52-42A9-4716-832F-DE85CA956AAB}">
      <dsp:nvSpPr>
        <dsp:cNvPr id="0" name=""/>
        <dsp:cNvSpPr/>
      </dsp:nvSpPr>
      <dsp:spPr>
        <a:xfrm rot="16200000">
          <a:off x="4066674" y="1479651"/>
          <a:ext cx="301930" cy="484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4111964" y="1621848"/>
        <a:ext cx="211351" cy="290720"/>
      </dsp:txXfrm>
    </dsp:sp>
    <dsp:sp modelId="{783B36ED-8193-49B2-8D1B-647DEBB5386A}">
      <dsp:nvSpPr>
        <dsp:cNvPr id="0" name=""/>
        <dsp:cNvSpPr/>
      </dsp:nvSpPr>
      <dsp:spPr>
        <a:xfrm>
          <a:off x="3505089" y="3432"/>
          <a:ext cx="1425101" cy="1425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/>
            <a:t>Transaction Risk</a:t>
          </a:r>
          <a:endParaRPr lang="zh-CN" altLang="en-US" sz="1400" kern="1200" dirty="0"/>
        </a:p>
      </dsp:txBody>
      <dsp:txXfrm>
        <a:off x="3713790" y="212133"/>
        <a:ext cx="1007699" cy="1007699"/>
      </dsp:txXfrm>
    </dsp:sp>
    <dsp:sp modelId="{1F7D18FF-D156-4C18-A49D-E29B94BEEF79}">
      <dsp:nvSpPr>
        <dsp:cNvPr id="0" name=""/>
        <dsp:cNvSpPr/>
      </dsp:nvSpPr>
      <dsp:spPr>
        <a:xfrm rot="20520000">
          <a:off x="5007122" y="2162927"/>
          <a:ext cx="301930" cy="484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5009339" y="2273829"/>
        <a:ext cx="211351" cy="290720"/>
      </dsp:txXfrm>
    </dsp:sp>
    <dsp:sp modelId="{B09735F2-388E-4861-9E78-611491C490A0}">
      <dsp:nvSpPr>
        <dsp:cNvPr id="0" name=""/>
        <dsp:cNvSpPr/>
      </dsp:nvSpPr>
      <dsp:spPr>
        <a:xfrm>
          <a:off x="5402239" y="1381792"/>
          <a:ext cx="1425101" cy="1425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/>
            <a:t>Language and Cultural Risks</a:t>
          </a:r>
          <a:endParaRPr lang="zh-CN" altLang="en-US" sz="1700" kern="1200" dirty="0"/>
        </a:p>
      </dsp:txBody>
      <dsp:txXfrm>
        <a:off x="5610940" y="1590493"/>
        <a:ext cx="1007699" cy="1007699"/>
      </dsp:txXfrm>
    </dsp:sp>
    <dsp:sp modelId="{F3EB2D54-8348-4A54-8396-D8984989FF1B}">
      <dsp:nvSpPr>
        <dsp:cNvPr id="0" name=""/>
        <dsp:cNvSpPr/>
      </dsp:nvSpPr>
      <dsp:spPr>
        <a:xfrm rot="3240000">
          <a:off x="4647903" y="3268490"/>
          <a:ext cx="301930" cy="484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4666572" y="3328757"/>
        <a:ext cx="211351" cy="290720"/>
      </dsp:txXfrm>
    </dsp:sp>
    <dsp:sp modelId="{A4F4FC90-909D-4F71-9C4F-B9A74359998A}">
      <dsp:nvSpPr>
        <dsp:cNvPr id="0" name=""/>
        <dsp:cNvSpPr/>
      </dsp:nvSpPr>
      <dsp:spPr>
        <a:xfrm>
          <a:off x="4677592" y="3612026"/>
          <a:ext cx="1425101" cy="1425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/>
            <a:t>Currency Risk</a:t>
          </a:r>
          <a:endParaRPr lang="zh-CN" altLang="en-US" sz="1700" kern="1200" dirty="0"/>
        </a:p>
      </dsp:txBody>
      <dsp:txXfrm>
        <a:off x="4886293" y="3820727"/>
        <a:ext cx="1007699" cy="1007699"/>
      </dsp:txXfrm>
    </dsp:sp>
    <dsp:sp modelId="{D2161555-649A-4108-97C2-7E431DBAC621}">
      <dsp:nvSpPr>
        <dsp:cNvPr id="0" name=""/>
        <dsp:cNvSpPr/>
      </dsp:nvSpPr>
      <dsp:spPr>
        <a:xfrm rot="7560000">
          <a:off x="3485445" y="3268490"/>
          <a:ext cx="301930" cy="484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 rot="10800000">
        <a:off x="3557355" y="3328757"/>
        <a:ext cx="211351" cy="290720"/>
      </dsp:txXfrm>
    </dsp:sp>
    <dsp:sp modelId="{913D5B7F-37B5-4173-AC85-7824776DCBAE}">
      <dsp:nvSpPr>
        <dsp:cNvPr id="0" name=""/>
        <dsp:cNvSpPr/>
      </dsp:nvSpPr>
      <dsp:spPr>
        <a:xfrm>
          <a:off x="2332586" y="3612026"/>
          <a:ext cx="1425101" cy="1425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/>
            <a:t>Political Risk</a:t>
          </a:r>
          <a:endParaRPr lang="zh-CN" altLang="en-US" sz="1700" kern="1200" dirty="0"/>
        </a:p>
      </dsp:txBody>
      <dsp:txXfrm>
        <a:off x="2541287" y="3820727"/>
        <a:ext cx="1007699" cy="1007699"/>
      </dsp:txXfrm>
    </dsp:sp>
    <dsp:sp modelId="{7BC22565-FB50-4B1B-874D-55FDE5A0B9D1}">
      <dsp:nvSpPr>
        <dsp:cNvPr id="0" name=""/>
        <dsp:cNvSpPr/>
      </dsp:nvSpPr>
      <dsp:spPr>
        <a:xfrm rot="11880000">
          <a:off x="3126226" y="2162927"/>
          <a:ext cx="301930" cy="484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 rot="10800000">
        <a:off x="3214588" y="2273829"/>
        <a:ext cx="211351" cy="290720"/>
      </dsp:txXfrm>
    </dsp:sp>
    <dsp:sp modelId="{97144C52-6B78-4B58-9CBD-17DC6D2A3700}">
      <dsp:nvSpPr>
        <dsp:cNvPr id="0" name=""/>
        <dsp:cNvSpPr/>
      </dsp:nvSpPr>
      <dsp:spPr>
        <a:xfrm>
          <a:off x="1607939" y="1381792"/>
          <a:ext cx="1425101" cy="1425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/>
            <a:t>Legal Risk</a:t>
          </a:r>
          <a:endParaRPr lang="zh-CN" altLang="en-US" sz="1700" kern="1200" dirty="0"/>
        </a:p>
      </dsp:txBody>
      <dsp:txXfrm>
        <a:off x="1816640" y="1590493"/>
        <a:ext cx="1007699" cy="1007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B3B2D-2D33-4BD0-93BD-1B9DAF804773}">
      <dsp:nvSpPr>
        <dsp:cNvPr id="0" name=""/>
        <dsp:cNvSpPr/>
      </dsp:nvSpPr>
      <dsp:spPr>
        <a:xfrm>
          <a:off x="4688" y="1402295"/>
          <a:ext cx="2163216" cy="1081608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/>
            <a:t>Transaction Risks</a:t>
          </a:r>
          <a:endParaRPr lang="zh-CN" altLang="en-US" sz="2000" kern="1200" dirty="0"/>
        </a:p>
      </dsp:txBody>
      <dsp:txXfrm>
        <a:off x="36367" y="1433974"/>
        <a:ext cx="2099858" cy="1018250"/>
      </dsp:txXfrm>
    </dsp:sp>
    <dsp:sp modelId="{31416AE2-1825-4473-AA97-9EFE59D7A381}">
      <dsp:nvSpPr>
        <dsp:cNvPr id="0" name=""/>
        <dsp:cNvSpPr/>
      </dsp:nvSpPr>
      <dsp:spPr>
        <a:xfrm rot="18289469">
          <a:off x="1842939" y="1296126"/>
          <a:ext cx="1515217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1515217" y="25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562667" y="1283294"/>
        <a:ext cx="75760" cy="75760"/>
      </dsp:txXfrm>
    </dsp:sp>
    <dsp:sp modelId="{ADDF0AE5-A820-499E-A5C4-CF44216F7849}">
      <dsp:nvSpPr>
        <dsp:cNvPr id="0" name=""/>
        <dsp:cNvSpPr/>
      </dsp:nvSpPr>
      <dsp:spPr>
        <a:xfrm>
          <a:off x="3033191" y="158446"/>
          <a:ext cx="2163216" cy="10816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/>
            <a:t>Payment or credit Risk</a:t>
          </a:r>
          <a:endParaRPr lang="zh-CN" altLang="en-US" sz="2000" kern="1200" dirty="0"/>
        </a:p>
      </dsp:txBody>
      <dsp:txXfrm>
        <a:off x="3064870" y="190125"/>
        <a:ext cx="2099858" cy="1018250"/>
      </dsp:txXfrm>
    </dsp:sp>
    <dsp:sp modelId="{06875CB9-89C4-4297-88E2-5BEB2BDB2844}">
      <dsp:nvSpPr>
        <dsp:cNvPr id="0" name=""/>
        <dsp:cNvSpPr/>
      </dsp:nvSpPr>
      <dsp:spPr>
        <a:xfrm>
          <a:off x="5196408" y="674201"/>
          <a:ext cx="865286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865286" y="2504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607419" y="677618"/>
        <a:ext cx="43264" cy="43264"/>
      </dsp:txXfrm>
    </dsp:sp>
    <dsp:sp modelId="{0C9E9917-82E1-44C8-B4D3-B0C7BE8F51D8}">
      <dsp:nvSpPr>
        <dsp:cNvPr id="0" name=""/>
        <dsp:cNvSpPr/>
      </dsp:nvSpPr>
      <dsp:spPr>
        <a:xfrm>
          <a:off x="6061695" y="158446"/>
          <a:ext cx="2163216" cy="108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/>
            <a:t>The buyer fails to pay.</a:t>
          </a:r>
          <a:endParaRPr lang="zh-CN" altLang="en-US" sz="2000" kern="1200" dirty="0"/>
        </a:p>
      </dsp:txBody>
      <dsp:txXfrm>
        <a:off x="6093374" y="190125"/>
        <a:ext cx="2099858" cy="1018250"/>
      </dsp:txXfrm>
    </dsp:sp>
    <dsp:sp modelId="{D2FB582A-CE50-42E2-B47C-3360758E1722}">
      <dsp:nvSpPr>
        <dsp:cNvPr id="0" name=""/>
        <dsp:cNvSpPr/>
      </dsp:nvSpPr>
      <dsp:spPr>
        <a:xfrm>
          <a:off x="2167904" y="1918051"/>
          <a:ext cx="865286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865286" y="25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578916" y="1921467"/>
        <a:ext cx="43264" cy="43264"/>
      </dsp:txXfrm>
    </dsp:sp>
    <dsp:sp modelId="{F092D0B0-9366-4E36-A371-F2839BC01808}">
      <dsp:nvSpPr>
        <dsp:cNvPr id="0" name=""/>
        <dsp:cNvSpPr/>
      </dsp:nvSpPr>
      <dsp:spPr>
        <a:xfrm>
          <a:off x="3033191" y="1402295"/>
          <a:ext cx="2163216" cy="10816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/>
            <a:t>Supplier Risk</a:t>
          </a:r>
          <a:endParaRPr lang="zh-CN" altLang="en-US" sz="2000" kern="1200" dirty="0"/>
        </a:p>
      </dsp:txBody>
      <dsp:txXfrm>
        <a:off x="3064870" y="1433974"/>
        <a:ext cx="2099858" cy="1018250"/>
      </dsp:txXfrm>
    </dsp:sp>
    <dsp:sp modelId="{53119F41-E10F-4CE3-9DF1-187BD0EF6B63}">
      <dsp:nvSpPr>
        <dsp:cNvPr id="0" name=""/>
        <dsp:cNvSpPr/>
      </dsp:nvSpPr>
      <dsp:spPr>
        <a:xfrm>
          <a:off x="5196408" y="1918051"/>
          <a:ext cx="865286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865286" y="2504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607419" y="1921467"/>
        <a:ext cx="43264" cy="43264"/>
      </dsp:txXfrm>
    </dsp:sp>
    <dsp:sp modelId="{8F747BE3-5D4B-4BA5-95AD-D880704EF994}">
      <dsp:nvSpPr>
        <dsp:cNvPr id="0" name=""/>
        <dsp:cNvSpPr/>
      </dsp:nvSpPr>
      <dsp:spPr>
        <a:xfrm>
          <a:off x="6061695" y="1402295"/>
          <a:ext cx="2163216" cy="108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/>
            <a:t>The seller fails to supply conforming goods.</a:t>
          </a:r>
          <a:endParaRPr lang="zh-CN" altLang="en-US" sz="2000" kern="1200" dirty="0"/>
        </a:p>
      </dsp:txBody>
      <dsp:txXfrm>
        <a:off x="6093374" y="1433974"/>
        <a:ext cx="2099858" cy="1018250"/>
      </dsp:txXfrm>
    </dsp:sp>
    <dsp:sp modelId="{921AC177-3483-4E14-A760-B36F2D740910}">
      <dsp:nvSpPr>
        <dsp:cNvPr id="0" name=""/>
        <dsp:cNvSpPr/>
      </dsp:nvSpPr>
      <dsp:spPr>
        <a:xfrm rot="3310531">
          <a:off x="1842939" y="2539976"/>
          <a:ext cx="1515217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1515217" y="25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562667" y="2527144"/>
        <a:ext cx="75760" cy="75760"/>
      </dsp:txXfrm>
    </dsp:sp>
    <dsp:sp modelId="{8DF9FC3B-44FD-465A-A98D-5B6C5666754F}">
      <dsp:nvSpPr>
        <dsp:cNvPr id="0" name=""/>
        <dsp:cNvSpPr/>
      </dsp:nvSpPr>
      <dsp:spPr>
        <a:xfrm>
          <a:off x="3033191" y="2646145"/>
          <a:ext cx="2163216" cy="10816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/>
            <a:t>Property or Cargo Risk</a:t>
          </a:r>
          <a:endParaRPr lang="zh-CN" altLang="en-US" sz="2000" kern="1200" dirty="0"/>
        </a:p>
      </dsp:txBody>
      <dsp:txXfrm>
        <a:off x="3064870" y="2677824"/>
        <a:ext cx="2099858" cy="1018250"/>
      </dsp:txXfrm>
    </dsp:sp>
    <dsp:sp modelId="{9428E0B9-662C-40A8-BD5C-1334BF760CDD}">
      <dsp:nvSpPr>
        <dsp:cNvPr id="0" name=""/>
        <dsp:cNvSpPr/>
      </dsp:nvSpPr>
      <dsp:spPr>
        <a:xfrm>
          <a:off x="5196408" y="3161900"/>
          <a:ext cx="865286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865286" y="2504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607419" y="3165317"/>
        <a:ext cx="43264" cy="43264"/>
      </dsp:txXfrm>
    </dsp:sp>
    <dsp:sp modelId="{D5B5DCC6-2BF8-4131-BF35-F899E85940EC}">
      <dsp:nvSpPr>
        <dsp:cNvPr id="0" name=""/>
        <dsp:cNvSpPr/>
      </dsp:nvSpPr>
      <dsp:spPr>
        <a:xfrm>
          <a:off x="6061695" y="2646145"/>
          <a:ext cx="2163216" cy="108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/>
            <a:t>Goods are damaged during transportation, etc.</a:t>
          </a:r>
          <a:endParaRPr lang="zh-CN" altLang="en-US" sz="2000" kern="1200" dirty="0"/>
        </a:p>
      </dsp:txBody>
      <dsp:txXfrm>
        <a:off x="6093374" y="2677824"/>
        <a:ext cx="2099858" cy="1018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B3B2D-2D33-4BD0-93BD-1B9DAF804773}">
      <dsp:nvSpPr>
        <dsp:cNvPr id="0" name=""/>
        <dsp:cNvSpPr/>
      </dsp:nvSpPr>
      <dsp:spPr>
        <a:xfrm>
          <a:off x="4688" y="1402295"/>
          <a:ext cx="2163216" cy="1081608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/>
            <a:t>Currency Risks</a:t>
          </a:r>
          <a:endParaRPr lang="zh-CN" altLang="en-US" sz="1500" kern="1200" dirty="0"/>
        </a:p>
      </dsp:txBody>
      <dsp:txXfrm>
        <a:off x="36367" y="1433974"/>
        <a:ext cx="2099858" cy="1018250"/>
      </dsp:txXfrm>
    </dsp:sp>
    <dsp:sp modelId="{31416AE2-1825-4473-AA97-9EFE59D7A381}">
      <dsp:nvSpPr>
        <dsp:cNvPr id="0" name=""/>
        <dsp:cNvSpPr/>
      </dsp:nvSpPr>
      <dsp:spPr>
        <a:xfrm rot="18289469">
          <a:off x="1842939" y="1296126"/>
          <a:ext cx="1515217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1515217" y="25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562667" y="1283294"/>
        <a:ext cx="75760" cy="75760"/>
      </dsp:txXfrm>
    </dsp:sp>
    <dsp:sp modelId="{ADDF0AE5-A820-499E-A5C4-CF44216F7849}">
      <dsp:nvSpPr>
        <dsp:cNvPr id="0" name=""/>
        <dsp:cNvSpPr/>
      </dsp:nvSpPr>
      <dsp:spPr>
        <a:xfrm>
          <a:off x="3033191" y="158446"/>
          <a:ext cx="2163216" cy="10816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/>
            <a:t>Convertibility</a:t>
          </a:r>
          <a:endParaRPr lang="zh-CN" altLang="en-US" sz="1500" kern="1200" dirty="0"/>
        </a:p>
      </dsp:txBody>
      <dsp:txXfrm>
        <a:off x="3064870" y="190125"/>
        <a:ext cx="2099858" cy="1018250"/>
      </dsp:txXfrm>
    </dsp:sp>
    <dsp:sp modelId="{06875CB9-89C4-4297-88E2-5BEB2BDB2844}">
      <dsp:nvSpPr>
        <dsp:cNvPr id="0" name=""/>
        <dsp:cNvSpPr/>
      </dsp:nvSpPr>
      <dsp:spPr>
        <a:xfrm>
          <a:off x="5196408" y="674201"/>
          <a:ext cx="865286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865286" y="2504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607419" y="677618"/>
        <a:ext cx="43264" cy="43264"/>
      </dsp:txXfrm>
    </dsp:sp>
    <dsp:sp modelId="{0C9E9917-82E1-44C8-B4D3-B0C7BE8F51D8}">
      <dsp:nvSpPr>
        <dsp:cNvPr id="0" name=""/>
        <dsp:cNvSpPr/>
      </dsp:nvSpPr>
      <dsp:spPr>
        <a:xfrm>
          <a:off x="6061695" y="158446"/>
          <a:ext cx="2163216" cy="108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/>
            <a:t>Whether one currency is convertible into another currency.</a:t>
          </a:r>
          <a:endParaRPr lang="zh-CN" altLang="en-US" sz="1500" kern="1200" dirty="0"/>
        </a:p>
      </dsp:txBody>
      <dsp:txXfrm>
        <a:off x="6093374" y="190125"/>
        <a:ext cx="2099858" cy="1018250"/>
      </dsp:txXfrm>
    </dsp:sp>
    <dsp:sp modelId="{D2FB582A-CE50-42E2-B47C-3360758E1722}">
      <dsp:nvSpPr>
        <dsp:cNvPr id="0" name=""/>
        <dsp:cNvSpPr/>
      </dsp:nvSpPr>
      <dsp:spPr>
        <a:xfrm>
          <a:off x="2167904" y="1918051"/>
          <a:ext cx="865286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865286" y="25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578916" y="1921467"/>
        <a:ext cx="43264" cy="43264"/>
      </dsp:txXfrm>
    </dsp:sp>
    <dsp:sp modelId="{F092D0B0-9366-4E36-A371-F2839BC01808}">
      <dsp:nvSpPr>
        <dsp:cNvPr id="0" name=""/>
        <dsp:cNvSpPr/>
      </dsp:nvSpPr>
      <dsp:spPr>
        <a:xfrm>
          <a:off x="3033191" y="1402295"/>
          <a:ext cx="2163216" cy="10816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/>
            <a:t>Exchange rate risk</a:t>
          </a:r>
          <a:endParaRPr lang="zh-CN" altLang="en-US" sz="1500" kern="1200" dirty="0"/>
        </a:p>
      </dsp:txBody>
      <dsp:txXfrm>
        <a:off x="3064870" y="1433974"/>
        <a:ext cx="2099858" cy="1018250"/>
      </dsp:txXfrm>
    </dsp:sp>
    <dsp:sp modelId="{53119F41-E10F-4CE3-9DF1-187BD0EF6B63}">
      <dsp:nvSpPr>
        <dsp:cNvPr id="0" name=""/>
        <dsp:cNvSpPr/>
      </dsp:nvSpPr>
      <dsp:spPr>
        <a:xfrm>
          <a:off x="5196408" y="1918051"/>
          <a:ext cx="865286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865286" y="2504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607419" y="1921467"/>
        <a:ext cx="43264" cy="43264"/>
      </dsp:txXfrm>
    </dsp:sp>
    <dsp:sp modelId="{8F747BE3-5D4B-4BA5-95AD-D880704EF994}">
      <dsp:nvSpPr>
        <dsp:cNvPr id="0" name=""/>
        <dsp:cNvSpPr/>
      </dsp:nvSpPr>
      <dsp:spPr>
        <a:xfrm>
          <a:off x="6061695" y="1402295"/>
          <a:ext cx="2163216" cy="108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/>
            <a:t> results from the fluctuations in the relative value of two currencies when one is exchanged for the other</a:t>
          </a:r>
          <a:endParaRPr lang="zh-CN" altLang="en-US" sz="1500" kern="1200" dirty="0"/>
        </a:p>
      </dsp:txBody>
      <dsp:txXfrm>
        <a:off x="6093374" y="1433974"/>
        <a:ext cx="2099858" cy="1018250"/>
      </dsp:txXfrm>
    </dsp:sp>
    <dsp:sp modelId="{921AC177-3483-4E14-A760-B36F2D740910}">
      <dsp:nvSpPr>
        <dsp:cNvPr id="0" name=""/>
        <dsp:cNvSpPr/>
      </dsp:nvSpPr>
      <dsp:spPr>
        <a:xfrm rot="3310531">
          <a:off x="1842939" y="2539976"/>
          <a:ext cx="1515217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1515217" y="25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562667" y="2527144"/>
        <a:ext cx="75760" cy="75760"/>
      </dsp:txXfrm>
    </dsp:sp>
    <dsp:sp modelId="{8DF9FC3B-44FD-465A-A98D-5B6C5666754F}">
      <dsp:nvSpPr>
        <dsp:cNvPr id="0" name=""/>
        <dsp:cNvSpPr/>
      </dsp:nvSpPr>
      <dsp:spPr>
        <a:xfrm>
          <a:off x="3033191" y="2646145"/>
          <a:ext cx="2163216" cy="10816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/>
            <a:t>Currency control risk</a:t>
          </a:r>
          <a:endParaRPr lang="zh-CN" altLang="en-US" sz="1500" kern="1200" dirty="0"/>
        </a:p>
      </dsp:txBody>
      <dsp:txXfrm>
        <a:off x="3064870" y="2677824"/>
        <a:ext cx="2099858" cy="1018250"/>
      </dsp:txXfrm>
    </dsp:sp>
    <dsp:sp modelId="{9428E0B9-662C-40A8-BD5C-1334BF760CDD}">
      <dsp:nvSpPr>
        <dsp:cNvPr id="0" name=""/>
        <dsp:cNvSpPr/>
      </dsp:nvSpPr>
      <dsp:spPr>
        <a:xfrm>
          <a:off x="5196408" y="3161900"/>
          <a:ext cx="865286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865286" y="2504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607419" y="3165317"/>
        <a:ext cx="43264" cy="43264"/>
      </dsp:txXfrm>
    </dsp:sp>
    <dsp:sp modelId="{D5B5DCC6-2BF8-4131-BF35-F899E85940EC}">
      <dsp:nvSpPr>
        <dsp:cNvPr id="0" name=""/>
        <dsp:cNvSpPr/>
      </dsp:nvSpPr>
      <dsp:spPr>
        <a:xfrm>
          <a:off x="6061695" y="2646145"/>
          <a:ext cx="2163216" cy="108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/>
            <a:t> restrictions on foreign currency transactions</a:t>
          </a:r>
          <a:endParaRPr lang="zh-CN" altLang="en-US" sz="1500" kern="1200" dirty="0"/>
        </a:p>
      </dsp:txBody>
      <dsp:txXfrm>
        <a:off x="6093374" y="2677824"/>
        <a:ext cx="2099858" cy="1018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963B4-061D-4D11-A95B-F4DEAB5A48ED}">
      <dsp:nvSpPr>
        <dsp:cNvPr id="0" name=""/>
        <dsp:cNvSpPr/>
      </dsp:nvSpPr>
      <dsp:spPr>
        <a:xfrm>
          <a:off x="2930581" y="2018684"/>
          <a:ext cx="2597467" cy="2597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500" kern="1200" dirty="0"/>
            <a:t>BITs</a:t>
          </a:r>
          <a:endParaRPr lang="zh-CN" altLang="en-US" sz="6500" kern="1200" dirty="0"/>
        </a:p>
      </dsp:txBody>
      <dsp:txXfrm>
        <a:off x="3310971" y="2399074"/>
        <a:ext cx="1836687" cy="1836687"/>
      </dsp:txXfrm>
    </dsp:sp>
    <dsp:sp modelId="{16BD96AE-1C81-4436-9CC1-7E28B365B466}">
      <dsp:nvSpPr>
        <dsp:cNvPr id="0" name=""/>
        <dsp:cNvSpPr/>
      </dsp:nvSpPr>
      <dsp:spPr>
        <a:xfrm rot="12910235">
          <a:off x="1610976" y="1928967"/>
          <a:ext cx="2155329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332F8-3183-467A-B596-8390DD2505E3}">
      <dsp:nvSpPr>
        <dsp:cNvPr id="0" name=""/>
        <dsp:cNvSpPr/>
      </dsp:nvSpPr>
      <dsp:spPr>
        <a:xfrm>
          <a:off x="-289168" y="47147"/>
          <a:ext cx="3184899" cy="24168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/>
            <a:t>nationalization</a:t>
          </a:r>
          <a:endParaRPr lang="zh-CN" altLang="en-US" sz="3300" kern="1200" dirty="0"/>
        </a:p>
      </dsp:txBody>
      <dsp:txXfrm>
        <a:off x="-218381" y="117934"/>
        <a:ext cx="3043325" cy="2275286"/>
      </dsp:txXfrm>
    </dsp:sp>
    <dsp:sp modelId="{58D0A107-A269-4F27-B1A2-60A439502D61}">
      <dsp:nvSpPr>
        <dsp:cNvPr id="0" name=""/>
        <dsp:cNvSpPr/>
      </dsp:nvSpPr>
      <dsp:spPr>
        <a:xfrm rot="19366251">
          <a:off x="4702981" y="2001282"/>
          <a:ext cx="2079011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09B8A-E348-4D83-8A62-22B50445C28D}">
      <dsp:nvSpPr>
        <dsp:cNvPr id="0" name=""/>
        <dsp:cNvSpPr/>
      </dsp:nvSpPr>
      <dsp:spPr>
        <a:xfrm>
          <a:off x="5554167" y="0"/>
          <a:ext cx="2921853" cy="24013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l="-43000" r="-4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/>
            <a:t>expropriation</a:t>
          </a:r>
          <a:endParaRPr lang="zh-CN" altLang="en-US" sz="3200" kern="1200" dirty="0"/>
        </a:p>
      </dsp:txBody>
      <dsp:txXfrm>
        <a:off x="5624499" y="70332"/>
        <a:ext cx="2781189" cy="22606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83645-CF5A-4AC4-8871-89735B03D46F}">
      <dsp:nvSpPr>
        <dsp:cNvPr id="0" name=""/>
        <dsp:cNvSpPr/>
      </dsp:nvSpPr>
      <dsp:spPr>
        <a:xfrm rot="16200000">
          <a:off x="1570" y="223"/>
          <a:ext cx="3885753" cy="388575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/>
            <a:t>Home country’s legal system</a:t>
          </a:r>
          <a:endParaRPr lang="zh-CN" altLang="en-US" sz="3600" kern="1200" dirty="0"/>
        </a:p>
      </dsp:txBody>
      <dsp:txXfrm rot="5400000">
        <a:off x="1571" y="971661"/>
        <a:ext cx="3205746" cy="1942877"/>
      </dsp:txXfrm>
    </dsp:sp>
    <dsp:sp modelId="{79E3DA3D-01EA-47AB-B4E0-580ADF86363D}">
      <dsp:nvSpPr>
        <dsp:cNvPr id="0" name=""/>
        <dsp:cNvSpPr/>
      </dsp:nvSpPr>
      <dsp:spPr>
        <a:xfrm rot="5400000">
          <a:off x="4342275" y="223"/>
          <a:ext cx="3885753" cy="388575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/>
            <a:t>Host country’s legal system</a:t>
          </a:r>
          <a:endParaRPr lang="zh-CN" altLang="en-US" sz="3600" kern="1200" dirty="0"/>
        </a:p>
      </dsp:txBody>
      <dsp:txXfrm rot="-5400000">
        <a:off x="5022283" y="971660"/>
        <a:ext cx="3205746" cy="1942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#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5502617-09FA-4E40-9D48-12BBB0DDB1C4}" type="datetimeFigureOut">
              <a:rPr lang="zh-CN" altLang="en-US"/>
              <a:t>2019/8/26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AD3AF15-4A1F-4E66-BA78-1E94FFAA575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812DC7-7A08-437F-8C0B-912BC0387518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2A56F11-B78E-455B-9A76-5F21BB887724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812DC7-7A08-437F-8C0B-912BC0387518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812DC7-7A08-437F-8C0B-912BC0387518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812DC7-7A08-437F-8C0B-912BC0387518}" type="slidenum">
              <a:rPr lang="en-US" altLang="zh-CN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F46F9EC-C1A7-48F3-BAB3-1D98C0E0F515}" type="slidenum">
              <a:rPr lang="en-US" altLang="zh-CN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/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58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467B-80D9-40C8-B9F5-F4A95E855CB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C78B-F28C-450E-8852-1BAB76AD9CC0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0B3E-53CF-468E-8A0E-1C031226DD41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2D1E-CE70-423B-BA9E-81205C471572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EFC74-086E-4FB1-B8EB-A3C01E596832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E63BB-7187-4C72-A2E7-EBC7DE6CF578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C9194-74AE-49B5-9FFF-610A8A0E4D78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EA73B-7594-44FB-ABDA-ADD9F2EABBE2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7F00E-6D81-4296-86D6-2E0A246D7129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7D79-A320-4DA3-BCC7-444ADC21600B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1FE6-7430-404D-A82F-D99C7ECA9735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ACDD-FEA1-4661-A46A-3E71FE169CD5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FFAE9B03-3DD8-4AE3-90C7-C6BCC04DEC4F}" type="slidenum">
              <a:rPr lang="en-US" altLang="zh-CN"/>
              <a:t>‹#›</a:t>
            </a:fld>
            <a:endParaRPr lang="en-US" altLang="zh-CN"/>
          </a:p>
        </p:txBody>
      </p:sp>
      <p:grpSp>
        <p:nvGrpSpPr>
          <p:cNvPr id="2052" name="Group 4"/>
          <p:cNvGrpSpPr/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>
                <a:solidFill>
                  <a:schemeClr val="hlink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>
                <a:solidFill>
                  <a:schemeClr val="hlink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>
                <a:solidFill>
                  <a:schemeClr val="accent2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>
                <a:solidFill>
                  <a:schemeClr val="hlink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>
                <a:solidFill>
                  <a:schemeClr val="accent2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48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52" y="2276872"/>
            <a:ext cx="6651848" cy="1761728"/>
          </a:xfrm>
        </p:spPr>
        <p:txBody>
          <a:bodyPr/>
          <a:lstStyle/>
          <a:p>
            <a:r>
              <a:rPr lang="en-US" altLang="zh-CN" sz="4000" dirty="0"/>
              <a:t>Chapter 1</a:t>
            </a:r>
            <a:br>
              <a:rPr lang="en-US" altLang="zh-CN" sz="4000" dirty="0"/>
            </a:br>
            <a:r>
              <a:rPr lang="en-US" altLang="zh-CN" sz="4000" dirty="0"/>
              <a:t>International Business Law and the Risks</a:t>
            </a:r>
            <a:endParaRPr lang="zh-CN" altLang="en-US" sz="4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(3) Currency Risk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(4) Political Risk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616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(5) Legal Risk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872" y="1556792"/>
            <a:ext cx="2484160" cy="155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Chapter problems (homework)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8454" y="1988840"/>
            <a:ext cx="8507412" cy="38862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sz="2400" dirty="0"/>
              <a:t>Your company is contemplating exporting goods to the following countries: France, Hungary, and Nigeria. Research the following: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sz="2400" dirty="0"/>
              <a:t>(1)the currency of each country and the current conversion rate into RMB.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sz="2400" dirty="0"/>
              <a:t>(2)Restrictions in each country pertaining to the conversion of the national currency into RMB and any repatriation limitations.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sz="2400" dirty="0"/>
              <a:t>If the currency risks are severe for any of these countries, what alternatives should you explore in order to do business in these countries?</a:t>
            </a:r>
          </a:p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820316"/>
            <a:ext cx="8229600" cy="1008063"/>
          </a:xfrm>
        </p:spPr>
        <p:txBody>
          <a:bodyPr/>
          <a:lstStyle/>
          <a:p>
            <a:pPr eaLnBrk="1" hangingPunct="1"/>
            <a:r>
              <a:rPr lang="en-US" altLang="zh-CN" sz="3600" b="1" dirty="0"/>
              <a:t>Chapter topics: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492896"/>
            <a:ext cx="8229600" cy="3886200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en-US" altLang="zh-CN" sz="2800" dirty="0"/>
              <a:t>The meaning of “</a:t>
            </a:r>
            <a:r>
              <a:rPr lang="en-US" altLang="zh-CN" sz="2800" b="1" dirty="0"/>
              <a:t>international business</a:t>
            </a:r>
            <a:r>
              <a:rPr lang="en-US" altLang="zh-CN" sz="2800" dirty="0"/>
              <a:t>”;</a:t>
            </a:r>
          </a:p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en-US" altLang="zh-CN" sz="2800" dirty="0"/>
              <a:t>The specific </a:t>
            </a:r>
            <a:r>
              <a:rPr lang="en-US" altLang="zh-CN" sz="2800" b="1" dirty="0"/>
              <a:t>forms</a:t>
            </a:r>
            <a:r>
              <a:rPr lang="en-US" altLang="zh-CN" sz="2800" dirty="0"/>
              <a:t> of international business;</a:t>
            </a:r>
          </a:p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en-US" altLang="zh-CN" sz="2800" dirty="0"/>
              <a:t>The different </a:t>
            </a:r>
            <a:r>
              <a:rPr lang="en-US" altLang="zh-CN" sz="2800" b="1" dirty="0"/>
              <a:t>risks</a:t>
            </a:r>
            <a:r>
              <a:rPr lang="en-US" altLang="zh-CN" sz="2800" dirty="0"/>
              <a:t> involved in the international business transactions.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International Business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Brainstorming:</a:t>
            </a:r>
          </a:p>
          <a:p>
            <a:pPr marL="0" indent="0">
              <a:buNone/>
            </a:pPr>
            <a:r>
              <a:rPr lang="en-US" altLang="zh-CN" i="1" dirty="0">
                <a:solidFill>
                  <a:srgbClr val="0070C0"/>
                </a:solidFill>
              </a:rPr>
              <a:t>What is</a:t>
            </a:r>
            <a:r>
              <a:rPr lang="zh-CN" altLang="en-US" i="1" dirty="0">
                <a:solidFill>
                  <a:srgbClr val="0070C0"/>
                </a:solidFill>
              </a:rPr>
              <a:t>“</a:t>
            </a:r>
            <a:r>
              <a:rPr lang="en-US" altLang="zh-CN" i="1" dirty="0">
                <a:solidFill>
                  <a:srgbClr val="0070C0"/>
                </a:solidFill>
              </a:rPr>
              <a:t>Business</a:t>
            </a:r>
            <a:r>
              <a:rPr lang="zh-CN" altLang="en-US" i="1" dirty="0">
                <a:solidFill>
                  <a:srgbClr val="0070C0"/>
                </a:solidFill>
              </a:rPr>
              <a:t>”</a:t>
            </a:r>
            <a:r>
              <a:rPr lang="en-US" altLang="zh-CN" i="1" dirty="0">
                <a:solidFill>
                  <a:srgbClr val="0070C0"/>
                </a:solidFill>
              </a:rPr>
              <a:t>? Please illustrate the specific forms of business.</a:t>
            </a:r>
            <a:endParaRPr lang="zh-CN" alt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598640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Oval 3"/>
          <p:cNvSpPr/>
          <p:nvPr/>
        </p:nvSpPr>
        <p:spPr>
          <a:xfrm>
            <a:off x="3059832" y="2703202"/>
            <a:ext cx="2705472" cy="1451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Business</a:t>
            </a:r>
            <a:endParaRPr lang="zh-CN" altLang="en-US" sz="2800" dirty="0"/>
          </a:p>
        </p:txBody>
      </p:sp>
      <p:sp>
        <p:nvSpPr>
          <p:cNvPr id="7" name="Speech Bubble: Oval 6"/>
          <p:cNvSpPr/>
          <p:nvPr/>
        </p:nvSpPr>
        <p:spPr>
          <a:xfrm>
            <a:off x="1691680" y="1844824"/>
            <a:ext cx="1800200" cy="792088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Market research</a:t>
            </a:r>
            <a:endParaRPr lang="zh-CN" altLang="en-US" dirty="0"/>
          </a:p>
        </p:txBody>
      </p:sp>
      <p:sp>
        <p:nvSpPr>
          <p:cNvPr id="8" name="Speech Bubble: Oval 7"/>
          <p:cNvSpPr/>
          <p:nvPr/>
        </p:nvSpPr>
        <p:spPr>
          <a:xfrm>
            <a:off x="1547664" y="4869160"/>
            <a:ext cx="1944216" cy="720079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importing</a:t>
            </a:r>
            <a:endParaRPr lang="zh-CN" altLang="en-US" dirty="0"/>
          </a:p>
        </p:txBody>
      </p:sp>
      <p:sp>
        <p:nvSpPr>
          <p:cNvPr id="9" name="Speech Bubble: Oval 8"/>
          <p:cNvSpPr/>
          <p:nvPr/>
        </p:nvSpPr>
        <p:spPr>
          <a:xfrm>
            <a:off x="1475656" y="2996952"/>
            <a:ext cx="1080120" cy="1008112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FDI</a:t>
            </a:r>
            <a:endParaRPr lang="zh-CN" altLang="en-US" dirty="0"/>
          </a:p>
        </p:txBody>
      </p:sp>
      <p:sp>
        <p:nvSpPr>
          <p:cNvPr id="10" name="Speech Bubble: Oval 9"/>
          <p:cNvSpPr/>
          <p:nvPr/>
        </p:nvSpPr>
        <p:spPr>
          <a:xfrm>
            <a:off x="6269360" y="3501007"/>
            <a:ext cx="1759024" cy="653789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exporting</a:t>
            </a:r>
            <a:endParaRPr lang="zh-CN" altLang="en-US" dirty="0"/>
          </a:p>
        </p:txBody>
      </p:sp>
      <p:sp>
        <p:nvSpPr>
          <p:cNvPr id="11" name="Speech Bubble: Oval 10"/>
          <p:cNvSpPr/>
          <p:nvPr/>
        </p:nvSpPr>
        <p:spPr>
          <a:xfrm>
            <a:off x="4139952" y="4725144"/>
            <a:ext cx="1944216" cy="864096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investment</a:t>
            </a:r>
            <a:endParaRPr lang="zh-CN" altLang="en-US" dirty="0"/>
          </a:p>
        </p:txBody>
      </p:sp>
      <p:sp>
        <p:nvSpPr>
          <p:cNvPr id="12" name="Speech Bubble: Oval 11"/>
          <p:cNvSpPr/>
          <p:nvPr/>
        </p:nvSpPr>
        <p:spPr>
          <a:xfrm>
            <a:off x="5436096" y="1628800"/>
            <a:ext cx="2016224" cy="864096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outsourcing</a:t>
            </a:r>
            <a:endParaRPr lang="zh-CN" altLang="en-US" dirty="0"/>
          </a:p>
        </p:txBody>
      </p:sp>
      <p:sp>
        <p:nvSpPr>
          <p:cNvPr id="13" name="Speech Bubble: Oval 12"/>
          <p:cNvSpPr/>
          <p:nvPr/>
        </p:nvSpPr>
        <p:spPr>
          <a:xfrm>
            <a:off x="6516216" y="4869160"/>
            <a:ext cx="1368152" cy="792088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agency</a:t>
            </a:r>
            <a:endParaRPr lang="zh-CN" altLang="en-US" dirty="0"/>
          </a:p>
        </p:txBody>
      </p:sp>
      <p:sp>
        <p:nvSpPr>
          <p:cNvPr id="14" name="Speech Bubble: Oval 13"/>
          <p:cNvSpPr/>
          <p:nvPr/>
        </p:nvSpPr>
        <p:spPr>
          <a:xfrm>
            <a:off x="6804248" y="2343163"/>
            <a:ext cx="1903040" cy="653789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distribution</a:t>
            </a:r>
            <a:endParaRPr lang="zh-CN" altLang="en-US" dirty="0"/>
          </a:p>
        </p:txBody>
      </p:sp>
      <p:sp>
        <p:nvSpPr>
          <p:cNvPr id="15" name="Speech Bubble: Oval 14"/>
          <p:cNvSpPr/>
          <p:nvPr/>
        </p:nvSpPr>
        <p:spPr>
          <a:xfrm>
            <a:off x="3275856" y="1340768"/>
            <a:ext cx="1800200" cy="1002395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E-commerce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International Business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916833"/>
            <a:ext cx="8507288" cy="4608512"/>
          </a:xfrm>
        </p:spPr>
        <p:txBody>
          <a:bodyPr/>
          <a:lstStyle/>
          <a:p>
            <a:r>
              <a:rPr lang="en-US" altLang="zh-CN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It consists of trades and transactions at a global level. </a:t>
            </a:r>
          </a:p>
          <a:p>
            <a:r>
              <a:rPr lang="en-US" altLang="zh-CN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It involves cross-border transactions of goods and services between two or more countries. </a:t>
            </a:r>
          </a:p>
          <a:p>
            <a:r>
              <a:rPr lang="en-US" altLang="zh-CN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Transactions of economic resources include capital, skills, and people for the purpose of the international production of physical goods and services such as finance, banking, insurance, and construction.</a:t>
            </a:r>
          </a:p>
          <a:p>
            <a:r>
              <a:rPr lang="en-US" altLang="zh-CN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International business is also known as globalization. </a:t>
            </a:r>
          </a:p>
          <a:p>
            <a:r>
              <a:rPr lang="en-US" altLang="zh-CN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To conduct business overseas, multinational companies need to integrate foreign markets into one global marketplace</a:t>
            </a:r>
            <a:r>
              <a:rPr lang="en-US" altLang="zh-CN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zh-CN" alt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2. Forms of International Business</a:t>
            </a:r>
            <a:endParaRPr lang="zh-CN" alt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" y="1911350"/>
            <a:ext cx="8858250" cy="38163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43608"/>
          </a:xfrm>
        </p:spPr>
        <p:txBody>
          <a:bodyPr/>
          <a:lstStyle/>
          <a:p>
            <a:r>
              <a:rPr lang="en-US" altLang="zh-CN" sz="4000" dirty="0"/>
              <a:t>3. Risks of International Business </a:t>
            </a:r>
            <a:endParaRPr lang="zh-CN" alt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1700808"/>
          <a:ext cx="84352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(1) Transaction Risks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(2) Language and Cultural Risks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16993"/>
            <a:ext cx="4402832" cy="3600400"/>
          </a:xfrm>
        </p:spPr>
        <p:txBody>
          <a:bodyPr/>
          <a:lstStyle/>
          <a:p>
            <a:r>
              <a:rPr lang="en-US" altLang="zh-CN" sz="2800" dirty="0"/>
              <a:t>business style</a:t>
            </a:r>
          </a:p>
          <a:p>
            <a:r>
              <a:rPr lang="en-US" altLang="zh-CN" sz="2800" dirty="0"/>
              <a:t>attitude towards punctuality</a:t>
            </a:r>
          </a:p>
          <a:p>
            <a:r>
              <a:rPr lang="en-US" altLang="zh-CN" sz="2800" dirty="0"/>
              <a:t>negotiating styles</a:t>
            </a:r>
          </a:p>
          <a:p>
            <a:r>
              <a:rPr lang="en-US" altLang="zh-CN" sz="2800" dirty="0"/>
              <a:t>gift-giving customs</a:t>
            </a:r>
          </a:p>
          <a:p>
            <a:r>
              <a:rPr lang="en-US" altLang="zh-CN" sz="2800" dirty="0"/>
              <a:t>greetings, </a:t>
            </a:r>
          </a:p>
          <a:p>
            <a:r>
              <a:rPr lang="en-US" altLang="zh-CN" sz="2800" dirty="0"/>
              <a:t>significance of gestures </a:t>
            </a:r>
          </a:p>
          <a:p>
            <a:r>
              <a:rPr lang="en-US" altLang="zh-CN" sz="2800" dirty="0"/>
              <a:t>meaning of colors and numbers</a:t>
            </a:r>
          </a:p>
          <a:p>
            <a:r>
              <a:rPr lang="en-US" altLang="zh-CN" sz="2800" dirty="0"/>
              <a:t>customs regarding titles</a:t>
            </a:r>
            <a:endParaRPr lang="zh-CN" alt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148" y="1556792"/>
            <a:ext cx="5234058" cy="27363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</TotalTime>
  <Words>400</Words>
  <Application>Microsoft Office PowerPoint</Application>
  <PresentationFormat>全屏显示(4:3)</PresentationFormat>
  <Paragraphs>74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Angsana New</vt:lpstr>
      <vt:lpstr>宋体</vt:lpstr>
      <vt:lpstr>Arial</vt:lpstr>
      <vt:lpstr>Arial Black</vt:lpstr>
      <vt:lpstr>Times New Roman</vt:lpstr>
      <vt:lpstr>Wingdings</vt:lpstr>
      <vt:lpstr>Pixel</vt:lpstr>
      <vt:lpstr>Chapter 1 International Business Law and the Risks</vt:lpstr>
      <vt:lpstr>Chapter topics:</vt:lpstr>
      <vt:lpstr>1. International Business</vt:lpstr>
      <vt:lpstr>PowerPoint 演示文稿</vt:lpstr>
      <vt:lpstr>International Business</vt:lpstr>
      <vt:lpstr>2. Forms of International Business</vt:lpstr>
      <vt:lpstr>3. Risks of International Business </vt:lpstr>
      <vt:lpstr>(1) Transaction Risks</vt:lpstr>
      <vt:lpstr>(2) Language and Cultural Risks</vt:lpstr>
      <vt:lpstr>(3) Currency Risk</vt:lpstr>
      <vt:lpstr>(4) Political Risk</vt:lpstr>
      <vt:lpstr>(5) Legal Risk</vt:lpstr>
      <vt:lpstr>Chapter problems (homework)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Business Law</dc:title>
  <dc:creator>user</dc:creator>
  <cp:lastModifiedBy>个人用户</cp:lastModifiedBy>
  <cp:revision>82</cp:revision>
  <cp:lastPrinted>2017-03-01T09:15:00Z</cp:lastPrinted>
  <dcterms:created xsi:type="dcterms:W3CDTF">2005-03-13T01:47:00Z</dcterms:created>
  <dcterms:modified xsi:type="dcterms:W3CDTF">2019-08-26T02:41:28Z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