
<file path=[Content_Types].xml><?xml version="1.0" encoding="utf-8"?>
<Types xmlns="http://schemas.openxmlformats.org/package/2006/content-types">
  <Default Extension="jpeg" ContentType="image/jpeg"/>
  <Default Extension="JPG" ContentType="image/.jp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xml" ContentType="application/vnd.openxmlformats-officedocument.presentationml.notesSlide+xml"/>
  <Override PartName="/ppt/notesSlides/notesSlide140.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handoutMasterIdLst>
    <p:handoutMasterId r:id="rId146"/>
  </p:handoutMasterIdLst>
  <p:sldIdLst>
    <p:sldId id="542" r:id="rId3"/>
    <p:sldId id="355" r:id="rId4"/>
    <p:sldId id="356" r:id="rId6"/>
    <p:sldId id="960" r:id="rId7"/>
    <p:sldId id="961" r:id="rId8"/>
    <p:sldId id="265" r:id="rId9"/>
    <p:sldId id="636" r:id="rId10"/>
    <p:sldId id="286" r:id="rId11"/>
    <p:sldId id="288" r:id="rId12"/>
    <p:sldId id="638" r:id="rId13"/>
    <p:sldId id="962" r:id="rId14"/>
    <p:sldId id="639" r:id="rId15"/>
    <p:sldId id="799" r:id="rId16"/>
    <p:sldId id="800" r:id="rId17"/>
    <p:sldId id="801" r:id="rId18"/>
    <p:sldId id="802" r:id="rId19"/>
    <p:sldId id="803" r:id="rId20"/>
    <p:sldId id="804" r:id="rId21"/>
    <p:sldId id="963" r:id="rId22"/>
    <p:sldId id="964" r:id="rId23"/>
    <p:sldId id="965" r:id="rId24"/>
    <p:sldId id="966" r:id="rId25"/>
    <p:sldId id="967" r:id="rId26"/>
    <p:sldId id="968" r:id="rId27"/>
    <p:sldId id="969" r:id="rId28"/>
    <p:sldId id="970" r:id="rId29"/>
    <p:sldId id="444" r:id="rId30"/>
    <p:sldId id="445" r:id="rId31"/>
    <p:sldId id="734" r:id="rId32"/>
    <p:sldId id="735" r:id="rId33"/>
    <p:sldId id="736" r:id="rId34"/>
    <p:sldId id="737" r:id="rId35"/>
    <p:sldId id="738" r:id="rId36"/>
    <p:sldId id="739" r:id="rId37"/>
    <p:sldId id="740" r:id="rId38"/>
    <p:sldId id="741" r:id="rId39"/>
    <p:sldId id="742" r:id="rId40"/>
    <p:sldId id="743" r:id="rId41"/>
    <p:sldId id="744" r:id="rId42"/>
    <p:sldId id="745" r:id="rId43"/>
    <p:sldId id="746" r:id="rId44"/>
    <p:sldId id="747" r:id="rId45"/>
    <p:sldId id="806" r:id="rId46"/>
    <p:sldId id="807" r:id="rId47"/>
    <p:sldId id="808" r:id="rId48"/>
    <p:sldId id="971" r:id="rId49"/>
    <p:sldId id="972" r:id="rId50"/>
    <p:sldId id="973" r:id="rId51"/>
    <p:sldId id="974" r:id="rId52"/>
    <p:sldId id="975" r:id="rId53"/>
    <p:sldId id="976" r:id="rId54"/>
    <p:sldId id="977" r:id="rId55"/>
    <p:sldId id="978" r:id="rId56"/>
    <p:sldId id="979" r:id="rId57"/>
    <p:sldId id="980" r:id="rId58"/>
    <p:sldId id="981" r:id="rId59"/>
    <p:sldId id="982" r:id="rId60"/>
    <p:sldId id="983" r:id="rId61"/>
    <p:sldId id="984" r:id="rId62"/>
    <p:sldId id="985" r:id="rId63"/>
    <p:sldId id="986" r:id="rId64"/>
    <p:sldId id="987" r:id="rId65"/>
    <p:sldId id="988" r:id="rId66"/>
    <p:sldId id="819" r:id="rId67"/>
    <p:sldId id="820" r:id="rId68"/>
    <p:sldId id="821" r:id="rId69"/>
    <p:sldId id="822" r:id="rId70"/>
    <p:sldId id="430" r:id="rId71"/>
    <p:sldId id="293" r:id="rId72"/>
    <p:sldId id="292" r:id="rId73"/>
    <p:sldId id="823" r:id="rId74"/>
    <p:sldId id="756" r:id="rId75"/>
    <p:sldId id="757" r:id="rId76"/>
    <p:sldId id="298" r:id="rId77"/>
    <p:sldId id="888" r:id="rId78"/>
    <p:sldId id="889" r:id="rId79"/>
    <p:sldId id="890" r:id="rId80"/>
    <p:sldId id="891" r:id="rId81"/>
    <p:sldId id="892" r:id="rId82"/>
    <p:sldId id="893" r:id="rId83"/>
    <p:sldId id="894" r:id="rId84"/>
    <p:sldId id="895" r:id="rId85"/>
    <p:sldId id="896" r:id="rId86"/>
    <p:sldId id="897" r:id="rId87"/>
    <p:sldId id="898" r:id="rId88"/>
    <p:sldId id="899" r:id="rId89"/>
    <p:sldId id="900" r:id="rId90"/>
    <p:sldId id="989" r:id="rId91"/>
    <p:sldId id="990" r:id="rId92"/>
    <p:sldId id="310" r:id="rId93"/>
    <p:sldId id="431" r:id="rId94"/>
    <p:sldId id="311" r:id="rId95"/>
    <p:sldId id="991" r:id="rId96"/>
    <p:sldId id="758" r:id="rId97"/>
    <p:sldId id="759" r:id="rId98"/>
    <p:sldId id="313" r:id="rId99"/>
    <p:sldId id="908" r:id="rId100"/>
    <p:sldId id="314" r:id="rId101"/>
    <p:sldId id="315" r:id="rId102"/>
    <p:sldId id="320" r:id="rId103"/>
    <p:sldId id="901" r:id="rId104"/>
    <p:sldId id="902" r:id="rId105"/>
    <p:sldId id="903" r:id="rId106"/>
    <p:sldId id="904" r:id="rId107"/>
    <p:sldId id="905" r:id="rId108"/>
    <p:sldId id="906" r:id="rId109"/>
    <p:sldId id="907" r:id="rId110"/>
    <p:sldId id="992" r:id="rId111"/>
    <p:sldId id="993" r:id="rId112"/>
    <p:sldId id="994" r:id="rId113"/>
    <p:sldId id="995" r:id="rId114"/>
    <p:sldId id="321" r:id="rId115"/>
    <p:sldId id="909" r:id="rId116"/>
    <p:sldId id="910" r:id="rId117"/>
    <p:sldId id="323" r:id="rId118"/>
    <p:sldId id="432" r:id="rId119"/>
    <p:sldId id="325" r:id="rId120"/>
    <p:sldId id="762" r:id="rId121"/>
    <p:sldId id="331" r:id="rId122"/>
    <p:sldId id="332" r:id="rId123"/>
    <p:sldId id="333" r:id="rId124"/>
    <p:sldId id="911" r:id="rId125"/>
    <p:sldId id="912" r:id="rId126"/>
    <p:sldId id="913" r:id="rId127"/>
    <p:sldId id="914" r:id="rId128"/>
    <p:sldId id="915" r:id="rId129"/>
    <p:sldId id="996" r:id="rId130"/>
    <p:sldId id="453" r:id="rId131"/>
    <p:sldId id="770" r:id="rId132"/>
    <p:sldId id="917" r:id="rId133"/>
    <p:sldId id="918" r:id="rId134"/>
    <p:sldId id="919" r:id="rId135"/>
    <p:sldId id="525" r:id="rId136"/>
    <p:sldId id="771" r:id="rId137"/>
    <p:sldId id="772" r:id="rId138"/>
    <p:sldId id="773" r:id="rId139"/>
    <p:sldId id="774" r:id="rId140"/>
    <p:sldId id="775" r:id="rId141"/>
    <p:sldId id="776" r:id="rId142"/>
    <p:sldId id="777" r:id="rId143"/>
    <p:sldId id="778" r:id="rId144"/>
    <p:sldId id="779" r:id="rId145"/>
  </p:sldIdLst>
  <p:sldSz cx="12192000" cy="6858000"/>
  <p:notesSz cx="6858000" cy="9144000"/>
  <p:custDataLst>
    <p:tags r:id="rId15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5E0B4"/>
    <a:srgbClr val="E2F0D9"/>
    <a:srgbClr val="4F356D"/>
    <a:srgbClr val="2F2042"/>
    <a:srgbClr val="762FCD"/>
    <a:srgbClr val="8845D4"/>
    <a:srgbClr val="614185"/>
    <a:srgbClr val="6A4791"/>
    <a:srgbClr val="4E1E81"/>
    <a:srgbClr val="5B12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403" autoAdjust="0"/>
    <p:restoredTop sz="94660"/>
  </p:normalViewPr>
  <p:slideViewPr>
    <p:cSldViewPr snapToGrid="0">
      <p:cViewPr>
        <p:scale>
          <a:sx n="80" d="100"/>
          <a:sy n="80" d="100"/>
        </p:scale>
        <p:origin x="2154" y="109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99" Type="http://schemas.openxmlformats.org/officeDocument/2006/relationships/slide" Target="slides/slide96.xml"/><Relationship Id="rId98" Type="http://schemas.openxmlformats.org/officeDocument/2006/relationships/slide" Target="slides/slide95.xml"/><Relationship Id="rId97" Type="http://schemas.openxmlformats.org/officeDocument/2006/relationships/slide" Target="slides/slide94.xml"/><Relationship Id="rId96" Type="http://schemas.openxmlformats.org/officeDocument/2006/relationships/slide" Target="slides/slide93.xml"/><Relationship Id="rId95" Type="http://schemas.openxmlformats.org/officeDocument/2006/relationships/slide" Target="slides/slide92.xml"/><Relationship Id="rId94" Type="http://schemas.openxmlformats.org/officeDocument/2006/relationships/slide" Target="slides/slide91.xml"/><Relationship Id="rId93" Type="http://schemas.openxmlformats.org/officeDocument/2006/relationships/slide" Target="slides/slide90.xml"/><Relationship Id="rId92" Type="http://schemas.openxmlformats.org/officeDocument/2006/relationships/slide" Target="slides/slide89.xml"/><Relationship Id="rId91" Type="http://schemas.openxmlformats.org/officeDocument/2006/relationships/slide" Target="slides/slide88.xml"/><Relationship Id="rId90" Type="http://schemas.openxmlformats.org/officeDocument/2006/relationships/slide" Target="slides/slide87.xml"/><Relationship Id="rId9" Type="http://schemas.openxmlformats.org/officeDocument/2006/relationships/slide" Target="slides/slide6.xml"/><Relationship Id="rId89" Type="http://schemas.openxmlformats.org/officeDocument/2006/relationships/slide" Target="slides/slide86.xml"/><Relationship Id="rId88" Type="http://schemas.openxmlformats.org/officeDocument/2006/relationships/slide" Target="slides/slide85.xml"/><Relationship Id="rId87" Type="http://schemas.openxmlformats.org/officeDocument/2006/relationships/slide" Target="slides/slide84.xml"/><Relationship Id="rId86" Type="http://schemas.openxmlformats.org/officeDocument/2006/relationships/slide" Target="slides/slide83.xml"/><Relationship Id="rId85" Type="http://schemas.openxmlformats.org/officeDocument/2006/relationships/slide" Target="slides/slide82.xml"/><Relationship Id="rId84" Type="http://schemas.openxmlformats.org/officeDocument/2006/relationships/slide" Target="slides/slide81.xml"/><Relationship Id="rId83" Type="http://schemas.openxmlformats.org/officeDocument/2006/relationships/slide" Target="slides/slide80.xml"/><Relationship Id="rId82" Type="http://schemas.openxmlformats.org/officeDocument/2006/relationships/slide" Target="slides/slide79.xml"/><Relationship Id="rId81" Type="http://schemas.openxmlformats.org/officeDocument/2006/relationships/slide" Target="slides/slide78.xml"/><Relationship Id="rId80" Type="http://schemas.openxmlformats.org/officeDocument/2006/relationships/slide" Target="slides/slide77.xml"/><Relationship Id="rId8" Type="http://schemas.openxmlformats.org/officeDocument/2006/relationships/slide" Target="slides/slide5.xml"/><Relationship Id="rId79" Type="http://schemas.openxmlformats.org/officeDocument/2006/relationships/slide" Target="slides/slide76.xml"/><Relationship Id="rId78" Type="http://schemas.openxmlformats.org/officeDocument/2006/relationships/slide" Target="slides/slide75.xml"/><Relationship Id="rId77" Type="http://schemas.openxmlformats.org/officeDocument/2006/relationships/slide" Target="slides/slide74.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4.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notesMaster" Target="notesMasters/notesMaster1.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1" Type="http://schemas.openxmlformats.org/officeDocument/2006/relationships/tags" Target="tags/tag2.xml"/><Relationship Id="rId150" Type="http://schemas.openxmlformats.org/officeDocument/2006/relationships/commentAuthors" Target="commentAuthors.xml"/><Relationship Id="rId15" Type="http://schemas.openxmlformats.org/officeDocument/2006/relationships/slide" Target="slides/slide12.xml"/><Relationship Id="rId149" Type="http://schemas.openxmlformats.org/officeDocument/2006/relationships/tableStyles" Target="tableStyles.xml"/><Relationship Id="rId148" Type="http://schemas.openxmlformats.org/officeDocument/2006/relationships/viewProps" Target="viewProps.xml"/><Relationship Id="rId147" Type="http://schemas.openxmlformats.org/officeDocument/2006/relationships/presProps" Target="presProps.xml"/><Relationship Id="rId146" Type="http://schemas.openxmlformats.org/officeDocument/2006/relationships/handoutMaster" Target="handoutMasters/handoutMaster1.xml"/><Relationship Id="rId145" Type="http://schemas.openxmlformats.org/officeDocument/2006/relationships/slide" Target="slides/slide142.xml"/><Relationship Id="rId144" Type="http://schemas.openxmlformats.org/officeDocument/2006/relationships/slide" Target="slides/slide141.xml"/><Relationship Id="rId143" Type="http://schemas.openxmlformats.org/officeDocument/2006/relationships/slide" Target="slides/slide140.xml"/><Relationship Id="rId142" Type="http://schemas.openxmlformats.org/officeDocument/2006/relationships/slide" Target="slides/slide139.xml"/><Relationship Id="rId141" Type="http://schemas.openxmlformats.org/officeDocument/2006/relationships/slide" Target="slides/slide138.xml"/><Relationship Id="rId140" Type="http://schemas.openxmlformats.org/officeDocument/2006/relationships/slide" Target="slides/slide137.xml"/><Relationship Id="rId14" Type="http://schemas.openxmlformats.org/officeDocument/2006/relationships/slide" Target="slides/slide11.xml"/><Relationship Id="rId139" Type="http://schemas.openxmlformats.org/officeDocument/2006/relationships/slide" Target="slides/slide136.xml"/><Relationship Id="rId138" Type="http://schemas.openxmlformats.org/officeDocument/2006/relationships/slide" Target="slides/slide135.xml"/><Relationship Id="rId137" Type="http://schemas.openxmlformats.org/officeDocument/2006/relationships/slide" Target="slides/slide134.xml"/><Relationship Id="rId136" Type="http://schemas.openxmlformats.org/officeDocument/2006/relationships/slide" Target="slides/slide133.xml"/><Relationship Id="rId135" Type="http://schemas.openxmlformats.org/officeDocument/2006/relationships/slide" Target="slides/slide132.xml"/><Relationship Id="rId134" Type="http://schemas.openxmlformats.org/officeDocument/2006/relationships/slide" Target="slides/slide131.xml"/><Relationship Id="rId133" Type="http://schemas.openxmlformats.org/officeDocument/2006/relationships/slide" Target="slides/slide130.xml"/><Relationship Id="rId132" Type="http://schemas.openxmlformats.org/officeDocument/2006/relationships/slide" Target="slides/slide129.xml"/><Relationship Id="rId131" Type="http://schemas.openxmlformats.org/officeDocument/2006/relationships/slide" Target="slides/slide128.xml"/><Relationship Id="rId130" Type="http://schemas.openxmlformats.org/officeDocument/2006/relationships/slide" Target="slides/slide127.xml"/><Relationship Id="rId13" Type="http://schemas.openxmlformats.org/officeDocument/2006/relationships/slide" Target="slides/slide10.xml"/><Relationship Id="rId129" Type="http://schemas.openxmlformats.org/officeDocument/2006/relationships/slide" Target="slides/slide126.xml"/><Relationship Id="rId128" Type="http://schemas.openxmlformats.org/officeDocument/2006/relationships/slide" Target="slides/slide125.xml"/><Relationship Id="rId127" Type="http://schemas.openxmlformats.org/officeDocument/2006/relationships/slide" Target="slides/slide124.xml"/><Relationship Id="rId126" Type="http://schemas.openxmlformats.org/officeDocument/2006/relationships/slide" Target="slides/slide123.xml"/><Relationship Id="rId125" Type="http://schemas.openxmlformats.org/officeDocument/2006/relationships/slide" Target="slides/slide122.xml"/><Relationship Id="rId124" Type="http://schemas.openxmlformats.org/officeDocument/2006/relationships/slide" Target="slides/slide121.xml"/><Relationship Id="rId123" Type="http://schemas.openxmlformats.org/officeDocument/2006/relationships/slide" Target="slides/slide120.xml"/><Relationship Id="rId122" Type="http://schemas.openxmlformats.org/officeDocument/2006/relationships/slide" Target="slides/slide119.xml"/><Relationship Id="rId121" Type="http://schemas.openxmlformats.org/officeDocument/2006/relationships/slide" Target="slides/slide118.xml"/><Relationship Id="rId120" Type="http://schemas.openxmlformats.org/officeDocument/2006/relationships/slide" Target="slides/slide117.xml"/><Relationship Id="rId12" Type="http://schemas.openxmlformats.org/officeDocument/2006/relationships/slide" Target="slides/slide9.xml"/><Relationship Id="rId119" Type="http://schemas.openxmlformats.org/officeDocument/2006/relationships/slide" Target="slides/slide116.xml"/><Relationship Id="rId118" Type="http://schemas.openxmlformats.org/officeDocument/2006/relationships/slide" Target="slides/slide115.xml"/><Relationship Id="rId117" Type="http://schemas.openxmlformats.org/officeDocument/2006/relationships/slide" Target="slides/slide114.xml"/><Relationship Id="rId116" Type="http://schemas.openxmlformats.org/officeDocument/2006/relationships/slide" Target="slides/slide113.xml"/><Relationship Id="rId115" Type="http://schemas.openxmlformats.org/officeDocument/2006/relationships/slide" Target="slides/slide112.xml"/><Relationship Id="rId114" Type="http://schemas.openxmlformats.org/officeDocument/2006/relationships/slide" Target="slides/slide111.xml"/><Relationship Id="rId113" Type="http://schemas.openxmlformats.org/officeDocument/2006/relationships/slide" Target="slides/slide110.xml"/><Relationship Id="rId112" Type="http://schemas.openxmlformats.org/officeDocument/2006/relationships/slide" Target="slides/slide109.xml"/><Relationship Id="rId111" Type="http://schemas.openxmlformats.org/officeDocument/2006/relationships/slide" Target="slides/slide108.xml"/><Relationship Id="rId110" Type="http://schemas.openxmlformats.org/officeDocument/2006/relationships/slide" Target="slides/slide107.xml"/><Relationship Id="rId11" Type="http://schemas.openxmlformats.org/officeDocument/2006/relationships/slide" Target="slides/slide8.xml"/><Relationship Id="rId109" Type="http://schemas.openxmlformats.org/officeDocument/2006/relationships/slide" Target="slides/slide106.xml"/><Relationship Id="rId108" Type="http://schemas.openxmlformats.org/officeDocument/2006/relationships/slide" Target="slides/slide105.xml"/><Relationship Id="rId107" Type="http://schemas.openxmlformats.org/officeDocument/2006/relationships/slide" Target="slides/slide104.xml"/><Relationship Id="rId106" Type="http://schemas.openxmlformats.org/officeDocument/2006/relationships/slide" Target="slides/slide103.xml"/><Relationship Id="rId105" Type="http://schemas.openxmlformats.org/officeDocument/2006/relationships/slide" Target="slides/slide102.xml"/><Relationship Id="rId104" Type="http://schemas.openxmlformats.org/officeDocument/2006/relationships/slide" Target="slides/slide101.xml"/><Relationship Id="rId103" Type="http://schemas.openxmlformats.org/officeDocument/2006/relationships/slide" Target="slides/slide100.xml"/><Relationship Id="rId102" Type="http://schemas.openxmlformats.org/officeDocument/2006/relationships/slide" Target="slides/slide99.xml"/><Relationship Id="rId101" Type="http://schemas.openxmlformats.org/officeDocument/2006/relationships/slide" Target="slides/slide98.xml"/><Relationship Id="rId100" Type="http://schemas.openxmlformats.org/officeDocument/2006/relationships/slide" Target="slides/slide97.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89778E-B533-491B-A037-63CEC32982E9}"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FD65D2-3D3F-4108-9C1E-21CB58C64CD2}"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0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2.xml"/></Relationships>
</file>

<file path=ppt/notesSlides/_rels/notesSlide10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3.xml"/></Relationships>
</file>

<file path=ppt/notesSlides/_rels/notesSlide10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4.xml"/></Relationships>
</file>

<file path=ppt/notesSlides/_rels/notesSlide10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5.xml"/></Relationships>
</file>

<file path=ppt/notesSlides/_rels/notesSlide10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6.xml"/></Relationships>
</file>

<file path=ppt/notesSlides/_rels/notesSlide10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7.xml"/></Relationships>
</file>

<file path=ppt/notesSlides/_rels/notesSlide10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8.xml"/></Relationships>
</file>

<file path=ppt/notesSlides/_rels/notesSlide10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9.xml"/></Relationships>
</file>

<file path=ppt/notesSlides/_rels/notesSlide10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0.xml"/></Relationships>
</file>

<file path=ppt/notesSlides/_rels/notesSlide10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2.xml"/></Relationships>
</file>

<file path=ppt/notesSlides/_rels/notesSlide1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3.xml"/></Relationships>
</file>

<file path=ppt/notesSlides/_rels/notesSlide1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4.xml"/></Relationships>
</file>

<file path=ppt/notesSlides/_rels/notesSlide1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5.xml"/></Relationships>
</file>

<file path=ppt/notesSlides/_rels/notesSlide1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6.xml"/></Relationships>
</file>

<file path=ppt/notesSlides/_rels/notesSlide1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7.xml"/></Relationships>
</file>

<file path=ppt/notesSlides/_rels/notesSlide1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8.xml"/></Relationships>
</file>

<file path=ppt/notesSlides/_rels/notesSlide1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9.xml"/></Relationships>
</file>

<file path=ppt/notesSlides/_rels/notesSlide1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0.xml"/></Relationships>
</file>

<file path=ppt/notesSlides/_rels/notesSlide1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2.xml"/></Relationships>
</file>

<file path=ppt/notesSlides/_rels/notesSlide1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3.xml"/></Relationships>
</file>

<file path=ppt/notesSlides/_rels/notesSlide1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4.xml"/></Relationships>
</file>

<file path=ppt/notesSlides/_rels/notesSlide1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5.xml"/></Relationships>
</file>

<file path=ppt/notesSlides/_rels/notesSlide1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6.xml"/></Relationships>
</file>

<file path=ppt/notesSlides/_rels/notesSlide1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7.xml"/></Relationships>
</file>

<file path=ppt/notesSlides/_rels/notesSlide1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8.xml"/></Relationships>
</file>

<file path=ppt/notesSlides/_rels/notesSlide1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9.xml"/></Relationships>
</file>

<file path=ppt/notesSlides/_rels/notesSlide1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0.xml"/></Relationships>
</file>

<file path=ppt/notesSlides/_rels/notesSlide1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1.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2.xml"/></Relationships>
</file>

<file path=ppt/notesSlides/_rels/notesSlide1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3.xml"/></Relationships>
</file>

<file path=ppt/notesSlides/_rels/notesSlide1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4.xml"/></Relationships>
</file>

<file path=ppt/notesSlides/_rels/notesSlide1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5.xml"/></Relationships>
</file>

<file path=ppt/notesSlides/_rels/notesSlide1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6.xml"/></Relationships>
</file>

<file path=ppt/notesSlides/_rels/notesSlide1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7.xml"/></Relationships>
</file>

<file path=ppt/notesSlides/_rels/notesSlide1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8.xml"/></Relationships>
</file>

<file path=ppt/notesSlides/_rels/notesSlide1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9.xml"/></Relationships>
</file>

<file path=ppt/notesSlides/_rels/notesSlide1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0.xml"/></Relationships>
</file>

<file path=ppt/notesSlides/_rels/notesSlide1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1.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2.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5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5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5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5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5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5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5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9.xml"/></Relationships>
</file>

<file path=ppt/notesSlides/_rels/notesSlide5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0.xml"/></Relationships>
</file>

<file path=ppt/notesSlides/_rels/notesSlide5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1.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6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2.xml"/></Relationships>
</file>

<file path=ppt/notesSlides/_rels/notesSlide6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3.xml"/></Relationships>
</file>

<file path=ppt/notesSlides/_rels/notesSlide6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4.xml"/></Relationships>
</file>

<file path=ppt/notesSlides/_rels/notesSlide6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5.xml"/></Relationships>
</file>

<file path=ppt/notesSlides/_rels/notesSlide6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6.xml"/></Relationships>
</file>

<file path=ppt/notesSlides/_rels/notesSlide6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7.xml"/></Relationships>
</file>

<file path=ppt/notesSlides/_rels/notesSlide6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8.xml"/></Relationships>
</file>

<file path=ppt/notesSlides/_rels/notesSlide6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9.xml"/></Relationships>
</file>

<file path=ppt/notesSlides/_rels/notesSlide6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0.xml"/></Relationships>
</file>

<file path=ppt/notesSlides/_rels/notesSlide6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1.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7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2.xml"/></Relationships>
</file>

<file path=ppt/notesSlides/_rels/notesSlide7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3.xml"/></Relationships>
</file>

<file path=ppt/notesSlides/_rels/notesSlide7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4.xml"/></Relationships>
</file>

<file path=ppt/notesSlides/_rels/notesSlide7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5.xml"/></Relationships>
</file>

<file path=ppt/notesSlides/_rels/notesSlide7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6.xml"/></Relationships>
</file>

<file path=ppt/notesSlides/_rels/notesSlide7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7.xml"/></Relationships>
</file>

<file path=ppt/notesSlides/_rels/notesSlide7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8.xml"/></Relationships>
</file>

<file path=ppt/notesSlides/_rels/notesSlide7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9.xml"/></Relationships>
</file>

<file path=ppt/notesSlides/_rels/notesSlide7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0.xml"/></Relationships>
</file>

<file path=ppt/notesSlides/_rels/notesSlide7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1.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8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2.xml"/></Relationships>
</file>

<file path=ppt/notesSlides/_rels/notesSlide8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3.xml"/></Relationships>
</file>

<file path=ppt/notesSlides/_rels/notesSlide8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4.xml"/></Relationships>
</file>

<file path=ppt/notesSlides/_rels/notesSlide8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5.xml"/></Relationships>
</file>

<file path=ppt/notesSlides/_rels/notesSlide8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6.xml"/></Relationships>
</file>

<file path=ppt/notesSlides/_rels/notesSlide8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7.xml"/></Relationships>
</file>

<file path=ppt/notesSlides/_rels/notesSlide8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8.xml"/></Relationships>
</file>

<file path=ppt/notesSlides/_rels/notesSlide8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9.xml"/></Relationships>
</file>

<file path=ppt/notesSlides/_rels/notesSlide8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0.xml"/></Relationships>
</file>

<file path=ppt/notesSlides/_rels/notesSlide8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1.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9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2.xml"/></Relationships>
</file>

<file path=ppt/notesSlides/_rels/notesSlide9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3.xml"/></Relationships>
</file>

<file path=ppt/notesSlides/_rels/notesSlide9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4.xml"/></Relationships>
</file>

<file path=ppt/notesSlides/_rels/notesSlide9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5.xml"/></Relationships>
</file>

<file path=ppt/notesSlides/_rels/notesSlide9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6.xml"/></Relationships>
</file>

<file path=ppt/notesSlides/_rels/notesSlide9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7.xml"/></Relationships>
</file>

<file path=ppt/notesSlides/_rels/notesSlide9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8.xml"/></Relationships>
</file>

<file path=ppt/notesSlides/_rels/notesSlide9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9.xml"/></Relationships>
</file>

<file path=ppt/notesSlides/_rels/notesSlide9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0.xml"/></Relationships>
</file>

<file path=ppt/notesSlides/_rels/notesSlide9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FD65D2-3D3F-4108-9C1E-21CB58C64CD2}"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FD65D2-3D3F-4108-9C1E-21CB58C64CD2}" type="slidenum">
              <a:rPr lang="zh-CN" altLang="en-US" smtClean="0"/>
            </a:fld>
            <a:endParaRPr lang="zh-CN" alt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FD65D2-3D3F-4108-9C1E-21CB58C64CD2}" type="slidenum">
              <a:rPr lang="zh-CN" altLang="en-US" smtClean="0"/>
            </a:fld>
            <a:endParaRPr lang="zh-CN" alt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FD65D2-3D3F-4108-9C1E-21CB58C64CD2}" type="slidenum">
              <a:rPr lang="zh-CN" altLang="en-US" smtClean="0"/>
            </a:fld>
            <a:endParaRPr lang="zh-CN" alt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FD65D2-3D3F-4108-9C1E-21CB58C64CD2}" type="slidenum">
              <a:rPr lang="zh-CN" altLang="en-US" smtClean="0"/>
            </a:fld>
            <a:endParaRPr lang="zh-CN" alt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FD65D2-3D3F-4108-9C1E-21CB58C64CD2}" type="slidenum">
              <a:rPr lang="zh-CN" altLang="en-US" smtClean="0"/>
            </a:fld>
            <a:endParaRPr lang="zh-CN" alt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FD65D2-3D3F-4108-9C1E-21CB58C64CD2}" type="slidenum">
              <a:rPr lang="zh-CN" altLang="en-US" smtClean="0"/>
            </a:fld>
            <a:endParaRPr lang="zh-CN" alt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FD65D2-3D3F-4108-9C1E-21CB58C64CD2}" type="slidenum">
              <a:rPr lang="zh-CN" altLang="en-US" smtClean="0"/>
            </a:fld>
            <a:endParaRPr lang="zh-CN" alt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FD65D2-3D3F-4108-9C1E-21CB58C64CD2}" type="slidenum">
              <a:rPr lang="zh-CN" altLang="en-US" smtClean="0"/>
            </a:fld>
            <a:endParaRPr lang="zh-CN" alt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FD65D2-3D3F-4108-9C1E-21CB58C64CD2}" type="slidenum">
              <a:rPr lang="zh-CN" altLang="en-US" smtClean="0"/>
            </a:fld>
            <a:endParaRPr lang="zh-CN" alt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FD65D2-3D3F-4108-9C1E-21CB58C64CD2}" type="slidenum">
              <a:rPr lang="zh-CN" altLang="en-US" smtClean="0"/>
            </a:fld>
            <a:endParaRPr lang="zh-CN" alt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FD65D2-3D3F-4108-9C1E-21CB58C64CD2}"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FD65D2-3D3F-4108-9C1E-21CB58C64CD2}" type="slidenum">
              <a:rPr lang="zh-CN" altLang="en-US" smtClean="0"/>
            </a:fld>
            <a:endParaRPr lang="zh-CN" alt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FD65D2-3D3F-4108-9C1E-21CB58C64CD2}" type="slidenum">
              <a:rPr lang="zh-CN" altLang="en-US" smtClean="0"/>
            </a:fld>
            <a:endParaRPr lang="zh-CN" alt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FD65D2-3D3F-4108-9C1E-21CB58C64CD2}" type="slidenum">
              <a:rPr lang="zh-CN" altLang="en-US" smtClean="0"/>
            </a:fld>
            <a:endParaRPr lang="zh-CN" alt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FD65D2-3D3F-4108-9C1E-21CB58C64CD2}" type="slidenum">
              <a:rPr lang="zh-CN" altLang="en-US" smtClean="0"/>
            </a:fld>
            <a:endParaRPr lang="zh-CN" alt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221EFD1-9002-4753-B55F-E88BADD3B4F8}" type="slidenum">
              <a:rPr lang="zh-CN" altLang="en-US" smtClean="0"/>
            </a:fld>
            <a:endParaRPr lang="zh-CN" alt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221EFD1-9002-4753-B55F-E88BADD3B4F8}" type="slidenum">
              <a:rPr lang="zh-CN" altLang="en-US" smtClean="0"/>
            </a:fld>
            <a:endParaRPr lang="zh-CN" alt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221EFD1-9002-4753-B55F-E88BADD3B4F8}" type="slidenum">
              <a:rPr lang="zh-CN" altLang="en-US" smtClean="0"/>
            </a:fld>
            <a:endParaRPr lang="zh-CN" alt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FD65D2-3D3F-4108-9C1E-21CB58C64CD2}" type="slidenum">
              <a:rPr lang="zh-CN" altLang="en-US" smtClean="0"/>
            </a:fld>
            <a:endParaRPr lang="zh-CN" alt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FD65D2-3D3F-4108-9C1E-21CB58C64CD2}" type="slidenum">
              <a:rPr lang="zh-CN" altLang="en-US" smtClean="0"/>
            </a:fld>
            <a:endParaRPr lang="zh-CN" alt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FD65D2-3D3F-4108-9C1E-21CB58C64CD2}" type="slidenum">
              <a:rPr lang="zh-CN" altLang="en-US" smtClean="0"/>
            </a:fld>
            <a:endParaRPr lang="zh-CN" alt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FD65D2-3D3F-4108-9C1E-21CB58C64CD2}"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FD65D2-3D3F-4108-9C1E-21CB58C64CD2}" type="slidenum">
              <a:rPr lang="zh-CN" altLang="en-US" smtClean="0"/>
            </a:fld>
            <a:endParaRPr lang="zh-CN" altLang="en-US"/>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FD65D2-3D3F-4108-9C1E-21CB58C64CD2}" type="slidenum">
              <a:rPr lang="zh-CN" altLang="en-US" smtClean="0"/>
            </a:fld>
            <a:endParaRPr lang="zh-CN" altLang="en-US"/>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FD65D2-3D3F-4108-9C1E-21CB58C64CD2}" type="slidenum">
              <a:rPr lang="zh-CN" altLang="en-US" smtClean="0"/>
            </a:fld>
            <a:endParaRPr lang="zh-CN" altLang="en-US"/>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FD65D2-3D3F-4108-9C1E-21CB58C64CD2}" type="slidenum">
              <a:rPr lang="zh-CN" altLang="en-US" smtClean="0"/>
            </a:fld>
            <a:endParaRPr lang="zh-CN" alt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FD65D2-3D3F-4108-9C1E-21CB58C64CD2}" type="slidenum">
              <a:rPr lang="zh-CN" altLang="en-US" smtClean="0"/>
            </a:fld>
            <a:endParaRPr lang="zh-CN" alt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FD65D2-3D3F-4108-9C1E-21CB58C64CD2}" type="slidenum">
              <a:rPr lang="zh-CN" altLang="en-US" smtClean="0"/>
            </a:fld>
            <a:endParaRPr lang="zh-CN" alt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FD65D2-3D3F-4108-9C1E-21CB58C64CD2}" type="slidenum">
              <a:rPr lang="zh-CN" altLang="en-US" smtClean="0"/>
            </a:fld>
            <a:endParaRPr lang="zh-CN" altLang="en-US"/>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FD65D2-3D3F-4108-9C1E-21CB58C64CD2}" type="slidenum">
              <a:rPr lang="zh-CN" altLang="en-US" smtClean="0"/>
            </a:fld>
            <a:endParaRPr lang="zh-CN" altLang="en-US"/>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FD65D2-3D3F-4108-9C1E-21CB58C64CD2}" type="slidenum">
              <a:rPr lang="zh-CN" altLang="en-US" smtClean="0"/>
            </a:fld>
            <a:endParaRPr lang="zh-CN" altLang="en-US"/>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FD65D2-3D3F-4108-9C1E-21CB58C64CD2}" type="slidenum">
              <a:rPr lang="zh-CN" altLang="en-US" smtClean="0"/>
            </a:fld>
            <a:endParaRPr lang="zh-CN" altLang="en-US"/>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FD65D2-3D3F-4108-9C1E-21CB58C64CD2}"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FD65D2-3D3F-4108-9C1E-21CB58C64CD2}" type="slidenum">
              <a:rPr lang="zh-CN" altLang="en-US" smtClean="0"/>
            </a:fld>
            <a:endParaRPr lang="zh-CN" altLang="en-US"/>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FD65D2-3D3F-4108-9C1E-21CB58C64CD2}" type="slidenum">
              <a:rPr lang="zh-CN" altLang="en-US" smtClean="0"/>
            </a:fld>
            <a:endParaRPr lang="zh-CN" altLang="en-US"/>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FD65D2-3D3F-4108-9C1E-21CB58C64CD2}" type="slidenum">
              <a:rPr lang="zh-CN" altLang="en-US" smtClean="0"/>
            </a:fld>
            <a:endParaRPr lang="zh-CN" altLang="en-US"/>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FD65D2-3D3F-4108-9C1E-21CB58C64CD2}" type="slidenum">
              <a:rPr lang="zh-CN" altLang="en-US" smtClean="0"/>
            </a:fld>
            <a:endParaRPr lang="zh-CN" altLang="en-US"/>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FD65D2-3D3F-4108-9C1E-21CB58C64CD2}" type="slidenum">
              <a:rPr lang="zh-CN" altLang="en-US" smtClean="0"/>
            </a:fld>
            <a:endParaRPr lang="zh-CN" altLang="en-US"/>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FD65D2-3D3F-4108-9C1E-21CB58C64CD2}" type="slidenum">
              <a:rPr lang="zh-CN" altLang="en-US" smtClean="0"/>
            </a:fld>
            <a:endParaRPr lang="zh-CN" altLang="en-US"/>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FD65D2-3D3F-4108-9C1E-21CB58C64CD2}" type="slidenum">
              <a:rPr lang="zh-CN" altLang="en-US" smtClean="0"/>
            </a:fld>
            <a:endParaRPr lang="zh-CN" altLang="en-US"/>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FD65D2-3D3F-4108-9C1E-21CB58C64CD2}" type="slidenum">
              <a:rPr lang="zh-CN" altLang="en-US" smtClean="0"/>
            </a:fld>
            <a:endParaRPr lang="zh-CN" altLang="en-US"/>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FD65D2-3D3F-4108-9C1E-21CB58C64CD2}" type="slidenum">
              <a:rPr lang="zh-CN" altLang="en-US" smtClean="0"/>
            </a:fld>
            <a:endParaRPr lang="zh-CN" altLang="en-US"/>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FD65D2-3D3F-4108-9C1E-21CB58C64CD2}" type="slidenum">
              <a:rPr lang="zh-CN" altLang="en-US" smtClean="0"/>
            </a:fld>
            <a:endParaRPr lang="zh-CN" altLang="en-US"/>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FD65D2-3D3F-4108-9C1E-21CB58C64CD2}"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FD65D2-3D3F-4108-9C1E-21CB58C64CD2}" type="slidenum">
              <a:rPr lang="zh-CN" altLang="en-US" smtClean="0"/>
            </a:fld>
            <a:endParaRPr lang="zh-CN" altLang="en-US"/>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FD65D2-3D3F-4108-9C1E-21CB58C64CD2}"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FD65D2-3D3F-4108-9C1E-21CB58C64CD2}"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FD65D2-3D3F-4108-9C1E-21CB58C64CD2}"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FD65D2-3D3F-4108-9C1E-21CB58C64CD2}"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FD65D2-3D3F-4108-9C1E-21CB58C64CD2}"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FD65D2-3D3F-4108-9C1E-21CB58C64CD2}"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FD65D2-3D3F-4108-9C1E-21CB58C64CD2}"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FD65D2-3D3F-4108-9C1E-21CB58C64CD2}"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FD65D2-3D3F-4108-9C1E-21CB58C64CD2}"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FD65D2-3D3F-4108-9C1E-21CB58C64CD2}"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FD65D2-3D3F-4108-9C1E-21CB58C64CD2}"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FD65D2-3D3F-4108-9C1E-21CB58C64CD2}"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FD65D2-3D3F-4108-9C1E-21CB58C64CD2}"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FD65D2-3D3F-4108-9C1E-21CB58C64CD2}"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FD65D2-3D3F-4108-9C1E-21CB58C64CD2}"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FD65D2-3D3F-4108-9C1E-21CB58C64CD2}"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FD65D2-3D3F-4108-9C1E-21CB58C64CD2}"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FD65D2-3D3F-4108-9C1E-21CB58C64CD2}"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FD65D2-3D3F-4108-9C1E-21CB58C64CD2}"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FD65D2-3D3F-4108-9C1E-21CB58C64CD2}"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FD65D2-3D3F-4108-9C1E-21CB58C64CD2}"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FD65D2-3D3F-4108-9C1E-21CB58C64CD2}"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FD65D2-3D3F-4108-9C1E-21CB58C64CD2}"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FD65D2-3D3F-4108-9C1E-21CB58C64CD2}"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FD65D2-3D3F-4108-9C1E-21CB58C64CD2}" type="slidenum">
              <a:rPr lang="zh-CN" altLang="en-US" smtClean="0"/>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FD65D2-3D3F-4108-9C1E-21CB58C64CD2}" type="slidenum">
              <a:rPr lang="zh-CN" altLang="en-US" smtClean="0"/>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FD65D2-3D3F-4108-9C1E-21CB58C64CD2}" type="slidenum">
              <a:rPr lang="zh-CN" altLang="en-US" smtClean="0"/>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FD65D2-3D3F-4108-9C1E-21CB58C64CD2}"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FD65D2-3D3F-4108-9C1E-21CB58C64CD2}" type="slidenum">
              <a:rPr lang="zh-CN" altLang="en-US" smtClean="0"/>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FD65D2-3D3F-4108-9C1E-21CB58C64CD2}" type="slidenum">
              <a:rPr lang="zh-CN" altLang="en-US" smtClean="0"/>
            </a:fld>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FD65D2-3D3F-4108-9C1E-21CB58C64CD2}" type="slidenum">
              <a:rPr lang="zh-CN" altLang="en-US" smtClean="0"/>
            </a:fld>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FD65D2-3D3F-4108-9C1E-21CB58C64CD2}" type="slidenum">
              <a:rPr lang="zh-CN" altLang="en-US" smtClean="0"/>
            </a:fld>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FD65D2-3D3F-4108-9C1E-21CB58C64CD2}" type="slidenum">
              <a:rPr lang="zh-CN" altLang="en-US" smtClean="0"/>
            </a:fld>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FD65D2-3D3F-4108-9C1E-21CB58C64CD2}" type="slidenum">
              <a:rPr lang="zh-CN" altLang="en-US" smtClean="0"/>
            </a:fld>
            <a:endParaRPr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FD65D2-3D3F-4108-9C1E-21CB58C64CD2}" type="slidenum">
              <a:rPr lang="zh-CN" altLang="en-US" smtClean="0"/>
            </a:fld>
            <a:endParaRPr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FD65D2-3D3F-4108-9C1E-21CB58C64CD2}" type="slidenum">
              <a:rPr lang="zh-CN" altLang="en-US" smtClean="0"/>
            </a:fld>
            <a:endParaRPr lang="zh-CN"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FD65D2-3D3F-4108-9C1E-21CB58C64CD2}" type="slidenum">
              <a:rPr lang="zh-CN" altLang="en-US" smtClean="0"/>
            </a:fld>
            <a:endParaRPr lang="zh-CN"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FD65D2-3D3F-4108-9C1E-21CB58C64CD2}" type="slidenum">
              <a:rPr lang="zh-CN" altLang="en-US" smtClean="0"/>
            </a:fld>
            <a:endParaRPr lang="zh-CN"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FD65D2-3D3F-4108-9C1E-21CB58C64CD2}"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FD65D2-3D3F-4108-9C1E-21CB58C64CD2}" type="slidenum">
              <a:rPr lang="zh-CN" altLang="en-US" smtClean="0"/>
            </a:fld>
            <a:endParaRPr lang="zh-CN"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FD65D2-3D3F-4108-9C1E-21CB58C64CD2}" type="slidenum">
              <a:rPr lang="zh-CN" altLang="en-US" smtClean="0"/>
            </a:fld>
            <a:endParaRPr lang="zh-CN"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FD65D2-3D3F-4108-9C1E-21CB58C64CD2}" type="slidenum">
              <a:rPr lang="zh-CN" altLang="en-US" smtClean="0"/>
            </a:fld>
            <a:endParaRPr lang="zh-CN"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FD65D2-3D3F-4108-9C1E-21CB58C64CD2}" type="slidenum">
              <a:rPr lang="zh-CN" altLang="en-US" smtClean="0"/>
            </a:fld>
            <a:endParaRPr lang="zh-CN"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FD65D2-3D3F-4108-9C1E-21CB58C64CD2}" type="slidenum">
              <a:rPr lang="zh-CN" altLang="en-US" smtClean="0"/>
            </a:fld>
            <a:endParaRPr lang="zh-CN"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FD65D2-3D3F-4108-9C1E-21CB58C64CD2}" type="slidenum">
              <a:rPr lang="zh-CN" altLang="en-US" smtClean="0"/>
            </a:fld>
            <a:endParaRPr lang="zh-CN"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FD65D2-3D3F-4108-9C1E-21CB58C64CD2}" type="slidenum">
              <a:rPr lang="zh-CN" altLang="en-US" smtClean="0"/>
            </a:fld>
            <a:endParaRPr lang="zh-CN"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FD65D2-3D3F-4108-9C1E-21CB58C64CD2}" type="slidenum">
              <a:rPr lang="zh-CN" altLang="en-US" smtClean="0"/>
            </a:fld>
            <a:endParaRPr lang="zh-CN"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FD65D2-3D3F-4108-9C1E-21CB58C64CD2}" type="slidenum">
              <a:rPr lang="zh-CN" altLang="en-US" smtClean="0"/>
            </a:fld>
            <a:endParaRPr lang="zh-CN"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FD65D2-3D3F-4108-9C1E-21CB58C64CD2}" type="slidenum">
              <a:rPr lang="zh-CN" altLang="en-US" smtClean="0"/>
            </a:fld>
            <a:endParaRPr lang="zh-CN"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FD65D2-3D3F-4108-9C1E-21CB58C64CD2}"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FD65D2-3D3F-4108-9C1E-21CB58C64CD2}" type="slidenum">
              <a:rPr lang="zh-CN" altLang="en-US" smtClean="0"/>
            </a:fld>
            <a:endParaRPr lang="zh-CN"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FD65D2-3D3F-4108-9C1E-21CB58C64CD2}" type="slidenum">
              <a:rPr lang="zh-CN" altLang="en-US" smtClean="0"/>
            </a:fld>
            <a:endParaRPr lang="zh-CN"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FD65D2-3D3F-4108-9C1E-21CB58C64CD2}" type="slidenum">
              <a:rPr lang="zh-CN" altLang="en-US" smtClean="0"/>
            </a:fld>
            <a:endParaRPr lang="zh-CN"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FD65D2-3D3F-4108-9C1E-21CB58C64CD2}" type="slidenum">
              <a:rPr lang="zh-CN" altLang="en-US" smtClean="0"/>
            </a:fld>
            <a:endParaRPr lang="zh-CN"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FD65D2-3D3F-4108-9C1E-21CB58C64CD2}" type="slidenum">
              <a:rPr lang="zh-CN" altLang="en-US" smtClean="0"/>
            </a:fld>
            <a:endParaRPr lang="zh-CN"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FD65D2-3D3F-4108-9C1E-21CB58C64CD2}" type="slidenum">
              <a:rPr lang="zh-CN" altLang="en-US" smtClean="0"/>
            </a:fld>
            <a:endParaRPr lang="zh-CN"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FD65D2-3D3F-4108-9C1E-21CB58C64CD2}" type="slidenum">
              <a:rPr lang="zh-CN" altLang="en-US" smtClean="0"/>
            </a:fld>
            <a:endParaRPr lang="zh-CN"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221EFD1-9002-4753-B55F-E88BADD3B4F8}" type="slidenum">
              <a:rPr lang="zh-CN" altLang="en-US" smtClean="0"/>
            </a:fld>
            <a:endParaRPr lang="zh-CN" alt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221EFD1-9002-4753-B55F-E88BADD3B4F8}" type="slidenum">
              <a:rPr lang="zh-CN" altLang="en-US" smtClean="0"/>
            </a:fld>
            <a:endParaRPr lang="zh-CN" alt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221EFD1-9002-4753-B55F-E88BADD3B4F8}" type="slidenum">
              <a:rPr lang="zh-CN" altLang="en-US" smtClean="0"/>
            </a:fld>
            <a:endParaRPr lang="zh-CN" alt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221EFD1-9002-4753-B55F-E88BADD3B4F8}"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FD65D2-3D3F-4108-9C1E-21CB58C64CD2}" type="slidenum">
              <a:rPr lang="zh-CN" altLang="en-US" smtClean="0"/>
            </a:fld>
            <a:endParaRPr lang="zh-CN" alt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FD65D2-3D3F-4108-9C1E-21CB58C64CD2}" type="slidenum">
              <a:rPr lang="zh-CN" altLang="en-US" smtClean="0"/>
            </a:fld>
            <a:endParaRPr lang="zh-CN" alt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FD65D2-3D3F-4108-9C1E-21CB58C64CD2}" type="slidenum">
              <a:rPr lang="zh-CN" altLang="en-US" smtClean="0"/>
            </a:fld>
            <a:endParaRPr lang="zh-CN" alt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FD65D2-3D3F-4108-9C1E-21CB58C64CD2}" type="slidenum">
              <a:rPr lang="zh-CN" altLang="en-US" smtClean="0"/>
            </a:fld>
            <a:endParaRPr lang="zh-CN" alt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FD65D2-3D3F-4108-9C1E-21CB58C64CD2}" type="slidenum">
              <a:rPr lang="zh-CN" altLang="en-US" smtClean="0"/>
            </a:fld>
            <a:endParaRPr lang="zh-CN" alt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FD65D2-3D3F-4108-9C1E-21CB58C64CD2}" type="slidenum">
              <a:rPr lang="zh-CN" altLang="en-US" smtClean="0"/>
            </a:fld>
            <a:endParaRPr lang="zh-CN" alt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FD65D2-3D3F-4108-9C1E-21CB58C64CD2}" type="slidenum">
              <a:rPr lang="zh-CN" altLang="en-US" smtClean="0"/>
            </a:fld>
            <a:endParaRPr lang="zh-CN" alt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FD65D2-3D3F-4108-9C1E-21CB58C64CD2}" type="slidenum">
              <a:rPr lang="zh-CN" altLang="en-US" smtClean="0"/>
            </a:fld>
            <a:endParaRPr lang="zh-CN" alt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FD65D2-3D3F-4108-9C1E-21CB58C64CD2}" type="slidenum">
              <a:rPr lang="zh-CN" altLang="en-US" smtClean="0"/>
            </a:fld>
            <a:endParaRPr lang="zh-CN" alt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FD65D2-3D3F-4108-9C1E-21CB58C64CD2}" type="slidenum">
              <a:rPr lang="zh-CN" altLang="en-US" smtClean="0"/>
            </a:fld>
            <a:endParaRPr lang="zh-CN" alt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FD65D2-3D3F-4108-9C1E-21CB58C64CD2}"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FD65D2-3D3F-4108-9C1E-21CB58C64CD2}" type="slidenum">
              <a:rPr lang="zh-CN" altLang="en-US" smtClean="0"/>
            </a:fld>
            <a:endParaRPr lang="zh-CN" alt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FD65D2-3D3F-4108-9C1E-21CB58C64CD2}" type="slidenum">
              <a:rPr lang="zh-CN" altLang="en-US" smtClean="0"/>
            </a:fld>
            <a:endParaRPr lang="zh-CN" alt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FD65D2-3D3F-4108-9C1E-21CB58C64CD2}" type="slidenum">
              <a:rPr lang="zh-CN" altLang="en-US" smtClean="0"/>
            </a:fld>
            <a:endParaRPr lang="zh-CN" alt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FD65D2-3D3F-4108-9C1E-21CB58C64CD2}" type="slidenum">
              <a:rPr lang="zh-CN" altLang="en-US" smtClean="0"/>
            </a:fld>
            <a:endParaRPr lang="zh-CN" alt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FD65D2-3D3F-4108-9C1E-21CB58C64CD2}" type="slidenum">
              <a:rPr lang="zh-CN" altLang="en-US" smtClean="0"/>
            </a:fld>
            <a:endParaRPr lang="zh-CN" alt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FD65D2-3D3F-4108-9C1E-21CB58C64CD2}" type="slidenum">
              <a:rPr lang="zh-CN" altLang="en-US" smtClean="0"/>
            </a:fld>
            <a:endParaRPr lang="zh-CN" alt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FD65D2-3D3F-4108-9C1E-21CB58C64CD2}" type="slidenum">
              <a:rPr lang="zh-CN" altLang="en-US" smtClean="0"/>
            </a:fld>
            <a:endParaRPr lang="zh-CN" alt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FD65D2-3D3F-4108-9C1E-21CB58C64CD2}" type="slidenum">
              <a:rPr lang="zh-CN" altLang="en-US" smtClean="0"/>
            </a:fld>
            <a:endParaRPr lang="zh-CN" alt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FD65D2-3D3F-4108-9C1E-21CB58C64CD2}" type="slidenum">
              <a:rPr lang="zh-CN" altLang="en-US" smtClean="0"/>
            </a:fld>
            <a:endParaRPr lang="zh-CN" alt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221EFD1-9002-4753-B55F-E88BADD3B4F8}" type="slidenum">
              <a:rPr lang="zh-CN" altLang="en-US" smtClean="0"/>
            </a:fld>
            <a:endParaRPr lang="zh-CN" alt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221EFD1-9002-4753-B55F-E88BADD3B4F8}"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FD65D2-3D3F-4108-9C1E-21CB58C64CD2}" type="slidenum">
              <a:rPr lang="zh-CN" altLang="en-US" smtClean="0"/>
            </a:fld>
            <a:endParaRPr lang="zh-CN" alt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221EFD1-9002-4753-B55F-E88BADD3B4F8}" type="slidenum">
              <a:rPr lang="zh-CN" altLang="en-US" smtClean="0"/>
            </a:fld>
            <a:endParaRPr lang="zh-CN" alt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221EFD1-9002-4753-B55F-E88BADD3B4F8}" type="slidenum">
              <a:rPr lang="zh-CN" altLang="en-US" smtClean="0"/>
            </a:fld>
            <a:endParaRPr lang="zh-CN" alt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FD65D2-3D3F-4108-9C1E-21CB58C64CD2}" type="slidenum">
              <a:rPr lang="zh-CN" altLang="en-US" smtClean="0"/>
            </a:fld>
            <a:endParaRPr lang="zh-CN" alt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FD65D2-3D3F-4108-9C1E-21CB58C64CD2}" type="slidenum">
              <a:rPr lang="zh-CN" altLang="en-US" smtClean="0"/>
            </a:fld>
            <a:endParaRPr lang="zh-CN" alt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FD65D2-3D3F-4108-9C1E-21CB58C64CD2}" type="slidenum">
              <a:rPr lang="zh-CN" altLang="en-US" smtClean="0"/>
            </a:fld>
            <a:endParaRPr lang="zh-CN" alt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FD65D2-3D3F-4108-9C1E-21CB58C64CD2}" type="slidenum">
              <a:rPr lang="zh-CN" altLang="en-US" smtClean="0"/>
            </a:fld>
            <a:endParaRPr lang="zh-CN" alt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FD65D2-3D3F-4108-9C1E-21CB58C64CD2}" type="slidenum">
              <a:rPr lang="zh-CN" altLang="en-US" smtClean="0"/>
            </a:fld>
            <a:endParaRPr lang="zh-CN" alt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FD65D2-3D3F-4108-9C1E-21CB58C64CD2}" type="slidenum">
              <a:rPr lang="zh-CN" altLang="en-US" smtClean="0"/>
            </a:fld>
            <a:endParaRPr lang="zh-CN" alt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FD65D2-3D3F-4108-9C1E-21CB58C64CD2}" type="slidenum">
              <a:rPr lang="zh-CN" altLang="en-US" smtClean="0"/>
            </a:fld>
            <a:endParaRPr lang="zh-CN" alt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1FD65D2-3D3F-4108-9C1E-21CB58C64CD2}"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645E120A-4108-4952-BDD3-96E655023CC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96364D5-53BF-4B95-87E5-7D414C0F8F7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645E120A-4108-4952-BDD3-96E655023CC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96364D5-53BF-4B95-87E5-7D414C0F8F7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645E120A-4108-4952-BDD3-96E655023CC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96364D5-53BF-4B95-87E5-7D414C0F8F7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530227"/>
            <a:ext cx="10515600" cy="485775"/>
          </a:xfrm>
          <a:prstGeom prst="rect">
            <a:avLst/>
          </a:prstGeom>
        </p:spPr>
        <p:txBody>
          <a:bodyPr/>
          <a:lstStyle>
            <a:lvl1pPr algn="ctr">
              <a:defRPr/>
            </a:lvl1pPr>
          </a:lstStyle>
          <a:p>
            <a:r>
              <a:rPr lang="en-US" dirty="0"/>
              <a:t>Click to edit Master title style</a:t>
            </a:r>
            <a:endParaRPr lang="en-US" dirty="0"/>
          </a:p>
        </p:txBody>
      </p:sp>
      <p:sp>
        <p:nvSpPr>
          <p:cNvPr id="4" name="Date Placeholder 3"/>
          <p:cNvSpPr>
            <a:spLocks noGrp="1"/>
          </p:cNvSpPr>
          <p:nvPr>
            <p:ph type="dt" sz="half" idx="10"/>
          </p:nvPr>
        </p:nvSpPr>
        <p:spPr/>
        <p:txBody>
          <a:bodyPr/>
          <a:lstStyle/>
          <a:p>
            <a:fld id="{CDFC331C-0CF1-43A4-9D4C-6CD8513E1125}" type="datetimeFigureOut">
              <a:rPr lang="en-AU" smtClean="0"/>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0AB4416-03C0-4DB5-AB5A-91406F54D85D}" type="slidenum">
              <a:rPr lang="en-AU" smtClean="0"/>
            </a:fld>
            <a:endParaRPr lang="en-AU"/>
          </a:p>
        </p:txBody>
      </p:sp>
      <p:sp>
        <p:nvSpPr>
          <p:cNvPr id="7" name="Subtitle 2"/>
          <p:cNvSpPr>
            <a:spLocks noGrp="1"/>
          </p:cNvSpPr>
          <p:nvPr>
            <p:ph type="subTitle" idx="13"/>
          </p:nvPr>
        </p:nvSpPr>
        <p:spPr>
          <a:xfrm>
            <a:off x="838200" y="1016001"/>
            <a:ext cx="10515600" cy="341312"/>
          </a:xfrm>
          <a:prstGeom prst="rect">
            <a:avLst/>
          </a:prstGeom>
        </p:spPr>
        <p:txBody>
          <a:bodyPr>
            <a:noAutofit/>
          </a:bodyPr>
          <a:lstStyle>
            <a:lvl1pPr marL="0" indent="0" algn="ctr">
              <a:buNone/>
              <a:defRPr sz="1600">
                <a:solidFill>
                  <a:schemeClr val="tx1">
                    <a:lumMod val="50000"/>
                    <a:lumOff val="50000"/>
                  </a:schemeClr>
                </a:solidFill>
              </a:defRPr>
            </a:lvl1pPr>
            <a:lvl2pPr marL="457200" indent="0" algn="ctr">
              <a:buNone/>
              <a:defRPr sz="2000"/>
            </a:lvl2pPr>
            <a:lvl3pPr marL="914400" indent="0" algn="ctr">
              <a:buNone/>
              <a:defRPr sz="1800"/>
            </a:lvl3pPr>
            <a:lvl4pPr marL="1370965" indent="0" algn="ctr">
              <a:buNone/>
              <a:defRPr sz="1600"/>
            </a:lvl4pPr>
            <a:lvl5pPr marL="1828165" indent="0" algn="ctr">
              <a:buNone/>
              <a:defRPr sz="1600"/>
            </a:lvl5pPr>
            <a:lvl6pPr marL="2285365" indent="0" algn="ctr">
              <a:buNone/>
              <a:defRPr sz="1600"/>
            </a:lvl6pPr>
            <a:lvl7pPr marL="2742565" indent="0" algn="ctr">
              <a:buNone/>
              <a:defRPr sz="1600"/>
            </a:lvl7pPr>
            <a:lvl8pPr marL="3199765" indent="0" algn="ctr">
              <a:buNone/>
              <a:defRPr sz="1600"/>
            </a:lvl8pPr>
            <a:lvl9pPr marL="3656330" indent="0" algn="ctr">
              <a:buNone/>
              <a:defRPr sz="1600"/>
            </a:lvl9pPr>
          </a:lstStyle>
          <a:p>
            <a:r>
              <a:rPr lang="en-US" dirty="0"/>
              <a:t>Click to edit Master subtitle style</a:t>
            </a:r>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645E120A-4108-4952-BDD3-96E655023CC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96364D5-53BF-4B95-87E5-7D414C0F8F7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645E120A-4108-4952-BDD3-96E655023CC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96364D5-53BF-4B95-87E5-7D414C0F8F7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645E120A-4108-4952-BDD3-96E655023CC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96364D5-53BF-4B95-87E5-7D414C0F8F7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645E120A-4108-4952-BDD3-96E655023CCA}"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96364D5-53BF-4B95-87E5-7D414C0F8F7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645E120A-4108-4952-BDD3-96E655023CCA}"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96364D5-53BF-4B95-87E5-7D414C0F8F7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45E120A-4108-4952-BDD3-96E655023CCA}"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96364D5-53BF-4B95-87E5-7D414C0F8F7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645E120A-4108-4952-BDD3-96E655023CC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96364D5-53BF-4B95-87E5-7D414C0F8F7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645E120A-4108-4952-BDD3-96E655023CC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96364D5-53BF-4B95-87E5-7D414C0F8F7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5E120A-4108-4952-BDD3-96E655023CCA}"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6364D5-53BF-4B95-87E5-7D414C0F8F73}"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2.xml"/><Relationship Id="rId4" Type="http://schemas.openxmlformats.org/officeDocument/2006/relationships/image" Target="../media/image18.png"/><Relationship Id="rId3" Type="http://schemas.openxmlformats.org/officeDocument/2006/relationships/slide" Target="slide3.xml"/><Relationship Id="rId2" Type="http://schemas.openxmlformats.org/officeDocument/2006/relationships/slide" Target="slide19.xml"/><Relationship Id="rId1" Type="http://schemas.openxmlformats.org/officeDocument/2006/relationships/slide" Target="slide18.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2.xml"/><Relationship Id="rId1" Type="http://schemas.openxmlformats.org/officeDocument/2006/relationships/slide" Target="slide91.xml"/></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2.xml"/><Relationship Id="rId1" Type="http://schemas.openxmlformats.org/officeDocument/2006/relationships/slide" Target="slide91.xml"/></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2.xml"/><Relationship Id="rId1" Type="http://schemas.openxmlformats.org/officeDocument/2006/relationships/slide" Target="slide91.xml"/></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2.xml"/><Relationship Id="rId1" Type="http://schemas.openxmlformats.org/officeDocument/2006/relationships/slide" Target="slide92.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2.xml"/><Relationship Id="rId1" Type="http://schemas.openxmlformats.org/officeDocument/2006/relationships/slide" Target="slide92.xm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2.xml"/><Relationship Id="rId1" Type="http://schemas.openxmlformats.org/officeDocument/2006/relationships/slide" Target="slide92.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2.xml"/><Relationship Id="rId1" Type="http://schemas.openxmlformats.org/officeDocument/2006/relationships/slide" Target="slide92.xml"/></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2.xml"/><Relationship Id="rId1" Type="http://schemas.openxmlformats.org/officeDocument/2006/relationships/slide" Target="slide92.xml"/></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2.xml"/><Relationship Id="rId1" Type="http://schemas.openxmlformats.org/officeDocument/2006/relationships/slide" Target="slide92.xml"/></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2.xml"/><Relationship Id="rId1" Type="http://schemas.openxmlformats.org/officeDocument/2006/relationships/slide" Target="slide92.xml"/></Relationships>
</file>

<file path=ppt/slides/_rels/slide11.xml.rels><?xml version="1.0" encoding="UTF-8" standalone="yes"?>
<Relationships xmlns="http://schemas.openxmlformats.org/package/2006/relationships"><Relationship Id="rId9" Type="http://schemas.openxmlformats.org/officeDocument/2006/relationships/notesSlide" Target="../notesSlides/notesSlide9.xml"/><Relationship Id="rId8" Type="http://schemas.openxmlformats.org/officeDocument/2006/relationships/slideLayout" Target="../slideLayouts/slideLayout2.xml"/><Relationship Id="rId7" Type="http://schemas.openxmlformats.org/officeDocument/2006/relationships/image" Target="../media/image19.png"/><Relationship Id="rId6" Type="http://schemas.openxmlformats.org/officeDocument/2006/relationships/slide" Target="slide26.xml"/><Relationship Id="rId5" Type="http://schemas.openxmlformats.org/officeDocument/2006/relationships/image" Target="../media/image18.png"/><Relationship Id="rId4" Type="http://schemas.openxmlformats.org/officeDocument/2006/relationships/slide" Target="slide3.xml"/><Relationship Id="rId3" Type="http://schemas.openxmlformats.org/officeDocument/2006/relationships/slide" Target="slide22.xml"/><Relationship Id="rId2" Type="http://schemas.openxmlformats.org/officeDocument/2006/relationships/slide" Target="slide21.xml"/><Relationship Id="rId1" Type="http://schemas.openxmlformats.org/officeDocument/2006/relationships/slide" Target="slide20.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2.xml"/><Relationship Id="rId1" Type="http://schemas.openxmlformats.org/officeDocument/2006/relationships/slide" Target="slide93.xml"/></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2.xml"/><Relationship Id="rId1" Type="http://schemas.openxmlformats.org/officeDocument/2006/relationships/slide" Target="slide93.xml"/></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2.xml"/><Relationship Id="rId1" Type="http://schemas.openxmlformats.org/officeDocument/2006/relationships/slide" Target="slide91.xml"/></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2.xml"/><Relationship Id="rId1" Type="http://schemas.openxmlformats.org/officeDocument/2006/relationships/slide" Target="slide91.xml"/></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2.xml"/><Relationship Id="rId1" Type="http://schemas.openxmlformats.org/officeDocument/2006/relationships/slide" Target="slide93.xml"/></Relationships>
</file>

<file path=ppt/slides/_rels/slide115.xml.rels><?xml version="1.0" encoding="UTF-8" standalone="yes"?>
<Relationships xmlns="http://schemas.openxmlformats.org/package/2006/relationships"><Relationship Id="rId9" Type="http://schemas.openxmlformats.org/officeDocument/2006/relationships/notesSlide" Target="../notesSlides/notesSlide113.xml"/><Relationship Id="rId8" Type="http://schemas.openxmlformats.org/officeDocument/2006/relationships/slideLayout" Target="../slideLayouts/slideLayout13.xml"/><Relationship Id="rId7" Type="http://schemas.openxmlformats.org/officeDocument/2006/relationships/image" Target="../media/image23.png"/><Relationship Id="rId6" Type="http://schemas.openxmlformats.org/officeDocument/2006/relationships/slide" Target="slide115.xml"/><Relationship Id="rId5" Type="http://schemas.openxmlformats.org/officeDocument/2006/relationships/slide" Target="slide90.xml"/><Relationship Id="rId4" Type="http://schemas.openxmlformats.org/officeDocument/2006/relationships/slide" Target="slide68.xml"/><Relationship Id="rId3" Type="http://schemas.openxmlformats.org/officeDocument/2006/relationships/slide" Target="slide3.xml"/><Relationship Id="rId2" Type="http://schemas.openxmlformats.org/officeDocument/2006/relationships/slide" Target="slide120.xml"/><Relationship Id="rId1" Type="http://schemas.openxmlformats.org/officeDocument/2006/relationships/slide" Target="slide119.xml"/></Relationships>
</file>

<file path=ppt/slides/_rels/slide116.xml.rels><?xml version="1.0" encoding="UTF-8" standalone="yes"?>
<Relationships xmlns="http://schemas.openxmlformats.org/package/2006/relationships"><Relationship Id="rId9" Type="http://schemas.openxmlformats.org/officeDocument/2006/relationships/slide" Target="slide115.xml"/><Relationship Id="rId8" Type="http://schemas.openxmlformats.org/officeDocument/2006/relationships/slide" Target="slide90.xml"/><Relationship Id="rId7" Type="http://schemas.openxmlformats.org/officeDocument/2006/relationships/slide" Target="slide68.xml"/><Relationship Id="rId6" Type="http://schemas.openxmlformats.org/officeDocument/2006/relationships/slide" Target="slide3.xml"/><Relationship Id="rId5" Type="http://schemas.openxmlformats.org/officeDocument/2006/relationships/slide" Target="slide125.xml"/><Relationship Id="rId4" Type="http://schemas.openxmlformats.org/officeDocument/2006/relationships/slide" Target="slide124.xml"/><Relationship Id="rId3" Type="http://schemas.openxmlformats.org/officeDocument/2006/relationships/slide" Target="slide123.xml"/><Relationship Id="rId2" Type="http://schemas.openxmlformats.org/officeDocument/2006/relationships/slide" Target="slide122.xml"/><Relationship Id="rId13" Type="http://schemas.openxmlformats.org/officeDocument/2006/relationships/notesSlide" Target="../notesSlides/notesSlide114.xml"/><Relationship Id="rId12" Type="http://schemas.openxmlformats.org/officeDocument/2006/relationships/slideLayout" Target="../slideLayouts/slideLayout13.xml"/><Relationship Id="rId11" Type="http://schemas.openxmlformats.org/officeDocument/2006/relationships/image" Target="../media/image19.png"/><Relationship Id="rId10" Type="http://schemas.openxmlformats.org/officeDocument/2006/relationships/slide" Target="slide127.xml"/><Relationship Id="rId1" Type="http://schemas.openxmlformats.org/officeDocument/2006/relationships/slide" Target="slide121.xml"/></Relationships>
</file>

<file path=ppt/slides/_rels/slide117.xml.rels><?xml version="1.0" encoding="UTF-8" standalone="yes"?>
<Relationships xmlns="http://schemas.openxmlformats.org/package/2006/relationships"><Relationship Id="rId7" Type="http://schemas.openxmlformats.org/officeDocument/2006/relationships/notesSlide" Target="../notesSlides/notesSlide115.xml"/><Relationship Id="rId6" Type="http://schemas.openxmlformats.org/officeDocument/2006/relationships/slideLayout" Target="../slideLayouts/slideLayout13.xml"/><Relationship Id="rId5" Type="http://schemas.openxmlformats.org/officeDocument/2006/relationships/slide" Target="slide115.xml"/><Relationship Id="rId4" Type="http://schemas.openxmlformats.org/officeDocument/2006/relationships/slide" Target="slide90.xml"/><Relationship Id="rId3" Type="http://schemas.openxmlformats.org/officeDocument/2006/relationships/slide" Target="slide68.xml"/><Relationship Id="rId2" Type="http://schemas.openxmlformats.org/officeDocument/2006/relationships/slide" Target="slide3.xml"/><Relationship Id="rId1" Type="http://schemas.openxmlformats.org/officeDocument/2006/relationships/slide" Target="slide126.xml"/></Relationships>
</file>

<file path=ppt/slides/_rels/slide118.xml.rels><?xml version="1.0" encoding="UTF-8" standalone="yes"?>
<Relationships xmlns="http://schemas.openxmlformats.org/package/2006/relationships"><Relationship Id="rId4" Type="http://schemas.openxmlformats.org/officeDocument/2006/relationships/notesSlide" Target="../notesSlides/notesSlide116.xml"/><Relationship Id="rId3" Type="http://schemas.openxmlformats.org/officeDocument/2006/relationships/slideLayout" Target="../slideLayouts/slideLayout2.xml"/><Relationship Id="rId2" Type="http://schemas.openxmlformats.org/officeDocument/2006/relationships/image" Target="../media/image18.png"/><Relationship Id="rId1" Type="http://schemas.openxmlformats.org/officeDocument/2006/relationships/slide" Target="slide2.xml"/></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2.xml"/><Relationship Id="rId1" Type="http://schemas.openxmlformats.org/officeDocument/2006/relationships/slide" Target="slide115.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slide" Target="slide9.xml"/></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118.xml"/><Relationship Id="rId2" Type="http://schemas.openxmlformats.org/officeDocument/2006/relationships/slideLayout" Target="../slideLayouts/slideLayout2.xml"/><Relationship Id="rId1" Type="http://schemas.openxmlformats.org/officeDocument/2006/relationships/slide" Target="slide115.xml"/></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119.xml"/><Relationship Id="rId2" Type="http://schemas.openxmlformats.org/officeDocument/2006/relationships/slideLayout" Target="../slideLayouts/slideLayout2.xml"/><Relationship Id="rId1" Type="http://schemas.openxmlformats.org/officeDocument/2006/relationships/slide" Target="slide116.xml"/></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120.xml"/><Relationship Id="rId2" Type="http://schemas.openxmlformats.org/officeDocument/2006/relationships/slideLayout" Target="../slideLayouts/slideLayout2.xml"/><Relationship Id="rId1" Type="http://schemas.openxmlformats.org/officeDocument/2006/relationships/slide" Target="slide116.xml"/></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121.xml"/><Relationship Id="rId2" Type="http://schemas.openxmlformats.org/officeDocument/2006/relationships/slideLayout" Target="../slideLayouts/slideLayout2.xml"/><Relationship Id="rId1" Type="http://schemas.openxmlformats.org/officeDocument/2006/relationships/slide" Target="slide116.xml"/></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122.xml"/><Relationship Id="rId2" Type="http://schemas.openxmlformats.org/officeDocument/2006/relationships/slideLayout" Target="../slideLayouts/slideLayout2.xml"/><Relationship Id="rId1" Type="http://schemas.openxmlformats.org/officeDocument/2006/relationships/slide" Target="slide116.xml"/></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123.xml"/><Relationship Id="rId2" Type="http://schemas.openxmlformats.org/officeDocument/2006/relationships/slideLayout" Target="../slideLayouts/slideLayout2.xml"/><Relationship Id="rId1" Type="http://schemas.openxmlformats.org/officeDocument/2006/relationships/slide" Target="slide116.xml"/></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124.xml"/><Relationship Id="rId2" Type="http://schemas.openxmlformats.org/officeDocument/2006/relationships/slideLayout" Target="../slideLayouts/slideLayout2.xml"/><Relationship Id="rId1" Type="http://schemas.openxmlformats.org/officeDocument/2006/relationships/slide" Target="slide117.xml"/></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125.xml"/><Relationship Id="rId2" Type="http://schemas.openxmlformats.org/officeDocument/2006/relationships/slideLayout" Target="../slideLayouts/slideLayout2.xml"/><Relationship Id="rId1" Type="http://schemas.openxmlformats.org/officeDocument/2006/relationships/slide" Target="slide116.xml"/></Relationships>
</file>

<file path=ppt/slides/_rels/slide128.xml.rels><?xml version="1.0" encoding="UTF-8" standalone="yes"?>
<Relationships xmlns="http://schemas.openxmlformats.org/package/2006/relationships"><Relationship Id="rId4" Type="http://schemas.openxmlformats.org/officeDocument/2006/relationships/notesSlide" Target="../notesSlides/notesSlide126.xml"/><Relationship Id="rId3" Type="http://schemas.openxmlformats.org/officeDocument/2006/relationships/slideLayout" Target="../slideLayouts/slideLayout2.xml"/><Relationship Id="rId2" Type="http://schemas.openxmlformats.org/officeDocument/2006/relationships/image" Target="../media/image24.png"/><Relationship Id="rId1" Type="http://schemas.openxmlformats.org/officeDocument/2006/relationships/slide" Target="slide3.xml"/></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127.xml"/><Relationship Id="rId2" Type="http://schemas.openxmlformats.org/officeDocument/2006/relationships/slideLayout" Target="../slideLayouts/slideLayout2.xml"/><Relationship Id="rId1" Type="http://schemas.openxmlformats.org/officeDocument/2006/relationships/slide" Target="slide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slide" Target="slide9.xml"/></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128.xml"/><Relationship Id="rId2" Type="http://schemas.openxmlformats.org/officeDocument/2006/relationships/slideLayout" Target="../slideLayouts/slideLayout2.xml"/><Relationship Id="rId1" Type="http://schemas.openxmlformats.org/officeDocument/2006/relationships/slide" Target="slide3.xml"/></Relationships>
</file>

<file path=ppt/slides/_rels/slide131.xml.rels><?xml version="1.0" encoding="UTF-8" standalone="yes"?>
<Relationships xmlns="http://schemas.openxmlformats.org/package/2006/relationships"><Relationship Id="rId3" Type="http://schemas.openxmlformats.org/officeDocument/2006/relationships/notesSlide" Target="../notesSlides/notesSlide129.xml"/><Relationship Id="rId2" Type="http://schemas.openxmlformats.org/officeDocument/2006/relationships/slideLayout" Target="../slideLayouts/slideLayout2.xml"/><Relationship Id="rId1" Type="http://schemas.openxmlformats.org/officeDocument/2006/relationships/slide" Target="slide3.xml"/></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130.xml"/><Relationship Id="rId2" Type="http://schemas.openxmlformats.org/officeDocument/2006/relationships/slideLayout" Target="../slideLayouts/slideLayout2.xml"/><Relationship Id="rId1" Type="http://schemas.openxmlformats.org/officeDocument/2006/relationships/slide" Target="slide3.xml"/></Relationships>
</file>

<file path=ppt/slides/_rels/slide133.xml.rels><?xml version="1.0" encoding="UTF-8" standalone="yes"?>
<Relationships xmlns="http://schemas.openxmlformats.org/package/2006/relationships"><Relationship Id="rId4" Type="http://schemas.openxmlformats.org/officeDocument/2006/relationships/notesSlide" Target="../notesSlides/notesSlide131.xml"/><Relationship Id="rId3" Type="http://schemas.openxmlformats.org/officeDocument/2006/relationships/slideLayout" Target="../slideLayouts/slideLayout2.xml"/><Relationship Id="rId2" Type="http://schemas.openxmlformats.org/officeDocument/2006/relationships/image" Target="../media/image11.png"/><Relationship Id="rId1" Type="http://schemas.openxmlformats.org/officeDocument/2006/relationships/slide" Target="slide3.xml"/></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132.xml"/><Relationship Id="rId2" Type="http://schemas.openxmlformats.org/officeDocument/2006/relationships/slideLayout" Target="../slideLayouts/slideLayout2.xml"/><Relationship Id="rId1" Type="http://schemas.openxmlformats.org/officeDocument/2006/relationships/slide" Target="slide3.xml"/></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133.xml"/><Relationship Id="rId2" Type="http://schemas.openxmlformats.org/officeDocument/2006/relationships/slideLayout" Target="../slideLayouts/slideLayout2.xml"/><Relationship Id="rId1" Type="http://schemas.openxmlformats.org/officeDocument/2006/relationships/slide" Target="slide3.xml"/></Relationships>
</file>

<file path=ppt/slides/_rels/slide136.xml.rels><?xml version="1.0" encoding="UTF-8" standalone="yes"?>
<Relationships xmlns="http://schemas.openxmlformats.org/package/2006/relationships"><Relationship Id="rId8" Type="http://schemas.openxmlformats.org/officeDocument/2006/relationships/notesSlide" Target="../notesSlides/notesSlide134.xml"/><Relationship Id="rId7"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tags" Target="../tags/tag1.xml"/><Relationship Id="rId4" Type="http://schemas.microsoft.com/office/2007/relationships/media" Target="../media/media1.mp4"/><Relationship Id="rId3" Type="http://schemas.openxmlformats.org/officeDocument/2006/relationships/video" Target="../media/media1.mp4"/><Relationship Id="rId2" Type="http://schemas.openxmlformats.org/officeDocument/2006/relationships/slide" Target="slide137.xml"/><Relationship Id="rId1" Type="http://schemas.openxmlformats.org/officeDocument/2006/relationships/slide" Target="slide3.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notesSlide" Target="../notesSlides/notesSlide137.xml"/><Relationship Id="rId2" Type="http://schemas.openxmlformats.org/officeDocument/2006/relationships/slideLayout" Target="../slideLayouts/slideLayout2.xml"/><Relationship Id="rId1" Type="http://schemas.openxmlformats.org/officeDocument/2006/relationships/slide" Target="slide136.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slide" Target="slide9.xml"/></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138.xml"/><Relationship Id="rId2" Type="http://schemas.openxmlformats.org/officeDocument/2006/relationships/slideLayout" Target="../slideLayouts/slideLayout2.xml"/><Relationship Id="rId1" Type="http://schemas.openxmlformats.org/officeDocument/2006/relationships/slide" Target="slide3.xml"/></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139.xml"/><Relationship Id="rId2" Type="http://schemas.openxmlformats.org/officeDocument/2006/relationships/slideLayout" Target="../slideLayouts/slideLayout2.xml"/><Relationship Id="rId1" Type="http://schemas.openxmlformats.org/officeDocument/2006/relationships/slide" Target="slide3.xml"/></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140.xml"/><Relationship Id="rId2" Type="http://schemas.openxmlformats.org/officeDocument/2006/relationships/slideLayout" Target="../slideLayouts/slideLayout2.xml"/><Relationship Id="rId1" Type="http://schemas.openxmlformats.org/officeDocument/2006/relationships/slide" Target="slide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slide" Target="slide9.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slide" Target="slide9.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slide" Target="slide9.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slide" Target="slide10.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slide" Target="slide10.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slide" Target="slide11.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slide" Target="slide11.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slide" Target="slide11.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slide" Target="slide9.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slide" Target="slide9.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slide" Target="slide9.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slide" Target="slide11.xml"/></Relationships>
</file>

<file path=ppt/slides/_rels/slide27.xml.rels><?xml version="1.0" encoding="UTF-8" standalone="yes"?>
<Relationships xmlns="http://schemas.openxmlformats.org/package/2006/relationships"><Relationship Id="rId4" Type="http://schemas.openxmlformats.org/officeDocument/2006/relationships/notesSlide" Target="../notesSlides/notesSlide25.xml"/><Relationship Id="rId3" Type="http://schemas.openxmlformats.org/officeDocument/2006/relationships/slideLayout" Target="../slideLayouts/slideLayout2.xml"/><Relationship Id="rId2" Type="http://schemas.openxmlformats.org/officeDocument/2006/relationships/image" Target="../media/image20.png"/><Relationship Id="rId1" Type="http://schemas.openxmlformats.org/officeDocument/2006/relationships/slide" Target="slide3.xml"/></Relationships>
</file>

<file path=ppt/slides/_rels/slide28.xml.rels><?xml version="1.0" encoding="UTF-8" standalone="yes"?>
<Relationships xmlns="http://schemas.openxmlformats.org/package/2006/relationships"><Relationship Id="rId8" Type="http://schemas.openxmlformats.org/officeDocument/2006/relationships/notesSlide" Target="../notesSlides/notesSlide26.xml"/><Relationship Id="rId7" Type="http://schemas.openxmlformats.org/officeDocument/2006/relationships/slideLayout" Target="../slideLayouts/slideLayout2.xml"/><Relationship Id="rId6" Type="http://schemas.openxmlformats.org/officeDocument/2006/relationships/slide" Target="slide3.xml"/><Relationship Id="rId5" Type="http://schemas.openxmlformats.org/officeDocument/2006/relationships/slide" Target="slide36.xml"/><Relationship Id="rId4" Type="http://schemas.openxmlformats.org/officeDocument/2006/relationships/slide" Target="slide43.xml"/><Relationship Id="rId3" Type="http://schemas.openxmlformats.org/officeDocument/2006/relationships/slide" Target="slide35.xml"/><Relationship Id="rId2" Type="http://schemas.openxmlformats.org/officeDocument/2006/relationships/slide" Target="slide34.xml"/><Relationship Id="rId1" Type="http://schemas.openxmlformats.org/officeDocument/2006/relationships/slide" Target="slide33.xml"/></Relationships>
</file>

<file path=ppt/slides/_rels/slide29.xml.rels><?xml version="1.0" encoding="UTF-8" standalone="yes"?>
<Relationships xmlns="http://schemas.openxmlformats.org/package/2006/relationships"><Relationship Id="rId9" Type="http://schemas.openxmlformats.org/officeDocument/2006/relationships/image" Target="../media/image19.png"/><Relationship Id="rId8" Type="http://schemas.openxmlformats.org/officeDocument/2006/relationships/slide" Target="slide65.xml"/><Relationship Id="rId7" Type="http://schemas.openxmlformats.org/officeDocument/2006/relationships/slide" Target="slide3.xml"/><Relationship Id="rId6" Type="http://schemas.openxmlformats.org/officeDocument/2006/relationships/slide" Target="slide47.xml"/><Relationship Id="rId5" Type="http://schemas.openxmlformats.org/officeDocument/2006/relationships/slide" Target="slide39.xml"/><Relationship Id="rId4" Type="http://schemas.openxmlformats.org/officeDocument/2006/relationships/slide" Target="slide45.xml"/><Relationship Id="rId3" Type="http://schemas.openxmlformats.org/officeDocument/2006/relationships/slide" Target="slide38.xml"/><Relationship Id="rId2" Type="http://schemas.openxmlformats.org/officeDocument/2006/relationships/slide" Target="slide44.xml"/><Relationship Id="rId11" Type="http://schemas.openxmlformats.org/officeDocument/2006/relationships/notesSlide" Target="../notesSlides/notesSlide27.xml"/><Relationship Id="rId10" Type="http://schemas.openxmlformats.org/officeDocument/2006/relationships/slideLayout" Target="../slideLayouts/slideLayout2.xml"/><Relationship Id="rId1" Type="http://schemas.openxmlformats.org/officeDocument/2006/relationships/slide" Target="slide37.xml"/></Relationships>
</file>

<file path=ppt/slides/_rels/slide3.xml.rels><?xml version="1.0" encoding="UTF-8" standalone="yes"?>
<Relationships xmlns="http://schemas.openxmlformats.org/package/2006/relationships"><Relationship Id="rId8" Type="http://schemas.openxmlformats.org/officeDocument/2006/relationships/notesSlide" Target="../notesSlides/notesSlide2.xml"/><Relationship Id="rId7" Type="http://schemas.openxmlformats.org/officeDocument/2006/relationships/slideLayout" Target="../slideLayouts/slideLayout2.xml"/><Relationship Id="rId6" Type="http://schemas.openxmlformats.org/officeDocument/2006/relationships/slide" Target="slide136.xml"/><Relationship Id="rId5" Type="http://schemas.openxmlformats.org/officeDocument/2006/relationships/slide" Target="slide128.xml"/><Relationship Id="rId4" Type="http://schemas.openxmlformats.org/officeDocument/2006/relationships/slide" Target="slide8.xml"/><Relationship Id="rId3" Type="http://schemas.openxmlformats.org/officeDocument/2006/relationships/slide" Target="slide4.xml"/><Relationship Id="rId2" Type="http://schemas.openxmlformats.org/officeDocument/2006/relationships/image" Target="../media/image4.png"/><Relationship Id="rId1" Type="http://schemas.openxmlformats.org/officeDocument/2006/relationships/image" Target="../media/image3.png"/></Relationships>
</file>

<file path=ppt/slides/_rels/slide30.xml.rels><?xml version="1.0" encoding="UTF-8" standalone="yes"?>
<Relationships xmlns="http://schemas.openxmlformats.org/package/2006/relationships"><Relationship Id="rId9" Type="http://schemas.openxmlformats.org/officeDocument/2006/relationships/slide" Target="slide40.xml"/><Relationship Id="rId8" Type="http://schemas.openxmlformats.org/officeDocument/2006/relationships/slide" Target="slide55.xml"/><Relationship Id="rId7" Type="http://schemas.openxmlformats.org/officeDocument/2006/relationships/slide" Target="slide54.xml"/><Relationship Id="rId6" Type="http://schemas.openxmlformats.org/officeDocument/2006/relationships/slide" Target="slide53.xml"/><Relationship Id="rId5" Type="http://schemas.openxmlformats.org/officeDocument/2006/relationships/slide" Target="slide52.xml"/><Relationship Id="rId4" Type="http://schemas.openxmlformats.org/officeDocument/2006/relationships/slide" Target="slide51.xml"/><Relationship Id="rId3" Type="http://schemas.openxmlformats.org/officeDocument/2006/relationships/slide" Target="slide50.xml"/><Relationship Id="rId2" Type="http://schemas.openxmlformats.org/officeDocument/2006/relationships/slide" Target="slide49.xml"/><Relationship Id="rId14" Type="http://schemas.openxmlformats.org/officeDocument/2006/relationships/notesSlide" Target="../notesSlides/notesSlide28.xml"/><Relationship Id="rId13" Type="http://schemas.openxmlformats.org/officeDocument/2006/relationships/slideLayout" Target="../slideLayouts/slideLayout2.xml"/><Relationship Id="rId12" Type="http://schemas.openxmlformats.org/officeDocument/2006/relationships/image" Target="../media/image19.png"/><Relationship Id="rId11" Type="http://schemas.openxmlformats.org/officeDocument/2006/relationships/slide" Target="slide64.xml"/><Relationship Id="rId10" Type="http://schemas.openxmlformats.org/officeDocument/2006/relationships/slide" Target="slide3.xml"/><Relationship Id="rId1" Type="http://schemas.openxmlformats.org/officeDocument/2006/relationships/slide" Target="slide48.xml"/></Relationships>
</file>

<file path=ppt/slides/_rels/slide31.xml.rels><?xml version="1.0" encoding="UTF-8" standalone="yes"?>
<Relationships xmlns="http://schemas.openxmlformats.org/package/2006/relationships"><Relationship Id="rId9" Type="http://schemas.openxmlformats.org/officeDocument/2006/relationships/slide" Target="slide63.xml"/><Relationship Id="rId8" Type="http://schemas.openxmlformats.org/officeDocument/2006/relationships/slide" Target="slide62.xml"/><Relationship Id="rId7" Type="http://schemas.openxmlformats.org/officeDocument/2006/relationships/slide" Target="slide61.xml"/><Relationship Id="rId6" Type="http://schemas.openxmlformats.org/officeDocument/2006/relationships/slide" Target="slide41.xml"/><Relationship Id="rId5" Type="http://schemas.openxmlformats.org/officeDocument/2006/relationships/slide" Target="slide60.xml"/><Relationship Id="rId4" Type="http://schemas.openxmlformats.org/officeDocument/2006/relationships/slide" Target="slide59.xml"/><Relationship Id="rId3" Type="http://schemas.openxmlformats.org/officeDocument/2006/relationships/slide" Target="slide58.xml"/><Relationship Id="rId2" Type="http://schemas.openxmlformats.org/officeDocument/2006/relationships/slide" Target="slide57.xml"/><Relationship Id="rId17" Type="http://schemas.openxmlformats.org/officeDocument/2006/relationships/notesSlide" Target="../notesSlides/notesSlide29.xml"/><Relationship Id="rId16" Type="http://schemas.openxmlformats.org/officeDocument/2006/relationships/slideLayout" Target="../slideLayouts/slideLayout2.xml"/><Relationship Id="rId15" Type="http://schemas.openxmlformats.org/officeDocument/2006/relationships/slide" Target="slide67.xml"/><Relationship Id="rId14" Type="http://schemas.openxmlformats.org/officeDocument/2006/relationships/image" Target="../media/image19.png"/><Relationship Id="rId13" Type="http://schemas.openxmlformats.org/officeDocument/2006/relationships/slide" Target="slide66.xml"/><Relationship Id="rId12" Type="http://schemas.openxmlformats.org/officeDocument/2006/relationships/slide" Target="slide3.xml"/><Relationship Id="rId11" Type="http://schemas.openxmlformats.org/officeDocument/2006/relationships/slide" Target="slide46.xml"/><Relationship Id="rId10" Type="http://schemas.openxmlformats.org/officeDocument/2006/relationships/slide" Target="slide42.xml"/><Relationship Id="rId1" Type="http://schemas.openxmlformats.org/officeDocument/2006/relationships/slide" Target="slide56.xml"/></Relationships>
</file>

<file path=ppt/slides/_rels/slide32.xml.rels><?xml version="1.0" encoding="UTF-8" standalone="yes"?>
<Relationships xmlns="http://schemas.openxmlformats.org/package/2006/relationships"><Relationship Id="rId4" Type="http://schemas.openxmlformats.org/officeDocument/2006/relationships/notesSlide" Target="../notesSlides/notesSlide30.xml"/><Relationship Id="rId3" Type="http://schemas.openxmlformats.org/officeDocument/2006/relationships/slideLayout" Target="../slideLayouts/slideLayout2.xml"/><Relationship Id="rId2" Type="http://schemas.openxmlformats.org/officeDocument/2006/relationships/image" Target="../media/image18.png"/><Relationship Id="rId1" Type="http://schemas.openxmlformats.org/officeDocument/2006/relationships/slide" Target="slide3.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slide" Target="slide28.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slide" Target="slide28.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slide" Target="slide28.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slide" Target="slide28.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slide" Target="slide29.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slide" Target="slide29.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slide" Target="slide29.xml"/></Relationships>
</file>

<file path=ppt/slides/_rels/slide4.xml.rels><?xml version="1.0" encoding="UTF-8" standalone="yes"?>
<Relationships xmlns="http://schemas.openxmlformats.org/package/2006/relationships"><Relationship Id="rId9" Type="http://schemas.openxmlformats.org/officeDocument/2006/relationships/notesSlide" Target="../notesSlides/notesSlide3.xml"/><Relationship Id="rId8" Type="http://schemas.openxmlformats.org/officeDocument/2006/relationships/slideLayout" Target="../slideLayouts/slideLayout2.xml"/><Relationship Id="rId7" Type="http://schemas.openxmlformats.org/officeDocument/2006/relationships/image" Target="../media/image10.png"/><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 Target="slide3.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slide" Target="slide30.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slide" Target="slide31.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slide" Target="slide31.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slide" Target="slide28.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slide" Target="slide29.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slide" Target="slide29.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slide" Target="slide31.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slide" Target="slide29.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slide" Target="slide30.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slide" Target="slide30.xml"/></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2.xml"/><Relationship Id="rId2" Type="http://schemas.openxmlformats.org/officeDocument/2006/relationships/image" Target="../media/image11.png"/><Relationship Id="rId1" Type="http://schemas.openxmlformats.org/officeDocument/2006/relationships/slide" Target="slide3.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slide" Target="slide30.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slide" Target="slide30.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slide" Target="slide30.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slide" Target="slide30.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slide" Target="slide30.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slide" Target="slide30.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slide" Target="slide31.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slide" Target="slide31.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slide" Target="slide31.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xml"/><Relationship Id="rId1" Type="http://schemas.openxmlformats.org/officeDocument/2006/relationships/slide" Target="slide31.xml"/></Relationships>
</file>

<file path=ppt/slides/_rels/slide6.xml.rels><?xml version="1.0" encoding="UTF-8" standalone="yes"?>
<Relationships xmlns="http://schemas.openxmlformats.org/package/2006/relationships"><Relationship Id="rId9" Type="http://schemas.openxmlformats.org/officeDocument/2006/relationships/notesSlide" Target="../notesSlides/notesSlide5.xml"/><Relationship Id="rId8" Type="http://schemas.openxmlformats.org/officeDocument/2006/relationships/slideLayout" Target="../slideLayouts/slideLayout2.xml"/><Relationship Id="rId7" Type="http://schemas.openxmlformats.org/officeDocument/2006/relationships/image" Target="../media/image16.png"/><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slide" Target="slide7.xml"/><Relationship Id="rId1" Type="http://schemas.openxmlformats.org/officeDocument/2006/relationships/slide" Target="slide3.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slide" Target="slide31.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xml"/><Relationship Id="rId1" Type="http://schemas.openxmlformats.org/officeDocument/2006/relationships/slide" Target="slide31.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xml"/><Relationship Id="rId1" Type="http://schemas.openxmlformats.org/officeDocument/2006/relationships/slide" Target="slide31.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xml"/><Relationship Id="rId1" Type="http://schemas.openxmlformats.org/officeDocument/2006/relationships/slide" Target="slide31.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xml"/><Relationship Id="rId1" Type="http://schemas.openxmlformats.org/officeDocument/2006/relationships/slide" Target="slide30.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xml"/><Relationship Id="rId1" Type="http://schemas.openxmlformats.org/officeDocument/2006/relationships/slide" Target="slide29.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xml"/><Relationship Id="rId1" Type="http://schemas.openxmlformats.org/officeDocument/2006/relationships/slide" Target="slide31.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xml"/><Relationship Id="rId1" Type="http://schemas.openxmlformats.org/officeDocument/2006/relationships/slide" Target="slide31.xml"/></Relationships>
</file>

<file path=ppt/slides/_rels/slide68.xml.rels><?xml version="1.0" encoding="UTF-8" standalone="yes"?>
<Relationships xmlns="http://schemas.openxmlformats.org/package/2006/relationships"><Relationship Id="rId9" Type="http://schemas.openxmlformats.org/officeDocument/2006/relationships/image" Target="../media/image21.png"/><Relationship Id="rId8" Type="http://schemas.openxmlformats.org/officeDocument/2006/relationships/slide" Target="slide3.xml"/><Relationship Id="rId7" Type="http://schemas.openxmlformats.org/officeDocument/2006/relationships/slide" Target="slide115.xml"/><Relationship Id="rId6" Type="http://schemas.openxmlformats.org/officeDocument/2006/relationships/slide" Target="slide90.xml"/><Relationship Id="rId5" Type="http://schemas.openxmlformats.org/officeDocument/2006/relationships/slide" Target="slide68.xml"/><Relationship Id="rId4" Type="http://schemas.openxmlformats.org/officeDocument/2006/relationships/slide" Target="slide77.xml"/><Relationship Id="rId3" Type="http://schemas.openxmlformats.org/officeDocument/2006/relationships/slide" Target="slide76.xml"/><Relationship Id="rId2" Type="http://schemas.openxmlformats.org/officeDocument/2006/relationships/slide" Target="slide75.xml"/><Relationship Id="rId11" Type="http://schemas.openxmlformats.org/officeDocument/2006/relationships/notesSlide" Target="../notesSlides/notesSlide66.xml"/><Relationship Id="rId10" Type="http://schemas.openxmlformats.org/officeDocument/2006/relationships/slideLayout" Target="../slideLayouts/slideLayout13.xml"/><Relationship Id="rId1" Type="http://schemas.openxmlformats.org/officeDocument/2006/relationships/slide" Target="slide74.xml"/></Relationships>
</file>

<file path=ppt/slides/_rels/slide69.xml.rels><?xml version="1.0" encoding="UTF-8" standalone="yes"?>
<Relationships xmlns="http://schemas.openxmlformats.org/package/2006/relationships"><Relationship Id="rId9" Type="http://schemas.openxmlformats.org/officeDocument/2006/relationships/slide" Target="slide90.xml"/><Relationship Id="rId8" Type="http://schemas.openxmlformats.org/officeDocument/2006/relationships/slide" Target="slide68.xml"/><Relationship Id="rId7" Type="http://schemas.openxmlformats.org/officeDocument/2006/relationships/slide" Target="slide3.xml"/><Relationship Id="rId6" Type="http://schemas.openxmlformats.org/officeDocument/2006/relationships/slide" Target="slide83.xml"/><Relationship Id="rId5" Type="http://schemas.openxmlformats.org/officeDocument/2006/relationships/slide" Target="slide82.xml"/><Relationship Id="rId4" Type="http://schemas.openxmlformats.org/officeDocument/2006/relationships/slide" Target="slide81.xml"/><Relationship Id="rId3" Type="http://schemas.openxmlformats.org/officeDocument/2006/relationships/slide" Target="slide80.xml"/><Relationship Id="rId2" Type="http://schemas.openxmlformats.org/officeDocument/2006/relationships/slide" Target="slide79.xml"/><Relationship Id="rId12" Type="http://schemas.openxmlformats.org/officeDocument/2006/relationships/notesSlide" Target="../notesSlides/notesSlide67.xml"/><Relationship Id="rId11" Type="http://schemas.openxmlformats.org/officeDocument/2006/relationships/slideLayout" Target="../slideLayouts/slideLayout13.xml"/><Relationship Id="rId10" Type="http://schemas.openxmlformats.org/officeDocument/2006/relationships/slide" Target="slide115.xml"/><Relationship Id="rId1" Type="http://schemas.openxmlformats.org/officeDocument/2006/relationships/slide" Target="slide78.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slide" Target="slide6.xml"/></Relationships>
</file>

<file path=ppt/slides/_rels/slide70.xml.rels><?xml version="1.0" encoding="UTF-8" standalone="yes"?>
<Relationships xmlns="http://schemas.openxmlformats.org/package/2006/relationships"><Relationship Id="rId9" Type="http://schemas.openxmlformats.org/officeDocument/2006/relationships/notesSlide" Target="../notesSlides/notesSlide68.xml"/><Relationship Id="rId8" Type="http://schemas.openxmlformats.org/officeDocument/2006/relationships/slideLayout" Target="../slideLayouts/slideLayout13.xml"/><Relationship Id="rId7" Type="http://schemas.openxmlformats.org/officeDocument/2006/relationships/slide" Target="slide85.xml"/><Relationship Id="rId6" Type="http://schemas.openxmlformats.org/officeDocument/2006/relationships/slide" Target="slide84.xml"/><Relationship Id="rId5" Type="http://schemas.openxmlformats.org/officeDocument/2006/relationships/slide" Target="slide115.xml"/><Relationship Id="rId4" Type="http://schemas.openxmlformats.org/officeDocument/2006/relationships/slide" Target="slide90.xml"/><Relationship Id="rId3" Type="http://schemas.openxmlformats.org/officeDocument/2006/relationships/slide" Target="slide68.xml"/><Relationship Id="rId2" Type="http://schemas.openxmlformats.org/officeDocument/2006/relationships/slide" Target="slide3.xml"/><Relationship Id="rId1" Type="http://schemas.openxmlformats.org/officeDocument/2006/relationships/slide" Target="slide1.xml"/></Relationships>
</file>

<file path=ppt/slides/_rels/slide71.xml.rels><?xml version="1.0" encoding="UTF-8" standalone="yes"?>
<Relationships xmlns="http://schemas.openxmlformats.org/package/2006/relationships"><Relationship Id="rId9" Type="http://schemas.openxmlformats.org/officeDocument/2006/relationships/slideLayout" Target="../slideLayouts/slideLayout13.xml"/><Relationship Id="rId8" Type="http://schemas.openxmlformats.org/officeDocument/2006/relationships/slide" Target="slide89.xml"/><Relationship Id="rId7" Type="http://schemas.openxmlformats.org/officeDocument/2006/relationships/slide" Target="slide88.xml"/><Relationship Id="rId6" Type="http://schemas.openxmlformats.org/officeDocument/2006/relationships/slide" Target="slide87.xml"/><Relationship Id="rId5" Type="http://schemas.openxmlformats.org/officeDocument/2006/relationships/slide" Target="slide86.xml"/><Relationship Id="rId4" Type="http://schemas.openxmlformats.org/officeDocument/2006/relationships/slide" Target="slide112.xml"/><Relationship Id="rId3" Type="http://schemas.openxmlformats.org/officeDocument/2006/relationships/slide" Target="slide68.xml"/><Relationship Id="rId2" Type="http://schemas.openxmlformats.org/officeDocument/2006/relationships/slide" Target="slide3.xml"/><Relationship Id="rId10" Type="http://schemas.openxmlformats.org/officeDocument/2006/relationships/notesSlide" Target="../notesSlides/notesSlide69.xml"/><Relationship Id="rId1" Type="http://schemas.openxmlformats.org/officeDocument/2006/relationships/slide" Target="slide1.xml"/></Relationships>
</file>

<file path=ppt/slides/_rels/slide72.xml.rels><?xml version="1.0" encoding="UTF-8" standalone="yes"?>
<Relationships xmlns="http://schemas.openxmlformats.org/package/2006/relationships"><Relationship Id="rId4" Type="http://schemas.openxmlformats.org/officeDocument/2006/relationships/notesSlide" Target="../notesSlides/notesSlide70.xml"/><Relationship Id="rId3" Type="http://schemas.openxmlformats.org/officeDocument/2006/relationships/slideLayout" Target="../slideLayouts/slideLayout2.xml"/><Relationship Id="rId2" Type="http://schemas.openxmlformats.org/officeDocument/2006/relationships/image" Target="../media/image18.png"/><Relationship Id="rId1" Type="http://schemas.openxmlformats.org/officeDocument/2006/relationships/slide" Target="slide2.xml"/></Relationships>
</file>

<file path=ppt/slides/_rels/slide73.xml.rels><?xml version="1.0" encoding="UTF-8" standalone="yes"?>
<Relationships xmlns="http://schemas.openxmlformats.org/package/2006/relationships"><Relationship Id="rId4" Type="http://schemas.openxmlformats.org/officeDocument/2006/relationships/notesSlide" Target="../notesSlides/notesSlide71.xml"/><Relationship Id="rId3" Type="http://schemas.openxmlformats.org/officeDocument/2006/relationships/slideLayout" Target="../slideLayouts/slideLayout2.xml"/><Relationship Id="rId2" Type="http://schemas.openxmlformats.org/officeDocument/2006/relationships/image" Target="../media/image18.png"/><Relationship Id="rId1" Type="http://schemas.openxmlformats.org/officeDocument/2006/relationships/slide" Target="slide2.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xml"/><Relationship Id="rId1" Type="http://schemas.openxmlformats.org/officeDocument/2006/relationships/slide" Target="slide68.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xml"/><Relationship Id="rId1" Type="http://schemas.openxmlformats.org/officeDocument/2006/relationships/slide" Target="slide68.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2.xml"/><Relationship Id="rId1" Type="http://schemas.openxmlformats.org/officeDocument/2006/relationships/slide" Target="slide68.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xml"/><Relationship Id="rId1" Type="http://schemas.openxmlformats.org/officeDocument/2006/relationships/slide" Target="slide68.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2.xml"/><Relationship Id="rId1" Type="http://schemas.openxmlformats.org/officeDocument/2006/relationships/slide" Target="slide69.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2.xml"/><Relationship Id="rId1" Type="http://schemas.openxmlformats.org/officeDocument/2006/relationships/slide" Target="slide69.xml"/></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2.xml"/><Relationship Id="rId2" Type="http://schemas.openxmlformats.org/officeDocument/2006/relationships/image" Target="../media/image17.png"/><Relationship Id="rId1" Type="http://schemas.openxmlformats.org/officeDocument/2006/relationships/slide" Target="slide3.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2.xml"/><Relationship Id="rId1" Type="http://schemas.openxmlformats.org/officeDocument/2006/relationships/slide" Target="slide69.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2.xml"/><Relationship Id="rId1" Type="http://schemas.openxmlformats.org/officeDocument/2006/relationships/slide" Target="slide69.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2.xml"/><Relationship Id="rId1" Type="http://schemas.openxmlformats.org/officeDocument/2006/relationships/slide" Target="slide69.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2.xml"/><Relationship Id="rId1" Type="http://schemas.openxmlformats.org/officeDocument/2006/relationships/slide" Target="slide69.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2.xml"/><Relationship Id="rId1" Type="http://schemas.openxmlformats.org/officeDocument/2006/relationships/slide" Target="slide70.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2.xml"/><Relationship Id="rId1" Type="http://schemas.openxmlformats.org/officeDocument/2006/relationships/slide" Target="slide70.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2.xml"/><Relationship Id="rId1" Type="http://schemas.openxmlformats.org/officeDocument/2006/relationships/slide" Target="slide71.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2.xml"/><Relationship Id="rId1" Type="http://schemas.openxmlformats.org/officeDocument/2006/relationships/slide" Target="slide71.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2.xml"/><Relationship Id="rId1" Type="http://schemas.openxmlformats.org/officeDocument/2006/relationships/slide" Target="slide71.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2.xml"/><Relationship Id="rId1" Type="http://schemas.openxmlformats.org/officeDocument/2006/relationships/slide" Target="slide71.xml"/></Relationships>
</file>

<file path=ppt/slides/_rels/slide9.xml.rels><?xml version="1.0" encoding="UTF-8" standalone="yes"?>
<Relationships xmlns="http://schemas.openxmlformats.org/package/2006/relationships"><Relationship Id="rId9" Type="http://schemas.openxmlformats.org/officeDocument/2006/relationships/image" Target="../media/image18.png"/><Relationship Id="rId8" Type="http://schemas.openxmlformats.org/officeDocument/2006/relationships/slide" Target="slide3.xml"/><Relationship Id="rId7" Type="http://schemas.openxmlformats.org/officeDocument/2006/relationships/slide" Target="slide17.xml"/><Relationship Id="rId6" Type="http://schemas.openxmlformats.org/officeDocument/2006/relationships/slide" Target="slide16.xml"/><Relationship Id="rId5" Type="http://schemas.openxmlformats.org/officeDocument/2006/relationships/slide" Target="slide15.xml"/><Relationship Id="rId4" Type="http://schemas.openxmlformats.org/officeDocument/2006/relationships/slide" Target="slide23.xml"/><Relationship Id="rId3" Type="http://schemas.openxmlformats.org/officeDocument/2006/relationships/slide" Target="slide14.xml"/><Relationship Id="rId2" Type="http://schemas.openxmlformats.org/officeDocument/2006/relationships/slide" Target="slide13.xml"/><Relationship Id="rId14" Type="http://schemas.openxmlformats.org/officeDocument/2006/relationships/notesSlide" Target="../notesSlides/notesSlide7.xml"/><Relationship Id="rId13" Type="http://schemas.openxmlformats.org/officeDocument/2006/relationships/slideLayout" Target="../slideLayouts/slideLayout2.xml"/><Relationship Id="rId12" Type="http://schemas.openxmlformats.org/officeDocument/2006/relationships/slide" Target="slide24.xml"/><Relationship Id="rId11" Type="http://schemas.openxmlformats.org/officeDocument/2006/relationships/image" Target="../media/image19.png"/><Relationship Id="rId10" Type="http://schemas.openxmlformats.org/officeDocument/2006/relationships/slide" Target="slide25.xml"/><Relationship Id="rId1" Type="http://schemas.openxmlformats.org/officeDocument/2006/relationships/slide" Target="slide12.xml"/></Relationships>
</file>

<file path=ppt/slides/_rels/slide90.xml.rels><?xml version="1.0" encoding="UTF-8" standalone="yes"?>
<Relationships xmlns="http://schemas.openxmlformats.org/package/2006/relationships"><Relationship Id="rId9" Type="http://schemas.openxmlformats.org/officeDocument/2006/relationships/notesSlide" Target="../notesSlides/notesSlide88.xml"/><Relationship Id="rId8" Type="http://schemas.openxmlformats.org/officeDocument/2006/relationships/slideLayout" Target="../slideLayouts/slideLayout13.xml"/><Relationship Id="rId7" Type="http://schemas.openxmlformats.org/officeDocument/2006/relationships/image" Target="../media/image22.png"/><Relationship Id="rId6" Type="http://schemas.openxmlformats.org/officeDocument/2006/relationships/slide" Target="slide115.xml"/><Relationship Id="rId5" Type="http://schemas.openxmlformats.org/officeDocument/2006/relationships/slide" Target="slide90.xml"/><Relationship Id="rId4" Type="http://schemas.openxmlformats.org/officeDocument/2006/relationships/slide" Target="slide68.xml"/><Relationship Id="rId3" Type="http://schemas.openxmlformats.org/officeDocument/2006/relationships/slide" Target="slide3.xml"/><Relationship Id="rId2" Type="http://schemas.openxmlformats.org/officeDocument/2006/relationships/slide" Target="slide97.xml"/><Relationship Id="rId1" Type="http://schemas.openxmlformats.org/officeDocument/2006/relationships/slide" Target="slide96.xml"/></Relationships>
</file>

<file path=ppt/slides/_rels/slide91.xml.rels><?xml version="1.0" encoding="UTF-8" standalone="yes"?>
<Relationships xmlns="http://schemas.openxmlformats.org/package/2006/relationships"><Relationship Id="rId9" Type="http://schemas.openxmlformats.org/officeDocument/2006/relationships/slide" Target="slide115.xml"/><Relationship Id="rId8" Type="http://schemas.openxmlformats.org/officeDocument/2006/relationships/slide" Target="slide90.xml"/><Relationship Id="rId7" Type="http://schemas.openxmlformats.org/officeDocument/2006/relationships/slide" Target="slide68.xml"/><Relationship Id="rId6" Type="http://schemas.openxmlformats.org/officeDocument/2006/relationships/slide" Target="slide3.xml"/><Relationship Id="rId5" Type="http://schemas.openxmlformats.org/officeDocument/2006/relationships/slide" Target="slide102.xml"/><Relationship Id="rId4" Type="http://schemas.openxmlformats.org/officeDocument/2006/relationships/slide" Target="slide101.xml"/><Relationship Id="rId3" Type="http://schemas.openxmlformats.org/officeDocument/2006/relationships/slide" Target="slide100.xml"/><Relationship Id="rId2" Type="http://schemas.openxmlformats.org/officeDocument/2006/relationships/slide" Target="slide99.xml"/><Relationship Id="rId14" Type="http://schemas.openxmlformats.org/officeDocument/2006/relationships/notesSlide" Target="../notesSlides/notesSlide89.xml"/><Relationship Id="rId13" Type="http://schemas.openxmlformats.org/officeDocument/2006/relationships/slideLayout" Target="../slideLayouts/slideLayout13.xml"/><Relationship Id="rId12" Type="http://schemas.openxmlformats.org/officeDocument/2006/relationships/slide" Target="slide112.xml"/><Relationship Id="rId11" Type="http://schemas.openxmlformats.org/officeDocument/2006/relationships/image" Target="../media/image19.png"/><Relationship Id="rId10" Type="http://schemas.openxmlformats.org/officeDocument/2006/relationships/slide" Target="slide113.xml"/><Relationship Id="rId1" Type="http://schemas.openxmlformats.org/officeDocument/2006/relationships/slide" Target="slide98.xml"/></Relationships>
</file>

<file path=ppt/slides/_rels/slide92.xml.rels><?xml version="1.0" encoding="UTF-8" standalone="yes"?>
<Relationships xmlns="http://schemas.openxmlformats.org/package/2006/relationships"><Relationship Id="rId9" Type="http://schemas.openxmlformats.org/officeDocument/2006/relationships/slide" Target="slide68.xml"/><Relationship Id="rId8" Type="http://schemas.openxmlformats.org/officeDocument/2006/relationships/slide" Target="slide3.xml"/><Relationship Id="rId7" Type="http://schemas.openxmlformats.org/officeDocument/2006/relationships/slide" Target="slide109.xml"/><Relationship Id="rId6" Type="http://schemas.openxmlformats.org/officeDocument/2006/relationships/slide" Target="slide108.xml"/><Relationship Id="rId5" Type="http://schemas.openxmlformats.org/officeDocument/2006/relationships/slide" Target="slide107.xml"/><Relationship Id="rId4" Type="http://schemas.openxmlformats.org/officeDocument/2006/relationships/slide" Target="slide106.xml"/><Relationship Id="rId3" Type="http://schemas.openxmlformats.org/officeDocument/2006/relationships/slide" Target="slide105.xml"/><Relationship Id="rId2" Type="http://schemas.openxmlformats.org/officeDocument/2006/relationships/slide" Target="slide104.xml"/><Relationship Id="rId13" Type="http://schemas.openxmlformats.org/officeDocument/2006/relationships/notesSlide" Target="../notesSlides/notesSlide90.xml"/><Relationship Id="rId12" Type="http://schemas.openxmlformats.org/officeDocument/2006/relationships/slideLayout" Target="../slideLayouts/slideLayout13.xml"/><Relationship Id="rId11" Type="http://schemas.openxmlformats.org/officeDocument/2006/relationships/slide" Target="slide115.xml"/><Relationship Id="rId10" Type="http://schemas.openxmlformats.org/officeDocument/2006/relationships/slide" Target="slide90.xml"/><Relationship Id="rId1" Type="http://schemas.openxmlformats.org/officeDocument/2006/relationships/slide" Target="slide103.xml"/></Relationships>
</file>

<file path=ppt/slides/_rels/slide93.xml.rels><?xml version="1.0" encoding="UTF-8" standalone="yes"?>
<Relationships xmlns="http://schemas.openxmlformats.org/package/2006/relationships"><Relationship Id="rId9" Type="http://schemas.openxmlformats.org/officeDocument/2006/relationships/notesSlide" Target="../notesSlides/notesSlide91.xml"/><Relationship Id="rId8" Type="http://schemas.openxmlformats.org/officeDocument/2006/relationships/slideLayout" Target="../slideLayouts/slideLayout13.xml"/><Relationship Id="rId7" Type="http://schemas.openxmlformats.org/officeDocument/2006/relationships/image" Target="../media/image19.png"/><Relationship Id="rId6" Type="http://schemas.openxmlformats.org/officeDocument/2006/relationships/slide" Target="slide114.xml"/><Relationship Id="rId5" Type="http://schemas.openxmlformats.org/officeDocument/2006/relationships/slide" Target="slide90.xml"/><Relationship Id="rId4" Type="http://schemas.openxmlformats.org/officeDocument/2006/relationships/slide" Target="slide68.xml"/><Relationship Id="rId3" Type="http://schemas.openxmlformats.org/officeDocument/2006/relationships/slide" Target="slide3.xml"/><Relationship Id="rId2" Type="http://schemas.openxmlformats.org/officeDocument/2006/relationships/slide" Target="slide111.xml"/><Relationship Id="rId1" Type="http://schemas.openxmlformats.org/officeDocument/2006/relationships/slide" Target="slide110.xml"/></Relationships>
</file>

<file path=ppt/slides/_rels/slide94.xml.rels><?xml version="1.0" encoding="UTF-8" standalone="yes"?>
<Relationships xmlns="http://schemas.openxmlformats.org/package/2006/relationships"><Relationship Id="rId4" Type="http://schemas.openxmlformats.org/officeDocument/2006/relationships/notesSlide" Target="../notesSlides/notesSlide92.xml"/><Relationship Id="rId3" Type="http://schemas.openxmlformats.org/officeDocument/2006/relationships/slideLayout" Target="../slideLayouts/slideLayout2.xml"/><Relationship Id="rId2" Type="http://schemas.openxmlformats.org/officeDocument/2006/relationships/image" Target="../media/image18.png"/><Relationship Id="rId1" Type="http://schemas.openxmlformats.org/officeDocument/2006/relationships/slide" Target="slide2.xml"/></Relationships>
</file>

<file path=ppt/slides/_rels/slide95.xml.rels><?xml version="1.0" encoding="UTF-8" standalone="yes"?>
<Relationships xmlns="http://schemas.openxmlformats.org/package/2006/relationships"><Relationship Id="rId4" Type="http://schemas.openxmlformats.org/officeDocument/2006/relationships/notesSlide" Target="../notesSlides/notesSlide93.xml"/><Relationship Id="rId3" Type="http://schemas.openxmlformats.org/officeDocument/2006/relationships/slideLayout" Target="../slideLayouts/slideLayout2.xml"/><Relationship Id="rId2" Type="http://schemas.openxmlformats.org/officeDocument/2006/relationships/image" Target="../media/image18.png"/><Relationship Id="rId1" Type="http://schemas.openxmlformats.org/officeDocument/2006/relationships/slide" Target="slide2.xml"/></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2.xml"/><Relationship Id="rId1" Type="http://schemas.openxmlformats.org/officeDocument/2006/relationships/slide" Target="slide90.xm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2.xml"/><Relationship Id="rId1" Type="http://schemas.openxmlformats.org/officeDocument/2006/relationships/slide" Target="slide90.xm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2.xml"/><Relationship Id="rId1" Type="http://schemas.openxmlformats.org/officeDocument/2006/relationships/slide" Target="slide91.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2.xml"/><Relationship Id="rId1" Type="http://schemas.openxmlformats.org/officeDocument/2006/relationships/slide" Target="slide9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descr="apic27852"/>
          <p:cNvPicPr>
            <a:picLocks noChangeAspect="1"/>
          </p:cNvPicPr>
          <p:nvPr/>
        </p:nvPicPr>
        <p:blipFill>
          <a:blip r:embed="rId1"/>
          <a:stretch>
            <a:fillRect/>
          </a:stretch>
        </p:blipFill>
        <p:spPr>
          <a:xfrm>
            <a:off x="635" y="3536950"/>
            <a:ext cx="9177020" cy="3321050"/>
          </a:xfrm>
          <a:prstGeom prst="rect">
            <a:avLst/>
          </a:prstGeom>
        </p:spPr>
      </p:pic>
      <p:sp>
        <p:nvSpPr>
          <p:cNvPr id="4" name="矩形 3"/>
          <p:cNvSpPr/>
          <p:nvPr/>
        </p:nvSpPr>
        <p:spPr>
          <a:xfrm>
            <a:off x="635" y="3537585"/>
            <a:ext cx="12192000" cy="3320415"/>
          </a:xfrm>
          <a:prstGeom prst="rect">
            <a:avLst/>
          </a:prstGeom>
          <a:solidFill>
            <a:srgbClr val="C5E0B4">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文本框 8"/>
          <p:cNvSpPr txBox="1"/>
          <p:nvPr/>
        </p:nvSpPr>
        <p:spPr>
          <a:xfrm>
            <a:off x="2163445" y="982980"/>
            <a:ext cx="8814435" cy="922020"/>
          </a:xfrm>
          <a:prstGeom prst="rect">
            <a:avLst/>
          </a:prstGeom>
          <a:noFill/>
        </p:spPr>
        <p:txBody>
          <a:bodyPr wrap="square" rtlCol="0">
            <a:spAutoFit/>
          </a:bodyPr>
          <a:p>
            <a:r>
              <a:rPr lang="zh-CN" altLang="en-US" sz="5400" b="1">
                <a:latin typeface="微软雅黑" panose="020B0503020204020204" charset="-122"/>
                <a:ea typeface="微软雅黑" panose="020B0503020204020204" charset="-122"/>
                <a:cs typeface="微软雅黑" panose="020B0503020204020204" charset="-122"/>
              </a:rPr>
              <a:t>大学英语</a:t>
            </a:r>
            <a:r>
              <a:rPr lang="en-US" altLang="zh-CN" sz="5400" b="1">
                <a:latin typeface="微软雅黑" panose="020B0503020204020204" charset="-122"/>
                <a:ea typeface="微软雅黑" panose="020B0503020204020204" charset="-122"/>
                <a:cs typeface="微软雅黑" panose="020B0503020204020204" charset="-122"/>
              </a:rPr>
              <a:t> </a:t>
            </a:r>
            <a:r>
              <a:rPr lang="zh-CN" altLang="en-US" sz="5400" b="1">
                <a:latin typeface="微软雅黑" panose="020B0503020204020204" charset="-122"/>
                <a:ea typeface="微软雅黑" panose="020B0503020204020204" charset="-122"/>
                <a:cs typeface="微软雅黑" panose="020B0503020204020204" charset="-122"/>
              </a:rPr>
              <a:t>阅读教程</a:t>
            </a:r>
            <a:r>
              <a:rPr lang="en-US" altLang="zh-CN" sz="4800" b="1">
                <a:latin typeface="微软雅黑" panose="020B0503020204020204" charset="-122"/>
                <a:ea typeface="微软雅黑" panose="020B0503020204020204" charset="-122"/>
                <a:cs typeface="微软雅黑" panose="020B0503020204020204" charset="-122"/>
              </a:rPr>
              <a:t>    </a:t>
            </a:r>
            <a:r>
              <a:rPr lang="zh-CN" altLang="en-US" sz="2800" b="1">
                <a:latin typeface="微软雅黑" panose="020B0503020204020204" charset="-122"/>
                <a:ea typeface="微软雅黑" panose="020B0503020204020204" charset="-122"/>
              </a:rPr>
              <a:t>第二册</a:t>
            </a:r>
            <a:endParaRPr lang="zh-CN" altLang="en-US" sz="2800" b="1">
              <a:latin typeface="微软雅黑" panose="020B0503020204020204" charset="-122"/>
              <a:ea typeface="微软雅黑" panose="020B0503020204020204" charset="-122"/>
            </a:endParaRPr>
          </a:p>
        </p:txBody>
      </p:sp>
      <p:sp>
        <p:nvSpPr>
          <p:cNvPr id="5" name="矩形 4"/>
          <p:cNvSpPr/>
          <p:nvPr/>
        </p:nvSpPr>
        <p:spPr>
          <a:xfrm>
            <a:off x="-635" y="0"/>
            <a:ext cx="12192635" cy="43815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文本框 5"/>
          <p:cNvSpPr txBox="1"/>
          <p:nvPr/>
        </p:nvSpPr>
        <p:spPr>
          <a:xfrm>
            <a:off x="1813560" y="2000250"/>
            <a:ext cx="7039610" cy="521970"/>
          </a:xfrm>
          <a:prstGeom prst="rect">
            <a:avLst/>
          </a:prstGeom>
          <a:noFill/>
        </p:spPr>
        <p:txBody>
          <a:bodyPr wrap="square" rtlCol="0">
            <a:spAutoFit/>
          </a:bodyPr>
          <a:p>
            <a:r>
              <a:rPr lang="zh-CN" altLang="en-US" sz="2800">
                <a:solidFill>
                  <a:schemeClr val="tx1">
                    <a:lumMod val="50000"/>
                    <a:lumOff val="50000"/>
                  </a:schemeClr>
                </a:solidFill>
                <a:latin typeface="Arial" panose="020B0604020202020204" pitchFamily="34" charset="0"/>
                <a:cs typeface="Arial" panose="020B0604020202020204" pitchFamily="34" charset="0"/>
              </a:rPr>
              <a:t>COLLEGE ENGLISH</a:t>
            </a:r>
            <a:r>
              <a:rPr lang="en-US" altLang="zh-CN" sz="2800">
                <a:solidFill>
                  <a:schemeClr val="tx1">
                    <a:lumMod val="50000"/>
                    <a:lumOff val="50000"/>
                  </a:schemeClr>
                </a:solidFill>
                <a:latin typeface="Arial" panose="020B0604020202020204" pitchFamily="34" charset="0"/>
                <a:cs typeface="Arial" panose="020B0604020202020204" pitchFamily="34" charset="0"/>
              </a:rPr>
              <a:t> </a:t>
            </a:r>
            <a:r>
              <a:rPr lang="zh-CN" altLang="en-US" sz="2800">
                <a:solidFill>
                  <a:schemeClr val="tx1">
                    <a:lumMod val="50000"/>
                    <a:lumOff val="50000"/>
                  </a:schemeClr>
                </a:solidFill>
                <a:latin typeface="Arial" panose="020B0604020202020204" pitchFamily="34" charset="0"/>
                <a:cs typeface="Arial" panose="020B0604020202020204" pitchFamily="34" charset="0"/>
              </a:rPr>
              <a:t>READING COURSE</a:t>
            </a:r>
            <a:endParaRPr lang="zh-CN" altLang="en-US" sz="2800">
              <a:solidFill>
                <a:schemeClr val="tx1">
                  <a:lumMod val="50000"/>
                  <a:lumOff val="50000"/>
                </a:schemeClr>
              </a:solidFill>
              <a:latin typeface="Arial" panose="020B0604020202020204" pitchFamily="34" charset="0"/>
              <a:cs typeface="Arial" panose="020B0604020202020204" pitchFamily="34" charset="0"/>
            </a:endParaRPr>
          </a:p>
        </p:txBody>
      </p:sp>
      <p:cxnSp>
        <p:nvCxnSpPr>
          <p:cNvPr id="20" name="直接连接符 19"/>
          <p:cNvCxnSpPr/>
          <p:nvPr/>
        </p:nvCxnSpPr>
        <p:spPr>
          <a:xfrm>
            <a:off x="2302510" y="1854200"/>
            <a:ext cx="5675630" cy="50800"/>
          </a:xfrm>
          <a:prstGeom prst="line">
            <a:avLst/>
          </a:prstGeom>
          <a:ln w="22225">
            <a:solidFill>
              <a:schemeClr val="bg1">
                <a:lumMod val="65000"/>
              </a:schemeClr>
            </a:solidFill>
          </a:ln>
        </p:spPr>
        <p:style>
          <a:lnRef idx="3">
            <a:schemeClr val="dk1"/>
          </a:lnRef>
          <a:fillRef idx="0">
            <a:schemeClr val="dk1"/>
          </a:fillRef>
          <a:effectRef idx="2">
            <a:schemeClr val="dk1"/>
          </a:effectRef>
          <a:fontRef idx="minor">
            <a:schemeClr val="tx1"/>
          </a:fontRef>
        </p:style>
      </p:cxnSp>
      <p:sp>
        <p:nvSpPr>
          <p:cNvPr id="13" name="矩形 12"/>
          <p:cNvSpPr/>
          <p:nvPr/>
        </p:nvSpPr>
        <p:spPr>
          <a:xfrm>
            <a:off x="0" y="3098800"/>
            <a:ext cx="9177655" cy="43815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文本框 1"/>
          <p:cNvSpPr txBox="1"/>
          <p:nvPr/>
        </p:nvSpPr>
        <p:spPr>
          <a:xfrm>
            <a:off x="9370060" y="4203700"/>
            <a:ext cx="2735580" cy="829945"/>
          </a:xfrm>
          <a:prstGeom prst="rect">
            <a:avLst/>
          </a:prstGeom>
          <a:noFill/>
        </p:spPr>
        <p:txBody>
          <a:bodyPr wrap="square" rtlCol="0">
            <a:spAutoFit/>
          </a:bodyPr>
          <a:p>
            <a:r>
              <a:rPr lang="zh-CN" altLang="en-US" sz="2400" b="1">
                <a:solidFill>
                  <a:schemeClr val="tx1"/>
                </a:solidFill>
                <a:latin typeface="微软雅黑" panose="020B0503020204020204" charset="-122"/>
                <a:ea typeface="微软雅黑" panose="020B0503020204020204" charset="-122"/>
              </a:rPr>
              <a:t>主　编　毛　锋　</a:t>
            </a:r>
            <a:r>
              <a:rPr lang="en-US" altLang="zh-CN" sz="2400" b="1">
                <a:solidFill>
                  <a:schemeClr val="tx1"/>
                </a:solidFill>
                <a:latin typeface="微软雅黑" panose="020B0503020204020204" charset="-122"/>
                <a:ea typeface="微软雅黑" panose="020B0503020204020204" charset="-122"/>
              </a:rPr>
              <a:t>  </a:t>
            </a:r>
            <a:endParaRPr lang="en-US" altLang="zh-CN" sz="2400" b="1">
              <a:solidFill>
                <a:schemeClr val="tx1"/>
              </a:solidFill>
              <a:latin typeface="微软雅黑" panose="020B0503020204020204" charset="-122"/>
              <a:ea typeface="微软雅黑" panose="020B0503020204020204" charset="-122"/>
            </a:endParaRPr>
          </a:p>
          <a:p>
            <a:r>
              <a:rPr lang="en-US" altLang="zh-CN" sz="2400" b="1">
                <a:solidFill>
                  <a:schemeClr val="tx1"/>
                </a:solidFill>
                <a:latin typeface="微软雅黑" panose="020B0503020204020204" charset="-122"/>
                <a:ea typeface="微软雅黑" panose="020B0503020204020204" charset="-122"/>
              </a:rPr>
              <a:t>              </a:t>
            </a:r>
            <a:r>
              <a:rPr lang="zh-CN" altLang="en-US" sz="2400" b="1">
                <a:solidFill>
                  <a:schemeClr val="tx1"/>
                </a:solidFill>
                <a:latin typeface="微软雅黑" panose="020B0503020204020204" charset="-122"/>
                <a:ea typeface="微软雅黑" panose="020B0503020204020204" charset="-122"/>
              </a:rPr>
              <a:t>施志渝</a:t>
            </a:r>
            <a:endParaRPr lang="zh-CN" altLang="en-US" sz="2400" b="1">
              <a:solidFill>
                <a:schemeClr val="tx1"/>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115060" y="462915"/>
            <a:ext cx="10422890" cy="1938020"/>
          </a:xfrm>
          <a:prstGeom prst="rect">
            <a:avLst/>
          </a:prstGeom>
        </p:spPr>
        <p:txBody>
          <a:bodyPr wrap="square">
            <a:spAutoFit/>
          </a:bodyPr>
          <a:lstStyle/>
          <a:p>
            <a:pPr algn="just"/>
            <a:r>
              <a:rPr lang="en-US" altLang="zh-CN" sz="2000" dirty="0">
                <a:latin typeface="Times New Roman" panose="02020603050405020304" pitchFamily="18" charset="0"/>
                <a:cs typeface="Times New Roman" panose="02020603050405020304" pitchFamily="18" charset="0"/>
              </a:rPr>
              <a:t>     When the </a:t>
            </a:r>
            <a:r>
              <a:rPr lang="en-US" altLang="zh-CN" sz="2000" b="1" dirty="0">
                <a:solidFill>
                  <a:schemeClr val="accent5"/>
                </a:solidFill>
                <a:latin typeface="Times New Roman" panose="02020603050405020304" pitchFamily="18" charset="0"/>
                <a:cs typeface="Times New Roman" panose="02020603050405020304" pitchFamily="18" charset="0"/>
                <a:hlinkClick r:id="rId1" action="ppaction://hlinksldjump"/>
              </a:rPr>
              <a:t>narcissist</a:t>
            </a:r>
            <a:r>
              <a:rPr lang="en-US" altLang="zh-CN" sz="2000" dirty="0">
                <a:latin typeface="Times New Roman" panose="02020603050405020304" pitchFamily="18" charset="0"/>
                <a:cs typeface="Times New Roman" panose="02020603050405020304" pitchFamily="18" charset="0"/>
              </a:rPr>
              <a:t> feels his (4) _______ self-image to be threatened, he found a way to rise above his </a:t>
            </a:r>
            <a:r>
              <a:rPr lang="en-US" altLang="zh-CN" sz="2000" b="1" dirty="0">
                <a:solidFill>
                  <a:schemeClr val="accent5"/>
                </a:solidFill>
                <a:latin typeface="Times New Roman" panose="02020603050405020304" pitchFamily="18" charset="0"/>
                <a:cs typeface="Times New Roman" panose="02020603050405020304" pitchFamily="18" charset="0"/>
                <a:hlinkClick r:id="rId2" action="ppaction://hlinksldjump"/>
              </a:rPr>
              <a:t>lot</a:t>
            </a:r>
            <a:r>
              <a:rPr lang="en-US" altLang="zh-CN" sz="2000" dirty="0">
                <a:latin typeface="Times New Roman" panose="02020603050405020304" pitchFamily="18" charset="0"/>
                <a:cs typeface="Times New Roman" panose="02020603050405020304" pitchFamily="18" charset="0"/>
              </a:rPr>
              <a:t>. He says, “I had started with nothing. My mother was a secretary in Plano, Texas, but on my bike, I had become something. When other kids were swimming at the country club, I was biking for miles after school, because it was my chance.” Competitive sport gave Armstrong a way to (5) _________ the sense of being inferior to the “normal” children. Victory in competition made him feel he was a winner and not a loser.</a:t>
            </a:r>
            <a:endParaRPr lang="en-US" altLang="zh-CN" sz="2000" dirty="0">
              <a:latin typeface="Times New Roman" panose="02020603050405020304" pitchFamily="18" charset="0"/>
              <a:cs typeface="Times New Roman" panose="02020603050405020304" pitchFamily="18" charset="0"/>
            </a:endParaRPr>
          </a:p>
        </p:txBody>
      </p:sp>
      <p:sp>
        <p:nvSpPr>
          <p:cNvPr id="4" name="文本框 3"/>
          <p:cNvSpPr txBox="1"/>
          <p:nvPr/>
        </p:nvSpPr>
        <p:spPr>
          <a:xfrm>
            <a:off x="5175885" y="462915"/>
            <a:ext cx="533400" cy="398780"/>
          </a:xfrm>
          <a:prstGeom prst="rect">
            <a:avLst/>
          </a:prstGeom>
          <a:noFill/>
        </p:spPr>
        <p:txBody>
          <a:bodyPr wrap="square" rtlCol="0" anchor="t">
            <a:spAutoFit/>
          </a:bodyPr>
          <a:p>
            <a:r>
              <a:rPr lang="en-US" altLang="zh-CN" sz="2000" b="1" dirty="0" smtClean="0">
                <a:solidFill>
                  <a:srgbClr val="C00000"/>
                </a:solidFill>
                <a:latin typeface="Times New Roman" panose="02020603050405020304" pitchFamily="18" charset="0"/>
                <a:cs typeface="Times New Roman" panose="02020603050405020304" pitchFamily="18" charset="0"/>
                <a:sym typeface="+mn-ea"/>
              </a:rPr>
              <a:t>M</a:t>
            </a:r>
            <a:endParaRPr lang="en-US" altLang="zh-CN" sz="2000" b="1" dirty="0" smtClean="0">
              <a:solidFill>
                <a:srgbClr val="C00000"/>
              </a:solidFill>
              <a:latin typeface="Times New Roman" panose="02020603050405020304" pitchFamily="18" charset="0"/>
              <a:cs typeface="Times New Roman" panose="02020603050405020304" pitchFamily="18" charset="0"/>
              <a:sym typeface="+mn-ea"/>
            </a:endParaRPr>
          </a:p>
        </p:txBody>
      </p:sp>
      <p:sp>
        <p:nvSpPr>
          <p:cNvPr id="5" name="文本框 4"/>
          <p:cNvSpPr txBox="1"/>
          <p:nvPr/>
        </p:nvSpPr>
        <p:spPr>
          <a:xfrm>
            <a:off x="2204720" y="1638300"/>
            <a:ext cx="480695" cy="398780"/>
          </a:xfrm>
          <a:prstGeom prst="rect">
            <a:avLst/>
          </a:prstGeom>
          <a:noFill/>
        </p:spPr>
        <p:txBody>
          <a:bodyPr wrap="none" rtlCol="0" anchor="t">
            <a:spAutoFit/>
          </a:bodyPr>
          <a:p>
            <a:r>
              <a:rPr lang="en-US" altLang="zh-CN" sz="2000" b="1" dirty="0" smtClean="0">
                <a:solidFill>
                  <a:srgbClr val="C00000"/>
                </a:solidFill>
                <a:latin typeface="Times New Roman" panose="02020603050405020304" pitchFamily="18" charset="0"/>
                <a:cs typeface="Times New Roman" panose="02020603050405020304" pitchFamily="18" charset="0"/>
                <a:sym typeface="+mn-ea"/>
              </a:rPr>
              <a:t>N</a:t>
            </a:r>
            <a:r>
              <a:rPr lang="en-US" altLang="zh-CN" b="1" dirty="0" smtClean="0">
                <a:latin typeface="Times New Roman" panose="02020603050405020304" pitchFamily="18" charset="0"/>
                <a:cs typeface="Times New Roman" panose="02020603050405020304" pitchFamily="18" charset="0"/>
                <a:sym typeface="+mn-ea"/>
              </a:rPr>
              <a:t>  </a:t>
            </a:r>
            <a:endParaRPr lang="zh-CN" altLang="en-US"/>
          </a:p>
        </p:txBody>
      </p:sp>
      <p:sp>
        <p:nvSpPr>
          <p:cNvPr id="7" name="圆角矩形 6">
            <a:hlinkClick r:id="rId3" action="ppaction://hlinksldjump"/>
          </p:cNvPr>
          <p:cNvSpPr/>
          <p:nvPr/>
        </p:nvSpPr>
        <p:spPr>
          <a:xfrm>
            <a:off x="11047095" y="6141720"/>
            <a:ext cx="941070" cy="565785"/>
          </a:xfrm>
          <a:prstGeom prst="roundRect">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schemeClr val="lt1"/>
                </a:solidFill>
                <a:effectLst/>
                <a:uLnTx/>
                <a:uFillTx/>
                <a:latin typeface="Times New Roman" panose="02020603050405020304" pitchFamily="18" charset="0"/>
                <a:ea typeface="+mn-ea"/>
                <a:cs typeface="Times New Roman" panose="02020603050405020304" pitchFamily="18" charset="0"/>
              </a:rPr>
              <a:t>Back</a:t>
            </a:r>
            <a:endParaRPr kumimoji="0" lang="en-US" altLang="zh-CN" sz="2000" b="1" i="0" u="none" strike="noStrike" kern="1200" cap="none" spc="0" normalizeH="0" baseline="0" noProof="0" dirty="0">
              <a:ln>
                <a:noFill/>
              </a:ln>
              <a:solidFill>
                <a:schemeClr val="lt1"/>
              </a:solidFill>
              <a:effectLst/>
              <a:uLnTx/>
              <a:uFillTx/>
              <a:latin typeface="Times New Roman" panose="02020603050405020304" pitchFamily="18" charset="0"/>
              <a:ea typeface="+mn-ea"/>
              <a:cs typeface="Times New Roman" panose="02020603050405020304" pitchFamily="18" charset="0"/>
            </a:endParaRPr>
          </a:p>
        </p:txBody>
      </p:sp>
      <p:sp>
        <p:nvSpPr>
          <p:cNvPr id="9" name="矩形 8"/>
          <p:cNvSpPr/>
          <p:nvPr/>
        </p:nvSpPr>
        <p:spPr>
          <a:xfrm>
            <a:off x="0" y="0"/>
            <a:ext cx="12192000" cy="4572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675">
              <a:cs typeface="+mn-ea"/>
              <a:sym typeface="+mn-lt"/>
            </a:endParaRPr>
          </a:p>
        </p:txBody>
      </p:sp>
      <p:pic>
        <p:nvPicPr>
          <p:cNvPr id="10" name="图片 9" descr="图片1"/>
          <p:cNvPicPr>
            <a:picLocks noChangeAspect="1"/>
          </p:cNvPicPr>
          <p:nvPr/>
        </p:nvPicPr>
        <p:blipFill>
          <a:blip r:embed="rId4"/>
          <a:stretch>
            <a:fillRect/>
          </a:stretch>
        </p:blipFill>
        <p:spPr>
          <a:xfrm>
            <a:off x="538480" y="462915"/>
            <a:ext cx="576580" cy="466090"/>
          </a:xfrm>
          <a:prstGeom prst="rect">
            <a:avLst/>
          </a:prstGeom>
        </p:spPr>
      </p:pic>
      <p:sp>
        <p:nvSpPr>
          <p:cNvPr id="11" name="矩形 10"/>
          <p:cNvSpPr/>
          <p:nvPr/>
        </p:nvSpPr>
        <p:spPr>
          <a:xfrm>
            <a:off x="2317750" y="3680460"/>
            <a:ext cx="5636895" cy="2553335"/>
          </a:xfrm>
          <a:prstGeom prst="rect">
            <a:avLst/>
          </a:prstGeom>
          <a:solidFill>
            <a:schemeClr val="accent6">
              <a:lumMod val="20000"/>
              <a:lumOff val="80000"/>
            </a:schemeClr>
          </a:solidFill>
        </p:spPr>
        <p:txBody>
          <a:bodyPr wrap="square">
            <a:spAutoFit/>
          </a:bodyPr>
          <a:p>
            <a:pPr algn="just"/>
            <a:r>
              <a:rPr lang="en-US" altLang="zh-CN" sz="2000" dirty="0">
                <a:latin typeface="Times New Roman" panose="02020603050405020304" pitchFamily="18" charset="0"/>
                <a:cs typeface="Times New Roman" panose="02020603050405020304" pitchFamily="18" charset="0"/>
              </a:rPr>
              <a:t>A) shame 		B) constant</a:t>
            </a:r>
            <a:endParaRPr lang="en-US" altLang="zh-CN" sz="2000" dirty="0">
              <a:latin typeface="Times New Roman" panose="02020603050405020304" pitchFamily="18" charset="0"/>
              <a:cs typeface="Times New Roman" panose="02020603050405020304" pitchFamily="18" charset="0"/>
            </a:endParaRPr>
          </a:p>
          <a:p>
            <a:pPr algn="just"/>
            <a:r>
              <a:rPr lang="en-US" altLang="zh-CN" sz="2000" dirty="0">
                <a:latin typeface="Times New Roman" panose="02020603050405020304" pitchFamily="18" charset="0"/>
                <a:cs typeface="Times New Roman" panose="02020603050405020304" pitchFamily="18" charset="0"/>
              </a:rPr>
              <a:t>C) cooperative 		D) glory</a:t>
            </a:r>
            <a:endParaRPr lang="en-US" altLang="zh-CN" sz="2000" dirty="0">
              <a:latin typeface="Times New Roman" panose="02020603050405020304" pitchFamily="18" charset="0"/>
              <a:cs typeface="Times New Roman" panose="02020603050405020304" pitchFamily="18" charset="0"/>
            </a:endParaRPr>
          </a:p>
          <a:p>
            <a:pPr algn="just"/>
            <a:r>
              <a:rPr lang="en-US" altLang="zh-CN" sz="2000" dirty="0">
                <a:latin typeface="Times New Roman" panose="02020603050405020304" pitchFamily="18" charset="0"/>
                <a:cs typeface="Times New Roman" panose="02020603050405020304" pitchFamily="18" charset="0"/>
              </a:rPr>
              <a:t>E) admiration 		F) survivor</a:t>
            </a:r>
            <a:endParaRPr lang="en-US" altLang="zh-CN" sz="2000" dirty="0">
              <a:latin typeface="Times New Roman" panose="02020603050405020304" pitchFamily="18" charset="0"/>
              <a:cs typeface="Times New Roman" panose="02020603050405020304" pitchFamily="18" charset="0"/>
            </a:endParaRPr>
          </a:p>
          <a:p>
            <a:pPr algn="just"/>
            <a:r>
              <a:rPr lang="en-US" altLang="zh-CN" sz="2000" dirty="0">
                <a:latin typeface="Times New Roman" panose="02020603050405020304" pitchFamily="18" charset="0"/>
                <a:cs typeface="Times New Roman" panose="02020603050405020304" pitchFamily="18" charset="0"/>
              </a:rPr>
              <a:t>G) loser 			H) biological </a:t>
            </a:r>
            <a:endParaRPr lang="en-US" altLang="zh-CN" sz="2000" dirty="0">
              <a:latin typeface="Times New Roman" panose="02020603050405020304" pitchFamily="18" charset="0"/>
              <a:cs typeface="Times New Roman" panose="02020603050405020304" pitchFamily="18" charset="0"/>
            </a:endParaRPr>
          </a:p>
          <a:p>
            <a:pPr algn="just"/>
            <a:r>
              <a:rPr lang="en-US" altLang="zh-CN" sz="2000" dirty="0">
                <a:latin typeface="Times New Roman" panose="02020603050405020304" pitchFamily="18" charset="0"/>
                <a:cs typeface="Times New Roman" panose="02020603050405020304" pitchFamily="18" charset="0"/>
              </a:rPr>
              <a:t>I) sense 			J) drugs</a:t>
            </a:r>
            <a:endParaRPr lang="en-US" altLang="zh-CN" sz="2000" dirty="0">
              <a:latin typeface="Times New Roman" panose="02020603050405020304" pitchFamily="18" charset="0"/>
              <a:cs typeface="Times New Roman" panose="02020603050405020304" pitchFamily="18" charset="0"/>
            </a:endParaRPr>
          </a:p>
          <a:p>
            <a:pPr algn="just"/>
            <a:r>
              <a:rPr lang="en-US" altLang="zh-CN" sz="2000" dirty="0">
                <a:latin typeface="Times New Roman" panose="02020603050405020304" pitchFamily="18" charset="0"/>
                <a:cs typeface="Times New Roman" panose="02020603050405020304" pitchFamily="18" charset="0"/>
              </a:rPr>
              <a:t>K) gene 			L) threaten</a:t>
            </a:r>
            <a:endParaRPr lang="en-US" altLang="zh-CN" sz="2000" dirty="0">
              <a:latin typeface="Times New Roman" panose="02020603050405020304" pitchFamily="18" charset="0"/>
              <a:cs typeface="Times New Roman" panose="02020603050405020304" pitchFamily="18" charset="0"/>
            </a:endParaRPr>
          </a:p>
          <a:p>
            <a:pPr algn="just"/>
            <a:r>
              <a:rPr lang="en-US" altLang="zh-CN" sz="2000" dirty="0">
                <a:latin typeface="Times New Roman" panose="02020603050405020304" pitchFamily="18" charset="0"/>
                <a:cs typeface="Times New Roman" panose="02020603050405020304" pitchFamily="18" charset="0"/>
              </a:rPr>
              <a:t>M) idealized 		N) escape</a:t>
            </a:r>
            <a:endParaRPr lang="en-US" altLang="zh-CN" sz="2000" dirty="0">
              <a:latin typeface="Times New Roman" panose="02020603050405020304" pitchFamily="18" charset="0"/>
              <a:cs typeface="Times New Roman" panose="02020603050405020304" pitchFamily="18" charset="0"/>
            </a:endParaRPr>
          </a:p>
          <a:p>
            <a:pPr algn="just"/>
            <a:r>
              <a:rPr lang="en-US" altLang="zh-CN" sz="2000" dirty="0">
                <a:latin typeface="Times New Roman" panose="02020603050405020304" pitchFamily="18" charset="0"/>
                <a:cs typeface="Times New Roman" panose="02020603050405020304" pitchFamily="18" charset="0"/>
              </a:rPr>
              <a:t>O) challenge</a:t>
            </a:r>
            <a:endParaRPr lang="en-US" altLang="zh-CN" sz="20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
          <p:cNvSpPr/>
          <p:nvPr/>
        </p:nvSpPr>
        <p:spPr>
          <a:xfrm>
            <a:off x="0" y="0"/>
            <a:ext cx="12192000" cy="457200"/>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75">
              <a:cs typeface="+mn-ea"/>
              <a:sym typeface="+mn-lt"/>
            </a:endParaRPr>
          </a:p>
        </p:txBody>
      </p:sp>
      <p:sp>
        <p:nvSpPr>
          <p:cNvPr id="3" name="矩形 2"/>
          <p:cNvSpPr/>
          <p:nvPr/>
        </p:nvSpPr>
        <p:spPr>
          <a:xfrm>
            <a:off x="913765" y="1455420"/>
            <a:ext cx="10092690" cy="1630045"/>
          </a:xfrm>
          <a:prstGeom prst="rect">
            <a:avLst/>
          </a:prstGeom>
          <a:solidFill>
            <a:srgbClr val="FFFFCC"/>
          </a:solidFill>
          <a:ln>
            <a:noFill/>
          </a:ln>
          <a:effectLst>
            <a:outerShdw blurRad="63500" sx="102000" sy="102000" algn="c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a:spAutoFit/>
          </a:bodyPr>
          <a:lstStyle/>
          <a:p>
            <a:pPr algn="just"/>
            <a:endParaRPr lang="zh-CN" altLang="en-US" sz="2800" b="1" dirty="0">
              <a:solidFill>
                <a:schemeClr val="accent6">
                  <a:lumMod val="75000"/>
                </a:schemeClr>
              </a:solidFill>
              <a:sym typeface="+mn-ea"/>
            </a:endParaRPr>
          </a:p>
          <a:p>
            <a:pPr algn="just"/>
            <a:endParaRPr lang="zh-CN" altLang="en-US" sz="2400" dirty="0">
              <a:latin typeface="Times New Roman" panose="02020603050405020304" pitchFamily="18" charset="0"/>
              <a:cs typeface="Times New Roman" panose="02020603050405020304" pitchFamily="18" charset="0"/>
            </a:endParaRPr>
          </a:p>
          <a:p>
            <a:r>
              <a:rPr lang="en-US" altLang="zh-CN" sz="2400" b="1" dirty="0">
                <a:solidFill>
                  <a:srgbClr val="C00000"/>
                </a:solidFill>
                <a:latin typeface="Times New Roman" panose="02020603050405020304" pitchFamily="18" charset="0"/>
                <a:cs typeface="Times New Roman" panose="02020603050405020304" pitchFamily="18" charset="0"/>
              </a:rPr>
              <a:t>diamond</a:t>
            </a:r>
            <a:r>
              <a:rPr lang="en-US" altLang="zh-CN" sz="2400" b="1" dirty="0" smtClean="0">
                <a:latin typeface="Times New Roman" panose="02020603050405020304" pitchFamily="18" charset="0"/>
                <a:cs typeface="Times New Roman" panose="02020603050405020304" pitchFamily="18" charset="0"/>
              </a:rPr>
              <a:t> </a:t>
            </a:r>
            <a:r>
              <a:rPr lang="en-US" altLang="zh-CN" sz="2400" i="1" dirty="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n</a:t>
            </a:r>
            <a:r>
              <a:rPr sz="2400" dirty="0">
                <a:latin typeface="Times New Roman" panose="02020603050405020304" pitchFamily="18" charset="0"/>
                <a:cs typeface="Times New Roman" panose="02020603050405020304" pitchFamily="18" charset="0"/>
              </a:rPr>
              <a:t>. 棒球内场</a:t>
            </a:r>
            <a:endParaRPr sz="2400" dirty="0">
              <a:latin typeface="Times New Roman" panose="02020603050405020304" pitchFamily="18" charset="0"/>
              <a:cs typeface="Times New Roman" panose="02020603050405020304" pitchFamily="18" charset="0"/>
            </a:endParaRPr>
          </a:p>
          <a:p>
            <a:endParaRPr sz="2400" dirty="0">
              <a:latin typeface="Times New Roman" panose="02020603050405020304" pitchFamily="18" charset="0"/>
              <a:cs typeface="Times New Roman" panose="02020603050405020304" pitchFamily="18" charset="0"/>
            </a:endParaRPr>
          </a:p>
        </p:txBody>
      </p:sp>
      <p:sp>
        <p:nvSpPr>
          <p:cNvPr id="4" name="同侧圆角矩形 3"/>
          <p:cNvSpPr/>
          <p:nvPr/>
        </p:nvSpPr>
        <p:spPr>
          <a:xfrm>
            <a:off x="913765" y="812800"/>
            <a:ext cx="1590040" cy="642620"/>
          </a:xfrm>
          <a:prstGeom prst="round2SameRect">
            <a:avLst>
              <a:gd name="adj1" fmla="val 7332"/>
              <a:gd name="adj2" fmla="val 7112"/>
            </a:avLst>
          </a:prstGeom>
          <a:solidFill>
            <a:schemeClr val="accent2">
              <a:lumMod val="75000"/>
            </a:schemeClr>
          </a:solidFill>
          <a:ln>
            <a:noFill/>
          </a:ln>
          <a:effectLst>
            <a:outerShdw blurRad="76200" dir="13500000" sy="23000" kx="1200000" algn="br" rotWithShape="0">
              <a:prstClr val="black">
                <a:alpha val="20000"/>
              </a:prstClr>
            </a:outerShdw>
            <a:reflection blurRad="6350" stA="52000" endA="300" endPos="35000" dir="5400000" sy="-100000" algn="bl" rotWithShape="0"/>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marL="274955" lvl="0" indent="-274955" algn="ctr" fontAlgn="base">
              <a:spcBef>
                <a:spcPct val="0"/>
              </a:spcBef>
              <a:spcAft>
                <a:spcPct val="0"/>
              </a:spcAft>
              <a:defRPr/>
            </a:pPr>
            <a:r>
              <a:rPr lang="en-US" altLang="zh-CN" sz="2800" b="1" dirty="0">
                <a:solidFill>
                  <a:schemeClr val="bg1"/>
                </a:solidFill>
                <a:latin typeface="Times New Roman" panose="02020603050405020304" pitchFamily="18" charset="0"/>
                <a:cs typeface="Times New Roman" panose="02020603050405020304" pitchFamily="18" charset="0"/>
              </a:rPr>
              <a:t>Words</a:t>
            </a:r>
            <a:endParaRPr lang="en-US" altLang="zh-CN" sz="2800" b="1" dirty="0">
              <a:solidFill>
                <a:schemeClr val="bg1"/>
              </a:solidFill>
              <a:latin typeface="Times New Roman" panose="02020603050405020304" pitchFamily="18" charset="0"/>
              <a:cs typeface="Times New Roman" panose="02020603050405020304" pitchFamily="18" charset="0"/>
            </a:endParaRPr>
          </a:p>
        </p:txBody>
      </p:sp>
      <p:sp>
        <p:nvSpPr>
          <p:cNvPr id="5" name="圆角矩形 4">
            <a:hlinkClick r:id="rId1" action="ppaction://hlinksldjump"/>
          </p:cNvPr>
          <p:cNvSpPr/>
          <p:nvPr/>
        </p:nvSpPr>
        <p:spPr>
          <a:xfrm>
            <a:off x="11156315" y="6171565"/>
            <a:ext cx="941070" cy="565785"/>
          </a:xfrm>
          <a:prstGeom prst="roundRect">
            <a:avLst/>
          </a:prstGeom>
          <a:solidFill>
            <a:schemeClr val="accent4">
              <a:lumMod val="75000"/>
            </a:schemeClr>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mn-lt"/>
                <a:ea typeface="+mn-ea"/>
                <a:cs typeface="+mn-cs"/>
              </a:rPr>
              <a:t>Back</a:t>
            </a:r>
            <a:endParaRPr kumimoji="0" lang="en-US" altLang="zh-CN" sz="2400" b="1" i="0" u="none" strike="noStrike" kern="1200" cap="none" spc="0" normalizeH="0" baseline="0" noProof="0" dirty="0">
              <a:ln>
                <a:noFill/>
              </a:ln>
              <a:solidFill>
                <a:schemeClr val="lt1"/>
              </a:solidFill>
              <a:effectLst/>
              <a:uLnTx/>
              <a:uFillTx/>
              <a:latin typeface="+mn-lt"/>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
          <p:cNvSpPr/>
          <p:nvPr/>
        </p:nvSpPr>
        <p:spPr>
          <a:xfrm>
            <a:off x="0" y="0"/>
            <a:ext cx="12192000" cy="457200"/>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75">
              <a:cs typeface="+mn-ea"/>
              <a:sym typeface="+mn-lt"/>
            </a:endParaRPr>
          </a:p>
        </p:txBody>
      </p:sp>
      <p:sp>
        <p:nvSpPr>
          <p:cNvPr id="3" name="矩形 2"/>
          <p:cNvSpPr/>
          <p:nvPr/>
        </p:nvSpPr>
        <p:spPr>
          <a:xfrm>
            <a:off x="913765" y="1455420"/>
            <a:ext cx="10092690" cy="1630045"/>
          </a:xfrm>
          <a:prstGeom prst="rect">
            <a:avLst/>
          </a:prstGeom>
          <a:solidFill>
            <a:srgbClr val="FFFFCC"/>
          </a:solidFill>
          <a:ln>
            <a:noFill/>
          </a:ln>
          <a:effectLst>
            <a:outerShdw blurRad="63500" sx="102000" sy="102000" algn="c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a:spAutoFit/>
          </a:bodyPr>
          <a:lstStyle/>
          <a:p>
            <a:pPr algn="just"/>
            <a:endParaRPr lang="zh-CN" altLang="en-US" sz="2800" b="1" dirty="0">
              <a:solidFill>
                <a:schemeClr val="accent6">
                  <a:lumMod val="75000"/>
                </a:schemeClr>
              </a:solidFill>
              <a:sym typeface="+mn-ea"/>
            </a:endParaRPr>
          </a:p>
          <a:p>
            <a:pPr algn="just"/>
            <a:endParaRPr lang="zh-CN" altLang="en-US" sz="2400" dirty="0">
              <a:latin typeface="Times New Roman" panose="02020603050405020304" pitchFamily="18" charset="0"/>
              <a:cs typeface="Times New Roman" panose="02020603050405020304" pitchFamily="18" charset="0"/>
            </a:endParaRPr>
          </a:p>
          <a:p>
            <a:r>
              <a:rPr lang="en-US" altLang="zh-CN" sz="2400" b="1" dirty="0">
                <a:solidFill>
                  <a:srgbClr val="C00000"/>
                </a:solidFill>
                <a:latin typeface="Times New Roman" panose="02020603050405020304" pitchFamily="18" charset="0"/>
                <a:cs typeface="Times New Roman" panose="02020603050405020304" pitchFamily="18" charset="0"/>
              </a:rPr>
              <a:t>hilarity</a:t>
            </a:r>
            <a:r>
              <a:rPr lang="en-US" altLang="zh-CN" sz="2400" b="1" dirty="0" smtClean="0">
                <a:latin typeface="Times New Roman" panose="02020603050405020304" pitchFamily="18" charset="0"/>
                <a:cs typeface="Times New Roman" panose="02020603050405020304" pitchFamily="18" charset="0"/>
              </a:rPr>
              <a:t> </a:t>
            </a:r>
            <a:r>
              <a:rPr lang="en-US" altLang="zh-CN" sz="2400" i="1" dirty="0">
                <a:latin typeface="Times New Roman" panose="02020603050405020304" pitchFamily="18" charset="0"/>
                <a:cs typeface="Times New Roman" panose="02020603050405020304" pitchFamily="18" charset="0"/>
              </a:rPr>
              <a:t> </a:t>
            </a:r>
            <a:r>
              <a:rPr sz="2400" dirty="0">
                <a:latin typeface="Times New Roman" panose="02020603050405020304" pitchFamily="18" charset="0"/>
                <a:cs typeface="Times New Roman" panose="02020603050405020304" pitchFamily="18" charset="0"/>
                <a:sym typeface="+mn-ea"/>
              </a:rPr>
              <a:t> </a:t>
            </a:r>
            <a:r>
              <a:rPr sz="2400" i="1" dirty="0">
                <a:latin typeface="Times New Roman" panose="02020603050405020304" pitchFamily="18" charset="0"/>
                <a:cs typeface="Times New Roman" panose="02020603050405020304" pitchFamily="18" charset="0"/>
                <a:sym typeface="+mn-ea"/>
              </a:rPr>
              <a:t>n.</a:t>
            </a:r>
            <a:r>
              <a:rPr sz="2400" dirty="0">
                <a:latin typeface="Times New Roman" panose="02020603050405020304" pitchFamily="18" charset="0"/>
                <a:cs typeface="Times New Roman" panose="02020603050405020304" pitchFamily="18" charset="0"/>
                <a:sym typeface="+mn-ea"/>
              </a:rPr>
              <a:t> </a:t>
            </a:r>
            <a:r>
              <a:rPr lang="zh-CN" sz="2400" dirty="0">
                <a:latin typeface="Times New Roman" panose="02020603050405020304" pitchFamily="18" charset="0"/>
                <a:cs typeface="Times New Roman" panose="02020603050405020304" pitchFamily="18" charset="0"/>
                <a:sym typeface="+mn-ea"/>
              </a:rPr>
              <a:t>欢</a:t>
            </a:r>
            <a:r>
              <a:rPr sz="2400" dirty="0">
                <a:latin typeface="Times New Roman" panose="02020603050405020304" pitchFamily="18" charset="0"/>
                <a:cs typeface="Times New Roman" panose="02020603050405020304" pitchFamily="18" charset="0"/>
                <a:sym typeface="+mn-ea"/>
              </a:rPr>
              <a:t>乐；狂欢</a:t>
            </a:r>
            <a:endParaRPr sz="2400" dirty="0">
              <a:latin typeface="Times New Roman" panose="02020603050405020304" pitchFamily="18" charset="0"/>
              <a:cs typeface="Times New Roman" panose="02020603050405020304" pitchFamily="18" charset="0"/>
              <a:sym typeface="+mn-ea"/>
            </a:endParaRPr>
          </a:p>
          <a:p>
            <a:endParaRPr sz="2400" dirty="0">
              <a:latin typeface="Times New Roman" panose="02020603050405020304" pitchFamily="18" charset="0"/>
              <a:cs typeface="Times New Roman" panose="02020603050405020304" pitchFamily="18" charset="0"/>
              <a:sym typeface="+mn-ea"/>
            </a:endParaRPr>
          </a:p>
        </p:txBody>
      </p:sp>
      <p:sp>
        <p:nvSpPr>
          <p:cNvPr id="4" name="同侧圆角矩形 3"/>
          <p:cNvSpPr/>
          <p:nvPr/>
        </p:nvSpPr>
        <p:spPr>
          <a:xfrm>
            <a:off x="913765" y="812800"/>
            <a:ext cx="1590040" cy="642620"/>
          </a:xfrm>
          <a:prstGeom prst="round2SameRect">
            <a:avLst>
              <a:gd name="adj1" fmla="val 7332"/>
              <a:gd name="adj2" fmla="val 7112"/>
            </a:avLst>
          </a:prstGeom>
          <a:solidFill>
            <a:schemeClr val="accent2">
              <a:lumMod val="75000"/>
            </a:schemeClr>
          </a:solidFill>
          <a:ln>
            <a:noFill/>
          </a:ln>
          <a:effectLst>
            <a:outerShdw blurRad="76200" dir="13500000" sy="23000" kx="1200000" algn="br" rotWithShape="0">
              <a:prstClr val="black">
                <a:alpha val="20000"/>
              </a:prstClr>
            </a:outerShdw>
            <a:reflection blurRad="6350" stA="52000" endA="300" endPos="35000" dir="5400000" sy="-100000" algn="bl" rotWithShape="0"/>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marL="274955" lvl="0" indent="-274955" algn="ctr" fontAlgn="base">
              <a:spcBef>
                <a:spcPct val="0"/>
              </a:spcBef>
              <a:spcAft>
                <a:spcPct val="0"/>
              </a:spcAft>
              <a:defRPr/>
            </a:pPr>
            <a:r>
              <a:rPr lang="en-US" altLang="zh-CN" sz="2800" b="1" dirty="0">
                <a:solidFill>
                  <a:schemeClr val="bg1"/>
                </a:solidFill>
                <a:latin typeface="Times New Roman" panose="02020603050405020304" pitchFamily="18" charset="0"/>
                <a:cs typeface="Times New Roman" panose="02020603050405020304" pitchFamily="18" charset="0"/>
              </a:rPr>
              <a:t>Words</a:t>
            </a:r>
            <a:endParaRPr lang="en-US" altLang="zh-CN" sz="2800" b="1" dirty="0">
              <a:solidFill>
                <a:schemeClr val="bg1"/>
              </a:solidFill>
              <a:latin typeface="Times New Roman" panose="02020603050405020304" pitchFamily="18" charset="0"/>
              <a:cs typeface="Times New Roman" panose="02020603050405020304" pitchFamily="18" charset="0"/>
            </a:endParaRPr>
          </a:p>
        </p:txBody>
      </p:sp>
      <p:sp>
        <p:nvSpPr>
          <p:cNvPr id="5" name="圆角矩形 4">
            <a:hlinkClick r:id="rId1" action="ppaction://hlinksldjump"/>
          </p:cNvPr>
          <p:cNvSpPr/>
          <p:nvPr/>
        </p:nvSpPr>
        <p:spPr>
          <a:xfrm>
            <a:off x="11156315" y="6171565"/>
            <a:ext cx="941070" cy="565785"/>
          </a:xfrm>
          <a:prstGeom prst="roundRect">
            <a:avLst/>
          </a:prstGeom>
          <a:solidFill>
            <a:schemeClr val="accent4">
              <a:lumMod val="75000"/>
            </a:schemeClr>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mn-lt"/>
                <a:ea typeface="+mn-ea"/>
                <a:cs typeface="+mn-cs"/>
              </a:rPr>
              <a:t>Back</a:t>
            </a:r>
            <a:endParaRPr kumimoji="0" lang="en-US" altLang="zh-CN" sz="2400" b="1" i="0" u="none" strike="noStrike" kern="1200" cap="none" spc="0" normalizeH="0" baseline="0" noProof="0" dirty="0">
              <a:ln>
                <a:noFill/>
              </a:ln>
              <a:solidFill>
                <a:schemeClr val="lt1"/>
              </a:solidFill>
              <a:effectLst/>
              <a:uLnTx/>
              <a:uFillTx/>
              <a:latin typeface="+mn-lt"/>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
          <p:cNvSpPr/>
          <p:nvPr/>
        </p:nvSpPr>
        <p:spPr>
          <a:xfrm>
            <a:off x="0" y="0"/>
            <a:ext cx="12192000" cy="457200"/>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75">
              <a:cs typeface="+mn-ea"/>
              <a:sym typeface="+mn-lt"/>
            </a:endParaRPr>
          </a:p>
        </p:txBody>
      </p:sp>
      <p:sp>
        <p:nvSpPr>
          <p:cNvPr id="3" name="矩形 2"/>
          <p:cNvSpPr/>
          <p:nvPr/>
        </p:nvSpPr>
        <p:spPr>
          <a:xfrm>
            <a:off x="913765" y="1455420"/>
            <a:ext cx="10092690" cy="1630045"/>
          </a:xfrm>
          <a:prstGeom prst="rect">
            <a:avLst/>
          </a:prstGeom>
          <a:solidFill>
            <a:srgbClr val="FFFFCC"/>
          </a:solidFill>
          <a:ln>
            <a:noFill/>
          </a:ln>
          <a:effectLst>
            <a:outerShdw blurRad="63500" sx="102000" sy="102000" algn="c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a:spAutoFit/>
          </a:bodyPr>
          <a:lstStyle/>
          <a:p>
            <a:pPr algn="just"/>
            <a:endParaRPr lang="zh-CN" altLang="en-US" sz="2800" b="1" dirty="0">
              <a:solidFill>
                <a:schemeClr val="accent6">
                  <a:lumMod val="75000"/>
                </a:schemeClr>
              </a:solidFill>
              <a:sym typeface="+mn-ea"/>
            </a:endParaRPr>
          </a:p>
          <a:p>
            <a:pPr algn="just"/>
            <a:endParaRPr lang="zh-CN" altLang="en-US" sz="2400" dirty="0">
              <a:latin typeface="Times New Roman" panose="02020603050405020304" pitchFamily="18" charset="0"/>
              <a:cs typeface="Times New Roman" panose="02020603050405020304" pitchFamily="18" charset="0"/>
            </a:endParaRPr>
          </a:p>
          <a:p>
            <a:r>
              <a:rPr lang="en-US" altLang="zh-CN" sz="2400" b="1" dirty="0">
                <a:solidFill>
                  <a:srgbClr val="C00000"/>
                </a:solidFill>
                <a:latin typeface="Times New Roman" panose="02020603050405020304" pitchFamily="18" charset="0"/>
                <a:cs typeface="Times New Roman" panose="02020603050405020304" pitchFamily="18" charset="0"/>
              </a:rPr>
              <a:t>ensue</a:t>
            </a:r>
            <a:r>
              <a:rPr lang="en-US" altLang="zh-CN" sz="2400" b="1" dirty="0" smtClean="0">
                <a:latin typeface="Times New Roman" panose="02020603050405020304" pitchFamily="18" charset="0"/>
                <a:cs typeface="Times New Roman" panose="02020603050405020304" pitchFamily="18" charset="0"/>
              </a:rPr>
              <a:t> </a:t>
            </a:r>
            <a:r>
              <a:rPr lang="en-US" altLang="zh-CN" sz="2400" i="1" dirty="0">
                <a:latin typeface="Times New Roman" panose="02020603050405020304" pitchFamily="18" charset="0"/>
                <a:cs typeface="Times New Roman" panose="02020603050405020304" pitchFamily="18" charset="0"/>
              </a:rPr>
              <a:t> </a:t>
            </a:r>
            <a:r>
              <a:rPr sz="2400" dirty="0">
                <a:latin typeface="Times New Roman" panose="02020603050405020304" pitchFamily="18" charset="0"/>
                <a:cs typeface="Times New Roman" panose="02020603050405020304" pitchFamily="18" charset="0"/>
                <a:sym typeface="+mn-ea"/>
              </a:rPr>
              <a:t> </a:t>
            </a:r>
            <a:r>
              <a:rPr lang="en-US" sz="2400" i="1" dirty="0">
                <a:latin typeface="Times New Roman" panose="02020603050405020304" pitchFamily="18" charset="0"/>
                <a:cs typeface="Times New Roman" panose="02020603050405020304" pitchFamily="18" charset="0"/>
                <a:sym typeface="+mn-ea"/>
              </a:rPr>
              <a:t>v</a:t>
            </a:r>
            <a:r>
              <a:rPr sz="2400" dirty="0">
                <a:latin typeface="Times New Roman" panose="02020603050405020304" pitchFamily="18" charset="0"/>
                <a:cs typeface="Times New Roman" panose="02020603050405020304" pitchFamily="18" charset="0"/>
                <a:sym typeface="+mn-ea"/>
              </a:rPr>
              <a:t>. 跟着发生</a:t>
            </a:r>
            <a:endParaRPr sz="2400" dirty="0">
              <a:latin typeface="Times New Roman" panose="02020603050405020304" pitchFamily="18" charset="0"/>
              <a:cs typeface="Times New Roman" panose="02020603050405020304" pitchFamily="18" charset="0"/>
              <a:sym typeface="+mn-ea"/>
            </a:endParaRPr>
          </a:p>
          <a:p>
            <a:endParaRPr sz="2400" dirty="0">
              <a:latin typeface="Times New Roman" panose="02020603050405020304" pitchFamily="18" charset="0"/>
              <a:cs typeface="Times New Roman" panose="02020603050405020304" pitchFamily="18" charset="0"/>
              <a:sym typeface="+mn-ea"/>
            </a:endParaRPr>
          </a:p>
        </p:txBody>
      </p:sp>
      <p:sp>
        <p:nvSpPr>
          <p:cNvPr id="4" name="同侧圆角矩形 3"/>
          <p:cNvSpPr/>
          <p:nvPr/>
        </p:nvSpPr>
        <p:spPr>
          <a:xfrm>
            <a:off x="913765" y="812800"/>
            <a:ext cx="1590040" cy="642620"/>
          </a:xfrm>
          <a:prstGeom prst="round2SameRect">
            <a:avLst>
              <a:gd name="adj1" fmla="val 7332"/>
              <a:gd name="adj2" fmla="val 7112"/>
            </a:avLst>
          </a:prstGeom>
          <a:solidFill>
            <a:schemeClr val="accent2">
              <a:lumMod val="75000"/>
            </a:schemeClr>
          </a:solidFill>
          <a:ln>
            <a:noFill/>
          </a:ln>
          <a:effectLst>
            <a:outerShdw blurRad="76200" dir="13500000" sy="23000" kx="1200000" algn="br" rotWithShape="0">
              <a:prstClr val="black">
                <a:alpha val="20000"/>
              </a:prstClr>
            </a:outerShdw>
            <a:reflection blurRad="6350" stA="52000" endA="300" endPos="35000" dir="5400000" sy="-100000" algn="bl" rotWithShape="0"/>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marL="274955" lvl="0" indent="-274955" algn="ctr" fontAlgn="base">
              <a:spcBef>
                <a:spcPct val="0"/>
              </a:spcBef>
              <a:spcAft>
                <a:spcPct val="0"/>
              </a:spcAft>
              <a:defRPr/>
            </a:pPr>
            <a:r>
              <a:rPr lang="en-US" altLang="zh-CN" sz="2800" b="1" dirty="0">
                <a:solidFill>
                  <a:schemeClr val="bg1"/>
                </a:solidFill>
                <a:latin typeface="Times New Roman" panose="02020603050405020304" pitchFamily="18" charset="0"/>
                <a:cs typeface="Times New Roman" panose="02020603050405020304" pitchFamily="18" charset="0"/>
              </a:rPr>
              <a:t>Words</a:t>
            </a:r>
            <a:endParaRPr lang="en-US" altLang="zh-CN" sz="2800" b="1" dirty="0">
              <a:solidFill>
                <a:schemeClr val="bg1"/>
              </a:solidFill>
              <a:latin typeface="Times New Roman" panose="02020603050405020304" pitchFamily="18" charset="0"/>
              <a:cs typeface="Times New Roman" panose="02020603050405020304" pitchFamily="18" charset="0"/>
            </a:endParaRPr>
          </a:p>
        </p:txBody>
      </p:sp>
      <p:sp>
        <p:nvSpPr>
          <p:cNvPr id="5" name="圆角矩形 4">
            <a:hlinkClick r:id="rId1" action="ppaction://hlinksldjump"/>
          </p:cNvPr>
          <p:cNvSpPr/>
          <p:nvPr/>
        </p:nvSpPr>
        <p:spPr>
          <a:xfrm>
            <a:off x="11156315" y="6171565"/>
            <a:ext cx="941070" cy="565785"/>
          </a:xfrm>
          <a:prstGeom prst="roundRect">
            <a:avLst/>
          </a:prstGeom>
          <a:solidFill>
            <a:schemeClr val="accent4">
              <a:lumMod val="75000"/>
            </a:schemeClr>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mn-lt"/>
                <a:ea typeface="+mn-ea"/>
                <a:cs typeface="+mn-cs"/>
              </a:rPr>
              <a:t>Back</a:t>
            </a:r>
            <a:endParaRPr kumimoji="0" lang="en-US" altLang="zh-CN" sz="2400" b="1" i="0" u="none" strike="noStrike" kern="1200" cap="none" spc="0" normalizeH="0" baseline="0" noProof="0" dirty="0">
              <a:ln>
                <a:noFill/>
              </a:ln>
              <a:solidFill>
                <a:schemeClr val="lt1"/>
              </a:solidFill>
              <a:effectLst/>
              <a:uLnTx/>
              <a:uFillTx/>
              <a:latin typeface="+mn-lt"/>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
          <p:cNvSpPr/>
          <p:nvPr/>
        </p:nvSpPr>
        <p:spPr>
          <a:xfrm>
            <a:off x="0" y="0"/>
            <a:ext cx="12192000" cy="457200"/>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75">
              <a:cs typeface="+mn-ea"/>
              <a:sym typeface="+mn-lt"/>
            </a:endParaRPr>
          </a:p>
        </p:txBody>
      </p:sp>
      <p:sp>
        <p:nvSpPr>
          <p:cNvPr id="3" name="矩形 2"/>
          <p:cNvSpPr/>
          <p:nvPr/>
        </p:nvSpPr>
        <p:spPr>
          <a:xfrm>
            <a:off x="913765" y="1455420"/>
            <a:ext cx="10092690" cy="1260475"/>
          </a:xfrm>
          <a:prstGeom prst="rect">
            <a:avLst/>
          </a:prstGeom>
          <a:solidFill>
            <a:srgbClr val="FFFFCC"/>
          </a:solidFill>
          <a:ln>
            <a:noFill/>
          </a:ln>
          <a:effectLst>
            <a:outerShdw blurRad="63500" sx="102000" sy="102000" algn="c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a:spAutoFit/>
          </a:bodyPr>
          <a:lstStyle/>
          <a:p>
            <a:pPr algn="just"/>
            <a:endParaRPr lang="zh-CN" altLang="en-US" sz="2800" b="1" dirty="0">
              <a:solidFill>
                <a:schemeClr val="accent6">
                  <a:lumMod val="75000"/>
                </a:schemeClr>
              </a:solidFill>
              <a:sym typeface="+mn-ea"/>
            </a:endParaRPr>
          </a:p>
          <a:p>
            <a:pPr algn="just"/>
            <a:endParaRPr lang="zh-CN" altLang="en-US" sz="2400" dirty="0">
              <a:latin typeface="Times New Roman" panose="02020603050405020304" pitchFamily="18" charset="0"/>
              <a:cs typeface="Times New Roman" panose="02020603050405020304" pitchFamily="18" charset="0"/>
            </a:endParaRPr>
          </a:p>
          <a:p>
            <a:r>
              <a:rPr lang="en-US" altLang="zh-CN" sz="2400" b="1" dirty="0">
                <a:solidFill>
                  <a:srgbClr val="C00000"/>
                </a:solidFill>
                <a:latin typeface="Times New Roman" panose="02020603050405020304" pitchFamily="18" charset="0"/>
                <a:cs typeface="Times New Roman" panose="02020603050405020304" pitchFamily="18" charset="0"/>
              </a:rPr>
              <a:t>synch</a:t>
            </a:r>
            <a:r>
              <a:rPr lang="en-US" altLang="zh-CN" sz="2400" b="1" dirty="0" smtClean="0">
                <a:latin typeface="Times New Roman" panose="02020603050405020304" pitchFamily="18" charset="0"/>
                <a:cs typeface="Times New Roman" panose="02020603050405020304" pitchFamily="18" charset="0"/>
              </a:rPr>
              <a:t> </a:t>
            </a:r>
            <a:r>
              <a:rPr lang="en-US" altLang="zh-CN" sz="2400" i="1" dirty="0">
                <a:latin typeface="Times New Roman" panose="02020603050405020304" pitchFamily="18" charset="0"/>
                <a:cs typeface="Times New Roman" panose="02020603050405020304" pitchFamily="18" charset="0"/>
              </a:rPr>
              <a:t> </a:t>
            </a:r>
            <a:r>
              <a:rPr sz="2400" dirty="0">
                <a:latin typeface="Times New Roman" panose="02020603050405020304" pitchFamily="18" charset="0"/>
                <a:cs typeface="Times New Roman" panose="02020603050405020304" pitchFamily="18" charset="0"/>
                <a:sym typeface="+mn-ea"/>
              </a:rPr>
              <a:t> </a:t>
            </a:r>
            <a:r>
              <a:rPr lang="en-US" sz="2400" i="1" dirty="0">
                <a:latin typeface="Times New Roman" panose="02020603050405020304" pitchFamily="18" charset="0"/>
                <a:cs typeface="Times New Roman" panose="02020603050405020304" pitchFamily="18" charset="0"/>
                <a:sym typeface="+mn-ea"/>
              </a:rPr>
              <a:t>v</a:t>
            </a:r>
            <a:r>
              <a:rPr sz="2400" dirty="0">
                <a:latin typeface="Times New Roman" panose="02020603050405020304" pitchFamily="18" charset="0"/>
                <a:cs typeface="Times New Roman" panose="02020603050405020304" pitchFamily="18" charset="0"/>
                <a:sym typeface="+mn-ea"/>
              </a:rPr>
              <a:t>. 同时发生</a:t>
            </a:r>
            <a:endParaRPr sz="2400" dirty="0">
              <a:latin typeface="Times New Roman" panose="02020603050405020304" pitchFamily="18" charset="0"/>
              <a:cs typeface="Times New Roman" panose="02020603050405020304" pitchFamily="18" charset="0"/>
              <a:sym typeface="+mn-ea"/>
            </a:endParaRPr>
          </a:p>
        </p:txBody>
      </p:sp>
      <p:sp>
        <p:nvSpPr>
          <p:cNvPr id="4" name="同侧圆角矩形 3"/>
          <p:cNvSpPr/>
          <p:nvPr/>
        </p:nvSpPr>
        <p:spPr>
          <a:xfrm>
            <a:off x="913765" y="812800"/>
            <a:ext cx="1590040" cy="642620"/>
          </a:xfrm>
          <a:prstGeom prst="round2SameRect">
            <a:avLst>
              <a:gd name="adj1" fmla="val 7332"/>
              <a:gd name="adj2" fmla="val 7112"/>
            </a:avLst>
          </a:prstGeom>
          <a:solidFill>
            <a:schemeClr val="accent2">
              <a:lumMod val="75000"/>
            </a:schemeClr>
          </a:solidFill>
          <a:ln>
            <a:noFill/>
          </a:ln>
          <a:effectLst>
            <a:outerShdw blurRad="76200" dir="13500000" sy="23000" kx="1200000" algn="br" rotWithShape="0">
              <a:prstClr val="black">
                <a:alpha val="20000"/>
              </a:prstClr>
            </a:outerShdw>
            <a:reflection blurRad="6350" stA="52000" endA="300" endPos="35000" dir="5400000" sy="-100000" algn="bl" rotWithShape="0"/>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marL="274955" lvl="0" indent="-274955" algn="ctr" fontAlgn="base">
              <a:spcBef>
                <a:spcPct val="0"/>
              </a:spcBef>
              <a:spcAft>
                <a:spcPct val="0"/>
              </a:spcAft>
              <a:defRPr/>
            </a:pPr>
            <a:r>
              <a:rPr lang="en-US" altLang="zh-CN" sz="2800" b="1" dirty="0">
                <a:solidFill>
                  <a:schemeClr val="bg1"/>
                </a:solidFill>
                <a:latin typeface="Times New Roman" panose="02020603050405020304" pitchFamily="18" charset="0"/>
                <a:cs typeface="Times New Roman" panose="02020603050405020304" pitchFamily="18" charset="0"/>
              </a:rPr>
              <a:t>Words</a:t>
            </a:r>
            <a:endParaRPr lang="en-US" altLang="zh-CN" sz="2800" b="1" dirty="0">
              <a:solidFill>
                <a:schemeClr val="bg1"/>
              </a:solidFill>
              <a:latin typeface="Times New Roman" panose="02020603050405020304" pitchFamily="18" charset="0"/>
              <a:cs typeface="Times New Roman" panose="02020603050405020304" pitchFamily="18" charset="0"/>
            </a:endParaRPr>
          </a:p>
        </p:txBody>
      </p:sp>
      <p:sp>
        <p:nvSpPr>
          <p:cNvPr id="6" name="圆角矩形 5">
            <a:hlinkClick r:id="rId1" action="ppaction://hlinksldjump"/>
          </p:cNvPr>
          <p:cNvSpPr/>
          <p:nvPr/>
        </p:nvSpPr>
        <p:spPr>
          <a:xfrm>
            <a:off x="11146790" y="6153785"/>
            <a:ext cx="941070" cy="565785"/>
          </a:xfrm>
          <a:prstGeom prst="roundRect">
            <a:avLst/>
          </a:prstGeom>
          <a:solidFill>
            <a:schemeClr val="accent4">
              <a:lumMod val="75000"/>
            </a:schemeClr>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mn-lt"/>
                <a:ea typeface="+mn-ea"/>
                <a:cs typeface="+mn-cs"/>
              </a:rPr>
              <a:t>Back</a:t>
            </a:r>
            <a:endParaRPr kumimoji="0" lang="en-US" altLang="zh-CN" sz="2400" b="1" i="0" u="none" strike="noStrike" kern="1200" cap="none" spc="0" normalizeH="0" baseline="0" noProof="0" dirty="0">
              <a:ln>
                <a:noFill/>
              </a:ln>
              <a:solidFill>
                <a:schemeClr val="lt1"/>
              </a:solidFill>
              <a:effectLst/>
              <a:uLnTx/>
              <a:uFillTx/>
              <a:latin typeface="+mn-lt"/>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
          <p:cNvSpPr/>
          <p:nvPr/>
        </p:nvSpPr>
        <p:spPr>
          <a:xfrm>
            <a:off x="0" y="0"/>
            <a:ext cx="12192000" cy="457200"/>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75">
              <a:cs typeface="+mn-ea"/>
              <a:sym typeface="+mn-lt"/>
            </a:endParaRPr>
          </a:p>
        </p:txBody>
      </p:sp>
      <p:sp>
        <p:nvSpPr>
          <p:cNvPr id="3" name="矩形 2"/>
          <p:cNvSpPr/>
          <p:nvPr/>
        </p:nvSpPr>
        <p:spPr>
          <a:xfrm>
            <a:off x="913765" y="1455420"/>
            <a:ext cx="10092690" cy="1260475"/>
          </a:xfrm>
          <a:prstGeom prst="rect">
            <a:avLst/>
          </a:prstGeom>
          <a:solidFill>
            <a:srgbClr val="FFFFCC"/>
          </a:solidFill>
          <a:ln>
            <a:noFill/>
          </a:ln>
          <a:effectLst>
            <a:outerShdw blurRad="63500" sx="102000" sy="102000" algn="c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a:spAutoFit/>
          </a:bodyPr>
          <a:lstStyle/>
          <a:p>
            <a:pPr algn="just"/>
            <a:endParaRPr lang="zh-CN" altLang="en-US" sz="2800" b="1" dirty="0">
              <a:solidFill>
                <a:schemeClr val="accent6">
                  <a:lumMod val="75000"/>
                </a:schemeClr>
              </a:solidFill>
              <a:sym typeface="+mn-ea"/>
            </a:endParaRPr>
          </a:p>
          <a:p>
            <a:pPr algn="just"/>
            <a:endParaRPr lang="zh-CN" altLang="en-US" sz="2400" dirty="0">
              <a:latin typeface="Times New Roman" panose="02020603050405020304" pitchFamily="18" charset="0"/>
              <a:cs typeface="Times New Roman" panose="02020603050405020304" pitchFamily="18" charset="0"/>
            </a:endParaRPr>
          </a:p>
          <a:p>
            <a:r>
              <a:rPr lang="en-US" altLang="zh-CN" sz="2400" b="1" dirty="0">
                <a:solidFill>
                  <a:srgbClr val="C00000"/>
                </a:solidFill>
                <a:latin typeface="Times New Roman" panose="02020603050405020304" pitchFamily="18" charset="0"/>
                <a:cs typeface="Times New Roman" panose="02020603050405020304" pitchFamily="18" charset="0"/>
              </a:rPr>
              <a:t>stamina</a:t>
            </a:r>
            <a:r>
              <a:rPr lang="en-US" altLang="zh-CN" sz="2400" b="1" dirty="0" smtClean="0">
                <a:latin typeface="Times New Roman" panose="02020603050405020304" pitchFamily="18" charset="0"/>
                <a:cs typeface="Times New Roman" panose="02020603050405020304" pitchFamily="18" charset="0"/>
              </a:rPr>
              <a:t> </a:t>
            </a:r>
            <a:r>
              <a:rPr lang="en-US" altLang="zh-CN" sz="2400" i="1" dirty="0" smtClean="0">
                <a:latin typeface="Times New Roman" panose="02020603050405020304" pitchFamily="18" charset="0"/>
                <a:cs typeface="Times New Roman" panose="02020603050405020304" pitchFamily="18" charset="0"/>
              </a:rPr>
              <a:t>n.</a:t>
            </a:r>
            <a:r>
              <a:rPr lang="en-US" altLang="zh-CN" sz="2400" i="1" dirty="0">
                <a:latin typeface="Times New Roman" panose="02020603050405020304" pitchFamily="18" charset="0"/>
                <a:cs typeface="Times New Roman" panose="02020603050405020304" pitchFamily="18" charset="0"/>
              </a:rPr>
              <a:t> </a:t>
            </a:r>
            <a:r>
              <a:rPr sz="2400" dirty="0">
                <a:latin typeface="Times New Roman" panose="02020603050405020304" pitchFamily="18" charset="0"/>
                <a:cs typeface="Times New Roman" panose="02020603050405020304" pitchFamily="18" charset="0"/>
                <a:sym typeface="+mn-ea"/>
              </a:rPr>
              <a:t> 耐力；毅力</a:t>
            </a:r>
            <a:endParaRPr sz="2400" dirty="0">
              <a:latin typeface="Times New Roman" panose="02020603050405020304" pitchFamily="18" charset="0"/>
              <a:cs typeface="Times New Roman" panose="02020603050405020304" pitchFamily="18" charset="0"/>
              <a:sym typeface="+mn-ea"/>
            </a:endParaRPr>
          </a:p>
        </p:txBody>
      </p:sp>
      <p:sp>
        <p:nvSpPr>
          <p:cNvPr id="4" name="同侧圆角矩形 3"/>
          <p:cNvSpPr/>
          <p:nvPr/>
        </p:nvSpPr>
        <p:spPr>
          <a:xfrm>
            <a:off x="913765" y="812800"/>
            <a:ext cx="1590040" cy="642620"/>
          </a:xfrm>
          <a:prstGeom prst="round2SameRect">
            <a:avLst>
              <a:gd name="adj1" fmla="val 7332"/>
              <a:gd name="adj2" fmla="val 7112"/>
            </a:avLst>
          </a:prstGeom>
          <a:solidFill>
            <a:schemeClr val="accent2">
              <a:lumMod val="75000"/>
            </a:schemeClr>
          </a:solidFill>
          <a:ln>
            <a:noFill/>
          </a:ln>
          <a:effectLst>
            <a:outerShdw blurRad="76200" dir="13500000" sy="23000" kx="1200000" algn="br" rotWithShape="0">
              <a:prstClr val="black">
                <a:alpha val="20000"/>
              </a:prstClr>
            </a:outerShdw>
            <a:reflection blurRad="6350" stA="52000" endA="300" endPos="35000" dir="5400000" sy="-100000" algn="bl" rotWithShape="0"/>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marL="274955" lvl="0" indent="-274955" algn="ctr" fontAlgn="base">
              <a:spcBef>
                <a:spcPct val="0"/>
              </a:spcBef>
              <a:spcAft>
                <a:spcPct val="0"/>
              </a:spcAft>
              <a:defRPr/>
            </a:pPr>
            <a:r>
              <a:rPr lang="en-US" altLang="zh-CN" sz="2800" b="1" dirty="0">
                <a:solidFill>
                  <a:schemeClr val="bg1"/>
                </a:solidFill>
                <a:latin typeface="Times New Roman" panose="02020603050405020304" pitchFamily="18" charset="0"/>
                <a:cs typeface="Times New Roman" panose="02020603050405020304" pitchFamily="18" charset="0"/>
              </a:rPr>
              <a:t>Words</a:t>
            </a:r>
            <a:endParaRPr lang="en-US" altLang="zh-CN" sz="2800" b="1" dirty="0">
              <a:solidFill>
                <a:schemeClr val="bg1"/>
              </a:solidFill>
              <a:latin typeface="Times New Roman" panose="02020603050405020304" pitchFamily="18" charset="0"/>
              <a:cs typeface="Times New Roman" panose="02020603050405020304" pitchFamily="18" charset="0"/>
            </a:endParaRPr>
          </a:p>
        </p:txBody>
      </p:sp>
      <p:sp>
        <p:nvSpPr>
          <p:cNvPr id="6" name="圆角矩形 5">
            <a:hlinkClick r:id="rId1" action="ppaction://hlinksldjump"/>
          </p:cNvPr>
          <p:cNvSpPr/>
          <p:nvPr/>
        </p:nvSpPr>
        <p:spPr>
          <a:xfrm>
            <a:off x="11146790" y="6153785"/>
            <a:ext cx="941070" cy="565785"/>
          </a:xfrm>
          <a:prstGeom prst="roundRect">
            <a:avLst/>
          </a:prstGeom>
          <a:solidFill>
            <a:schemeClr val="accent4">
              <a:lumMod val="75000"/>
            </a:schemeClr>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mn-lt"/>
                <a:ea typeface="+mn-ea"/>
                <a:cs typeface="+mn-cs"/>
              </a:rPr>
              <a:t>Back</a:t>
            </a:r>
            <a:endParaRPr kumimoji="0" lang="en-US" altLang="zh-CN" sz="2400" b="1" i="0" u="none" strike="noStrike" kern="1200" cap="none" spc="0" normalizeH="0" baseline="0" noProof="0" dirty="0">
              <a:ln>
                <a:noFill/>
              </a:ln>
              <a:solidFill>
                <a:schemeClr val="lt1"/>
              </a:solidFill>
              <a:effectLst/>
              <a:uLnTx/>
              <a:uFillTx/>
              <a:latin typeface="+mn-lt"/>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
          <p:cNvSpPr/>
          <p:nvPr/>
        </p:nvSpPr>
        <p:spPr>
          <a:xfrm>
            <a:off x="0" y="0"/>
            <a:ext cx="12192000" cy="457200"/>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75">
              <a:cs typeface="+mn-ea"/>
              <a:sym typeface="+mn-lt"/>
            </a:endParaRPr>
          </a:p>
        </p:txBody>
      </p:sp>
      <p:sp>
        <p:nvSpPr>
          <p:cNvPr id="3" name="矩形 2"/>
          <p:cNvSpPr/>
          <p:nvPr/>
        </p:nvSpPr>
        <p:spPr>
          <a:xfrm>
            <a:off x="913765" y="1455420"/>
            <a:ext cx="10092690" cy="1260475"/>
          </a:xfrm>
          <a:prstGeom prst="rect">
            <a:avLst/>
          </a:prstGeom>
          <a:solidFill>
            <a:srgbClr val="FFFFCC"/>
          </a:solidFill>
          <a:ln>
            <a:noFill/>
          </a:ln>
          <a:effectLst>
            <a:outerShdw blurRad="63500" sx="102000" sy="102000" algn="c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a:spAutoFit/>
          </a:bodyPr>
          <a:lstStyle/>
          <a:p>
            <a:pPr algn="just"/>
            <a:endParaRPr lang="zh-CN" altLang="en-US" sz="2800" b="1" dirty="0">
              <a:solidFill>
                <a:schemeClr val="accent6">
                  <a:lumMod val="75000"/>
                </a:schemeClr>
              </a:solidFill>
              <a:sym typeface="+mn-ea"/>
            </a:endParaRPr>
          </a:p>
          <a:p>
            <a:pPr algn="just"/>
            <a:endParaRPr lang="zh-CN" altLang="en-US" sz="2400" dirty="0">
              <a:latin typeface="Times New Roman" panose="02020603050405020304" pitchFamily="18" charset="0"/>
              <a:cs typeface="Times New Roman" panose="02020603050405020304" pitchFamily="18" charset="0"/>
            </a:endParaRPr>
          </a:p>
          <a:p>
            <a:r>
              <a:rPr lang="en-US" altLang="zh-CN" sz="2400" b="1" dirty="0">
                <a:solidFill>
                  <a:srgbClr val="C00000"/>
                </a:solidFill>
                <a:latin typeface="Times New Roman" panose="02020603050405020304" pitchFamily="18" charset="0"/>
                <a:cs typeface="Times New Roman" panose="02020603050405020304" pitchFamily="18" charset="0"/>
              </a:rPr>
              <a:t>goaltender</a:t>
            </a:r>
            <a:r>
              <a:rPr lang="en-US" altLang="zh-CN" sz="2400" b="1" dirty="0" smtClean="0">
                <a:latin typeface="Times New Roman" panose="02020603050405020304" pitchFamily="18" charset="0"/>
                <a:cs typeface="Times New Roman" panose="02020603050405020304" pitchFamily="18" charset="0"/>
              </a:rPr>
              <a:t> </a:t>
            </a:r>
            <a:r>
              <a:rPr lang="en-US" altLang="zh-CN" sz="2400" i="1" dirty="0">
                <a:latin typeface="Times New Roman" panose="02020603050405020304" pitchFamily="18" charset="0"/>
                <a:cs typeface="Times New Roman" panose="02020603050405020304" pitchFamily="18" charset="0"/>
              </a:rPr>
              <a:t> </a:t>
            </a:r>
            <a:r>
              <a:rPr sz="2400" dirty="0">
                <a:latin typeface="Times New Roman" panose="02020603050405020304" pitchFamily="18" charset="0"/>
                <a:cs typeface="Times New Roman" panose="02020603050405020304" pitchFamily="18" charset="0"/>
                <a:sym typeface="+mn-ea"/>
              </a:rPr>
              <a:t> </a:t>
            </a:r>
            <a:r>
              <a:rPr lang="en-US" sz="2400" i="1" dirty="0">
                <a:latin typeface="Times New Roman" panose="02020603050405020304" pitchFamily="18" charset="0"/>
                <a:cs typeface="Times New Roman" panose="02020603050405020304" pitchFamily="18" charset="0"/>
                <a:sym typeface="+mn-ea"/>
              </a:rPr>
              <a:t>n</a:t>
            </a:r>
            <a:r>
              <a:rPr sz="2400" dirty="0">
                <a:latin typeface="Times New Roman" panose="02020603050405020304" pitchFamily="18" charset="0"/>
                <a:cs typeface="Times New Roman" panose="02020603050405020304" pitchFamily="18" charset="0"/>
                <a:sym typeface="+mn-ea"/>
              </a:rPr>
              <a:t>. 守门员</a:t>
            </a:r>
            <a:endParaRPr sz="2400" dirty="0">
              <a:latin typeface="Times New Roman" panose="02020603050405020304" pitchFamily="18" charset="0"/>
              <a:cs typeface="Times New Roman" panose="02020603050405020304" pitchFamily="18" charset="0"/>
              <a:sym typeface="+mn-ea"/>
            </a:endParaRPr>
          </a:p>
        </p:txBody>
      </p:sp>
      <p:sp>
        <p:nvSpPr>
          <p:cNvPr id="4" name="同侧圆角矩形 3"/>
          <p:cNvSpPr/>
          <p:nvPr/>
        </p:nvSpPr>
        <p:spPr>
          <a:xfrm>
            <a:off x="913765" y="812800"/>
            <a:ext cx="1590040" cy="642620"/>
          </a:xfrm>
          <a:prstGeom prst="round2SameRect">
            <a:avLst>
              <a:gd name="adj1" fmla="val 7332"/>
              <a:gd name="adj2" fmla="val 7112"/>
            </a:avLst>
          </a:prstGeom>
          <a:solidFill>
            <a:schemeClr val="accent2">
              <a:lumMod val="75000"/>
            </a:schemeClr>
          </a:solidFill>
          <a:ln>
            <a:noFill/>
          </a:ln>
          <a:effectLst>
            <a:outerShdw blurRad="76200" dir="13500000" sy="23000" kx="1200000" algn="br" rotWithShape="0">
              <a:prstClr val="black">
                <a:alpha val="20000"/>
              </a:prstClr>
            </a:outerShdw>
            <a:reflection blurRad="6350" stA="52000" endA="300" endPos="35000" dir="5400000" sy="-100000" algn="bl" rotWithShape="0"/>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marL="274955" lvl="0" indent="-274955" algn="ctr" fontAlgn="base">
              <a:spcBef>
                <a:spcPct val="0"/>
              </a:spcBef>
              <a:spcAft>
                <a:spcPct val="0"/>
              </a:spcAft>
              <a:defRPr/>
            </a:pPr>
            <a:r>
              <a:rPr lang="en-US" altLang="zh-CN" sz="2800" b="1" dirty="0">
                <a:solidFill>
                  <a:schemeClr val="bg1"/>
                </a:solidFill>
                <a:latin typeface="Times New Roman" panose="02020603050405020304" pitchFamily="18" charset="0"/>
                <a:cs typeface="Times New Roman" panose="02020603050405020304" pitchFamily="18" charset="0"/>
              </a:rPr>
              <a:t>Words</a:t>
            </a:r>
            <a:endParaRPr lang="en-US" altLang="zh-CN" sz="2800" b="1" dirty="0">
              <a:solidFill>
                <a:schemeClr val="bg1"/>
              </a:solidFill>
              <a:latin typeface="Times New Roman" panose="02020603050405020304" pitchFamily="18" charset="0"/>
              <a:cs typeface="Times New Roman" panose="02020603050405020304" pitchFamily="18" charset="0"/>
            </a:endParaRPr>
          </a:p>
        </p:txBody>
      </p:sp>
      <p:sp>
        <p:nvSpPr>
          <p:cNvPr id="5" name="圆角矩形 4">
            <a:hlinkClick r:id="rId1" action="ppaction://hlinksldjump"/>
          </p:cNvPr>
          <p:cNvSpPr/>
          <p:nvPr/>
        </p:nvSpPr>
        <p:spPr>
          <a:xfrm>
            <a:off x="11146790" y="6153785"/>
            <a:ext cx="941070" cy="565785"/>
          </a:xfrm>
          <a:prstGeom prst="roundRect">
            <a:avLst/>
          </a:prstGeom>
          <a:solidFill>
            <a:schemeClr val="accent4">
              <a:lumMod val="75000"/>
            </a:schemeClr>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mn-lt"/>
                <a:ea typeface="+mn-ea"/>
                <a:cs typeface="+mn-cs"/>
              </a:rPr>
              <a:t>Back</a:t>
            </a:r>
            <a:endParaRPr kumimoji="0" lang="en-US" altLang="zh-CN" sz="2400" b="1" i="0" u="none" strike="noStrike" kern="1200" cap="none" spc="0" normalizeH="0" baseline="0" noProof="0" dirty="0">
              <a:ln>
                <a:noFill/>
              </a:ln>
              <a:solidFill>
                <a:schemeClr val="lt1"/>
              </a:solidFill>
              <a:effectLst/>
              <a:uLnTx/>
              <a:uFillTx/>
              <a:latin typeface="+mn-lt"/>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
          <p:cNvSpPr/>
          <p:nvPr/>
        </p:nvSpPr>
        <p:spPr>
          <a:xfrm>
            <a:off x="0" y="0"/>
            <a:ext cx="12192000" cy="457200"/>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75">
              <a:cs typeface="+mn-ea"/>
              <a:sym typeface="+mn-lt"/>
            </a:endParaRPr>
          </a:p>
        </p:txBody>
      </p:sp>
      <p:sp>
        <p:nvSpPr>
          <p:cNvPr id="3" name="矩形 2"/>
          <p:cNvSpPr/>
          <p:nvPr/>
        </p:nvSpPr>
        <p:spPr>
          <a:xfrm>
            <a:off x="913765" y="1455420"/>
            <a:ext cx="10092690" cy="1260475"/>
          </a:xfrm>
          <a:prstGeom prst="rect">
            <a:avLst/>
          </a:prstGeom>
          <a:solidFill>
            <a:srgbClr val="FFFFCC"/>
          </a:solidFill>
          <a:ln>
            <a:noFill/>
          </a:ln>
          <a:effectLst>
            <a:outerShdw blurRad="63500" sx="102000" sy="102000" algn="c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a:spAutoFit/>
          </a:bodyPr>
          <a:lstStyle/>
          <a:p>
            <a:pPr algn="just"/>
            <a:endParaRPr lang="zh-CN" altLang="en-US" sz="2800" b="1" dirty="0">
              <a:solidFill>
                <a:schemeClr val="accent6">
                  <a:lumMod val="75000"/>
                </a:schemeClr>
              </a:solidFill>
              <a:sym typeface="+mn-ea"/>
            </a:endParaRPr>
          </a:p>
          <a:p>
            <a:pPr algn="just"/>
            <a:endParaRPr lang="zh-CN" altLang="en-US" sz="2400" dirty="0">
              <a:latin typeface="Times New Roman" panose="02020603050405020304" pitchFamily="18" charset="0"/>
              <a:cs typeface="Times New Roman" panose="02020603050405020304" pitchFamily="18" charset="0"/>
            </a:endParaRPr>
          </a:p>
          <a:p>
            <a:r>
              <a:rPr lang="en-US" altLang="zh-CN" sz="2400" b="1" dirty="0">
                <a:solidFill>
                  <a:srgbClr val="C00000"/>
                </a:solidFill>
                <a:latin typeface="Times New Roman" panose="02020603050405020304" pitchFamily="18" charset="0"/>
                <a:cs typeface="Times New Roman" panose="02020603050405020304" pitchFamily="18" charset="0"/>
              </a:rPr>
              <a:t>punch</a:t>
            </a:r>
            <a:r>
              <a:rPr lang="en-US" altLang="zh-CN" sz="2400" b="1" dirty="0" smtClean="0">
                <a:latin typeface="Times New Roman" panose="02020603050405020304" pitchFamily="18" charset="0"/>
                <a:cs typeface="Times New Roman" panose="02020603050405020304" pitchFamily="18" charset="0"/>
              </a:rPr>
              <a:t> </a:t>
            </a:r>
            <a:r>
              <a:rPr lang="en-US" altLang="zh-CN" sz="2400" i="1" dirty="0">
                <a:latin typeface="Times New Roman" panose="02020603050405020304" pitchFamily="18" charset="0"/>
                <a:cs typeface="Times New Roman" panose="02020603050405020304" pitchFamily="18" charset="0"/>
              </a:rPr>
              <a:t> </a:t>
            </a:r>
            <a:r>
              <a:rPr sz="2400" dirty="0">
                <a:latin typeface="Times New Roman" panose="02020603050405020304" pitchFamily="18" charset="0"/>
                <a:cs typeface="Times New Roman" panose="02020603050405020304" pitchFamily="18" charset="0"/>
                <a:sym typeface="+mn-ea"/>
              </a:rPr>
              <a:t> </a:t>
            </a:r>
            <a:r>
              <a:rPr sz="2400" i="1" dirty="0">
                <a:latin typeface="Times New Roman" panose="02020603050405020304" pitchFamily="18" charset="0"/>
                <a:cs typeface="Times New Roman" panose="02020603050405020304" pitchFamily="18" charset="0"/>
                <a:sym typeface="+mn-ea"/>
              </a:rPr>
              <a:t>n</a:t>
            </a:r>
            <a:r>
              <a:rPr sz="2400" dirty="0">
                <a:latin typeface="Times New Roman" panose="02020603050405020304" pitchFamily="18" charset="0"/>
                <a:cs typeface="Times New Roman" panose="02020603050405020304" pitchFamily="18" charset="0"/>
                <a:sym typeface="+mn-ea"/>
              </a:rPr>
              <a:t>.</a:t>
            </a:r>
            <a:r>
              <a:rPr lang="en-US" sz="2400" dirty="0">
                <a:latin typeface="Times New Roman" panose="02020603050405020304" pitchFamily="18" charset="0"/>
                <a:cs typeface="Times New Roman" panose="02020603050405020304" pitchFamily="18" charset="0"/>
                <a:sym typeface="+mn-ea"/>
              </a:rPr>
              <a:t> </a:t>
            </a:r>
            <a:r>
              <a:rPr sz="2400" dirty="0">
                <a:latin typeface="Times New Roman" panose="02020603050405020304" pitchFamily="18" charset="0"/>
                <a:cs typeface="Times New Roman" panose="02020603050405020304" pitchFamily="18" charset="0"/>
                <a:sym typeface="+mn-ea"/>
              </a:rPr>
              <a:t>拳打</a:t>
            </a:r>
            <a:endParaRPr sz="2400" dirty="0">
              <a:latin typeface="Times New Roman" panose="02020603050405020304" pitchFamily="18" charset="0"/>
              <a:cs typeface="Times New Roman" panose="02020603050405020304" pitchFamily="18" charset="0"/>
              <a:sym typeface="+mn-ea"/>
            </a:endParaRPr>
          </a:p>
        </p:txBody>
      </p:sp>
      <p:sp>
        <p:nvSpPr>
          <p:cNvPr id="4" name="同侧圆角矩形 3"/>
          <p:cNvSpPr/>
          <p:nvPr/>
        </p:nvSpPr>
        <p:spPr>
          <a:xfrm>
            <a:off x="913765" y="812800"/>
            <a:ext cx="1590040" cy="642620"/>
          </a:xfrm>
          <a:prstGeom prst="round2SameRect">
            <a:avLst>
              <a:gd name="adj1" fmla="val 7332"/>
              <a:gd name="adj2" fmla="val 7112"/>
            </a:avLst>
          </a:prstGeom>
          <a:solidFill>
            <a:schemeClr val="accent2">
              <a:lumMod val="75000"/>
            </a:schemeClr>
          </a:solidFill>
          <a:ln>
            <a:noFill/>
          </a:ln>
          <a:effectLst>
            <a:outerShdw blurRad="76200" dir="13500000" sy="23000" kx="1200000" algn="br" rotWithShape="0">
              <a:prstClr val="black">
                <a:alpha val="20000"/>
              </a:prstClr>
            </a:outerShdw>
            <a:reflection blurRad="6350" stA="52000" endA="300" endPos="35000" dir="5400000" sy="-100000" algn="bl" rotWithShape="0"/>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marL="274955" lvl="0" indent="-274955" algn="ctr" fontAlgn="base">
              <a:spcBef>
                <a:spcPct val="0"/>
              </a:spcBef>
              <a:spcAft>
                <a:spcPct val="0"/>
              </a:spcAft>
              <a:defRPr/>
            </a:pPr>
            <a:r>
              <a:rPr lang="en-US" altLang="zh-CN" sz="2800" b="1" dirty="0">
                <a:solidFill>
                  <a:schemeClr val="bg1"/>
                </a:solidFill>
                <a:latin typeface="Times New Roman" panose="02020603050405020304" pitchFamily="18" charset="0"/>
                <a:cs typeface="Times New Roman" panose="02020603050405020304" pitchFamily="18" charset="0"/>
              </a:rPr>
              <a:t>Words</a:t>
            </a:r>
            <a:endParaRPr lang="en-US" altLang="zh-CN" sz="2800" b="1" dirty="0">
              <a:solidFill>
                <a:schemeClr val="bg1"/>
              </a:solidFill>
              <a:latin typeface="Times New Roman" panose="02020603050405020304" pitchFamily="18" charset="0"/>
              <a:cs typeface="Times New Roman" panose="02020603050405020304" pitchFamily="18" charset="0"/>
            </a:endParaRPr>
          </a:p>
        </p:txBody>
      </p:sp>
      <p:sp>
        <p:nvSpPr>
          <p:cNvPr id="5" name="圆角矩形 4">
            <a:hlinkClick r:id="rId1" action="ppaction://hlinksldjump"/>
          </p:cNvPr>
          <p:cNvSpPr/>
          <p:nvPr/>
        </p:nvSpPr>
        <p:spPr>
          <a:xfrm>
            <a:off x="11146790" y="6153785"/>
            <a:ext cx="941070" cy="565785"/>
          </a:xfrm>
          <a:prstGeom prst="roundRect">
            <a:avLst/>
          </a:prstGeom>
          <a:solidFill>
            <a:schemeClr val="accent4">
              <a:lumMod val="75000"/>
            </a:schemeClr>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mn-lt"/>
                <a:ea typeface="+mn-ea"/>
                <a:cs typeface="+mn-cs"/>
              </a:rPr>
              <a:t>Back</a:t>
            </a:r>
            <a:endParaRPr kumimoji="0" lang="en-US" altLang="zh-CN" sz="2400" b="1" i="0" u="none" strike="noStrike" kern="1200" cap="none" spc="0" normalizeH="0" baseline="0" noProof="0" dirty="0">
              <a:ln>
                <a:noFill/>
              </a:ln>
              <a:solidFill>
                <a:schemeClr val="lt1"/>
              </a:solidFill>
              <a:effectLst/>
              <a:uLnTx/>
              <a:uFillTx/>
              <a:latin typeface="+mn-lt"/>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
          <p:cNvSpPr/>
          <p:nvPr/>
        </p:nvSpPr>
        <p:spPr>
          <a:xfrm>
            <a:off x="0" y="0"/>
            <a:ext cx="12192000" cy="457200"/>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75">
              <a:cs typeface="+mn-ea"/>
              <a:sym typeface="+mn-lt"/>
            </a:endParaRPr>
          </a:p>
        </p:txBody>
      </p:sp>
      <p:sp>
        <p:nvSpPr>
          <p:cNvPr id="3" name="矩形 2"/>
          <p:cNvSpPr/>
          <p:nvPr/>
        </p:nvSpPr>
        <p:spPr>
          <a:xfrm>
            <a:off x="822960" y="1455420"/>
            <a:ext cx="10092690" cy="1630045"/>
          </a:xfrm>
          <a:prstGeom prst="rect">
            <a:avLst/>
          </a:prstGeom>
          <a:solidFill>
            <a:srgbClr val="FFFFCC"/>
          </a:solidFill>
          <a:ln>
            <a:noFill/>
          </a:ln>
          <a:effectLst>
            <a:outerShdw blurRad="63500" sx="102000" sy="102000" algn="c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a:spAutoFit/>
          </a:bodyPr>
          <a:lstStyle/>
          <a:p>
            <a:pPr algn="just"/>
            <a:endParaRPr lang="zh-CN" altLang="en-US" sz="2800" b="1" dirty="0">
              <a:solidFill>
                <a:schemeClr val="accent6">
                  <a:lumMod val="75000"/>
                </a:schemeClr>
              </a:solidFill>
              <a:sym typeface="+mn-ea"/>
            </a:endParaRPr>
          </a:p>
          <a:p>
            <a:pPr algn="just"/>
            <a:endParaRPr lang="zh-CN" altLang="en-US" sz="2400" dirty="0">
              <a:latin typeface="Times New Roman" panose="02020603050405020304" pitchFamily="18" charset="0"/>
              <a:cs typeface="Times New Roman" panose="02020603050405020304" pitchFamily="18" charset="0"/>
            </a:endParaRPr>
          </a:p>
          <a:p>
            <a:r>
              <a:rPr lang="en-US" altLang="zh-CN" sz="2400" b="1" dirty="0">
                <a:solidFill>
                  <a:srgbClr val="C00000"/>
                </a:solidFill>
                <a:latin typeface="Times New Roman" panose="02020603050405020304" pitchFamily="18" charset="0"/>
                <a:cs typeface="Times New Roman" panose="02020603050405020304" pitchFamily="18" charset="0"/>
              </a:rPr>
              <a:t>dodge</a:t>
            </a:r>
            <a:r>
              <a:rPr lang="en-US" altLang="zh-CN" sz="2400" b="1" dirty="0" smtClean="0">
                <a:latin typeface="Times New Roman" panose="02020603050405020304" pitchFamily="18" charset="0"/>
                <a:cs typeface="Times New Roman" panose="02020603050405020304" pitchFamily="18" charset="0"/>
              </a:rPr>
              <a:t> </a:t>
            </a:r>
            <a:r>
              <a:rPr lang="en-US" altLang="zh-CN" sz="2400" i="1" dirty="0">
                <a:latin typeface="Times New Roman" panose="02020603050405020304" pitchFamily="18" charset="0"/>
                <a:cs typeface="Times New Roman" panose="02020603050405020304" pitchFamily="18" charset="0"/>
              </a:rPr>
              <a:t> </a:t>
            </a:r>
            <a:r>
              <a:rPr sz="2400" dirty="0">
                <a:latin typeface="Times New Roman" panose="02020603050405020304" pitchFamily="18" charset="0"/>
                <a:cs typeface="Times New Roman" panose="02020603050405020304" pitchFamily="18" charset="0"/>
                <a:sym typeface="+mn-ea"/>
              </a:rPr>
              <a:t> </a:t>
            </a:r>
            <a:r>
              <a:rPr lang="en-US" sz="2400" i="1" dirty="0">
                <a:latin typeface="Times New Roman" panose="02020603050405020304" pitchFamily="18" charset="0"/>
                <a:cs typeface="Times New Roman" panose="02020603050405020304" pitchFamily="18" charset="0"/>
                <a:sym typeface="+mn-ea"/>
              </a:rPr>
              <a:t>v</a:t>
            </a:r>
            <a:r>
              <a:rPr sz="2400" dirty="0">
                <a:latin typeface="Times New Roman" panose="02020603050405020304" pitchFamily="18" charset="0"/>
                <a:cs typeface="Times New Roman" panose="02020603050405020304" pitchFamily="18" charset="0"/>
                <a:sym typeface="+mn-ea"/>
              </a:rPr>
              <a:t>.  避开；躲避</a:t>
            </a:r>
            <a:endParaRPr sz="2400" dirty="0">
              <a:latin typeface="Times New Roman" panose="02020603050405020304" pitchFamily="18" charset="0"/>
              <a:cs typeface="Times New Roman" panose="02020603050405020304" pitchFamily="18" charset="0"/>
              <a:sym typeface="+mn-ea"/>
            </a:endParaRPr>
          </a:p>
          <a:p>
            <a:endParaRPr sz="2400" dirty="0">
              <a:latin typeface="Times New Roman" panose="02020603050405020304" pitchFamily="18" charset="0"/>
              <a:cs typeface="Times New Roman" panose="02020603050405020304" pitchFamily="18" charset="0"/>
              <a:sym typeface="+mn-ea"/>
            </a:endParaRPr>
          </a:p>
        </p:txBody>
      </p:sp>
      <p:sp>
        <p:nvSpPr>
          <p:cNvPr id="4" name="同侧圆角矩形 3"/>
          <p:cNvSpPr/>
          <p:nvPr/>
        </p:nvSpPr>
        <p:spPr>
          <a:xfrm>
            <a:off x="913765" y="812800"/>
            <a:ext cx="1590040" cy="642620"/>
          </a:xfrm>
          <a:prstGeom prst="round2SameRect">
            <a:avLst>
              <a:gd name="adj1" fmla="val 7332"/>
              <a:gd name="adj2" fmla="val 7112"/>
            </a:avLst>
          </a:prstGeom>
          <a:solidFill>
            <a:schemeClr val="accent2">
              <a:lumMod val="75000"/>
            </a:schemeClr>
          </a:solidFill>
          <a:ln>
            <a:noFill/>
          </a:ln>
          <a:effectLst>
            <a:outerShdw blurRad="76200" dir="13500000" sy="23000" kx="1200000" algn="br" rotWithShape="0">
              <a:prstClr val="black">
                <a:alpha val="20000"/>
              </a:prstClr>
            </a:outerShdw>
            <a:reflection blurRad="6350" stA="52000" endA="300" endPos="35000" dir="5400000" sy="-100000" algn="bl" rotWithShape="0"/>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marL="274955" lvl="0" indent="-274955" algn="ctr" fontAlgn="base">
              <a:spcBef>
                <a:spcPct val="0"/>
              </a:spcBef>
              <a:spcAft>
                <a:spcPct val="0"/>
              </a:spcAft>
              <a:defRPr/>
            </a:pPr>
            <a:r>
              <a:rPr lang="en-US" altLang="zh-CN" sz="2800" b="1" dirty="0">
                <a:solidFill>
                  <a:schemeClr val="bg1"/>
                </a:solidFill>
                <a:latin typeface="Times New Roman" panose="02020603050405020304" pitchFamily="18" charset="0"/>
                <a:cs typeface="Times New Roman" panose="02020603050405020304" pitchFamily="18" charset="0"/>
              </a:rPr>
              <a:t>Words</a:t>
            </a:r>
            <a:endParaRPr lang="en-US" altLang="zh-CN" sz="2800" b="1" dirty="0">
              <a:solidFill>
                <a:schemeClr val="bg1"/>
              </a:solidFill>
              <a:latin typeface="Times New Roman" panose="02020603050405020304" pitchFamily="18" charset="0"/>
              <a:cs typeface="Times New Roman" panose="02020603050405020304" pitchFamily="18" charset="0"/>
            </a:endParaRPr>
          </a:p>
        </p:txBody>
      </p:sp>
      <p:sp>
        <p:nvSpPr>
          <p:cNvPr id="7" name="圆角矩形 6">
            <a:hlinkClick r:id="rId1" action="ppaction://hlinksldjump"/>
          </p:cNvPr>
          <p:cNvSpPr/>
          <p:nvPr/>
        </p:nvSpPr>
        <p:spPr>
          <a:xfrm>
            <a:off x="11146790" y="6153785"/>
            <a:ext cx="941070" cy="565785"/>
          </a:xfrm>
          <a:prstGeom prst="roundRect">
            <a:avLst/>
          </a:prstGeom>
          <a:solidFill>
            <a:schemeClr val="accent4">
              <a:lumMod val="75000"/>
            </a:schemeClr>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mn-lt"/>
                <a:ea typeface="+mn-ea"/>
                <a:cs typeface="+mn-cs"/>
              </a:rPr>
              <a:t>Back</a:t>
            </a:r>
            <a:endParaRPr kumimoji="0" lang="en-US" altLang="zh-CN" sz="2400" b="1" i="0" u="none" strike="noStrike" kern="1200" cap="none" spc="0" normalizeH="0" baseline="0" noProof="0" dirty="0">
              <a:ln>
                <a:noFill/>
              </a:ln>
              <a:solidFill>
                <a:schemeClr val="lt1"/>
              </a:solidFill>
              <a:effectLst/>
              <a:uLnTx/>
              <a:uFillTx/>
              <a:latin typeface="+mn-lt"/>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
          <p:cNvSpPr/>
          <p:nvPr/>
        </p:nvSpPr>
        <p:spPr>
          <a:xfrm>
            <a:off x="0" y="0"/>
            <a:ext cx="12192000" cy="457200"/>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75">
              <a:cs typeface="+mn-ea"/>
              <a:sym typeface="+mn-lt"/>
            </a:endParaRPr>
          </a:p>
        </p:txBody>
      </p:sp>
      <p:sp>
        <p:nvSpPr>
          <p:cNvPr id="3" name="矩形 2"/>
          <p:cNvSpPr/>
          <p:nvPr/>
        </p:nvSpPr>
        <p:spPr>
          <a:xfrm>
            <a:off x="822960" y="1455420"/>
            <a:ext cx="10092690" cy="1630045"/>
          </a:xfrm>
          <a:prstGeom prst="rect">
            <a:avLst/>
          </a:prstGeom>
          <a:solidFill>
            <a:srgbClr val="FFFFCC"/>
          </a:solidFill>
          <a:ln>
            <a:noFill/>
          </a:ln>
          <a:effectLst>
            <a:outerShdw blurRad="63500" sx="102000" sy="102000" algn="c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a:spAutoFit/>
          </a:bodyPr>
          <a:lstStyle/>
          <a:p>
            <a:pPr algn="just"/>
            <a:endParaRPr lang="zh-CN" altLang="en-US" sz="2800" b="1" dirty="0">
              <a:solidFill>
                <a:schemeClr val="accent6">
                  <a:lumMod val="75000"/>
                </a:schemeClr>
              </a:solidFill>
              <a:sym typeface="+mn-ea"/>
            </a:endParaRPr>
          </a:p>
          <a:p>
            <a:pPr algn="just"/>
            <a:endParaRPr lang="zh-CN" altLang="en-US" sz="2400" dirty="0">
              <a:latin typeface="Times New Roman" panose="02020603050405020304" pitchFamily="18" charset="0"/>
              <a:cs typeface="Times New Roman" panose="02020603050405020304" pitchFamily="18" charset="0"/>
            </a:endParaRPr>
          </a:p>
          <a:p>
            <a:r>
              <a:rPr lang="en-US" altLang="zh-CN" sz="2400" b="1" dirty="0">
                <a:solidFill>
                  <a:srgbClr val="C00000"/>
                </a:solidFill>
                <a:latin typeface="Times New Roman" panose="02020603050405020304" pitchFamily="18" charset="0"/>
                <a:cs typeface="Times New Roman" panose="02020603050405020304" pitchFamily="18" charset="0"/>
              </a:rPr>
              <a:t>tackle</a:t>
            </a:r>
            <a:r>
              <a:rPr lang="en-US" altLang="zh-CN" sz="2400" b="1" dirty="0" smtClean="0">
                <a:latin typeface="Times New Roman" panose="02020603050405020304" pitchFamily="18" charset="0"/>
                <a:cs typeface="Times New Roman" panose="02020603050405020304" pitchFamily="18" charset="0"/>
              </a:rPr>
              <a:t> </a:t>
            </a:r>
            <a:r>
              <a:rPr lang="en-US" altLang="zh-CN" sz="2400" i="1" dirty="0">
                <a:latin typeface="Times New Roman" panose="02020603050405020304" pitchFamily="18" charset="0"/>
                <a:cs typeface="Times New Roman" panose="02020603050405020304" pitchFamily="18" charset="0"/>
              </a:rPr>
              <a:t> </a:t>
            </a:r>
            <a:r>
              <a:rPr sz="2400" dirty="0">
                <a:latin typeface="Times New Roman" panose="02020603050405020304" pitchFamily="18" charset="0"/>
                <a:cs typeface="Times New Roman" panose="02020603050405020304" pitchFamily="18" charset="0"/>
                <a:sym typeface="+mn-ea"/>
              </a:rPr>
              <a:t> </a:t>
            </a:r>
            <a:r>
              <a:rPr lang="en-US" sz="2400" i="1" dirty="0">
                <a:latin typeface="Times New Roman" panose="02020603050405020304" pitchFamily="18" charset="0"/>
                <a:cs typeface="Times New Roman" panose="02020603050405020304" pitchFamily="18" charset="0"/>
                <a:sym typeface="+mn-ea"/>
              </a:rPr>
              <a:t>n</a:t>
            </a:r>
            <a:r>
              <a:rPr sz="2400" dirty="0">
                <a:latin typeface="Times New Roman" panose="02020603050405020304" pitchFamily="18" charset="0"/>
                <a:cs typeface="Times New Roman" panose="02020603050405020304" pitchFamily="18" charset="0"/>
                <a:sym typeface="+mn-ea"/>
              </a:rPr>
              <a:t>.  铲球；（美式足球）阻截</a:t>
            </a:r>
            <a:endParaRPr sz="2400" dirty="0">
              <a:latin typeface="Times New Roman" panose="02020603050405020304" pitchFamily="18" charset="0"/>
              <a:cs typeface="Times New Roman" panose="02020603050405020304" pitchFamily="18" charset="0"/>
              <a:sym typeface="+mn-ea"/>
            </a:endParaRPr>
          </a:p>
          <a:p>
            <a:endParaRPr sz="2400" dirty="0">
              <a:latin typeface="Times New Roman" panose="02020603050405020304" pitchFamily="18" charset="0"/>
              <a:cs typeface="Times New Roman" panose="02020603050405020304" pitchFamily="18" charset="0"/>
              <a:sym typeface="+mn-ea"/>
            </a:endParaRPr>
          </a:p>
        </p:txBody>
      </p:sp>
      <p:sp>
        <p:nvSpPr>
          <p:cNvPr id="4" name="同侧圆角矩形 3"/>
          <p:cNvSpPr/>
          <p:nvPr/>
        </p:nvSpPr>
        <p:spPr>
          <a:xfrm>
            <a:off x="913765" y="812800"/>
            <a:ext cx="1590040" cy="642620"/>
          </a:xfrm>
          <a:prstGeom prst="round2SameRect">
            <a:avLst>
              <a:gd name="adj1" fmla="val 7332"/>
              <a:gd name="adj2" fmla="val 7112"/>
            </a:avLst>
          </a:prstGeom>
          <a:solidFill>
            <a:schemeClr val="accent2">
              <a:lumMod val="75000"/>
            </a:schemeClr>
          </a:solidFill>
          <a:ln>
            <a:noFill/>
          </a:ln>
          <a:effectLst>
            <a:outerShdw blurRad="76200" dir="13500000" sy="23000" kx="1200000" algn="br" rotWithShape="0">
              <a:prstClr val="black">
                <a:alpha val="20000"/>
              </a:prstClr>
            </a:outerShdw>
            <a:reflection blurRad="6350" stA="52000" endA="300" endPos="35000" dir="5400000" sy="-100000" algn="bl" rotWithShape="0"/>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marL="274955" lvl="0" indent="-274955" algn="ctr" fontAlgn="base">
              <a:spcBef>
                <a:spcPct val="0"/>
              </a:spcBef>
              <a:spcAft>
                <a:spcPct val="0"/>
              </a:spcAft>
              <a:defRPr/>
            </a:pPr>
            <a:r>
              <a:rPr lang="en-US" altLang="zh-CN" sz="2800" b="1" dirty="0">
                <a:solidFill>
                  <a:schemeClr val="bg1"/>
                </a:solidFill>
                <a:latin typeface="Times New Roman" panose="02020603050405020304" pitchFamily="18" charset="0"/>
                <a:cs typeface="Times New Roman" panose="02020603050405020304" pitchFamily="18" charset="0"/>
              </a:rPr>
              <a:t>Words</a:t>
            </a:r>
            <a:endParaRPr lang="en-US" altLang="zh-CN" sz="2800" b="1" dirty="0">
              <a:solidFill>
                <a:schemeClr val="bg1"/>
              </a:solidFill>
              <a:latin typeface="Times New Roman" panose="02020603050405020304" pitchFamily="18" charset="0"/>
              <a:cs typeface="Times New Roman" panose="02020603050405020304" pitchFamily="18" charset="0"/>
            </a:endParaRPr>
          </a:p>
        </p:txBody>
      </p:sp>
      <p:sp>
        <p:nvSpPr>
          <p:cNvPr id="7" name="圆角矩形 6">
            <a:hlinkClick r:id="rId1" action="ppaction://hlinksldjump"/>
          </p:cNvPr>
          <p:cNvSpPr/>
          <p:nvPr/>
        </p:nvSpPr>
        <p:spPr>
          <a:xfrm>
            <a:off x="11146790" y="6153785"/>
            <a:ext cx="941070" cy="565785"/>
          </a:xfrm>
          <a:prstGeom prst="roundRect">
            <a:avLst/>
          </a:prstGeom>
          <a:solidFill>
            <a:schemeClr val="accent4">
              <a:lumMod val="75000"/>
            </a:schemeClr>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mn-lt"/>
                <a:ea typeface="+mn-ea"/>
                <a:cs typeface="+mn-cs"/>
              </a:rPr>
              <a:t>Back</a:t>
            </a:r>
            <a:endParaRPr kumimoji="0" lang="en-US" altLang="zh-CN" sz="2400" b="1" i="0" u="none" strike="noStrike" kern="1200" cap="none" spc="0" normalizeH="0" baseline="0" noProof="0" dirty="0">
              <a:ln>
                <a:noFill/>
              </a:ln>
              <a:solidFill>
                <a:schemeClr val="lt1"/>
              </a:solidFill>
              <a:effectLst/>
              <a:uLnTx/>
              <a:uFillTx/>
              <a:latin typeface="+mn-lt"/>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
          <p:cNvSpPr/>
          <p:nvPr/>
        </p:nvSpPr>
        <p:spPr>
          <a:xfrm>
            <a:off x="0" y="0"/>
            <a:ext cx="12192000" cy="457200"/>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75">
              <a:cs typeface="+mn-ea"/>
              <a:sym typeface="+mn-lt"/>
            </a:endParaRPr>
          </a:p>
        </p:txBody>
      </p:sp>
      <p:sp>
        <p:nvSpPr>
          <p:cNvPr id="3" name="矩形 2"/>
          <p:cNvSpPr/>
          <p:nvPr/>
        </p:nvSpPr>
        <p:spPr>
          <a:xfrm>
            <a:off x="822960" y="1455420"/>
            <a:ext cx="10092690" cy="1630045"/>
          </a:xfrm>
          <a:prstGeom prst="rect">
            <a:avLst/>
          </a:prstGeom>
          <a:solidFill>
            <a:srgbClr val="FFFFCC"/>
          </a:solidFill>
          <a:ln>
            <a:noFill/>
          </a:ln>
          <a:effectLst>
            <a:outerShdw blurRad="63500" sx="102000" sy="102000" algn="c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a:spAutoFit/>
          </a:bodyPr>
          <a:lstStyle/>
          <a:p>
            <a:pPr algn="just"/>
            <a:endParaRPr lang="zh-CN" altLang="en-US" sz="2800" b="1" dirty="0">
              <a:solidFill>
                <a:schemeClr val="accent6">
                  <a:lumMod val="75000"/>
                </a:schemeClr>
              </a:solidFill>
              <a:sym typeface="+mn-ea"/>
            </a:endParaRPr>
          </a:p>
          <a:p>
            <a:pPr algn="just"/>
            <a:endParaRPr lang="zh-CN" altLang="en-US" sz="2400" dirty="0">
              <a:latin typeface="Times New Roman" panose="02020603050405020304" pitchFamily="18" charset="0"/>
              <a:cs typeface="Times New Roman" panose="02020603050405020304" pitchFamily="18" charset="0"/>
            </a:endParaRPr>
          </a:p>
          <a:p>
            <a:r>
              <a:rPr lang="en-US" altLang="zh-CN" sz="2400" b="1" dirty="0">
                <a:solidFill>
                  <a:srgbClr val="C00000"/>
                </a:solidFill>
                <a:latin typeface="Times New Roman" panose="02020603050405020304" pitchFamily="18" charset="0"/>
                <a:cs typeface="Times New Roman" panose="02020603050405020304" pitchFamily="18" charset="0"/>
              </a:rPr>
              <a:t>dribble</a:t>
            </a:r>
            <a:r>
              <a:rPr lang="en-US" altLang="zh-CN" sz="2400" b="1" dirty="0" smtClean="0">
                <a:latin typeface="Times New Roman" panose="02020603050405020304" pitchFamily="18" charset="0"/>
                <a:cs typeface="Times New Roman" panose="02020603050405020304" pitchFamily="18" charset="0"/>
              </a:rPr>
              <a:t> </a:t>
            </a:r>
            <a:r>
              <a:rPr lang="en-US" altLang="zh-CN" sz="2400" i="1" dirty="0">
                <a:latin typeface="Times New Roman" panose="02020603050405020304" pitchFamily="18" charset="0"/>
                <a:cs typeface="Times New Roman" panose="02020603050405020304" pitchFamily="18" charset="0"/>
              </a:rPr>
              <a:t> </a:t>
            </a:r>
            <a:r>
              <a:rPr sz="2400" dirty="0">
                <a:latin typeface="Times New Roman" panose="02020603050405020304" pitchFamily="18" charset="0"/>
                <a:cs typeface="Times New Roman" panose="02020603050405020304" pitchFamily="18" charset="0"/>
                <a:sym typeface="+mn-ea"/>
              </a:rPr>
              <a:t> </a:t>
            </a:r>
            <a:r>
              <a:rPr lang="en-US" sz="2400" i="1" dirty="0">
                <a:latin typeface="Times New Roman" panose="02020603050405020304" pitchFamily="18" charset="0"/>
                <a:cs typeface="Times New Roman" panose="02020603050405020304" pitchFamily="18" charset="0"/>
                <a:sym typeface="+mn-ea"/>
              </a:rPr>
              <a:t>v</a:t>
            </a:r>
            <a:r>
              <a:rPr sz="2400" dirty="0">
                <a:latin typeface="Times New Roman" panose="02020603050405020304" pitchFamily="18" charset="0"/>
                <a:cs typeface="Times New Roman" panose="02020603050405020304" pitchFamily="18" charset="0"/>
                <a:sym typeface="+mn-ea"/>
              </a:rPr>
              <a:t>.  运球</a:t>
            </a:r>
            <a:endParaRPr sz="2400" dirty="0">
              <a:latin typeface="Times New Roman" panose="02020603050405020304" pitchFamily="18" charset="0"/>
              <a:cs typeface="Times New Roman" panose="02020603050405020304" pitchFamily="18" charset="0"/>
              <a:sym typeface="+mn-ea"/>
            </a:endParaRPr>
          </a:p>
          <a:p>
            <a:endParaRPr sz="2400" dirty="0">
              <a:latin typeface="Times New Roman" panose="02020603050405020304" pitchFamily="18" charset="0"/>
              <a:cs typeface="Times New Roman" panose="02020603050405020304" pitchFamily="18" charset="0"/>
              <a:sym typeface="+mn-ea"/>
            </a:endParaRPr>
          </a:p>
        </p:txBody>
      </p:sp>
      <p:sp>
        <p:nvSpPr>
          <p:cNvPr id="4" name="同侧圆角矩形 3"/>
          <p:cNvSpPr/>
          <p:nvPr/>
        </p:nvSpPr>
        <p:spPr>
          <a:xfrm>
            <a:off x="913765" y="812800"/>
            <a:ext cx="1590040" cy="642620"/>
          </a:xfrm>
          <a:prstGeom prst="round2SameRect">
            <a:avLst>
              <a:gd name="adj1" fmla="val 7332"/>
              <a:gd name="adj2" fmla="val 7112"/>
            </a:avLst>
          </a:prstGeom>
          <a:solidFill>
            <a:schemeClr val="accent2">
              <a:lumMod val="75000"/>
            </a:schemeClr>
          </a:solidFill>
          <a:ln>
            <a:noFill/>
          </a:ln>
          <a:effectLst>
            <a:outerShdw blurRad="76200" dir="13500000" sy="23000" kx="1200000" algn="br" rotWithShape="0">
              <a:prstClr val="black">
                <a:alpha val="20000"/>
              </a:prstClr>
            </a:outerShdw>
            <a:reflection blurRad="6350" stA="52000" endA="300" endPos="35000" dir="5400000" sy="-100000" algn="bl" rotWithShape="0"/>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marL="274955" lvl="0" indent="-274955" algn="ctr" fontAlgn="base">
              <a:spcBef>
                <a:spcPct val="0"/>
              </a:spcBef>
              <a:spcAft>
                <a:spcPct val="0"/>
              </a:spcAft>
              <a:defRPr/>
            </a:pPr>
            <a:r>
              <a:rPr lang="en-US" altLang="zh-CN" sz="2800" b="1" dirty="0">
                <a:solidFill>
                  <a:schemeClr val="bg1"/>
                </a:solidFill>
                <a:latin typeface="Times New Roman" panose="02020603050405020304" pitchFamily="18" charset="0"/>
                <a:cs typeface="Times New Roman" panose="02020603050405020304" pitchFamily="18" charset="0"/>
              </a:rPr>
              <a:t>Words</a:t>
            </a:r>
            <a:endParaRPr lang="en-US" altLang="zh-CN" sz="2800" b="1" dirty="0">
              <a:solidFill>
                <a:schemeClr val="bg1"/>
              </a:solidFill>
              <a:latin typeface="Times New Roman" panose="02020603050405020304" pitchFamily="18" charset="0"/>
              <a:cs typeface="Times New Roman" panose="02020603050405020304" pitchFamily="18" charset="0"/>
            </a:endParaRPr>
          </a:p>
        </p:txBody>
      </p:sp>
      <p:sp>
        <p:nvSpPr>
          <p:cNvPr id="5" name="圆角矩形 4">
            <a:hlinkClick r:id="rId1" action="ppaction://hlinksldjump"/>
          </p:cNvPr>
          <p:cNvSpPr/>
          <p:nvPr/>
        </p:nvSpPr>
        <p:spPr>
          <a:xfrm>
            <a:off x="11146790" y="6153785"/>
            <a:ext cx="941070" cy="565785"/>
          </a:xfrm>
          <a:prstGeom prst="roundRect">
            <a:avLst/>
          </a:prstGeom>
          <a:solidFill>
            <a:schemeClr val="accent4">
              <a:lumMod val="75000"/>
            </a:schemeClr>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mn-lt"/>
                <a:ea typeface="+mn-ea"/>
                <a:cs typeface="+mn-cs"/>
              </a:rPr>
              <a:t>Back</a:t>
            </a:r>
            <a:endParaRPr kumimoji="0" lang="en-US" altLang="zh-CN" sz="2400" b="1" i="0" u="none" strike="noStrike" kern="1200" cap="none" spc="0" normalizeH="0" baseline="0" noProof="0" dirty="0">
              <a:ln>
                <a:noFill/>
              </a:ln>
              <a:solidFill>
                <a:schemeClr val="lt1"/>
              </a:solidFill>
              <a:effectLst/>
              <a:uLnTx/>
              <a:uFillTx/>
              <a:latin typeface="+mn-lt"/>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115060" y="462915"/>
            <a:ext cx="10422890" cy="2861310"/>
          </a:xfrm>
          <a:prstGeom prst="rect">
            <a:avLst/>
          </a:prstGeom>
        </p:spPr>
        <p:txBody>
          <a:bodyPr wrap="square">
            <a:spAutoFit/>
          </a:bodyPr>
          <a:lstStyle/>
          <a:p>
            <a:pPr algn="just"/>
            <a:r>
              <a:rPr lang="en-US" altLang="zh-CN" sz="2000" dirty="0">
                <a:latin typeface="Times New Roman" panose="02020603050405020304" pitchFamily="18" charset="0"/>
                <a:cs typeface="Times New Roman" panose="02020603050405020304" pitchFamily="18" charset="0"/>
              </a:rPr>
              <a:t>     His (6) _______ aim in life is to prove he’s a winner and to triumph over the losers. In the competitive cycling world of Armstrong’s era, winning depended upon the use of performance-enhancing (7) _______. Right or wrong, you couldn’t win </a:t>
            </a:r>
            <a:r>
              <a:rPr lang="en-US" altLang="zh-CN" sz="2000" b="1" dirty="0">
                <a:solidFill>
                  <a:schemeClr val="accent6"/>
                </a:solidFill>
                <a:latin typeface="Times New Roman" panose="02020603050405020304" pitchFamily="18" charset="0"/>
                <a:cs typeface="Times New Roman" panose="02020603050405020304" pitchFamily="18" charset="0"/>
              </a:rPr>
              <a:t>the Tour de France       </a:t>
            </a:r>
            <a:r>
              <a:rPr lang="en-US" altLang="zh-CN" sz="2000" dirty="0">
                <a:latin typeface="Times New Roman" panose="02020603050405020304" pitchFamily="18" charset="0"/>
                <a:cs typeface="Times New Roman" panose="02020603050405020304" pitchFamily="18" charset="0"/>
              </a:rPr>
              <a:t>as a clean rider. The narcissist craves (8) _______, of course. It serves as an </a:t>
            </a:r>
            <a:r>
              <a:rPr lang="en-US" altLang="zh-CN" sz="2000" b="1" dirty="0">
                <a:solidFill>
                  <a:schemeClr val="accent5"/>
                </a:solidFill>
                <a:latin typeface="Times New Roman" panose="02020603050405020304" pitchFamily="18" charset="0"/>
                <a:cs typeface="Times New Roman" panose="02020603050405020304" pitchFamily="18" charset="0"/>
                <a:hlinkClick r:id="rId1" action="ppaction://hlinksldjump"/>
              </a:rPr>
              <a:t>antidote</a:t>
            </a:r>
            <a:r>
              <a:rPr lang="en-US" altLang="zh-CN" sz="2000" dirty="0">
                <a:latin typeface="Times New Roman" panose="02020603050405020304" pitchFamily="18" charset="0"/>
                <a:cs typeface="Times New Roman" panose="02020603050405020304" pitchFamily="18" charset="0"/>
              </a:rPr>
              <a:t> to the unconscious feelings of (9) _______ and unworthiness. Millions of adoring fans fed Armstrong’s need to believe that he was someone very special. Even more than a winner, he was becoming a hero to millions of people around the world: cancer (10) _______, </a:t>
            </a:r>
            <a:r>
              <a:rPr lang="en-US" altLang="zh-CN" sz="2000" b="1" dirty="0">
                <a:solidFill>
                  <a:schemeClr val="accent5"/>
                </a:solidFill>
                <a:latin typeface="Times New Roman" panose="02020603050405020304" pitchFamily="18" charset="0"/>
                <a:cs typeface="Times New Roman" panose="02020603050405020304" pitchFamily="18" charset="0"/>
                <a:hlinkClick r:id="rId2" action="ppaction://hlinksldjump"/>
              </a:rPr>
              <a:t>humanitarian</a:t>
            </a:r>
            <a:r>
              <a:rPr lang="en-US" altLang="zh-CN" sz="2000" dirty="0">
                <a:latin typeface="Times New Roman" panose="02020603050405020304" pitchFamily="18" charset="0"/>
                <a:cs typeface="Times New Roman" panose="02020603050405020304" pitchFamily="18" charset="0"/>
              </a:rPr>
              <a:t>, a model of bravery and perseverance. They praised and</a:t>
            </a:r>
            <a:r>
              <a:rPr lang="en-US" altLang="zh-CN" sz="2000" b="1" dirty="0">
                <a:solidFill>
                  <a:schemeClr val="accent5"/>
                </a:solidFill>
                <a:latin typeface="Times New Roman" panose="02020603050405020304" pitchFamily="18" charset="0"/>
                <a:cs typeface="Times New Roman" panose="02020603050405020304" pitchFamily="18" charset="0"/>
              </a:rPr>
              <a:t> </a:t>
            </a:r>
            <a:r>
              <a:rPr lang="en-US" altLang="zh-CN" sz="2000" b="1" dirty="0">
                <a:solidFill>
                  <a:schemeClr val="accent5"/>
                </a:solidFill>
                <a:latin typeface="Times New Roman" panose="02020603050405020304" pitchFamily="18" charset="0"/>
                <a:cs typeface="Times New Roman" panose="02020603050405020304" pitchFamily="18" charset="0"/>
                <a:hlinkClick r:id="rId3" action="ppaction://hlinksldjump"/>
              </a:rPr>
              <a:t>idealized</a:t>
            </a:r>
            <a:r>
              <a:rPr lang="en-US" altLang="zh-CN" sz="2000" dirty="0">
                <a:latin typeface="Times New Roman" panose="02020603050405020304" pitchFamily="18" charset="0"/>
                <a:cs typeface="Times New Roman" panose="02020603050405020304" pitchFamily="18" charset="0"/>
              </a:rPr>
              <a:t> him. (332 words)</a:t>
            </a:r>
            <a:endParaRPr lang="en-US" altLang="zh-CN" sz="2000" dirty="0">
              <a:latin typeface="Times New Roman" panose="02020603050405020304" pitchFamily="18" charset="0"/>
              <a:cs typeface="Times New Roman" panose="02020603050405020304" pitchFamily="18" charset="0"/>
            </a:endParaRPr>
          </a:p>
          <a:p>
            <a:pPr algn="r"/>
            <a:r>
              <a:rPr lang="en-US" altLang="zh-CN" sz="2000" dirty="0">
                <a:latin typeface="Times New Roman" panose="02020603050405020304" pitchFamily="18" charset="0"/>
                <a:cs typeface="Times New Roman" panose="02020603050405020304" pitchFamily="18" charset="0"/>
              </a:rPr>
              <a:t>(from theatlantic.com)</a:t>
            </a:r>
            <a:endParaRPr lang="en-US" altLang="zh-CN" sz="2000" dirty="0">
              <a:latin typeface="Times New Roman" panose="02020603050405020304" pitchFamily="18" charset="0"/>
              <a:cs typeface="Times New Roman" panose="02020603050405020304" pitchFamily="18" charset="0"/>
            </a:endParaRPr>
          </a:p>
        </p:txBody>
      </p:sp>
      <p:sp>
        <p:nvSpPr>
          <p:cNvPr id="4" name="文本框 3"/>
          <p:cNvSpPr txBox="1"/>
          <p:nvPr/>
        </p:nvSpPr>
        <p:spPr>
          <a:xfrm>
            <a:off x="2705100" y="462915"/>
            <a:ext cx="352425" cy="398780"/>
          </a:xfrm>
          <a:prstGeom prst="rect">
            <a:avLst/>
          </a:prstGeom>
          <a:noFill/>
        </p:spPr>
        <p:txBody>
          <a:bodyPr wrap="none" rtlCol="0" anchor="t">
            <a:spAutoFit/>
          </a:bodyPr>
          <a:p>
            <a:r>
              <a:rPr lang="en-US" altLang="zh-CN" sz="2000" b="1" dirty="0" smtClean="0">
                <a:solidFill>
                  <a:srgbClr val="C00000"/>
                </a:solidFill>
                <a:latin typeface="Times New Roman" panose="02020603050405020304" pitchFamily="18" charset="0"/>
                <a:cs typeface="Times New Roman" panose="02020603050405020304" pitchFamily="18" charset="0"/>
                <a:sym typeface="+mn-ea"/>
              </a:rPr>
              <a:t>B</a:t>
            </a:r>
            <a:endParaRPr lang="en-US" altLang="zh-CN" sz="2000" b="1" dirty="0" smtClean="0">
              <a:solidFill>
                <a:srgbClr val="C00000"/>
              </a:solidFill>
              <a:latin typeface="Times New Roman" panose="02020603050405020304" pitchFamily="18" charset="0"/>
              <a:cs typeface="Times New Roman" panose="02020603050405020304" pitchFamily="18" charset="0"/>
              <a:sym typeface="+mn-ea"/>
            </a:endParaRPr>
          </a:p>
        </p:txBody>
      </p:sp>
      <p:sp>
        <p:nvSpPr>
          <p:cNvPr id="5" name="文本框 4"/>
          <p:cNvSpPr txBox="1"/>
          <p:nvPr/>
        </p:nvSpPr>
        <p:spPr>
          <a:xfrm>
            <a:off x="2895600" y="1047115"/>
            <a:ext cx="424180" cy="398780"/>
          </a:xfrm>
          <a:prstGeom prst="rect">
            <a:avLst/>
          </a:prstGeom>
          <a:noFill/>
        </p:spPr>
        <p:txBody>
          <a:bodyPr wrap="none" rtlCol="0" anchor="t">
            <a:spAutoFit/>
          </a:bodyPr>
          <a:p>
            <a:r>
              <a:rPr lang="en-US" altLang="zh-CN" sz="2000" b="1" dirty="0" smtClean="0">
                <a:solidFill>
                  <a:srgbClr val="C00000"/>
                </a:solidFill>
                <a:latin typeface="Times New Roman" panose="02020603050405020304" pitchFamily="18" charset="0"/>
                <a:cs typeface="Times New Roman" panose="02020603050405020304" pitchFamily="18" charset="0"/>
                <a:sym typeface="+mn-ea"/>
              </a:rPr>
              <a:t>J</a:t>
            </a:r>
            <a:r>
              <a:rPr lang="en-US" altLang="zh-CN" b="1" dirty="0" smtClean="0">
                <a:latin typeface="Times New Roman" panose="02020603050405020304" pitchFamily="18" charset="0"/>
                <a:cs typeface="Times New Roman" panose="02020603050405020304" pitchFamily="18" charset="0"/>
                <a:sym typeface="+mn-ea"/>
              </a:rPr>
              <a:t>  </a:t>
            </a:r>
            <a:endParaRPr lang="zh-CN" altLang="en-US"/>
          </a:p>
        </p:txBody>
      </p:sp>
      <p:sp>
        <p:nvSpPr>
          <p:cNvPr id="6" name="文本框 5"/>
          <p:cNvSpPr txBox="1"/>
          <p:nvPr/>
        </p:nvSpPr>
        <p:spPr>
          <a:xfrm>
            <a:off x="3883660" y="1361440"/>
            <a:ext cx="423545" cy="398780"/>
          </a:xfrm>
          <a:prstGeom prst="rect">
            <a:avLst/>
          </a:prstGeom>
          <a:noFill/>
        </p:spPr>
        <p:txBody>
          <a:bodyPr wrap="square" rtlCol="0" anchor="t">
            <a:spAutoFit/>
          </a:bodyPr>
          <a:p>
            <a:r>
              <a:rPr lang="en-US" altLang="zh-CN" sz="2000" b="1" dirty="0" smtClean="0">
                <a:solidFill>
                  <a:srgbClr val="C00000"/>
                </a:solidFill>
                <a:latin typeface="Times New Roman" panose="02020603050405020304" pitchFamily="18" charset="0"/>
                <a:cs typeface="Times New Roman" panose="02020603050405020304" pitchFamily="18" charset="0"/>
                <a:sym typeface="+mn-ea"/>
              </a:rPr>
              <a:t>E</a:t>
            </a:r>
            <a:endParaRPr lang="en-US" altLang="zh-CN" sz="2000" b="1" dirty="0" smtClean="0">
              <a:solidFill>
                <a:srgbClr val="C00000"/>
              </a:solidFill>
              <a:latin typeface="Times New Roman" panose="02020603050405020304" pitchFamily="18" charset="0"/>
              <a:cs typeface="Times New Roman" panose="02020603050405020304" pitchFamily="18" charset="0"/>
              <a:sym typeface="+mn-ea"/>
            </a:endParaRPr>
          </a:p>
        </p:txBody>
      </p:sp>
      <p:sp>
        <p:nvSpPr>
          <p:cNvPr id="7" name="圆角矩形 6">
            <a:hlinkClick r:id="rId4" action="ppaction://hlinksldjump"/>
          </p:cNvPr>
          <p:cNvSpPr/>
          <p:nvPr/>
        </p:nvSpPr>
        <p:spPr>
          <a:xfrm>
            <a:off x="11047095" y="6141720"/>
            <a:ext cx="941070" cy="565785"/>
          </a:xfrm>
          <a:prstGeom prst="roundRect">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schemeClr val="lt1"/>
                </a:solidFill>
                <a:effectLst/>
                <a:uLnTx/>
                <a:uFillTx/>
                <a:latin typeface="Times New Roman" panose="02020603050405020304" pitchFamily="18" charset="0"/>
                <a:ea typeface="+mn-ea"/>
                <a:cs typeface="Times New Roman" panose="02020603050405020304" pitchFamily="18" charset="0"/>
              </a:rPr>
              <a:t>Back</a:t>
            </a:r>
            <a:endParaRPr kumimoji="0" lang="en-US" altLang="zh-CN" sz="2000" b="1" i="0" u="none" strike="noStrike" kern="1200" cap="none" spc="0" normalizeH="0" baseline="0" noProof="0" dirty="0">
              <a:ln>
                <a:noFill/>
              </a:ln>
              <a:solidFill>
                <a:schemeClr val="lt1"/>
              </a:solidFill>
              <a:effectLst/>
              <a:uLnTx/>
              <a:uFillTx/>
              <a:latin typeface="Times New Roman" panose="02020603050405020304" pitchFamily="18" charset="0"/>
              <a:ea typeface="+mn-ea"/>
              <a:cs typeface="Times New Roman" panose="02020603050405020304" pitchFamily="18" charset="0"/>
            </a:endParaRPr>
          </a:p>
        </p:txBody>
      </p:sp>
      <p:sp>
        <p:nvSpPr>
          <p:cNvPr id="8" name="文本框 7"/>
          <p:cNvSpPr txBox="1"/>
          <p:nvPr/>
        </p:nvSpPr>
        <p:spPr>
          <a:xfrm>
            <a:off x="1472565" y="1694180"/>
            <a:ext cx="513715" cy="398780"/>
          </a:xfrm>
          <a:prstGeom prst="rect">
            <a:avLst/>
          </a:prstGeom>
          <a:noFill/>
        </p:spPr>
        <p:txBody>
          <a:bodyPr wrap="square" rtlCol="0" anchor="t">
            <a:spAutoFit/>
          </a:bodyPr>
          <a:p>
            <a:r>
              <a:rPr lang="en-US" altLang="zh-CN" sz="2000" b="1" dirty="0" smtClean="0">
                <a:solidFill>
                  <a:srgbClr val="C00000"/>
                </a:solidFill>
                <a:latin typeface="Times New Roman" panose="02020603050405020304" pitchFamily="18" charset="0"/>
                <a:cs typeface="Times New Roman" panose="02020603050405020304" pitchFamily="18" charset="0"/>
                <a:sym typeface="+mn-ea"/>
              </a:rPr>
              <a:t>A</a:t>
            </a:r>
            <a:endParaRPr lang="en-US" altLang="zh-CN" sz="2000" b="1" dirty="0" smtClean="0">
              <a:solidFill>
                <a:srgbClr val="C00000"/>
              </a:solidFill>
              <a:latin typeface="Times New Roman" panose="02020603050405020304" pitchFamily="18" charset="0"/>
              <a:cs typeface="Times New Roman" panose="02020603050405020304" pitchFamily="18" charset="0"/>
              <a:sym typeface="+mn-ea"/>
            </a:endParaRPr>
          </a:p>
        </p:txBody>
      </p:sp>
      <p:sp>
        <p:nvSpPr>
          <p:cNvPr id="9" name="矩形 8"/>
          <p:cNvSpPr/>
          <p:nvPr/>
        </p:nvSpPr>
        <p:spPr>
          <a:xfrm>
            <a:off x="0" y="0"/>
            <a:ext cx="12192000" cy="4572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675">
              <a:cs typeface="+mn-ea"/>
              <a:sym typeface="+mn-lt"/>
            </a:endParaRPr>
          </a:p>
        </p:txBody>
      </p:sp>
      <p:pic>
        <p:nvPicPr>
          <p:cNvPr id="10" name="图片 9" descr="图片1"/>
          <p:cNvPicPr>
            <a:picLocks noChangeAspect="1"/>
          </p:cNvPicPr>
          <p:nvPr/>
        </p:nvPicPr>
        <p:blipFill>
          <a:blip r:embed="rId5"/>
          <a:stretch>
            <a:fillRect/>
          </a:stretch>
        </p:blipFill>
        <p:spPr>
          <a:xfrm>
            <a:off x="538480" y="462915"/>
            <a:ext cx="576580" cy="466090"/>
          </a:xfrm>
          <a:prstGeom prst="rect">
            <a:avLst/>
          </a:prstGeom>
        </p:spPr>
      </p:pic>
      <p:sp>
        <p:nvSpPr>
          <p:cNvPr id="11" name="矩形 10"/>
          <p:cNvSpPr/>
          <p:nvPr/>
        </p:nvSpPr>
        <p:spPr>
          <a:xfrm>
            <a:off x="2317750" y="3680460"/>
            <a:ext cx="5636895" cy="2553335"/>
          </a:xfrm>
          <a:prstGeom prst="rect">
            <a:avLst/>
          </a:prstGeom>
          <a:solidFill>
            <a:schemeClr val="accent6">
              <a:lumMod val="20000"/>
              <a:lumOff val="80000"/>
            </a:schemeClr>
          </a:solidFill>
        </p:spPr>
        <p:txBody>
          <a:bodyPr wrap="square">
            <a:spAutoFit/>
          </a:bodyPr>
          <a:p>
            <a:pPr algn="just"/>
            <a:r>
              <a:rPr lang="en-US" altLang="zh-CN" sz="2000" dirty="0">
                <a:latin typeface="Times New Roman" panose="02020603050405020304" pitchFamily="18" charset="0"/>
                <a:cs typeface="Times New Roman" panose="02020603050405020304" pitchFamily="18" charset="0"/>
              </a:rPr>
              <a:t>A) shame 		B) constant</a:t>
            </a:r>
            <a:endParaRPr lang="en-US" altLang="zh-CN" sz="2000" dirty="0">
              <a:latin typeface="Times New Roman" panose="02020603050405020304" pitchFamily="18" charset="0"/>
              <a:cs typeface="Times New Roman" panose="02020603050405020304" pitchFamily="18" charset="0"/>
            </a:endParaRPr>
          </a:p>
          <a:p>
            <a:pPr algn="just"/>
            <a:r>
              <a:rPr lang="en-US" altLang="zh-CN" sz="2000" dirty="0">
                <a:latin typeface="Times New Roman" panose="02020603050405020304" pitchFamily="18" charset="0"/>
                <a:cs typeface="Times New Roman" panose="02020603050405020304" pitchFamily="18" charset="0"/>
              </a:rPr>
              <a:t>C) cooperative 		D) glory</a:t>
            </a:r>
            <a:endParaRPr lang="en-US" altLang="zh-CN" sz="2000" dirty="0">
              <a:latin typeface="Times New Roman" panose="02020603050405020304" pitchFamily="18" charset="0"/>
              <a:cs typeface="Times New Roman" panose="02020603050405020304" pitchFamily="18" charset="0"/>
            </a:endParaRPr>
          </a:p>
          <a:p>
            <a:pPr algn="just"/>
            <a:r>
              <a:rPr lang="en-US" altLang="zh-CN" sz="2000" dirty="0">
                <a:latin typeface="Times New Roman" panose="02020603050405020304" pitchFamily="18" charset="0"/>
                <a:cs typeface="Times New Roman" panose="02020603050405020304" pitchFamily="18" charset="0"/>
              </a:rPr>
              <a:t>E) admiration 		F) survivor</a:t>
            </a:r>
            <a:endParaRPr lang="en-US" altLang="zh-CN" sz="2000" dirty="0">
              <a:latin typeface="Times New Roman" panose="02020603050405020304" pitchFamily="18" charset="0"/>
              <a:cs typeface="Times New Roman" panose="02020603050405020304" pitchFamily="18" charset="0"/>
            </a:endParaRPr>
          </a:p>
          <a:p>
            <a:pPr algn="just"/>
            <a:r>
              <a:rPr lang="en-US" altLang="zh-CN" sz="2000" dirty="0">
                <a:latin typeface="Times New Roman" panose="02020603050405020304" pitchFamily="18" charset="0"/>
                <a:cs typeface="Times New Roman" panose="02020603050405020304" pitchFamily="18" charset="0"/>
              </a:rPr>
              <a:t>G) loser 			H) biological </a:t>
            </a:r>
            <a:endParaRPr lang="en-US" altLang="zh-CN" sz="2000" dirty="0">
              <a:latin typeface="Times New Roman" panose="02020603050405020304" pitchFamily="18" charset="0"/>
              <a:cs typeface="Times New Roman" panose="02020603050405020304" pitchFamily="18" charset="0"/>
            </a:endParaRPr>
          </a:p>
          <a:p>
            <a:pPr algn="just"/>
            <a:r>
              <a:rPr lang="en-US" altLang="zh-CN" sz="2000" dirty="0">
                <a:latin typeface="Times New Roman" panose="02020603050405020304" pitchFamily="18" charset="0"/>
                <a:cs typeface="Times New Roman" panose="02020603050405020304" pitchFamily="18" charset="0"/>
              </a:rPr>
              <a:t>I) sense 			J) drugs</a:t>
            </a:r>
            <a:endParaRPr lang="en-US" altLang="zh-CN" sz="2000" dirty="0">
              <a:latin typeface="Times New Roman" panose="02020603050405020304" pitchFamily="18" charset="0"/>
              <a:cs typeface="Times New Roman" panose="02020603050405020304" pitchFamily="18" charset="0"/>
            </a:endParaRPr>
          </a:p>
          <a:p>
            <a:pPr algn="just"/>
            <a:r>
              <a:rPr lang="en-US" altLang="zh-CN" sz="2000" dirty="0">
                <a:latin typeface="Times New Roman" panose="02020603050405020304" pitchFamily="18" charset="0"/>
                <a:cs typeface="Times New Roman" panose="02020603050405020304" pitchFamily="18" charset="0"/>
              </a:rPr>
              <a:t>K) gene 			L) threaten</a:t>
            </a:r>
            <a:endParaRPr lang="en-US" altLang="zh-CN" sz="2000" dirty="0">
              <a:latin typeface="Times New Roman" panose="02020603050405020304" pitchFamily="18" charset="0"/>
              <a:cs typeface="Times New Roman" panose="02020603050405020304" pitchFamily="18" charset="0"/>
            </a:endParaRPr>
          </a:p>
          <a:p>
            <a:pPr algn="just"/>
            <a:r>
              <a:rPr lang="en-US" altLang="zh-CN" sz="2000" dirty="0">
                <a:latin typeface="Times New Roman" panose="02020603050405020304" pitchFamily="18" charset="0"/>
                <a:cs typeface="Times New Roman" panose="02020603050405020304" pitchFamily="18" charset="0"/>
              </a:rPr>
              <a:t>M) idealized 		N) escape</a:t>
            </a:r>
            <a:endParaRPr lang="en-US" altLang="zh-CN" sz="2000" dirty="0">
              <a:latin typeface="Times New Roman" panose="02020603050405020304" pitchFamily="18" charset="0"/>
              <a:cs typeface="Times New Roman" panose="02020603050405020304" pitchFamily="18" charset="0"/>
            </a:endParaRPr>
          </a:p>
          <a:p>
            <a:pPr algn="just"/>
            <a:r>
              <a:rPr lang="en-US" altLang="zh-CN" sz="2000" dirty="0">
                <a:latin typeface="Times New Roman" panose="02020603050405020304" pitchFamily="18" charset="0"/>
                <a:cs typeface="Times New Roman" panose="02020603050405020304" pitchFamily="18" charset="0"/>
              </a:rPr>
              <a:t>O) challenge</a:t>
            </a:r>
            <a:endParaRPr lang="en-US" altLang="zh-CN" sz="2000" dirty="0">
              <a:latin typeface="Times New Roman" panose="02020603050405020304" pitchFamily="18" charset="0"/>
              <a:cs typeface="Times New Roman" panose="02020603050405020304" pitchFamily="18" charset="0"/>
            </a:endParaRPr>
          </a:p>
        </p:txBody>
      </p:sp>
      <p:sp>
        <p:nvSpPr>
          <p:cNvPr id="12" name="文本框 11"/>
          <p:cNvSpPr txBox="1"/>
          <p:nvPr/>
        </p:nvSpPr>
        <p:spPr>
          <a:xfrm>
            <a:off x="4560570" y="2275205"/>
            <a:ext cx="513715" cy="398780"/>
          </a:xfrm>
          <a:prstGeom prst="rect">
            <a:avLst/>
          </a:prstGeom>
          <a:noFill/>
        </p:spPr>
        <p:txBody>
          <a:bodyPr wrap="square" rtlCol="0" anchor="t">
            <a:spAutoFit/>
          </a:bodyPr>
          <a:p>
            <a:r>
              <a:rPr lang="en-US" altLang="zh-CN" sz="2000" b="1" dirty="0" smtClean="0">
                <a:solidFill>
                  <a:srgbClr val="C00000"/>
                </a:solidFill>
                <a:latin typeface="Times New Roman" panose="02020603050405020304" pitchFamily="18" charset="0"/>
                <a:cs typeface="Times New Roman" panose="02020603050405020304" pitchFamily="18" charset="0"/>
                <a:sym typeface="+mn-ea"/>
              </a:rPr>
              <a:t>F</a:t>
            </a:r>
            <a:endParaRPr lang="en-US" altLang="zh-CN" sz="2000" b="1" dirty="0" smtClean="0">
              <a:solidFill>
                <a:srgbClr val="C00000"/>
              </a:solidFill>
              <a:latin typeface="Times New Roman" panose="02020603050405020304" pitchFamily="18" charset="0"/>
              <a:cs typeface="Times New Roman" panose="02020603050405020304" pitchFamily="18" charset="0"/>
              <a:sym typeface="+mn-ea"/>
            </a:endParaRPr>
          </a:p>
        </p:txBody>
      </p:sp>
      <p:pic>
        <p:nvPicPr>
          <p:cNvPr id="13" name="图片 12" descr="未标题-9">
            <a:hlinkClick r:id="rId6" action="ppaction://hlinksldjump"/>
          </p:cNvPr>
          <p:cNvPicPr>
            <a:picLocks noChangeAspect="1"/>
          </p:cNvPicPr>
          <p:nvPr/>
        </p:nvPicPr>
        <p:blipFill>
          <a:blip r:embed="rId7"/>
          <a:stretch>
            <a:fillRect/>
          </a:stretch>
        </p:blipFill>
        <p:spPr>
          <a:xfrm>
            <a:off x="9431320" y="1104801"/>
            <a:ext cx="525780" cy="457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
          <p:cNvSpPr/>
          <p:nvPr/>
        </p:nvSpPr>
        <p:spPr>
          <a:xfrm>
            <a:off x="0" y="0"/>
            <a:ext cx="12192000" cy="457200"/>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75">
              <a:cs typeface="+mn-ea"/>
              <a:sym typeface="+mn-lt"/>
            </a:endParaRPr>
          </a:p>
        </p:txBody>
      </p:sp>
      <p:sp>
        <p:nvSpPr>
          <p:cNvPr id="3" name="矩形 2"/>
          <p:cNvSpPr/>
          <p:nvPr/>
        </p:nvSpPr>
        <p:spPr>
          <a:xfrm>
            <a:off x="822960" y="1455420"/>
            <a:ext cx="10092690" cy="1630045"/>
          </a:xfrm>
          <a:prstGeom prst="rect">
            <a:avLst/>
          </a:prstGeom>
          <a:solidFill>
            <a:srgbClr val="FFFFCC"/>
          </a:solidFill>
          <a:ln>
            <a:noFill/>
          </a:ln>
          <a:effectLst>
            <a:outerShdw blurRad="63500" sx="102000" sy="102000" algn="c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a:spAutoFit/>
          </a:bodyPr>
          <a:lstStyle/>
          <a:p>
            <a:pPr algn="just"/>
            <a:endParaRPr lang="zh-CN" altLang="en-US" sz="2800" b="1" dirty="0">
              <a:solidFill>
                <a:schemeClr val="accent6">
                  <a:lumMod val="75000"/>
                </a:schemeClr>
              </a:solidFill>
              <a:sym typeface="+mn-ea"/>
            </a:endParaRPr>
          </a:p>
          <a:p>
            <a:pPr algn="just"/>
            <a:endParaRPr lang="zh-CN" altLang="en-US" sz="2400" dirty="0">
              <a:latin typeface="Times New Roman" panose="02020603050405020304" pitchFamily="18" charset="0"/>
              <a:cs typeface="Times New Roman" panose="02020603050405020304" pitchFamily="18" charset="0"/>
            </a:endParaRPr>
          </a:p>
          <a:p>
            <a:r>
              <a:rPr lang="en-US" altLang="zh-CN" sz="2400" b="1" dirty="0">
                <a:solidFill>
                  <a:srgbClr val="C00000"/>
                </a:solidFill>
                <a:latin typeface="Times New Roman" panose="02020603050405020304" pitchFamily="18" charset="0"/>
                <a:cs typeface="Times New Roman" panose="02020603050405020304" pitchFamily="18" charset="0"/>
              </a:rPr>
              <a:t>carpal tunnel syndrome</a:t>
            </a:r>
            <a:r>
              <a:rPr lang="en-US" altLang="zh-CN" sz="2400" b="1" dirty="0" smtClean="0">
                <a:latin typeface="Times New Roman" panose="02020603050405020304" pitchFamily="18" charset="0"/>
                <a:cs typeface="Times New Roman" panose="02020603050405020304" pitchFamily="18" charset="0"/>
              </a:rPr>
              <a:t> </a:t>
            </a:r>
            <a:r>
              <a:rPr lang="en-US" altLang="zh-CN" sz="2400" i="1" dirty="0">
                <a:latin typeface="Times New Roman" panose="02020603050405020304" pitchFamily="18" charset="0"/>
                <a:cs typeface="Times New Roman" panose="02020603050405020304" pitchFamily="18" charset="0"/>
              </a:rPr>
              <a:t> </a:t>
            </a:r>
            <a:r>
              <a:rPr sz="2400" dirty="0">
                <a:latin typeface="Times New Roman" panose="02020603050405020304" pitchFamily="18" charset="0"/>
                <a:cs typeface="Times New Roman" panose="02020603050405020304" pitchFamily="18" charset="0"/>
                <a:sym typeface="+mn-ea"/>
              </a:rPr>
              <a:t>  腕管综合征</a:t>
            </a:r>
            <a:endParaRPr sz="2400" dirty="0">
              <a:latin typeface="Times New Roman" panose="02020603050405020304" pitchFamily="18" charset="0"/>
              <a:cs typeface="Times New Roman" panose="02020603050405020304" pitchFamily="18" charset="0"/>
              <a:sym typeface="+mn-ea"/>
            </a:endParaRPr>
          </a:p>
          <a:p>
            <a:endParaRPr sz="2400" dirty="0">
              <a:latin typeface="Times New Roman" panose="02020603050405020304" pitchFamily="18" charset="0"/>
              <a:cs typeface="Times New Roman" panose="02020603050405020304" pitchFamily="18" charset="0"/>
              <a:sym typeface="+mn-ea"/>
            </a:endParaRPr>
          </a:p>
        </p:txBody>
      </p:sp>
      <p:sp>
        <p:nvSpPr>
          <p:cNvPr id="4" name="同侧圆角矩形 3"/>
          <p:cNvSpPr/>
          <p:nvPr/>
        </p:nvSpPr>
        <p:spPr>
          <a:xfrm>
            <a:off x="913765" y="812800"/>
            <a:ext cx="1590040" cy="642620"/>
          </a:xfrm>
          <a:prstGeom prst="round2SameRect">
            <a:avLst>
              <a:gd name="adj1" fmla="val 7332"/>
              <a:gd name="adj2" fmla="val 7112"/>
            </a:avLst>
          </a:prstGeom>
          <a:solidFill>
            <a:schemeClr val="accent2">
              <a:lumMod val="75000"/>
            </a:schemeClr>
          </a:solidFill>
          <a:ln>
            <a:noFill/>
          </a:ln>
          <a:effectLst>
            <a:outerShdw blurRad="76200" dir="13500000" sy="23000" kx="1200000" algn="br" rotWithShape="0">
              <a:prstClr val="black">
                <a:alpha val="20000"/>
              </a:prstClr>
            </a:outerShdw>
            <a:reflection blurRad="6350" stA="52000" endA="300" endPos="35000" dir="5400000" sy="-100000" algn="bl" rotWithShape="0"/>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marL="274955" lvl="0" indent="-274955" algn="ctr" fontAlgn="base">
              <a:spcBef>
                <a:spcPct val="0"/>
              </a:spcBef>
              <a:spcAft>
                <a:spcPct val="0"/>
              </a:spcAft>
              <a:defRPr/>
            </a:pPr>
            <a:r>
              <a:rPr lang="en-US" altLang="zh-CN" sz="2800" b="1" dirty="0">
                <a:solidFill>
                  <a:schemeClr val="bg1"/>
                </a:solidFill>
                <a:latin typeface="Times New Roman" panose="02020603050405020304" pitchFamily="18" charset="0"/>
                <a:cs typeface="Times New Roman" panose="02020603050405020304" pitchFamily="18" charset="0"/>
              </a:rPr>
              <a:t>Words</a:t>
            </a:r>
            <a:endParaRPr lang="en-US" altLang="zh-CN" sz="2800" b="1" dirty="0">
              <a:solidFill>
                <a:schemeClr val="bg1"/>
              </a:solidFill>
              <a:latin typeface="Times New Roman" panose="02020603050405020304" pitchFamily="18" charset="0"/>
              <a:cs typeface="Times New Roman" panose="02020603050405020304" pitchFamily="18" charset="0"/>
            </a:endParaRPr>
          </a:p>
        </p:txBody>
      </p:sp>
      <p:sp>
        <p:nvSpPr>
          <p:cNvPr id="6" name="圆角矩形 5">
            <a:hlinkClick r:id="rId1" action="ppaction://hlinksldjump"/>
          </p:cNvPr>
          <p:cNvSpPr/>
          <p:nvPr/>
        </p:nvSpPr>
        <p:spPr>
          <a:xfrm>
            <a:off x="11146155" y="6181725"/>
            <a:ext cx="941070" cy="565785"/>
          </a:xfrm>
          <a:prstGeom prst="roundRect">
            <a:avLst/>
          </a:prstGeom>
          <a:solidFill>
            <a:schemeClr val="accent4">
              <a:lumMod val="75000"/>
            </a:schemeClr>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mn-lt"/>
                <a:ea typeface="+mn-ea"/>
                <a:cs typeface="+mn-cs"/>
              </a:rPr>
              <a:t>Back</a:t>
            </a:r>
            <a:endParaRPr kumimoji="0" lang="en-US" altLang="zh-CN" sz="2400" b="1" i="0" u="none" strike="noStrike" kern="1200" cap="none" spc="0" normalizeH="0" baseline="0" noProof="0" dirty="0">
              <a:ln>
                <a:noFill/>
              </a:ln>
              <a:solidFill>
                <a:schemeClr val="lt1"/>
              </a:solidFill>
              <a:effectLst/>
              <a:uLnTx/>
              <a:uFillTx/>
              <a:latin typeface="+mn-lt"/>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
          <p:cNvSpPr/>
          <p:nvPr/>
        </p:nvSpPr>
        <p:spPr>
          <a:xfrm>
            <a:off x="0" y="0"/>
            <a:ext cx="12192000" cy="457200"/>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75">
              <a:cs typeface="+mn-ea"/>
              <a:sym typeface="+mn-lt"/>
            </a:endParaRPr>
          </a:p>
        </p:txBody>
      </p:sp>
      <p:sp>
        <p:nvSpPr>
          <p:cNvPr id="3" name="矩形 2"/>
          <p:cNvSpPr/>
          <p:nvPr/>
        </p:nvSpPr>
        <p:spPr>
          <a:xfrm>
            <a:off x="822960" y="1455420"/>
            <a:ext cx="10092690" cy="1630045"/>
          </a:xfrm>
          <a:prstGeom prst="rect">
            <a:avLst/>
          </a:prstGeom>
          <a:solidFill>
            <a:srgbClr val="FFFFCC"/>
          </a:solidFill>
          <a:ln>
            <a:noFill/>
          </a:ln>
          <a:effectLst>
            <a:outerShdw blurRad="63500" sx="102000" sy="102000" algn="c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a:spAutoFit/>
          </a:bodyPr>
          <a:lstStyle/>
          <a:p>
            <a:pPr algn="just"/>
            <a:endParaRPr lang="zh-CN" altLang="en-US" sz="2800" b="1" dirty="0">
              <a:solidFill>
                <a:schemeClr val="accent6">
                  <a:lumMod val="75000"/>
                </a:schemeClr>
              </a:solidFill>
              <a:sym typeface="+mn-ea"/>
            </a:endParaRPr>
          </a:p>
          <a:p>
            <a:pPr algn="just"/>
            <a:endParaRPr lang="zh-CN" altLang="en-US" sz="2400" dirty="0">
              <a:latin typeface="Times New Roman" panose="02020603050405020304" pitchFamily="18" charset="0"/>
              <a:cs typeface="Times New Roman" panose="02020603050405020304" pitchFamily="18" charset="0"/>
            </a:endParaRPr>
          </a:p>
          <a:p>
            <a:r>
              <a:rPr lang="en-US" altLang="zh-CN" sz="2400" b="1" dirty="0">
                <a:solidFill>
                  <a:srgbClr val="C00000"/>
                </a:solidFill>
                <a:latin typeface="Times New Roman" panose="02020603050405020304" pitchFamily="18" charset="0"/>
                <a:cs typeface="Times New Roman" panose="02020603050405020304" pitchFamily="18" charset="0"/>
              </a:rPr>
              <a:t>tennis elbow</a:t>
            </a:r>
            <a:r>
              <a:rPr lang="en-US" altLang="zh-CN" sz="2400" b="1" dirty="0" smtClean="0">
                <a:latin typeface="Times New Roman" panose="02020603050405020304" pitchFamily="18" charset="0"/>
                <a:cs typeface="Times New Roman" panose="02020603050405020304" pitchFamily="18" charset="0"/>
              </a:rPr>
              <a:t> </a:t>
            </a:r>
            <a:r>
              <a:rPr lang="en-US" altLang="zh-CN" sz="2400" i="1" dirty="0">
                <a:latin typeface="Times New Roman" panose="02020603050405020304" pitchFamily="18" charset="0"/>
                <a:cs typeface="Times New Roman" panose="02020603050405020304" pitchFamily="18" charset="0"/>
              </a:rPr>
              <a:t> </a:t>
            </a:r>
            <a:r>
              <a:rPr sz="2400" dirty="0">
                <a:latin typeface="Times New Roman" panose="02020603050405020304" pitchFamily="18" charset="0"/>
                <a:cs typeface="Times New Roman" panose="02020603050405020304" pitchFamily="18" charset="0"/>
                <a:sym typeface="+mn-ea"/>
              </a:rPr>
              <a:t>  肘部发炎；网球员肘病</a:t>
            </a:r>
            <a:endParaRPr sz="2400" dirty="0">
              <a:latin typeface="Times New Roman" panose="02020603050405020304" pitchFamily="18" charset="0"/>
              <a:cs typeface="Times New Roman" panose="02020603050405020304" pitchFamily="18" charset="0"/>
              <a:sym typeface="+mn-ea"/>
            </a:endParaRPr>
          </a:p>
          <a:p>
            <a:endParaRPr sz="2400" dirty="0">
              <a:latin typeface="Times New Roman" panose="02020603050405020304" pitchFamily="18" charset="0"/>
              <a:cs typeface="Times New Roman" panose="02020603050405020304" pitchFamily="18" charset="0"/>
              <a:sym typeface="+mn-ea"/>
            </a:endParaRPr>
          </a:p>
        </p:txBody>
      </p:sp>
      <p:sp>
        <p:nvSpPr>
          <p:cNvPr id="4" name="同侧圆角矩形 3"/>
          <p:cNvSpPr/>
          <p:nvPr/>
        </p:nvSpPr>
        <p:spPr>
          <a:xfrm>
            <a:off x="913765" y="812800"/>
            <a:ext cx="1590040" cy="642620"/>
          </a:xfrm>
          <a:prstGeom prst="round2SameRect">
            <a:avLst>
              <a:gd name="adj1" fmla="val 7332"/>
              <a:gd name="adj2" fmla="val 7112"/>
            </a:avLst>
          </a:prstGeom>
          <a:solidFill>
            <a:schemeClr val="accent2">
              <a:lumMod val="75000"/>
            </a:schemeClr>
          </a:solidFill>
          <a:ln>
            <a:noFill/>
          </a:ln>
          <a:effectLst>
            <a:outerShdw blurRad="76200" dir="13500000" sy="23000" kx="1200000" algn="br" rotWithShape="0">
              <a:prstClr val="black">
                <a:alpha val="20000"/>
              </a:prstClr>
            </a:outerShdw>
            <a:reflection blurRad="6350" stA="52000" endA="300" endPos="35000" dir="5400000" sy="-100000" algn="bl" rotWithShape="0"/>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marL="274955" lvl="0" indent="-274955" algn="ctr" fontAlgn="base">
              <a:spcBef>
                <a:spcPct val="0"/>
              </a:spcBef>
              <a:spcAft>
                <a:spcPct val="0"/>
              </a:spcAft>
              <a:defRPr/>
            </a:pPr>
            <a:r>
              <a:rPr lang="en-US" altLang="zh-CN" sz="2800" b="1" dirty="0">
                <a:solidFill>
                  <a:schemeClr val="bg1"/>
                </a:solidFill>
                <a:latin typeface="Times New Roman" panose="02020603050405020304" pitchFamily="18" charset="0"/>
                <a:cs typeface="Times New Roman" panose="02020603050405020304" pitchFamily="18" charset="0"/>
              </a:rPr>
              <a:t>Words</a:t>
            </a:r>
            <a:endParaRPr lang="en-US" altLang="zh-CN" sz="2800" b="1" dirty="0">
              <a:solidFill>
                <a:schemeClr val="bg1"/>
              </a:solidFill>
              <a:latin typeface="Times New Roman" panose="02020603050405020304" pitchFamily="18" charset="0"/>
              <a:cs typeface="Times New Roman" panose="02020603050405020304" pitchFamily="18" charset="0"/>
            </a:endParaRPr>
          </a:p>
        </p:txBody>
      </p:sp>
      <p:sp>
        <p:nvSpPr>
          <p:cNvPr id="6" name="圆角矩形 5">
            <a:hlinkClick r:id="rId1" action="ppaction://hlinksldjump"/>
          </p:cNvPr>
          <p:cNvSpPr/>
          <p:nvPr/>
        </p:nvSpPr>
        <p:spPr>
          <a:xfrm>
            <a:off x="11136630" y="6172835"/>
            <a:ext cx="941070" cy="565785"/>
          </a:xfrm>
          <a:prstGeom prst="roundRect">
            <a:avLst/>
          </a:prstGeom>
          <a:solidFill>
            <a:schemeClr val="accent4">
              <a:lumMod val="75000"/>
            </a:schemeClr>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mn-lt"/>
                <a:ea typeface="+mn-ea"/>
                <a:cs typeface="+mn-cs"/>
              </a:rPr>
              <a:t>Back</a:t>
            </a:r>
            <a:endParaRPr kumimoji="0" lang="en-US" altLang="zh-CN" sz="2400" b="1" i="0" u="none" strike="noStrike" kern="1200" cap="none" spc="0" normalizeH="0" baseline="0" noProof="0" dirty="0">
              <a:ln>
                <a:noFill/>
              </a:ln>
              <a:solidFill>
                <a:schemeClr val="lt1"/>
              </a:solidFill>
              <a:effectLst/>
              <a:uLnTx/>
              <a:uFillTx/>
              <a:latin typeface="+mn-lt"/>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
          <p:cNvSpPr/>
          <p:nvPr/>
        </p:nvSpPr>
        <p:spPr>
          <a:xfrm>
            <a:off x="0" y="0"/>
            <a:ext cx="12192000" cy="4572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75">
              <a:cs typeface="+mn-ea"/>
              <a:sym typeface="+mn-lt"/>
            </a:endParaRPr>
          </a:p>
        </p:txBody>
      </p:sp>
      <p:sp>
        <p:nvSpPr>
          <p:cNvPr id="3" name="矩形 2"/>
          <p:cNvSpPr/>
          <p:nvPr/>
        </p:nvSpPr>
        <p:spPr>
          <a:xfrm>
            <a:off x="913765" y="1455420"/>
            <a:ext cx="10092690" cy="1999615"/>
          </a:xfrm>
          <a:prstGeom prst="rect">
            <a:avLst/>
          </a:prstGeom>
          <a:solidFill>
            <a:schemeClr val="accent5">
              <a:lumMod val="20000"/>
              <a:lumOff val="80000"/>
            </a:schemeClr>
          </a:solidFill>
          <a:ln>
            <a:noFill/>
          </a:ln>
          <a:effectLst>
            <a:outerShdw blurRad="63500" sx="102000" sy="102000" algn="c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a:spAutoFit/>
          </a:bodyPr>
          <a:lstStyle/>
          <a:p>
            <a:pPr algn="just"/>
            <a:endParaRPr lang="zh-CN" altLang="en-US" sz="2800" b="1" dirty="0">
              <a:solidFill>
                <a:schemeClr val="accent6">
                  <a:lumMod val="75000"/>
                </a:schemeClr>
              </a:solidFill>
              <a:sym typeface="+mn-ea"/>
            </a:endParaRPr>
          </a:p>
          <a:p>
            <a:r>
              <a:rPr lang="en-US" altLang="zh-CN" sz="2400" b="1" dirty="0">
                <a:solidFill>
                  <a:schemeClr val="accent6">
                    <a:lumMod val="75000"/>
                  </a:schemeClr>
                </a:solidFill>
                <a:latin typeface="Times New Roman" panose="02020603050405020304" pitchFamily="18" charset="0"/>
                <a:cs typeface="Times New Roman" panose="02020603050405020304" pitchFamily="18" charset="0"/>
              </a:rPr>
              <a:t>Deion Sanders</a:t>
            </a:r>
            <a:endParaRPr lang="en-US" altLang="zh-CN" sz="2400" b="1" dirty="0">
              <a:solidFill>
                <a:schemeClr val="accent6">
                  <a:lumMod val="75000"/>
                </a:schemeClr>
              </a:solidFill>
              <a:latin typeface="Times New Roman" panose="02020603050405020304" pitchFamily="18" charset="0"/>
              <a:cs typeface="Times New Roman" panose="02020603050405020304" pitchFamily="18" charset="0"/>
            </a:endParaRPr>
          </a:p>
          <a:p>
            <a:r>
              <a:rPr sz="2400" dirty="0"/>
              <a:t>迪恩·桑德斯（1967—），美国职业橄榄球和棒球运动员，拥有9年MLB（美国职业棒球大联盟）和14年NFL（美国国家橄榄球联盟)）的职业生涯，是传奇的双栖运动员。</a:t>
            </a:r>
            <a:endParaRPr sz="2400" dirty="0"/>
          </a:p>
        </p:txBody>
      </p:sp>
      <p:sp>
        <p:nvSpPr>
          <p:cNvPr id="4" name="同侧圆角矩形 3"/>
          <p:cNvSpPr/>
          <p:nvPr/>
        </p:nvSpPr>
        <p:spPr>
          <a:xfrm>
            <a:off x="913765" y="812800"/>
            <a:ext cx="1590040" cy="642620"/>
          </a:xfrm>
          <a:prstGeom prst="round2SameRect">
            <a:avLst>
              <a:gd name="adj1" fmla="val 7332"/>
              <a:gd name="adj2" fmla="val 7112"/>
            </a:avLst>
          </a:prstGeom>
          <a:solidFill>
            <a:srgbClr val="7030A0"/>
          </a:solidFill>
          <a:ln>
            <a:noFill/>
          </a:ln>
          <a:effectLst>
            <a:outerShdw blurRad="76200" dir="13500000" sy="23000" kx="1200000" algn="br" rotWithShape="0">
              <a:prstClr val="black">
                <a:alpha val="20000"/>
              </a:prstClr>
            </a:outerShdw>
            <a:reflection blurRad="6350" stA="52000" endA="300" endPos="35000" dir="5400000" sy="-100000" algn="bl" rotWithShape="0"/>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marL="274955" marR="0" lvl="0" indent="-274955" algn="ctr" defTabSz="914400" rtl="0" eaLnBrk="1" fontAlgn="base" latinLnBrk="0" hangingPunct="1">
              <a:lnSpc>
                <a:spcPct val="100000"/>
              </a:lnSpc>
              <a:spcBef>
                <a:spcPct val="0"/>
              </a:spcBef>
              <a:spcAft>
                <a:spcPct val="0"/>
              </a:spcAft>
              <a:buClrTx/>
              <a:buSzTx/>
              <a:buFontTx/>
              <a:buNone/>
              <a:defRPr/>
            </a:pPr>
            <a:r>
              <a:rPr kumimoji="0" lang="en-US" altLang="zh-CN" sz="28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Notes</a:t>
            </a:r>
            <a:endParaRPr kumimoji="0" lang="en-US" altLang="zh-CN" sz="28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5" name="圆角矩形 4">
            <a:hlinkClick r:id="rId1" action="ppaction://hlinksldjump"/>
          </p:cNvPr>
          <p:cNvSpPr/>
          <p:nvPr/>
        </p:nvSpPr>
        <p:spPr>
          <a:xfrm>
            <a:off x="11146155" y="6181725"/>
            <a:ext cx="941070" cy="565785"/>
          </a:xfrm>
          <a:prstGeom prst="roundRect">
            <a:avLst/>
          </a:prstGeom>
          <a:solidFill>
            <a:schemeClr val="accent4">
              <a:lumMod val="75000"/>
            </a:schemeClr>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mn-lt"/>
                <a:ea typeface="+mn-ea"/>
                <a:cs typeface="+mn-cs"/>
              </a:rPr>
              <a:t>Back</a:t>
            </a:r>
            <a:endParaRPr kumimoji="0" lang="en-US" altLang="zh-CN" sz="2400" b="1" i="0" u="none" strike="noStrike" kern="1200" cap="none" spc="0" normalizeH="0" baseline="0" noProof="0" dirty="0">
              <a:ln>
                <a:noFill/>
              </a:ln>
              <a:solidFill>
                <a:schemeClr val="lt1"/>
              </a:solidFill>
              <a:effectLst/>
              <a:uLnTx/>
              <a:uFillTx/>
              <a:latin typeface="+mn-lt"/>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
          <p:cNvSpPr/>
          <p:nvPr/>
        </p:nvSpPr>
        <p:spPr>
          <a:xfrm>
            <a:off x="0" y="0"/>
            <a:ext cx="12192000" cy="4572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75">
              <a:cs typeface="+mn-ea"/>
              <a:sym typeface="+mn-lt"/>
            </a:endParaRPr>
          </a:p>
        </p:txBody>
      </p:sp>
      <p:sp>
        <p:nvSpPr>
          <p:cNvPr id="3" name="矩形 2"/>
          <p:cNvSpPr/>
          <p:nvPr/>
        </p:nvSpPr>
        <p:spPr>
          <a:xfrm>
            <a:off x="913765" y="1455420"/>
            <a:ext cx="9548495" cy="1999615"/>
          </a:xfrm>
          <a:prstGeom prst="rect">
            <a:avLst/>
          </a:prstGeom>
          <a:solidFill>
            <a:schemeClr val="accent5">
              <a:lumMod val="20000"/>
              <a:lumOff val="80000"/>
            </a:schemeClr>
          </a:solidFill>
          <a:ln>
            <a:noFill/>
          </a:ln>
          <a:effectLst>
            <a:outerShdw blurRad="63500" sx="102000" sy="102000" algn="c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a:spAutoFit/>
          </a:bodyPr>
          <a:lstStyle/>
          <a:p>
            <a:pPr algn="just"/>
            <a:endParaRPr lang="zh-CN" altLang="en-US" sz="2800" b="1" dirty="0">
              <a:solidFill>
                <a:schemeClr val="accent6">
                  <a:lumMod val="75000"/>
                </a:schemeClr>
              </a:solidFill>
              <a:sym typeface="+mn-ea"/>
            </a:endParaRPr>
          </a:p>
          <a:p>
            <a:r>
              <a:rPr lang="en-US" altLang="zh-CN" sz="2400" b="1" dirty="0">
                <a:solidFill>
                  <a:schemeClr val="accent6">
                    <a:lumMod val="75000"/>
                  </a:schemeClr>
                </a:solidFill>
                <a:latin typeface="Times New Roman" panose="02020603050405020304" pitchFamily="18" charset="0"/>
                <a:cs typeface="Times New Roman" panose="02020603050405020304" pitchFamily="18" charset="0"/>
              </a:rPr>
              <a:t>Bo Jackson:</a:t>
            </a:r>
            <a:endParaRPr lang="en-US" altLang="zh-CN" sz="2400" b="1" dirty="0">
              <a:solidFill>
                <a:schemeClr val="accent6">
                  <a:lumMod val="75000"/>
                </a:schemeClr>
              </a:solidFill>
              <a:latin typeface="Times New Roman" panose="02020603050405020304" pitchFamily="18" charset="0"/>
              <a:cs typeface="Times New Roman" panose="02020603050405020304" pitchFamily="18" charset="0"/>
            </a:endParaRPr>
          </a:p>
          <a:p>
            <a:r>
              <a:rPr sz="2400" dirty="0"/>
              <a:t>博·杰克逊（1967—），美国前棒球与橄榄球运动员，是首位在这两项美国主流运动职业比赛中都入选全明星赛的球员。</a:t>
            </a:r>
            <a:endParaRPr sz="2400" dirty="0"/>
          </a:p>
          <a:p>
            <a:endParaRPr sz="2400" dirty="0"/>
          </a:p>
        </p:txBody>
      </p:sp>
      <p:sp>
        <p:nvSpPr>
          <p:cNvPr id="4" name="同侧圆角矩形 3"/>
          <p:cNvSpPr/>
          <p:nvPr/>
        </p:nvSpPr>
        <p:spPr>
          <a:xfrm>
            <a:off x="913765" y="812800"/>
            <a:ext cx="1590040" cy="642620"/>
          </a:xfrm>
          <a:prstGeom prst="round2SameRect">
            <a:avLst>
              <a:gd name="adj1" fmla="val 7332"/>
              <a:gd name="adj2" fmla="val 7112"/>
            </a:avLst>
          </a:prstGeom>
          <a:solidFill>
            <a:srgbClr val="7030A0"/>
          </a:solidFill>
          <a:ln>
            <a:noFill/>
          </a:ln>
          <a:effectLst>
            <a:outerShdw blurRad="76200" dir="13500000" sy="23000" kx="1200000" algn="br" rotWithShape="0">
              <a:prstClr val="black">
                <a:alpha val="20000"/>
              </a:prstClr>
            </a:outerShdw>
            <a:reflection blurRad="6350" stA="52000" endA="300" endPos="35000" dir="5400000" sy="-100000" algn="bl" rotWithShape="0"/>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marL="274955" marR="0" lvl="0" indent="-274955" algn="ctr" defTabSz="914400" rtl="0" eaLnBrk="1" fontAlgn="base" latinLnBrk="0" hangingPunct="1">
              <a:lnSpc>
                <a:spcPct val="100000"/>
              </a:lnSpc>
              <a:spcBef>
                <a:spcPct val="0"/>
              </a:spcBef>
              <a:spcAft>
                <a:spcPct val="0"/>
              </a:spcAft>
              <a:buClrTx/>
              <a:buSzTx/>
              <a:buFontTx/>
              <a:buNone/>
              <a:defRPr/>
            </a:pPr>
            <a:r>
              <a:rPr kumimoji="0" lang="en-US" altLang="zh-CN" sz="28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Notes</a:t>
            </a:r>
            <a:endParaRPr kumimoji="0" lang="en-US" altLang="zh-CN" sz="28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5" name="圆角矩形 4">
            <a:hlinkClick r:id="rId1" action="ppaction://hlinksldjump"/>
          </p:cNvPr>
          <p:cNvSpPr/>
          <p:nvPr/>
        </p:nvSpPr>
        <p:spPr>
          <a:xfrm>
            <a:off x="11146155" y="6181725"/>
            <a:ext cx="941070" cy="565785"/>
          </a:xfrm>
          <a:prstGeom prst="roundRect">
            <a:avLst/>
          </a:prstGeom>
          <a:solidFill>
            <a:schemeClr val="accent4">
              <a:lumMod val="75000"/>
            </a:schemeClr>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mn-lt"/>
                <a:ea typeface="+mn-ea"/>
                <a:cs typeface="+mn-cs"/>
              </a:rPr>
              <a:t>Back</a:t>
            </a:r>
            <a:endParaRPr kumimoji="0" lang="en-US" altLang="zh-CN" sz="2400" b="1" i="0" u="none" strike="noStrike" kern="1200" cap="none" spc="0" normalizeH="0" baseline="0" noProof="0" dirty="0">
              <a:ln>
                <a:noFill/>
              </a:ln>
              <a:solidFill>
                <a:schemeClr val="lt1"/>
              </a:solidFill>
              <a:effectLst/>
              <a:uLnTx/>
              <a:uFillTx/>
              <a:latin typeface="+mn-lt"/>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
          <p:cNvSpPr/>
          <p:nvPr/>
        </p:nvSpPr>
        <p:spPr>
          <a:xfrm>
            <a:off x="0" y="0"/>
            <a:ext cx="12192000" cy="4572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75">
              <a:cs typeface="+mn-ea"/>
              <a:sym typeface="+mn-lt"/>
            </a:endParaRPr>
          </a:p>
        </p:txBody>
      </p:sp>
      <p:sp>
        <p:nvSpPr>
          <p:cNvPr id="3" name="矩形 2"/>
          <p:cNvSpPr/>
          <p:nvPr/>
        </p:nvSpPr>
        <p:spPr>
          <a:xfrm>
            <a:off x="913765" y="1455420"/>
            <a:ext cx="10092690" cy="2738120"/>
          </a:xfrm>
          <a:prstGeom prst="rect">
            <a:avLst/>
          </a:prstGeom>
          <a:solidFill>
            <a:schemeClr val="accent5">
              <a:lumMod val="20000"/>
              <a:lumOff val="80000"/>
            </a:schemeClr>
          </a:solidFill>
          <a:ln>
            <a:noFill/>
          </a:ln>
          <a:effectLst>
            <a:outerShdw blurRad="63500" sx="102000" sy="102000" algn="c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a:spAutoFit/>
          </a:bodyPr>
          <a:lstStyle/>
          <a:p>
            <a:pPr algn="just"/>
            <a:endParaRPr lang="zh-CN" altLang="en-US" sz="2800" b="1" dirty="0">
              <a:solidFill>
                <a:schemeClr val="accent6">
                  <a:lumMod val="75000"/>
                </a:schemeClr>
              </a:solidFill>
              <a:sym typeface="+mn-ea"/>
            </a:endParaRPr>
          </a:p>
          <a:p>
            <a:r>
              <a:rPr lang="en-US" altLang="zh-CN" sz="2400" b="1" dirty="0">
                <a:solidFill>
                  <a:schemeClr val="accent6">
                    <a:lumMod val="75000"/>
                  </a:schemeClr>
                </a:solidFill>
                <a:latin typeface="Times New Roman" panose="02020603050405020304" pitchFamily="18" charset="0"/>
                <a:cs typeface="Times New Roman" panose="02020603050405020304" pitchFamily="18" charset="0"/>
              </a:rPr>
              <a:t>esports</a:t>
            </a:r>
            <a:endParaRPr lang="en-US" altLang="zh-CN" sz="2400" b="1" dirty="0">
              <a:solidFill>
                <a:schemeClr val="accent6">
                  <a:lumMod val="75000"/>
                </a:schemeClr>
              </a:solidFill>
              <a:latin typeface="Times New Roman" panose="02020603050405020304" pitchFamily="18" charset="0"/>
              <a:cs typeface="Times New Roman" panose="02020603050405020304" pitchFamily="18" charset="0"/>
            </a:endParaRPr>
          </a:p>
          <a:p>
            <a:r>
              <a:rPr sz="2400" dirty="0"/>
              <a:t>电子竞技（electronic sports），是电子游戏比赛达到“竞技”层面的体育项目。电子竞技运动就是利用电子设备作为运动器械进行的、人与人之间的智力对抗运动。通过运动，可以锻炼和提高参与者的思维能力、反应能力、四肢协调能力和意志力。</a:t>
            </a:r>
            <a:endParaRPr sz="2400" dirty="0"/>
          </a:p>
          <a:p>
            <a:endParaRPr kumimoji="0" lang="zh-CN" altLang="en-US" sz="2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mn-ea"/>
            </a:endParaRPr>
          </a:p>
        </p:txBody>
      </p:sp>
      <p:sp>
        <p:nvSpPr>
          <p:cNvPr id="4" name="同侧圆角矩形 3"/>
          <p:cNvSpPr/>
          <p:nvPr/>
        </p:nvSpPr>
        <p:spPr>
          <a:xfrm>
            <a:off x="913765" y="812800"/>
            <a:ext cx="1590040" cy="642620"/>
          </a:xfrm>
          <a:prstGeom prst="round2SameRect">
            <a:avLst>
              <a:gd name="adj1" fmla="val 7332"/>
              <a:gd name="adj2" fmla="val 7112"/>
            </a:avLst>
          </a:prstGeom>
          <a:solidFill>
            <a:srgbClr val="7030A0"/>
          </a:solidFill>
          <a:ln>
            <a:noFill/>
          </a:ln>
          <a:effectLst>
            <a:outerShdw blurRad="76200" dir="13500000" sy="23000" kx="1200000" algn="br" rotWithShape="0">
              <a:prstClr val="black">
                <a:alpha val="20000"/>
              </a:prstClr>
            </a:outerShdw>
            <a:reflection blurRad="6350" stA="52000" endA="300" endPos="35000" dir="5400000" sy="-100000" algn="bl" rotWithShape="0"/>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marL="274955" marR="0" lvl="0" indent="-274955" algn="ctr" defTabSz="914400" rtl="0" eaLnBrk="1" fontAlgn="base" latinLnBrk="0" hangingPunct="1">
              <a:lnSpc>
                <a:spcPct val="100000"/>
              </a:lnSpc>
              <a:spcBef>
                <a:spcPct val="0"/>
              </a:spcBef>
              <a:spcAft>
                <a:spcPct val="0"/>
              </a:spcAft>
              <a:buClrTx/>
              <a:buSzTx/>
              <a:buFontTx/>
              <a:buNone/>
              <a:defRPr/>
            </a:pPr>
            <a:r>
              <a:rPr kumimoji="0" lang="en-US" altLang="zh-CN" sz="28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Notes</a:t>
            </a:r>
            <a:endParaRPr kumimoji="0" lang="en-US" altLang="zh-CN" sz="28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5" name="圆角矩形 4">
            <a:hlinkClick r:id="rId1" action="ppaction://hlinksldjump"/>
          </p:cNvPr>
          <p:cNvSpPr/>
          <p:nvPr/>
        </p:nvSpPr>
        <p:spPr>
          <a:xfrm>
            <a:off x="11146155" y="6181725"/>
            <a:ext cx="941070" cy="565785"/>
          </a:xfrm>
          <a:prstGeom prst="roundRect">
            <a:avLst/>
          </a:prstGeom>
          <a:solidFill>
            <a:schemeClr val="accent4">
              <a:lumMod val="75000"/>
            </a:schemeClr>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mn-lt"/>
                <a:ea typeface="+mn-ea"/>
                <a:cs typeface="+mn-cs"/>
              </a:rPr>
              <a:t>Back</a:t>
            </a:r>
            <a:endParaRPr kumimoji="0" lang="en-US" altLang="zh-CN" sz="2400" b="1" i="0" u="none" strike="noStrike" kern="1200" cap="none" spc="0" normalizeH="0" baseline="0" noProof="0" dirty="0">
              <a:ln>
                <a:noFill/>
              </a:ln>
              <a:solidFill>
                <a:schemeClr val="lt1"/>
              </a:solidFill>
              <a:effectLst/>
              <a:uLnTx/>
              <a:uFillTx/>
              <a:latin typeface="+mn-lt"/>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33"/>
          <p:cNvSpPr/>
          <p:nvPr/>
        </p:nvSpPr>
        <p:spPr>
          <a:xfrm>
            <a:off x="0" y="0"/>
            <a:ext cx="12191999"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75">
              <a:cs typeface="+mn-ea"/>
              <a:sym typeface="+mn-lt"/>
            </a:endParaRPr>
          </a:p>
        </p:txBody>
      </p:sp>
      <p:sp>
        <p:nvSpPr>
          <p:cNvPr id="3" name="矩形 2"/>
          <p:cNvSpPr/>
          <p:nvPr/>
        </p:nvSpPr>
        <p:spPr>
          <a:xfrm>
            <a:off x="1052195" y="463550"/>
            <a:ext cx="10738485" cy="5931535"/>
          </a:xfrm>
          <a:prstGeom prst="rect">
            <a:avLst/>
          </a:prstGeom>
          <a:solidFill>
            <a:schemeClr val="bg1"/>
          </a:solidFill>
          <a:ln>
            <a:noFill/>
          </a:ln>
          <a:effectLst>
            <a:outerShdw blurRad="3302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675">
              <a:cs typeface="+mn-ea"/>
              <a:sym typeface="+mn-lt"/>
            </a:endParaRPr>
          </a:p>
        </p:txBody>
      </p:sp>
      <p:sp>
        <p:nvSpPr>
          <p:cNvPr id="2" name="矩形 1"/>
          <p:cNvSpPr/>
          <p:nvPr/>
        </p:nvSpPr>
        <p:spPr>
          <a:xfrm>
            <a:off x="1169035" y="614045"/>
            <a:ext cx="10388600" cy="5323205"/>
          </a:xfrm>
          <a:prstGeom prst="rect">
            <a:avLst/>
          </a:prstGeom>
        </p:spPr>
        <p:txBody>
          <a:bodyPr wrap="square">
            <a:spAutoFit/>
          </a:bodyPr>
          <a:lstStyle/>
          <a:p>
            <a:pPr algn="just"/>
            <a:r>
              <a:rPr lang="en-US" altLang="zh-CN" sz="2000" b="1" dirty="0">
                <a:solidFill>
                  <a:srgbClr val="FF0000"/>
                </a:solidFill>
                <a:latin typeface="Times New Roman" panose="02020603050405020304" pitchFamily="18" charset="0"/>
                <a:cs typeface="Times New Roman" panose="02020603050405020304" pitchFamily="18" charset="0"/>
              </a:rPr>
              <a:t>Passage </a:t>
            </a:r>
            <a:r>
              <a:rPr lang="en-US" altLang="zh-CN" sz="2000" b="1" dirty="0" smtClean="0">
                <a:solidFill>
                  <a:srgbClr val="FF0000"/>
                </a:solidFill>
                <a:latin typeface="Times New Roman" panose="02020603050405020304" pitchFamily="18" charset="0"/>
                <a:cs typeface="Times New Roman" panose="02020603050405020304" pitchFamily="18" charset="0"/>
              </a:rPr>
              <a:t>3</a:t>
            </a:r>
            <a:endParaRPr lang="en-US" altLang="zh-CN" sz="2000" b="1" dirty="0">
              <a:solidFill>
                <a:srgbClr val="FF0000"/>
              </a:solidFill>
              <a:latin typeface="Times New Roman" panose="02020603050405020304" pitchFamily="18" charset="0"/>
              <a:cs typeface="Times New Roman" panose="02020603050405020304" pitchFamily="18" charset="0"/>
            </a:endParaRPr>
          </a:p>
          <a:p>
            <a:pPr algn="ctr"/>
            <a:endParaRPr lang="en-US" altLang="zh-CN" sz="2000" b="1" dirty="0" smtClean="0">
              <a:latin typeface="Times New Roman" panose="02020603050405020304" pitchFamily="18" charset="0"/>
              <a:cs typeface="Times New Roman" panose="02020603050405020304" pitchFamily="18" charset="0"/>
            </a:endParaRPr>
          </a:p>
          <a:p>
            <a:pPr algn="ctr"/>
            <a:r>
              <a:rPr lang="en-US" altLang="zh-CN" sz="2000" b="1" i="1" dirty="0">
                <a:latin typeface="Times New Roman" panose="02020603050405020304" pitchFamily="18" charset="0"/>
                <a:cs typeface="Times New Roman" panose="02020603050405020304" pitchFamily="18" charset="0"/>
              </a:rPr>
              <a:t>You Can Exercise at Home Without </a:t>
            </a:r>
            <a:endParaRPr lang="en-US" altLang="zh-CN" sz="2000" b="1" i="1" dirty="0">
              <a:latin typeface="Times New Roman" panose="02020603050405020304" pitchFamily="18" charset="0"/>
              <a:cs typeface="Times New Roman" panose="02020603050405020304" pitchFamily="18" charset="0"/>
            </a:endParaRPr>
          </a:p>
          <a:p>
            <a:pPr algn="ctr"/>
            <a:r>
              <a:rPr lang="en-US" altLang="zh-CN" sz="2000" b="1" i="1" dirty="0">
                <a:latin typeface="Times New Roman" panose="02020603050405020304" pitchFamily="18" charset="0"/>
                <a:cs typeface="Times New Roman" panose="02020603050405020304" pitchFamily="18" charset="0"/>
              </a:rPr>
              <a:t>Any Equipment</a:t>
            </a:r>
            <a:endParaRPr lang="en-US" altLang="zh-CN" sz="2000" b="1" i="1" dirty="0">
              <a:latin typeface="Times New Roman" panose="02020603050405020304" pitchFamily="18" charset="0"/>
              <a:cs typeface="Times New Roman" panose="02020603050405020304" pitchFamily="18" charset="0"/>
            </a:endParaRPr>
          </a:p>
          <a:p>
            <a:pPr algn="ctr"/>
            <a:endParaRPr lang="en-US" altLang="zh-CN" sz="2000" b="1" i="1" dirty="0">
              <a:latin typeface="Times New Roman" panose="02020603050405020304" pitchFamily="18" charset="0"/>
              <a:cs typeface="Times New Roman" panose="02020603050405020304" pitchFamily="18" charset="0"/>
            </a:endParaRPr>
          </a:p>
          <a:p>
            <a:pPr algn="just"/>
            <a:r>
              <a:rPr lang="en-US" altLang="zh-CN" sz="2000" dirty="0">
                <a:latin typeface="Times New Roman" panose="02020603050405020304" pitchFamily="18" charset="0"/>
                <a:cs typeface="Times New Roman" panose="02020603050405020304" pitchFamily="18" charset="0"/>
              </a:rPr>
              <a:t>     Wouldn’t it be wonderful to be able to afford all of that fancy equipment used in the gyms? Well, as nice as it sounds, it just isn’t an option for most people. And since exercise is so important, you need to find exercises that are effective and don’t require any equipment at all. To make these exercises even more fun, you can </a:t>
            </a:r>
            <a:r>
              <a:rPr lang="en-US" altLang="zh-CN" sz="2000" b="1" dirty="0">
                <a:solidFill>
                  <a:schemeClr val="accent5"/>
                </a:solidFill>
                <a:latin typeface="Times New Roman" panose="02020603050405020304" pitchFamily="18" charset="0"/>
                <a:cs typeface="Times New Roman" panose="02020603050405020304" pitchFamily="18" charset="0"/>
                <a:hlinkClick r:id="rId1" action="ppaction://hlinksldjump"/>
              </a:rPr>
              <a:t>blast</a:t>
            </a:r>
            <a:r>
              <a:rPr lang="en-US" altLang="zh-CN" sz="2000" dirty="0">
                <a:latin typeface="Times New Roman" panose="02020603050405020304" pitchFamily="18" charset="0"/>
                <a:cs typeface="Times New Roman" panose="02020603050405020304" pitchFamily="18" charset="0"/>
              </a:rPr>
              <a:t> music while you’re doing them. Some you can even do while watching TV. Now you have no more excuses! Here are some great exercises that you can do at home, without the need for any equipment:</a:t>
            </a:r>
            <a:endParaRPr lang="en-US" altLang="zh-CN" sz="2000" dirty="0">
              <a:latin typeface="Times New Roman" panose="02020603050405020304" pitchFamily="18" charset="0"/>
              <a:cs typeface="Times New Roman" panose="02020603050405020304" pitchFamily="18" charset="0"/>
            </a:endParaRPr>
          </a:p>
          <a:p>
            <a:pPr algn="just"/>
            <a:r>
              <a:rPr lang="en-US" altLang="zh-CN" sz="2000" dirty="0">
                <a:latin typeface="Times New Roman" panose="02020603050405020304" pitchFamily="18" charset="0"/>
                <a:cs typeface="Times New Roman" panose="02020603050405020304" pitchFamily="18" charset="0"/>
              </a:rPr>
              <a:t>    </a:t>
            </a:r>
            <a:r>
              <a:rPr lang="en-US" altLang="zh-CN" sz="2000" dirty="0">
                <a:solidFill>
                  <a:schemeClr val="tx1"/>
                </a:solidFill>
                <a:latin typeface="Times New Roman" panose="02020603050405020304" pitchFamily="18" charset="0"/>
                <a:cs typeface="Times New Roman" panose="02020603050405020304" pitchFamily="18" charset="0"/>
              </a:rPr>
              <a:t> </a:t>
            </a:r>
            <a:r>
              <a:rPr lang="en-US" altLang="zh-CN" sz="2000" b="1" dirty="0">
                <a:solidFill>
                  <a:schemeClr val="tx1"/>
                </a:solidFill>
                <a:latin typeface="Times New Roman" panose="02020603050405020304" pitchFamily="18" charset="0"/>
                <a:cs typeface="Times New Roman" panose="02020603050405020304" pitchFamily="18" charset="0"/>
              </a:rPr>
              <a:t>1. Walking</a:t>
            </a:r>
            <a:r>
              <a:rPr lang="en-US" altLang="zh-CN" sz="2000" b="1" dirty="0">
                <a:latin typeface="Times New Roman" panose="02020603050405020304" pitchFamily="18" charset="0"/>
                <a:cs typeface="Times New Roman" panose="02020603050405020304" pitchFamily="18" charset="0"/>
              </a:rPr>
              <a:t>—</a:t>
            </a:r>
            <a:r>
              <a:rPr lang="en-US" altLang="zh-CN" sz="2000" dirty="0">
                <a:latin typeface="Times New Roman" panose="02020603050405020304" pitchFamily="18" charset="0"/>
                <a:cs typeface="Times New Roman" panose="02020603050405020304" pitchFamily="18" charset="0"/>
              </a:rPr>
              <a:t>If the weather is nice, it’s wonderful to get outside and enjoy the scenery around you while you exercise. However, if the weather has other ideas, you can just as easily get an effective walking workout at home. If you have a flight of stairs, go up and down them a few times. (You could even grab a load of laundry as you’re going that way anyway!) This will help to tone up your legs, while getting some low impact </a:t>
            </a:r>
            <a:r>
              <a:rPr lang="en-US" altLang="zh-CN" sz="2000" b="1" dirty="0">
                <a:solidFill>
                  <a:schemeClr val="accent5"/>
                </a:solidFill>
                <a:latin typeface="Times New Roman" panose="02020603050405020304" pitchFamily="18" charset="0"/>
                <a:cs typeface="Times New Roman" panose="02020603050405020304" pitchFamily="18" charset="0"/>
                <a:hlinkClick r:id="rId2" action="ppaction://hlinksldjump"/>
              </a:rPr>
              <a:t>aerobic</a:t>
            </a:r>
            <a:r>
              <a:rPr lang="en-US" altLang="zh-CN" sz="2000" dirty="0">
                <a:latin typeface="Times New Roman" panose="02020603050405020304" pitchFamily="18" charset="0"/>
                <a:cs typeface="Times New Roman" panose="02020603050405020304" pitchFamily="18" charset="0"/>
              </a:rPr>
              <a:t> exercise as well. If you don’t have any stairs available, just walk around the house a few times—it may not be very exciting, but it will do the job!</a:t>
            </a:r>
            <a:endParaRPr lang="en-US" altLang="zh-CN" sz="2000" dirty="0">
              <a:latin typeface="Times New Roman" panose="02020603050405020304" pitchFamily="18" charset="0"/>
              <a:cs typeface="Times New Roman" panose="02020603050405020304" pitchFamily="18" charset="0"/>
            </a:endParaRPr>
          </a:p>
        </p:txBody>
      </p:sp>
      <p:sp>
        <p:nvSpPr>
          <p:cNvPr id="6" name="圆角矩形 5">
            <a:hlinkClick r:id="rId3" action="ppaction://hlinksldjump"/>
          </p:cNvPr>
          <p:cNvSpPr/>
          <p:nvPr/>
        </p:nvSpPr>
        <p:spPr>
          <a:xfrm>
            <a:off x="10801985" y="5828665"/>
            <a:ext cx="941070" cy="565785"/>
          </a:xfrm>
          <a:prstGeom prst="roundRect">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schemeClr val="lt1"/>
                </a:solidFill>
                <a:effectLst/>
                <a:uLnTx/>
                <a:uFillTx/>
                <a:latin typeface="Times New Roman" panose="02020603050405020304" pitchFamily="18" charset="0"/>
                <a:ea typeface="+mn-ea"/>
                <a:cs typeface="Times New Roman" panose="02020603050405020304" pitchFamily="18" charset="0"/>
              </a:rPr>
              <a:t>Back</a:t>
            </a:r>
            <a:endParaRPr kumimoji="0" lang="en-US" altLang="zh-CN" sz="2000" b="1" i="0" u="none" strike="noStrike" kern="1200" cap="none" spc="0" normalizeH="0" baseline="0" noProof="0" dirty="0">
              <a:ln>
                <a:noFill/>
              </a:ln>
              <a:solidFill>
                <a:schemeClr val="lt1"/>
              </a:solidFill>
              <a:effectLst/>
              <a:uLnTx/>
              <a:uFillTx/>
              <a:latin typeface="Times New Roman" panose="02020603050405020304" pitchFamily="18" charset="0"/>
              <a:ea typeface="+mn-ea"/>
              <a:cs typeface="Times New Roman" panose="02020603050405020304" pitchFamily="18" charset="0"/>
            </a:endParaRPr>
          </a:p>
        </p:txBody>
      </p:sp>
      <p:sp>
        <p:nvSpPr>
          <p:cNvPr id="7" name="文本框 6"/>
          <p:cNvSpPr txBox="1"/>
          <p:nvPr/>
        </p:nvSpPr>
        <p:spPr>
          <a:xfrm>
            <a:off x="0" y="1260475"/>
            <a:ext cx="935990" cy="1537970"/>
          </a:xfrm>
          <a:prstGeom prst="rect">
            <a:avLst/>
          </a:prstGeom>
          <a:noFill/>
        </p:spPr>
        <p:txBody>
          <a:bodyPr wrap="square" rtlCol="0">
            <a:spAutoFit/>
          </a:bodyPr>
          <a:p>
            <a:endParaRPr lang="en-US" altLang="zh-CN" sz="1200" b="1">
              <a:latin typeface="Times New Roman" panose="02020603050405020304" pitchFamily="18" charset="0"/>
              <a:cs typeface="Times New Roman" panose="02020603050405020304" pitchFamily="18" charset="0"/>
            </a:endParaRPr>
          </a:p>
          <a:p>
            <a:r>
              <a:rPr lang="en-US" altLang="zh-CN" sz="1400" b="1">
                <a:latin typeface="Times New Roman" panose="02020603050405020304" pitchFamily="18" charset="0"/>
                <a:cs typeface="Times New Roman" panose="02020603050405020304" pitchFamily="18" charset="0"/>
                <a:sym typeface="+mn-ea"/>
                <a:hlinkClick r:id="rId4" action="ppaction://hlinksldjump"/>
              </a:rPr>
              <a:t>passage 1</a:t>
            </a:r>
            <a:endParaRPr lang="en-US" altLang="zh-CN" sz="1400" b="1">
              <a:latin typeface="Times New Roman" panose="02020603050405020304" pitchFamily="18" charset="0"/>
              <a:cs typeface="Times New Roman" panose="02020603050405020304" pitchFamily="18" charset="0"/>
              <a:sym typeface="+mn-ea"/>
              <a:hlinkClick r:id="rId4" action="ppaction://hlinksldjump"/>
            </a:endParaRPr>
          </a:p>
          <a:p>
            <a:endParaRPr lang="en-US" altLang="zh-CN" sz="1400" b="1">
              <a:latin typeface="Times New Roman" panose="02020603050405020304" pitchFamily="18" charset="0"/>
              <a:cs typeface="Times New Roman" panose="02020603050405020304" pitchFamily="18" charset="0"/>
              <a:sym typeface="+mn-ea"/>
            </a:endParaRPr>
          </a:p>
          <a:p>
            <a:r>
              <a:rPr lang="en-US" altLang="zh-CN" sz="1400" b="1">
                <a:latin typeface="Times New Roman" panose="02020603050405020304" pitchFamily="18" charset="0"/>
                <a:cs typeface="Times New Roman" panose="02020603050405020304" pitchFamily="18" charset="0"/>
                <a:sym typeface="+mn-ea"/>
                <a:hlinkClick r:id="rId5" action="ppaction://hlinksldjump"/>
              </a:rPr>
              <a:t>passage</a:t>
            </a:r>
            <a:r>
              <a:rPr lang="en-US" altLang="zh-CN" sz="1400" b="1">
                <a:latin typeface="Times New Roman" panose="02020603050405020304" pitchFamily="18" charset="0"/>
                <a:cs typeface="Times New Roman" panose="02020603050405020304" pitchFamily="18" charset="0"/>
                <a:hlinkClick r:id="rId5" action="ppaction://hlinksldjump"/>
              </a:rPr>
              <a:t> 2</a:t>
            </a:r>
            <a:endParaRPr lang="en-US" altLang="zh-CN" sz="1400" b="1">
              <a:latin typeface="Times New Roman" panose="02020603050405020304" pitchFamily="18" charset="0"/>
              <a:cs typeface="Times New Roman" panose="02020603050405020304" pitchFamily="18" charset="0"/>
              <a:hlinkClick r:id="rId5" action="ppaction://hlinksldjump"/>
            </a:endParaRPr>
          </a:p>
          <a:p>
            <a:endParaRPr lang="en-US" altLang="zh-CN" sz="1400" b="1">
              <a:latin typeface="Times New Roman" panose="02020603050405020304" pitchFamily="18" charset="0"/>
              <a:cs typeface="Times New Roman" panose="02020603050405020304" pitchFamily="18" charset="0"/>
            </a:endParaRPr>
          </a:p>
          <a:p>
            <a:r>
              <a:rPr lang="en-US" altLang="zh-CN" sz="1400" b="1">
                <a:latin typeface="Times New Roman" panose="02020603050405020304" pitchFamily="18" charset="0"/>
                <a:cs typeface="Times New Roman" panose="02020603050405020304" pitchFamily="18" charset="0"/>
                <a:sym typeface="+mn-ea"/>
                <a:hlinkClick r:id="rId6" action="ppaction://hlinksldjump"/>
              </a:rPr>
              <a:t>passage</a:t>
            </a:r>
            <a:r>
              <a:rPr lang="en-US" altLang="zh-CN" sz="1400" b="1">
                <a:latin typeface="Times New Roman" panose="02020603050405020304" pitchFamily="18" charset="0"/>
                <a:cs typeface="Times New Roman" panose="02020603050405020304" pitchFamily="18" charset="0"/>
                <a:hlinkClick r:id="rId6" action="ppaction://hlinksldjump"/>
              </a:rPr>
              <a:t> 3</a:t>
            </a:r>
            <a:r>
              <a:rPr lang="en-US" altLang="zh-CN" sz="1200">
                <a:latin typeface="Times New Roman" panose="02020603050405020304" pitchFamily="18" charset="0"/>
                <a:cs typeface="Times New Roman" panose="02020603050405020304" pitchFamily="18" charset="0"/>
              </a:rPr>
              <a:t> </a:t>
            </a:r>
            <a:endParaRPr lang="en-US" altLang="zh-CN" sz="1200">
              <a:latin typeface="Times New Roman" panose="02020603050405020304" pitchFamily="18" charset="0"/>
              <a:cs typeface="Times New Roman" panose="02020603050405020304" pitchFamily="18" charset="0"/>
            </a:endParaRPr>
          </a:p>
          <a:p>
            <a:endParaRPr lang="en-US" altLang="zh-CN" sz="1200">
              <a:latin typeface="Times New Roman" panose="02020603050405020304" pitchFamily="18" charset="0"/>
              <a:cs typeface="Times New Roman" panose="02020603050405020304" pitchFamily="18" charset="0"/>
            </a:endParaRPr>
          </a:p>
        </p:txBody>
      </p:sp>
      <p:pic>
        <p:nvPicPr>
          <p:cNvPr id="5" name="图片 4"/>
          <p:cNvPicPr>
            <a:picLocks noChangeAspect="1"/>
          </p:cNvPicPr>
          <p:nvPr/>
        </p:nvPicPr>
        <p:blipFill>
          <a:blip r:embed="rId7"/>
          <a:stretch>
            <a:fillRect/>
          </a:stretch>
        </p:blipFill>
        <p:spPr>
          <a:xfrm>
            <a:off x="9265285" y="463550"/>
            <a:ext cx="2525395" cy="161734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33"/>
          <p:cNvSpPr/>
          <p:nvPr/>
        </p:nvSpPr>
        <p:spPr>
          <a:xfrm>
            <a:off x="0" y="0"/>
            <a:ext cx="12191999"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75">
              <a:cs typeface="+mn-ea"/>
              <a:sym typeface="+mn-lt"/>
            </a:endParaRPr>
          </a:p>
        </p:txBody>
      </p:sp>
      <p:sp>
        <p:nvSpPr>
          <p:cNvPr id="3" name="矩形 2"/>
          <p:cNvSpPr/>
          <p:nvPr/>
        </p:nvSpPr>
        <p:spPr>
          <a:xfrm>
            <a:off x="1052195" y="463550"/>
            <a:ext cx="10738485" cy="5931535"/>
          </a:xfrm>
          <a:prstGeom prst="rect">
            <a:avLst/>
          </a:prstGeom>
          <a:solidFill>
            <a:schemeClr val="bg1"/>
          </a:solidFill>
          <a:ln>
            <a:noFill/>
          </a:ln>
          <a:effectLst>
            <a:outerShdw blurRad="3302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675">
              <a:cs typeface="+mn-ea"/>
              <a:sym typeface="+mn-lt"/>
            </a:endParaRPr>
          </a:p>
        </p:txBody>
      </p:sp>
      <p:sp>
        <p:nvSpPr>
          <p:cNvPr id="2" name="矩形 1"/>
          <p:cNvSpPr/>
          <p:nvPr/>
        </p:nvSpPr>
        <p:spPr>
          <a:xfrm>
            <a:off x="1384935" y="780415"/>
            <a:ext cx="9810115" cy="4707890"/>
          </a:xfrm>
          <a:prstGeom prst="rect">
            <a:avLst/>
          </a:prstGeom>
        </p:spPr>
        <p:txBody>
          <a:bodyPr wrap="square">
            <a:spAutoFit/>
          </a:bodyPr>
          <a:lstStyle/>
          <a:p>
            <a:pPr algn="just"/>
            <a:r>
              <a:rPr lang="en-US" sz="2000">
                <a:latin typeface="Times New Roman" panose="02020603050405020304" pitchFamily="18" charset="0"/>
                <a:cs typeface="Times New Roman" panose="02020603050405020304" pitchFamily="18" charset="0"/>
              </a:rPr>
              <a:t>  </a:t>
            </a:r>
            <a:r>
              <a:rPr lang="en-US" sz="2000" b="1">
                <a:latin typeface="Times New Roman" panose="02020603050405020304" pitchFamily="18" charset="0"/>
                <a:cs typeface="Times New Roman" panose="02020603050405020304" pitchFamily="18" charset="0"/>
              </a:rPr>
              <a:t>   </a:t>
            </a:r>
            <a:r>
              <a:rPr sz="2000" b="1">
                <a:latin typeface="Times New Roman" panose="02020603050405020304" pitchFamily="18" charset="0"/>
                <a:cs typeface="Times New Roman" panose="02020603050405020304" pitchFamily="18" charset="0"/>
              </a:rPr>
              <a:t>2. Jumping jacks—</a:t>
            </a:r>
            <a:r>
              <a:rPr sz="2000">
                <a:latin typeface="Times New Roman" panose="02020603050405020304" pitchFamily="18" charset="0"/>
                <a:cs typeface="Times New Roman" panose="02020603050405020304" pitchFamily="18" charset="0"/>
              </a:rPr>
              <a:t>These are always fun, as they bring back memories of being a kid! Who hasn’t done jumping jacks for fun as a child? Well, surprise—they are also great </a:t>
            </a:r>
            <a:r>
              <a:rPr sz="2000" b="1">
                <a:solidFill>
                  <a:schemeClr val="accent5"/>
                </a:solidFill>
                <a:latin typeface="Times New Roman" panose="02020603050405020304" pitchFamily="18" charset="0"/>
                <a:cs typeface="Times New Roman" panose="02020603050405020304" pitchFamily="18" charset="0"/>
                <a:hlinkClick r:id="rId1" action="ppaction://hlinksldjump"/>
              </a:rPr>
              <a:t>cardio</a:t>
            </a:r>
            <a:r>
              <a:rPr sz="2000">
                <a:latin typeface="Times New Roman" panose="02020603050405020304" pitchFamily="18" charset="0"/>
                <a:cs typeface="Times New Roman" panose="02020603050405020304" pitchFamily="18" charset="0"/>
                <a:hlinkClick r:id="rId1" action="ppaction://hlinksldjump"/>
              </a:rPr>
              <a:t> </a:t>
            </a:r>
            <a:r>
              <a:rPr sz="2000">
                <a:latin typeface="Times New Roman" panose="02020603050405020304" pitchFamily="18" charset="0"/>
                <a:cs typeface="Times New Roman" panose="02020603050405020304" pitchFamily="18" charset="0"/>
              </a:rPr>
              <a:t>exercises, and good for warming up, too.</a:t>
            </a:r>
            <a:endParaRPr sz="2000">
              <a:latin typeface="Times New Roman" panose="02020603050405020304" pitchFamily="18" charset="0"/>
              <a:cs typeface="Times New Roman" panose="02020603050405020304" pitchFamily="18" charset="0"/>
            </a:endParaRPr>
          </a:p>
          <a:p>
            <a:pPr algn="just"/>
            <a:r>
              <a:rPr lang="en-US" sz="2000">
                <a:latin typeface="Times New Roman" panose="02020603050405020304" pitchFamily="18" charset="0"/>
                <a:cs typeface="Times New Roman" panose="02020603050405020304" pitchFamily="18" charset="0"/>
              </a:rPr>
              <a:t>   </a:t>
            </a:r>
            <a:r>
              <a:rPr lang="en-US" sz="2000" b="1">
                <a:latin typeface="Times New Roman" panose="02020603050405020304" pitchFamily="18" charset="0"/>
                <a:cs typeface="Times New Roman" panose="02020603050405020304" pitchFamily="18" charset="0"/>
              </a:rPr>
              <a:t>  </a:t>
            </a:r>
            <a:r>
              <a:rPr sz="2000" b="1">
                <a:latin typeface="Times New Roman" panose="02020603050405020304" pitchFamily="18" charset="0"/>
                <a:cs typeface="Times New Roman" panose="02020603050405020304" pitchFamily="18" charset="0"/>
              </a:rPr>
              <a:t>3. </a:t>
            </a:r>
            <a:r>
              <a:rPr sz="2000" b="1">
                <a:solidFill>
                  <a:schemeClr val="accent5"/>
                </a:solidFill>
                <a:latin typeface="Times New Roman" panose="02020603050405020304" pitchFamily="18" charset="0"/>
                <a:cs typeface="Times New Roman" panose="02020603050405020304" pitchFamily="18" charset="0"/>
                <a:hlinkClick r:id="rId2" action="ppaction://hlinksldjump"/>
              </a:rPr>
              <a:t>Pushups</a:t>
            </a:r>
            <a:r>
              <a:rPr sz="2000" b="1">
                <a:latin typeface="Times New Roman" panose="02020603050405020304" pitchFamily="18" charset="0"/>
                <a:cs typeface="Times New Roman" panose="02020603050405020304" pitchFamily="18" charset="0"/>
              </a:rPr>
              <a:t>—</a:t>
            </a:r>
            <a:r>
              <a:rPr sz="2000">
                <a:latin typeface="Times New Roman" panose="02020603050405020304" pitchFamily="18" charset="0"/>
                <a:cs typeface="Times New Roman" panose="02020603050405020304" pitchFamily="18" charset="0"/>
              </a:rPr>
              <a:t>These are probably not the most favorite exercise of many people, but while they can be hard to do, you can find easier ways to do them. You don’t need to pretend you’re “</a:t>
            </a:r>
            <a:r>
              <a:rPr sz="2000" b="1">
                <a:solidFill>
                  <a:schemeClr val="accent6"/>
                </a:solidFill>
                <a:latin typeface="Times New Roman" panose="02020603050405020304" pitchFamily="18" charset="0"/>
                <a:cs typeface="Times New Roman" panose="02020603050405020304" pitchFamily="18" charset="0"/>
              </a:rPr>
              <a:t>Rocky</a:t>
            </a:r>
            <a:r>
              <a:rPr sz="2000">
                <a:latin typeface="Times New Roman" panose="02020603050405020304" pitchFamily="18" charset="0"/>
                <a:cs typeface="Times New Roman" panose="02020603050405020304" pitchFamily="18" charset="0"/>
              </a:rPr>
              <a:t>”,</a:t>
            </a:r>
            <a:r>
              <a:rPr lang="en-US" sz="2000">
                <a:latin typeface="Times New Roman" panose="02020603050405020304" pitchFamily="18" charset="0"/>
                <a:cs typeface="Times New Roman" panose="02020603050405020304" pitchFamily="18" charset="0"/>
              </a:rPr>
              <a:t>     </a:t>
            </a:r>
            <a:r>
              <a:rPr sz="2000">
                <a:latin typeface="Times New Roman" panose="02020603050405020304" pitchFamily="18" charset="0"/>
                <a:cs typeface="Times New Roman" panose="02020603050405020304" pitchFamily="18" charset="0"/>
              </a:rPr>
              <a:t> and do them with one hand; just do what works for you. Do them on your knees, instead of keeping your legs straight. Or, do them standing up against a wall. You will be building up arm strength and working out muscles in your chest area.</a:t>
            </a:r>
            <a:endParaRPr sz="2000">
              <a:latin typeface="Times New Roman" panose="02020603050405020304" pitchFamily="18" charset="0"/>
              <a:cs typeface="Times New Roman" panose="02020603050405020304" pitchFamily="18" charset="0"/>
            </a:endParaRPr>
          </a:p>
          <a:p>
            <a:pPr algn="just"/>
            <a:r>
              <a:rPr lang="en-US" sz="2000">
                <a:latin typeface="Times New Roman" panose="02020603050405020304" pitchFamily="18" charset="0"/>
                <a:cs typeface="Times New Roman" panose="02020603050405020304" pitchFamily="18" charset="0"/>
              </a:rPr>
              <a:t>  </a:t>
            </a:r>
            <a:r>
              <a:rPr lang="en-US" sz="2000" b="1">
                <a:latin typeface="Times New Roman" panose="02020603050405020304" pitchFamily="18" charset="0"/>
                <a:cs typeface="Times New Roman" panose="02020603050405020304" pitchFamily="18" charset="0"/>
              </a:rPr>
              <a:t>   </a:t>
            </a:r>
            <a:r>
              <a:rPr sz="2000" b="1">
                <a:latin typeface="Times New Roman" panose="02020603050405020304" pitchFamily="18" charset="0"/>
                <a:cs typeface="Times New Roman" panose="02020603050405020304" pitchFamily="18" charset="0"/>
              </a:rPr>
              <a:t>4. Crunches—</a:t>
            </a:r>
            <a:r>
              <a:rPr sz="2000">
                <a:latin typeface="Times New Roman" panose="02020603050405020304" pitchFamily="18" charset="0"/>
                <a:cs typeface="Times New Roman" panose="02020603050405020304" pitchFamily="18" charset="0"/>
              </a:rPr>
              <a:t>The best exercise for building up and strengthening </a:t>
            </a:r>
            <a:r>
              <a:rPr sz="2000" b="1">
                <a:solidFill>
                  <a:schemeClr val="accent5"/>
                </a:solidFill>
                <a:latin typeface="Times New Roman" panose="02020603050405020304" pitchFamily="18" charset="0"/>
                <a:cs typeface="Times New Roman" panose="02020603050405020304" pitchFamily="18" charset="0"/>
                <a:hlinkClick r:id="rId3" action="ppaction://hlinksldjump"/>
              </a:rPr>
              <a:t>abdominal</a:t>
            </a:r>
            <a:r>
              <a:rPr sz="2000">
                <a:latin typeface="Times New Roman" panose="02020603050405020304" pitchFamily="18" charset="0"/>
                <a:cs typeface="Times New Roman" panose="02020603050405020304" pitchFamily="18" charset="0"/>
                <a:hlinkClick r:id="rId3" action="ppaction://hlinksldjump"/>
              </a:rPr>
              <a:t> </a:t>
            </a:r>
            <a:r>
              <a:rPr sz="2000">
                <a:latin typeface="Times New Roman" panose="02020603050405020304" pitchFamily="18" charset="0"/>
                <a:cs typeface="Times New Roman" panose="02020603050405020304" pitchFamily="18" charset="0"/>
              </a:rPr>
              <a:t>muscles. When you’re just getting started, don’t worry about getting your head all the way up. So long as you’re going up until you feel the stretching of the muscles, you will see some benefit.</a:t>
            </a:r>
            <a:endParaRPr sz="2000">
              <a:latin typeface="Times New Roman" panose="02020603050405020304" pitchFamily="18" charset="0"/>
              <a:cs typeface="Times New Roman" panose="02020603050405020304" pitchFamily="18" charset="0"/>
            </a:endParaRPr>
          </a:p>
          <a:p>
            <a:pPr algn="just"/>
            <a:r>
              <a:rPr lang="en-US" sz="2000">
                <a:latin typeface="Times New Roman" panose="02020603050405020304" pitchFamily="18" charset="0"/>
                <a:cs typeface="Times New Roman" panose="02020603050405020304" pitchFamily="18" charset="0"/>
              </a:rPr>
              <a:t>    </a:t>
            </a:r>
            <a:r>
              <a:rPr lang="en-US" sz="2000" b="1">
                <a:latin typeface="Times New Roman" panose="02020603050405020304" pitchFamily="18" charset="0"/>
                <a:cs typeface="Times New Roman" panose="02020603050405020304" pitchFamily="18" charset="0"/>
              </a:rPr>
              <a:t> </a:t>
            </a:r>
            <a:r>
              <a:rPr sz="2000" b="1">
                <a:latin typeface="Times New Roman" panose="02020603050405020304" pitchFamily="18" charset="0"/>
                <a:cs typeface="Times New Roman" panose="02020603050405020304" pitchFamily="18" charset="0"/>
              </a:rPr>
              <a:t>5. </a:t>
            </a:r>
            <a:r>
              <a:rPr sz="2000" b="1">
                <a:solidFill>
                  <a:schemeClr val="accent5"/>
                </a:solidFill>
                <a:latin typeface="Times New Roman" panose="02020603050405020304" pitchFamily="18" charset="0"/>
                <a:cs typeface="Times New Roman" panose="02020603050405020304" pitchFamily="18" charset="0"/>
                <a:hlinkClick r:id="rId4" action="ppaction://hlinksldjump"/>
              </a:rPr>
              <a:t>Squats</a:t>
            </a:r>
            <a:r>
              <a:rPr sz="2000" b="1">
                <a:latin typeface="Times New Roman" panose="02020603050405020304" pitchFamily="18" charset="0"/>
                <a:cs typeface="Times New Roman" panose="02020603050405020304" pitchFamily="18" charset="0"/>
              </a:rPr>
              <a:t>—</a:t>
            </a:r>
            <a:r>
              <a:rPr sz="2000">
                <a:latin typeface="Times New Roman" panose="02020603050405020304" pitchFamily="18" charset="0"/>
                <a:cs typeface="Times New Roman" panose="02020603050405020304" pitchFamily="18" charset="0"/>
              </a:rPr>
              <a:t>These are wonderful exercises for your legs and </a:t>
            </a:r>
            <a:r>
              <a:rPr sz="2000" b="1">
                <a:solidFill>
                  <a:schemeClr val="accent5"/>
                </a:solidFill>
                <a:latin typeface="Times New Roman" panose="02020603050405020304" pitchFamily="18" charset="0"/>
                <a:cs typeface="Times New Roman" panose="02020603050405020304" pitchFamily="18" charset="0"/>
                <a:hlinkClick r:id="rId5" action="ppaction://hlinksldjump"/>
              </a:rPr>
              <a:t>buttocks</a:t>
            </a:r>
            <a:r>
              <a:rPr sz="2000">
                <a:latin typeface="Times New Roman" panose="02020603050405020304" pitchFamily="18" charset="0"/>
                <a:cs typeface="Times New Roman" panose="02020603050405020304" pitchFamily="18" charset="0"/>
              </a:rPr>
              <a:t>. You can even just try these by sitting and standing up again from a regular chair, if you’re finding them to be too difficult. As long as you’re able to do a few repetitions, you will be providing some benefit to your body.</a:t>
            </a:r>
            <a:endParaRPr sz="2000">
              <a:latin typeface="Times New Roman" panose="02020603050405020304" pitchFamily="18" charset="0"/>
              <a:cs typeface="Times New Roman" panose="02020603050405020304" pitchFamily="18" charset="0"/>
            </a:endParaRPr>
          </a:p>
        </p:txBody>
      </p:sp>
      <p:sp>
        <p:nvSpPr>
          <p:cNvPr id="4" name="圆角矩形 3">
            <a:hlinkClick r:id="rId6" action="ppaction://hlinksldjump"/>
          </p:cNvPr>
          <p:cNvSpPr/>
          <p:nvPr/>
        </p:nvSpPr>
        <p:spPr>
          <a:xfrm>
            <a:off x="10801985" y="5828665"/>
            <a:ext cx="941070" cy="565785"/>
          </a:xfrm>
          <a:prstGeom prst="roundRect">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schemeClr val="lt1"/>
                </a:solidFill>
                <a:effectLst/>
                <a:uLnTx/>
                <a:uFillTx/>
                <a:latin typeface="Times New Roman" panose="02020603050405020304" pitchFamily="18" charset="0"/>
                <a:ea typeface="+mn-ea"/>
                <a:cs typeface="Times New Roman" panose="02020603050405020304" pitchFamily="18" charset="0"/>
              </a:rPr>
              <a:t>Back</a:t>
            </a:r>
            <a:endParaRPr kumimoji="0" lang="en-US" altLang="zh-CN" sz="2000" b="1" i="0" u="none" strike="noStrike" kern="1200" cap="none" spc="0" normalizeH="0" baseline="0" noProof="0" dirty="0">
              <a:ln>
                <a:noFill/>
              </a:ln>
              <a:solidFill>
                <a:schemeClr val="lt1"/>
              </a:solidFill>
              <a:effectLst/>
              <a:uLnTx/>
              <a:uFillTx/>
              <a:latin typeface="Times New Roman" panose="02020603050405020304" pitchFamily="18" charset="0"/>
              <a:ea typeface="+mn-ea"/>
              <a:cs typeface="Times New Roman" panose="02020603050405020304" pitchFamily="18" charset="0"/>
            </a:endParaRPr>
          </a:p>
        </p:txBody>
      </p:sp>
      <p:sp>
        <p:nvSpPr>
          <p:cNvPr id="6" name="文本框 5"/>
          <p:cNvSpPr txBox="1"/>
          <p:nvPr/>
        </p:nvSpPr>
        <p:spPr>
          <a:xfrm>
            <a:off x="0" y="1260475"/>
            <a:ext cx="935990" cy="1537970"/>
          </a:xfrm>
          <a:prstGeom prst="rect">
            <a:avLst/>
          </a:prstGeom>
          <a:noFill/>
        </p:spPr>
        <p:txBody>
          <a:bodyPr wrap="square" rtlCol="0">
            <a:spAutoFit/>
          </a:bodyPr>
          <a:p>
            <a:endParaRPr lang="en-US" altLang="zh-CN" sz="1200" b="1">
              <a:latin typeface="Times New Roman" panose="02020603050405020304" pitchFamily="18" charset="0"/>
              <a:cs typeface="Times New Roman" panose="02020603050405020304" pitchFamily="18" charset="0"/>
            </a:endParaRPr>
          </a:p>
          <a:p>
            <a:r>
              <a:rPr lang="en-US" altLang="zh-CN" sz="1400" b="1">
                <a:latin typeface="Times New Roman" panose="02020603050405020304" pitchFamily="18" charset="0"/>
                <a:cs typeface="Times New Roman" panose="02020603050405020304" pitchFamily="18" charset="0"/>
                <a:sym typeface="+mn-ea"/>
                <a:hlinkClick r:id="rId7" action="ppaction://hlinksldjump"/>
              </a:rPr>
              <a:t>passage 1</a:t>
            </a:r>
            <a:endParaRPr lang="en-US" altLang="zh-CN" sz="1400" b="1">
              <a:latin typeface="Times New Roman" panose="02020603050405020304" pitchFamily="18" charset="0"/>
              <a:cs typeface="Times New Roman" panose="02020603050405020304" pitchFamily="18" charset="0"/>
              <a:sym typeface="+mn-ea"/>
              <a:hlinkClick r:id="rId7" action="ppaction://hlinksldjump"/>
            </a:endParaRPr>
          </a:p>
          <a:p>
            <a:endParaRPr lang="en-US" altLang="zh-CN" sz="1400" b="1">
              <a:latin typeface="Times New Roman" panose="02020603050405020304" pitchFamily="18" charset="0"/>
              <a:cs typeface="Times New Roman" panose="02020603050405020304" pitchFamily="18" charset="0"/>
              <a:sym typeface="+mn-ea"/>
            </a:endParaRPr>
          </a:p>
          <a:p>
            <a:r>
              <a:rPr lang="en-US" altLang="zh-CN" sz="1400" b="1">
                <a:latin typeface="Times New Roman" panose="02020603050405020304" pitchFamily="18" charset="0"/>
                <a:cs typeface="Times New Roman" panose="02020603050405020304" pitchFamily="18" charset="0"/>
                <a:sym typeface="+mn-ea"/>
                <a:hlinkClick r:id="rId8" action="ppaction://hlinksldjump"/>
              </a:rPr>
              <a:t>passage</a:t>
            </a:r>
            <a:r>
              <a:rPr lang="en-US" altLang="zh-CN" sz="1400" b="1">
                <a:latin typeface="Times New Roman" panose="02020603050405020304" pitchFamily="18" charset="0"/>
                <a:cs typeface="Times New Roman" panose="02020603050405020304" pitchFamily="18" charset="0"/>
                <a:hlinkClick r:id="rId8" action="ppaction://hlinksldjump"/>
              </a:rPr>
              <a:t> 2</a:t>
            </a:r>
            <a:endParaRPr lang="en-US" altLang="zh-CN" sz="1400" b="1">
              <a:latin typeface="Times New Roman" panose="02020603050405020304" pitchFamily="18" charset="0"/>
              <a:cs typeface="Times New Roman" panose="02020603050405020304" pitchFamily="18" charset="0"/>
              <a:hlinkClick r:id="rId8" action="ppaction://hlinksldjump"/>
            </a:endParaRPr>
          </a:p>
          <a:p>
            <a:endParaRPr lang="en-US" altLang="zh-CN" sz="1400" b="1">
              <a:latin typeface="Times New Roman" panose="02020603050405020304" pitchFamily="18" charset="0"/>
              <a:cs typeface="Times New Roman" panose="02020603050405020304" pitchFamily="18" charset="0"/>
            </a:endParaRPr>
          </a:p>
          <a:p>
            <a:r>
              <a:rPr lang="en-US" altLang="zh-CN" sz="1400" b="1">
                <a:latin typeface="Times New Roman" panose="02020603050405020304" pitchFamily="18" charset="0"/>
                <a:cs typeface="Times New Roman" panose="02020603050405020304" pitchFamily="18" charset="0"/>
                <a:sym typeface="+mn-ea"/>
                <a:hlinkClick r:id="rId9" action="ppaction://hlinksldjump"/>
              </a:rPr>
              <a:t>passage</a:t>
            </a:r>
            <a:r>
              <a:rPr lang="en-US" altLang="zh-CN" sz="1400" b="1">
                <a:latin typeface="Times New Roman" panose="02020603050405020304" pitchFamily="18" charset="0"/>
                <a:cs typeface="Times New Roman" panose="02020603050405020304" pitchFamily="18" charset="0"/>
                <a:hlinkClick r:id="rId9" action="ppaction://hlinksldjump"/>
              </a:rPr>
              <a:t> 3</a:t>
            </a:r>
            <a:r>
              <a:rPr lang="en-US" altLang="zh-CN" sz="1200">
                <a:latin typeface="Times New Roman" panose="02020603050405020304" pitchFamily="18" charset="0"/>
                <a:cs typeface="Times New Roman" panose="02020603050405020304" pitchFamily="18" charset="0"/>
              </a:rPr>
              <a:t> </a:t>
            </a:r>
            <a:endParaRPr lang="en-US" altLang="zh-CN" sz="1200">
              <a:latin typeface="Times New Roman" panose="02020603050405020304" pitchFamily="18" charset="0"/>
              <a:cs typeface="Times New Roman" panose="02020603050405020304" pitchFamily="18" charset="0"/>
            </a:endParaRPr>
          </a:p>
          <a:p>
            <a:endParaRPr lang="en-US" altLang="zh-CN" sz="1200">
              <a:latin typeface="Times New Roman" panose="02020603050405020304" pitchFamily="18" charset="0"/>
              <a:cs typeface="Times New Roman" panose="02020603050405020304" pitchFamily="18" charset="0"/>
            </a:endParaRPr>
          </a:p>
        </p:txBody>
      </p:sp>
      <p:pic>
        <p:nvPicPr>
          <p:cNvPr id="8" name="图片 7" descr="未标题-9">
            <a:hlinkClick r:id="rId10" action="ppaction://hlinksldjump"/>
          </p:cNvPr>
          <p:cNvPicPr>
            <a:picLocks noChangeAspect="1"/>
          </p:cNvPicPr>
          <p:nvPr/>
        </p:nvPicPr>
        <p:blipFill>
          <a:blip r:embed="rId11"/>
          <a:stretch>
            <a:fillRect/>
          </a:stretch>
        </p:blipFill>
        <p:spPr>
          <a:xfrm>
            <a:off x="2451233" y="2259164"/>
            <a:ext cx="525780" cy="457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33"/>
          <p:cNvSpPr/>
          <p:nvPr/>
        </p:nvSpPr>
        <p:spPr>
          <a:xfrm>
            <a:off x="0" y="0"/>
            <a:ext cx="12191999"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75">
              <a:cs typeface="+mn-ea"/>
              <a:sym typeface="+mn-lt"/>
            </a:endParaRPr>
          </a:p>
        </p:txBody>
      </p:sp>
      <p:sp>
        <p:nvSpPr>
          <p:cNvPr id="3" name="矩形 2"/>
          <p:cNvSpPr/>
          <p:nvPr/>
        </p:nvSpPr>
        <p:spPr>
          <a:xfrm>
            <a:off x="1052195" y="463550"/>
            <a:ext cx="10738485" cy="5931535"/>
          </a:xfrm>
          <a:prstGeom prst="rect">
            <a:avLst/>
          </a:prstGeom>
          <a:solidFill>
            <a:schemeClr val="bg1"/>
          </a:solidFill>
          <a:ln>
            <a:noFill/>
          </a:ln>
          <a:effectLst>
            <a:outerShdw blurRad="3302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675">
              <a:cs typeface="+mn-ea"/>
              <a:sym typeface="+mn-lt"/>
            </a:endParaRPr>
          </a:p>
        </p:txBody>
      </p:sp>
      <p:sp>
        <p:nvSpPr>
          <p:cNvPr id="2" name="矩形 1"/>
          <p:cNvSpPr/>
          <p:nvPr/>
        </p:nvSpPr>
        <p:spPr>
          <a:xfrm>
            <a:off x="1498600" y="858520"/>
            <a:ext cx="9547225" cy="1938020"/>
          </a:xfrm>
          <a:prstGeom prst="rect">
            <a:avLst/>
          </a:prstGeom>
        </p:spPr>
        <p:txBody>
          <a:bodyPr wrap="square">
            <a:spAutoFit/>
          </a:bodyPr>
          <a:lstStyle/>
          <a:p>
            <a:pPr algn="just"/>
            <a:r>
              <a:rPr lang="en-US" altLang="zh-CN" sz="2000" dirty="0">
                <a:latin typeface="Times New Roman" panose="02020603050405020304" pitchFamily="18" charset="0"/>
                <a:cs typeface="Times New Roman" panose="02020603050405020304" pitchFamily="18" charset="0"/>
              </a:rPr>
              <a:t>     Getting some exercise is important, but you don’t need to go out and join a gym, paying a large amount in </a:t>
            </a:r>
            <a:r>
              <a:rPr lang="en-US" altLang="zh-CN" sz="2000" b="1" dirty="0">
                <a:solidFill>
                  <a:schemeClr val="accent5"/>
                </a:solidFill>
                <a:latin typeface="Times New Roman" panose="02020603050405020304" pitchFamily="18" charset="0"/>
                <a:cs typeface="Times New Roman" panose="02020603050405020304" pitchFamily="18" charset="0"/>
                <a:hlinkClick r:id="rId1" action="ppaction://hlinksldjump"/>
              </a:rPr>
              <a:t>membership</a:t>
            </a:r>
            <a:r>
              <a:rPr lang="en-US" altLang="zh-CN" sz="2000" dirty="0">
                <a:latin typeface="Times New Roman" panose="02020603050405020304" pitchFamily="18" charset="0"/>
                <a:cs typeface="Times New Roman" panose="02020603050405020304" pitchFamily="18" charset="0"/>
                <a:hlinkClick r:id="rId1" action="ppaction://hlinksldjump"/>
              </a:rPr>
              <a:t> </a:t>
            </a:r>
            <a:r>
              <a:rPr lang="en-US" altLang="zh-CN" sz="2000" b="1" dirty="0">
                <a:solidFill>
                  <a:schemeClr val="accent5"/>
                </a:solidFill>
                <a:latin typeface="Times New Roman" panose="02020603050405020304" pitchFamily="18" charset="0"/>
                <a:cs typeface="Times New Roman" panose="02020603050405020304" pitchFamily="18" charset="0"/>
                <a:hlinkClick r:id="rId1" action="ppaction://hlinksldjump"/>
              </a:rPr>
              <a:t>fees</a:t>
            </a:r>
            <a:r>
              <a:rPr lang="en-US" altLang="zh-CN" sz="2000" dirty="0">
                <a:latin typeface="Times New Roman" panose="02020603050405020304" pitchFamily="18" charset="0"/>
                <a:cs typeface="Times New Roman" panose="02020603050405020304" pitchFamily="18" charset="0"/>
              </a:rPr>
              <a:t> each month. You don’t even need the expensive equipment in order to give your body an effective workout. Use what you have in your house, and work out in the comfort of your home. You will be more likely to keep up with the exercises when you’re comfortable, so just get up and start exercising! (558 words)</a:t>
            </a:r>
            <a:endParaRPr lang="en-US" altLang="zh-CN" sz="2000" dirty="0">
              <a:latin typeface="Times New Roman" panose="02020603050405020304" pitchFamily="18" charset="0"/>
              <a:cs typeface="Times New Roman" panose="02020603050405020304" pitchFamily="18" charset="0"/>
            </a:endParaRPr>
          </a:p>
          <a:p>
            <a:pPr algn="r"/>
            <a:r>
              <a:rPr lang="en-US" altLang="zh-CN" sz="2000" dirty="0">
                <a:latin typeface="Times New Roman" panose="02020603050405020304" pitchFamily="18" charset="0"/>
                <a:cs typeface="Times New Roman" panose="02020603050405020304" pitchFamily="18" charset="0"/>
              </a:rPr>
              <a:t>(from tritontransport.com)</a:t>
            </a:r>
            <a:endParaRPr lang="en-US" altLang="zh-CN" sz="2000" dirty="0">
              <a:latin typeface="Times New Roman" panose="02020603050405020304" pitchFamily="18" charset="0"/>
              <a:cs typeface="Times New Roman" panose="02020603050405020304" pitchFamily="18" charset="0"/>
            </a:endParaRPr>
          </a:p>
        </p:txBody>
      </p:sp>
      <p:sp>
        <p:nvSpPr>
          <p:cNvPr id="4" name="圆角矩形 3">
            <a:hlinkClick r:id="rId2" action="ppaction://hlinksldjump"/>
          </p:cNvPr>
          <p:cNvSpPr/>
          <p:nvPr/>
        </p:nvSpPr>
        <p:spPr>
          <a:xfrm>
            <a:off x="10801985" y="5828665"/>
            <a:ext cx="941070" cy="565785"/>
          </a:xfrm>
          <a:prstGeom prst="roundRect">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schemeClr val="lt1"/>
                </a:solidFill>
                <a:effectLst/>
                <a:uLnTx/>
                <a:uFillTx/>
                <a:latin typeface="Times New Roman" panose="02020603050405020304" pitchFamily="18" charset="0"/>
                <a:ea typeface="+mn-ea"/>
                <a:cs typeface="Times New Roman" panose="02020603050405020304" pitchFamily="18" charset="0"/>
              </a:rPr>
              <a:t>Back</a:t>
            </a:r>
            <a:endParaRPr kumimoji="0" lang="en-US" altLang="zh-CN" sz="2000" b="1" i="0" u="none" strike="noStrike" kern="1200" cap="none" spc="0" normalizeH="0" baseline="0" noProof="0" dirty="0">
              <a:ln>
                <a:noFill/>
              </a:ln>
              <a:solidFill>
                <a:schemeClr val="lt1"/>
              </a:solidFill>
              <a:effectLst/>
              <a:uLnTx/>
              <a:uFillTx/>
              <a:latin typeface="Times New Roman" panose="02020603050405020304" pitchFamily="18" charset="0"/>
              <a:ea typeface="+mn-ea"/>
              <a:cs typeface="Times New Roman" panose="02020603050405020304" pitchFamily="18" charset="0"/>
            </a:endParaRPr>
          </a:p>
        </p:txBody>
      </p:sp>
      <p:sp>
        <p:nvSpPr>
          <p:cNvPr id="5" name="文本框 4"/>
          <p:cNvSpPr txBox="1"/>
          <p:nvPr/>
        </p:nvSpPr>
        <p:spPr>
          <a:xfrm>
            <a:off x="0" y="1260475"/>
            <a:ext cx="935990" cy="1537970"/>
          </a:xfrm>
          <a:prstGeom prst="rect">
            <a:avLst/>
          </a:prstGeom>
          <a:noFill/>
        </p:spPr>
        <p:txBody>
          <a:bodyPr wrap="square" rtlCol="0">
            <a:spAutoFit/>
          </a:bodyPr>
          <a:p>
            <a:endParaRPr lang="en-US" altLang="zh-CN" sz="1200" b="1">
              <a:latin typeface="Times New Roman" panose="02020603050405020304" pitchFamily="18" charset="0"/>
              <a:cs typeface="Times New Roman" panose="02020603050405020304" pitchFamily="18" charset="0"/>
            </a:endParaRPr>
          </a:p>
          <a:p>
            <a:r>
              <a:rPr lang="en-US" altLang="zh-CN" sz="1400" b="1">
                <a:latin typeface="Times New Roman" panose="02020603050405020304" pitchFamily="18" charset="0"/>
                <a:cs typeface="Times New Roman" panose="02020603050405020304" pitchFamily="18" charset="0"/>
                <a:sym typeface="+mn-ea"/>
                <a:hlinkClick r:id="rId3" action="ppaction://hlinksldjump"/>
              </a:rPr>
              <a:t>passage 1</a:t>
            </a:r>
            <a:endParaRPr lang="en-US" altLang="zh-CN" sz="1400" b="1">
              <a:latin typeface="Times New Roman" panose="02020603050405020304" pitchFamily="18" charset="0"/>
              <a:cs typeface="Times New Roman" panose="02020603050405020304" pitchFamily="18" charset="0"/>
              <a:sym typeface="+mn-ea"/>
              <a:hlinkClick r:id="rId3" action="ppaction://hlinksldjump"/>
            </a:endParaRPr>
          </a:p>
          <a:p>
            <a:endParaRPr lang="en-US" altLang="zh-CN" sz="1400" b="1">
              <a:latin typeface="Times New Roman" panose="02020603050405020304" pitchFamily="18" charset="0"/>
              <a:cs typeface="Times New Roman" panose="02020603050405020304" pitchFamily="18" charset="0"/>
              <a:sym typeface="+mn-ea"/>
            </a:endParaRPr>
          </a:p>
          <a:p>
            <a:r>
              <a:rPr lang="en-US" altLang="zh-CN" sz="1400" b="1">
                <a:latin typeface="Times New Roman" panose="02020603050405020304" pitchFamily="18" charset="0"/>
                <a:cs typeface="Times New Roman" panose="02020603050405020304" pitchFamily="18" charset="0"/>
                <a:sym typeface="+mn-ea"/>
                <a:hlinkClick r:id="rId4" action="ppaction://hlinksldjump"/>
              </a:rPr>
              <a:t>passage</a:t>
            </a:r>
            <a:r>
              <a:rPr lang="en-US" altLang="zh-CN" sz="1400" b="1">
                <a:latin typeface="Times New Roman" panose="02020603050405020304" pitchFamily="18" charset="0"/>
                <a:cs typeface="Times New Roman" panose="02020603050405020304" pitchFamily="18" charset="0"/>
                <a:hlinkClick r:id="rId4" action="ppaction://hlinksldjump"/>
              </a:rPr>
              <a:t> 2</a:t>
            </a:r>
            <a:endParaRPr lang="en-US" altLang="zh-CN" sz="1400" b="1">
              <a:latin typeface="Times New Roman" panose="02020603050405020304" pitchFamily="18" charset="0"/>
              <a:cs typeface="Times New Roman" panose="02020603050405020304" pitchFamily="18" charset="0"/>
              <a:hlinkClick r:id="rId4" action="ppaction://hlinksldjump"/>
            </a:endParaRPr>
          </a:p>
          <a:p>
            <a:endParaRPr lang="en-US" altLang="zh-CN" sz="1400" b="1">
              <a:latin typeface="Times New Roman" panose="02020603050405020304" pitchFamily="18" charset="0"/>
              <a:cs typeface="Times New Roman" panose="02020603050405020304" pitchFamily="18" charset="0"/>
            </a:endParaRPr>
          </a:p>
          <a:p>
            <a:r>
              <a:rPr lang="en-US" altLang="zh-CN" sz="1400" b="1">
                <a:latin typeface="Times New Roman" panose="02020603050405020304" pitchFamily="18" charset="0"/>
                <a:cs typeface="Times New Roman" panose="02020603050405020304" pitchFamily="18" charset="0"/>
                <a:sym typeface="+mn-ea"/>
                <a:hlinkClick r:id="rId5" action="ppaction://hlinksldjump"/>
              </a:rPr>
              <a:t>passage</a:t>
            </a:r>
            <a:r>
              <a:rPr lang="en-US" altLang="zh-CN" sz="1400" b="1">
                <a:latin typeface="Times New Roman" panose="02020603050405020304" pitchFamily="18" charset="0"/>
                <a:cs typeface="Times New Roman" panose="02020603050405020304" pitchFamily="18" charset="0"/>
                <a:hlinkClick r:id="rId5" action="ppaction://hlinksldjump"/>
              </a:rPr>
              <a:t> 3</a:t>
            </a:r>
            <a:r>
              <a:rPr lang="en-US" altLang="zh-CN" sz="1200">
                <a:latin typeface="Times New Roman" panose="02020603050405020304" pitchFamily="18" charset="0"/>
                <a:cs typeface="Times New Roman" panose="02020603050405020304" pitchFamily="18" charset="0"/>
              </a:rPr>
              <a:t> </a:t>
            </a:r>
            <a:endParaRPr lang="en-US" altLang="zh-CN" sz="1200">
              <a:latin typeface="Times New Roman" panose="02020603050405020304" pitchFamily="18" charset="0"/>
              <a:cs typeface="Times New Roman" panose="02020603050405020304" pitchFamily="18" charset="0"/>
            </a:endParaRPr>
          </a:p>
          <a:p>
            <a:endParaRPr lang="en-US" altLang="zh-CN" sz="120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118235" y="763270"/>
            <a:ext cx="10288905" cy="398780"/>
          </a:xfrm>
          <a:prstGeom prst="rect">
            <a:avLst/>
          </a:prstGeom>
        </p:spPr>
        <p:txBody>
          <a:bodyPr wrap="square">
            <a:spAutoFit/>
          </a:bodyPr>
          <a:lstStyle/>
          <a:p>
            <a:r>
              <a:rPr lang="en-US" altLang="zh-CN" sz="2000" b="1" i="1" dirty="0">
                <a:solidFill>
                  <a:srgbClr val="00B0F0"/>
                </a:solidFill>
                <a:latin typeface="Times New Roman" panose="02020603050405020304" pitchFamily="18" charset="0"/>
                <a:cs typeface="Times New Roman" panose="02020603050405020304" pitchFamily="18" charset="0"/>
              </a:rPr>
              <a:t>Read Passage 3 and answer the following questions.</a:t>
            </a:r>
            <a:endParaRPr lang="en-US" altLang="zh-CN" sz="2000" b="1" i="1" dirty="0">
              <a:solidFill>
                <a:srgbClr val="00B0F0"/>
              </a:solidFill>
              <a:latin typeface="Times New Roman" panose="02020603050405020304" pitchFamily="18" charset="0"/>
              <a:cs typeface="Times New Roman" panose="02020603050405020304" pitchFamily="18" charset="0"/>
            </a:endParaRPr>
          </a:p>
        </p:txBody>
      </p:sp>
      <p:sp>
        <p:nvSpPr>
          <p:cNvPr id="8" name="矩形 7"/>
          <p:cNvSpPr/>
          <p:nvPr/>
        </p:nvSpPr>
        <p:spPr>
          <a:xfrm>
            <a:off x="0" y="0"/>
            <a:ext cx="12192000" cy="4572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675">
              <a:cs typeface="+mn-ea"/>
              <a:sym typeface="+mn-lt"/>
            </a:endParaRPr>
          </a:p>
        </p:txBody>
      </p:sp>
      <p:sp>
        <p:nvSpPr>
          <p:cNvPr id="10" name="文本框 9"/>
          <p:cNvSpPr txBox="1"/>
          <p:nvPr/>
        </p:nvSpPr>
        <p:spPr>
          <a:xfrm>
            <a:off x="1416050" y="1305560"/>
            <a:ext cx="10078720" cy="2861310"/>
          </a:xfrm>
          <a:prstGeom prst="rect">
            <a:avLst/>
          </a:prstGeom>
          <a:noFill/>
        </p:spPr>
        <p:txBody>
          <a:bodyPr wrap="square" rtlCol="0" anchor="t">
            <a:spAutoFit/>
          </a:bodyPr>
          <a:p>
            <a:r>
              <a:rPr sz="2000">
                <a:latin typeface="Times New Roman" panose="02020603050405020304" pitchFamily="18" charset="0"/>
                <a:cs typeface="Times New Roman" panose="02020603050405020304" pitchFamily="18" charset="0"/>
              </a:rPr>
              <a:t>1. Why should we find effective exercises at home?</a:t>
            </a:r>
            <a:endParaRPr sz="2000">
              <a:latin typeface="Times New Roman" panose="02020603050405020304" pitchFamily="18" charset="0"/>
              <a:cs typeface="Times New Roman" panose="02020603050405020304" pitchFamily="18" charset="0"/>
            </a:endParaRPr>
          </a:p>
          <a:p>
            <a:r>
              <a:rPr sz="2000">
                <a:latin typeface="Times New Roman" panose="02020603050405020304" pitchFamily="18" charset="0"/>
                <a:cs typeface="Times New Roman" panose="02020603050405020304" pitchFamily="18" charset="0"/>
              </a:rPr>
              <a:t>_____________________________________________________________________________</a:t>
            </a:r>
            <a:endParaRPr sz="2000">
              <a:latin typeface="Times New Roman" panose="02020603050405020304" pitchFamily="18" charset="0"/>
              <a:cs typeface="Times New Roman" panose="02020603050405020304" pitchFamily="18" charset="0"/>
            </a:endParaRPr>
          </a:p>
          <a:p>
            <a:endParaRPr sz="2000">
              <a:latin typeface="Times New Roman" panose="02020603050405020304" pitchFamily="18" charset="0"/>
              <a:cs typeface="Times New Roman" panose="02020603050405020304" pitchFamily="18" charset="0"/>
            </a:endParaRPr>
          </a:p>
          <a:p>
            <a:r>
              <a:rPr sz="2000">
                <a:latin typeface="Times New Roman" panose="02020603050405020304" pitchFamily="18" charset="0"/>
                <a:cs typeface="Times New Roman" panose="02020603050405020304" pitchFamily="18" charset="0"/>
              </a:rPr>
              <a:t>2. How does doing pushups benefit you?</a:t>
            </a:r>
            <a:endParaRPr sz="2000">
              <a:latin typeface="Times New Roman" panose="02020603050405020304" pitchFamily="18" charset="0"/>
              <a:cs typeface="Times New Roman" panose="02020603050405020304" pitchFamily="18" charset="0"/>
            </a:endParaRPr>
          </a:p>
          <a:p>
            <a:r>
              <a:rPr sz="2000">
                <a:latin typeface="Times New Roman" panose="02020603050405020304" pitchFamily="18" charset="0"/>
                <a:cs typeface="Times New Roman" panose="02020603050405020304" pitchFamily="18" charset="0"/>
              </a:rPr>
              <a:t>_____________________________________________________________________________</a:t>
            </a:r>
            <a:endParaRPr sz="2000">
              <a:latin typeface="Times New Roman" panose="02020603050405020304" pitchFamily="18" charset="0"/>
              <a:cs typeface="Times New Roman" panose="02020603050405020304" pitchFamily="18" charset="0"/>
            </a:endParaRPr>
          </a:p>
          <a:p>
            <a:endParaRPr sz="2000">
              <a:latin typeface="Times New Roman" panose="02020603050405020304" pitchFamily="18" charset="0"/>
              <a:cs typeface="Times New Roman" panose="02020603050405020304" pitchFamily="18" charset="0"/>
            </a:endParaRPr>
          </a:p>
          <a:p>
            <a:r>
              <a:rPr sz="2000">
                <a:latin typeface="Times New Roman" panose="02020603050405020304" pitchFamily="18" charset="0"/>
                <a:cs typeface="Times New Roman" panose="02020603050405020304" pitchFamily="18" charset="0"/>
              </a:rPr>
              <a:t>3. What are the benefits of crunches?</a:t>
            </a:r>
            <a:endParaRPr sz="2000">
              <a:latin typeface="Times New Roman" panose="02020603050405020304" pitchFamily="18" charset="0"/>
              <a:cs typeface="Times New Roman" panose="02020603050405020304" pitchFamily="18" charset="0"/>
            </a:endParaRPr>
          </a:p>
          <a:p>
            <a:r>
              <a:rPr sz="2000">
                <a:latin typeface="Times New Roman" panose="02020603050405020304" pitchFamily="18" charset="0"/>
                <a:cs typeface="Times New Roman" panose="02020603050405020304" pitchFamily="18" charset="0"/>
              </a:rPr>
              <a:t>_____________________________________________________________________________</a:t>
            </a:r>
            <a:endParaRPr sz="2000">
              <a:latin typeface="Times New Roman" panose="02020603050405020304" pitchFamily="18" charset="0"/>
              <a:cs typeface="Times New Roman" panose="02020603050405020304" pitchFamily="18" charset="0"/>
            </a:endParaRPr>
          </a:p>
          <a:p>
            <a:endParaRPr sz="2000">
              <a:latin typeface="Times New Roman" panose="02020603050405020304" pitchFamily="18" charset="0"/>
              <a:cs typeface="Times New Roman" panose="02020603050405020304" pitchFamily="18" charset="0"/>
            </a:endParaRPr>
          </a:p>
        </p:txBody>
      </p:sp>
      <p:sp>
        <p:nvSpPr>
          <p:cNvPr id="3" name="文本框 2"/>
          <p:cNvSpPr txBox="1"/>
          <p:nvPr/>
        </p:nvSpPr>
        <p:spPr>
          <a:xfrm>
            <a:off x="1585595" y="1586865"/>
            <a:ext cx="10039985" cy="398780"/>
          </a:xfrm>
          <a:prstGeom prst="rect">
            <a:avLst/>
          </a:prstGeom>
          <a:noFill/>
        </p:spPr>
        <p:txBody>
          <a:bodyPr wrap="square" rtlCol="0" anchor="t">
            <a:spAutoFit/>
          </a:bodyPr>
          <a:p>
            <a:r>
              <a:rPr lang="en-US" sz="2000">
                <a:solidFill>
                  <a:srgbClr val="C00000"/>
                </a:solidFill>
                <a:latin typeface="Times New Roman" panose="02020603050405020304" pitchFamily="18" charset="0"/>
                <a:cs typeface="Times New Roman" panose="02020603050405020304" pitchFamily="18" charset="0"/>
                <a:sym typeface="+mn-ea"/>
              </a:rPr>
              <a:t>Because exercising is important and most of us cannot afford the fancy equipment in gyms.</a:t>
            </a:r>
            <a:endParaRPr lang="en-US" sz="2000">
              <a:solidFill>
                <a:srgbClr val="C00000"/>
              </a:solidFill>
              <a:latin typeface="Times New Roman" panose="02020603050405020304" pitchFamily="18" charset="0"/>
              <a:cs typeface="Times New Roman" panose="02020603050405020304" pitchFamily="18" charset="0"/>
              <a:sym typeface="+mn-ea"/>
            </a:endParaRPr>
          </a:p>
        </p:txBody>
      </p:sp>
      <p:sp>
        <p:nvSpPr>
          <p:cNvPr id="4" name="文本框 3"/>
          <p:cNvSpPr txBox="1"/>
          <p:nvPr/>
        </p:nvSpPr>
        <p:spPr>
          <a:xfrm>
            <a:off x="1701165" y="2500630"/>
            <a:ext cx="9705975" cy="398780"/>
          </a:xfrm>
          <a:prstGeom prst="rect">
            <a:avLst/>
          </a:prstGeom>
          <a:noFill/>
        </p:spPr>
        <p:txBody>
          <a:bodyPr wrap="square" rtlCol="0" anchor="t">
            <a:spAutoFit/>
          </a:bodyPr>
          <a:p>
            <a:r>
              <a:rPr lang="en-US" sz="2000">
                <a:solidFill>
                  <a:srgbClr val="C00000"/>
                </a:solidFill>
                <a:latin typeface="Times New Roman" panose="02020603050405020304" pitchFamily="18" charset="0"/>
                <a:cs typeface="Times New Roman" panose="02020603050405020304" pitchFamily="18" charset="0"/>
                <a:sym typeface="+mn-ea"/>
              </a:rPr>
              <a:t>You can build up arm strength and work out muscles in your chest area.</a:t>
            </a:r>
            <a:endParaRPr lang="en-US" sz="2000">
              <a:solidFill>
                <a:srgbClr val="C00000"/>
              </a:solidFill>
              <a:latin typeface="Times New Roman" panose="02020603050405020304" pitchFamily="18" charset="0"/>
              <a:cs typeface="Times New Roman" panose="02020603050405020304" pitchFamily="18" charset="0"/>
              <a:sym typeface="+mn-ea"/>
            </a:endParaRPr>
          </a:p>
        </p:txBody>
      </p:sp>
      <p:sp>
        <p:nvSpPr>
          <p:cNvPr id="9" name="文本框 8"/>
          <p:cNvSpPr txBox="1"/>
          <p:nvPr/>
        </p:nvSpPr>
        <p:spPr>
          <a:xfrm>
            <a:off x="1701165" y="3414395"/>
            <a:ext cx="9882505" cy="398780"/>
          </a:xfrm>
          <a:prstGeom prst="rect">
            <a:avLst/>
          </a:prstGeom>
          <a:noFill/>
        </p:spPr>
        <p:txBody>
          <a:bodyPr wrap="square" rtlCol="0" anchor="t">
            <a:spAutoFit/>
          </a:bodyPr>
          <a:p>
            <a:r>
              <a:rPr lang="en-US" sz="2000">
                <a:solidFill>
                  <a:srgbClr val="C00000"/>
                </a:solidFill>
                <a:latin typeface="Times New Roman" panose="02020603050405020304" pitchFamily="18" charset="0"/>
                <a:cs typeface="Times New Roman" panose="02020603050405020304" pitchFamily="18" charset="0"/>
                <a:sym typeface="+mn-ea"/>
              </a:rPr>
              <a:t>It is the best exercise for building up and strengthening abdominal muscles.</a:t>
            </a:r>
            <a:endParaRPr lang="en-US" sz="2000">
              <a:solidFill>
                <a:srgbClr val="C00000"/>
              </a:solidFill>
              <a:latin typeface="Times New Roman" panose="02020603050405020304" pitchFamily="18" charset="0"/>
              <a:cs typeface="Times New Roman" panose="02020603050405020304" pitchFamily="18" charset="0"/>
              <a:sym typeface="+mn-ea"/>
            </a:endParaRPr>
          </a:p>
        </p:txBody>
      </p:sp>
      <p:sp>
        <p:nvSpPr>
          <p:cNvPr id="19" name="矩形 18"/>
          <p:cNvSpPr/>
          <p:nvPr/>
        </p:nvSpPr>
        <p:spPr>
          <a:xfrm>
            <a:off x="0" y="431800"/>
            <a:ext cx="730250" cy="644525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675">
              <a:cs typeface="+mn-ea"/>
              <a:sym typeface="+mn-lt"/>
            </a:endParaRPr>
          </a:p>
        </p:txBody>
      </p:sp>
      <p:sp>
        <p:nvSpPr>
          <p:cNvPr id="21" name="圆角矩形 20">
            <a:hlinkClick r:id="rId1" action="ppaction://hlinksldjump"/>
          </p:cNvPr>
          <p:cNvSpPr/>
          <p:nvPr/>
        </p:nvSpPr>
        <p:spPr>
          <a:xfrm>
            <a:off x="10911205" y="5937250"/>
            <a:ext cx="941070" cy="565785"/>
          </a:xfrm>
          <a:prstGeom prst="roundRect">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schemeClr val="lt1"/>
                </a:solidFill>
                <a:effectLst/>
                <a:uLnTx/>
                <a:uFillTx/>
                <a:latin typeface="Times New Roman" panose="02020603050405020304" pitchFamily="18" charset="0"/>
                <a:ea typeface="+mn-ea"/>
                <a:cs typeface="Times New Roman" panose="02020603050405020304" pitchFamily="18" charset="0"/>
              </a:rPr>
              <a:t>Back</a:t>
            </a:r>
            <a:endParaRPr kumimoji="0" lang="en-US" altLang="zh-CN" sz="2000" b="1" i="0" u="none" strike="noStrike" kern="1200" cap="none" spc="0" normalizeH="0" baseline="0" noProof="0" dirty="0">
              <a:ln>
                <a:noFill/>
              </a:ln>
              <a:solidFill>
                <a:schemeClr val="lt1"/>
              </a:solidFill>
              <a:effectLst/>
              <a:uLnTx/>
              <a:uFillTx/>
              <a:latin typeface="Times New Roman" panose="02020603050405020304" pitchFamily="18" charset="0"/>
              <a:ea typeface="+mn-ea"/>
              <a:cs typeface="Times New Roman" panose="02020603050405020304" pitchFamily="18" charset="0"/>
            </a:endParaRPr>
          </a:p>
        </p:txBody>
      </p:sp>
      <p:pic>
        <p:nvPicPr>
          <p:cNvPr id="7" name="图片 6" descr="图片1"/>
          <p:cNvPicPr>
            <a:picLocks noChangeAspect="1"/>
          </p:cNvPicPr>
          <p:nvPr/>
        </p:nvPicPr>
        <p:blipFill>
          <a:blip r:embed="rId2"/>
          <a:stretch>
            <a:fillRect/>
          </a:stretch>
        </p:blipFill>
        <p:spPr>
          <a:xfrm>
            <a:off x="1068705" y="1368425"/>
            <a:ext cx="347345" cy="280670"/>
          </a:xfrm>
          <a:prstGeom prst="rect">
            <a:avLst/>
          </a:prstGeom>
        </p:spPr>
      </p:pic>
      <p:pic>
        <p:nvPicPr>
          <p:cNvPr id="11" name="图片 10" descr="图片1"/>
          <p:cNvPicPr>
            <a:picLocks noChangeAspect="1"/>
          </p:cNvPicPr>
          <p:nvPr/>
        </p:nvPicPr>
        <p:blipFill>
          <a:blip r:embed="rId2"/>
          <a:stretch>
            <a:fillRect/>
          </a:stretch>
        </p:blipFill>
        <p:spPr>
          <a:xfrm>
            <a:off x="1068705" y="2278380"/>
            <a:ext cx="347345" cy="280670"/>
          </a:xfrm>
          <a:prstGeom prst="rect">
            <a:avLst/>
          </a:prstGeom>
        </p:spPr>
      </p:pic>
      <p:pic>
        <p:nvPicPr>
          <p:cNvPr id="12" name="图片 11" descr="图片1"/>
          <p:cNvPicPr>
            <a:picLocks noChangeAspect="1"/>
          </p:cNvPicPr>
          <p:nvPr/>
        </p:nvPicPr>
        <p:blipFill>
          <a:blip r:embed="rId2"/>
          <a:stretch>
            <a:fillRect/>
          </a:stretch>
        </p:blipFill>
        <p:spPr>
          <a:xfrm>
            <a:off x="1042035" y="3188335"/>
            <a:ext cx="347345" cy="2806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ppt_x</p:attrName>
                                        </p:attrNameLst>
                                      </p:cBhvr>
                                      <p:tavLst>
                                        <p:tav tm="0">
                                          <p:val>
                                            <p:strVal val="#ppt_x-#ppt_w*1.125000"/>
                                          </p:val>
                                        </p:tav>
                                        <p:tav tm="100000">
                                          <p:val>
                                            <p:strVal val="#ppt_x"/>
                                          </p:val>
                                        </p:tav>
                                      </p:tavLst>
                                    </p:anim>
                                    <p:animEffect transition="in" filter="wipe(right)">
                                      <p:cBhvr>
                                        <p:cTn id="8" dur="500"/>
                                        <p:tgtEl>
                                          <p:spTgt spid="3">
                                            <p:txEl>
                                              <p:pRg st="0" end="0"/>
                                            </p:txEl>
                                          </p:spTgt>
                                        </p:tgtEl>
                                      </p:cBhvr>
                                    </p:animEffect>
                                  </p:childTnLst>
                                </p:cTn>
                              </p:par>
                            </p:childTnLst>
                          </p:cTn>
                        </p:par>
                      </p:childTnLst>
                    </p:cTn>
                  </p:par>
                </p:childTnLst>
              </p:cTn>
              <p:nextCondLst>
                <p:cond evt="onClick" delay="0">
                  <p:tgtEl>
                    <p:spTgt spid="7"/>
                  </p:tgtEl>
                </p:cond>
              </p:nextCondLst>
            </p:seq>
            <p:seq concurrent="1" nextAc="seek">
              <p:cTn id="9" restart="whenNotActive" fill="hold" evtFilter="cancelBubble" nodeType="interactiveSeq">
                <p:stCondLst>
                  <p:cond evt="onClick" delay="0">
                    <p:tgtEl>
                      <p:spTgt spid="11"/>
                    </p:tgtEl>
                  </p:cond>
                </p:stCondLst>
                <p:endSync evt="end" delay="0">
                  <p:rtn val="all"/>
                </p:endSync>
                <p:childTnLst>
                  <p:par>
                    <p:cTn id="10" fill="hold">
                      <p:stCondLst>
                        <p:cond delay="0"/>
                      </p:stCondLst>
                      <p:childTnLst>
                        <p:par>
                          <p:cTn id="11" fill="hold">
                            <p:stCondLst>
                              <p:cond delay="0"/>
                            </p:stCondLst>
                            <p:childTnLst>
                              <p:par>
                                <p:cTn id="12" presetID="1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p:tgtEl>
                                          <p:spTgt spid="4"/>
                                        </p:tgtEl>
                                        <p:attrNameLst>
                                          <p:attrName>ppt_x</p:attrName>
                                        </p:attrNameLst>
                                      </p:cBhvr>
                                      <p:tavLst>
                                        <p:tav tm="0">
                                          <p:val>
                                            <p:strVal val="#ppt_x-#ppt_w*1.125000"/>
                                          </p:val>
                                        </p:tav>
                                        <p:tav tm="100000">
                                          <p:val>
                                            <p:strVal val="#ppt_x"/>
                                          </p:val>
                                        </p:tav>
                                      </p:tavLst>
                                    </p:anim>
                                    <p:animEffect transition="in" filter="wipe(right)">
                                      <p:cBhvr>
                                        <p:cTn id="15" dur="500"/>
                                        <p:tgtEl>
                                          <p:spTgt spid="4"/>
                                        </p:tgtEl>
                                      </p:cBhvr>
                                    </p:animEffect>
                                  </p:childTnLst>
                                </p:cTn>
                              </p:par>
                            </p:childTnLst>
                          </p:cTn>
                        </p:par>
                      </p:childTnLst>
                    </p:cTn>
                  </p:par>
                </p:childTnLst>
              </p:cTn>
              <p:nextCondLst>
                <p:cond evt="onClick" delay="0">
                  <p:tgtEl>
                    <p:spTgt spid="11"/>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12" presetClass="entr" presetSubtype="8"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p:tgtEl>
                                          <p:spTgt spid="9"/>
                                        </p:tgtEl>
                                        <p:attrNameLst>
                                          <p:attrName>ppt_x</p:attrName>
                                        </p:attrNameLst>
                                      </p:cBhvr>
                                      <p:tavLst>
                                        <p:tav tm="0">
                                          <p:val>
                                            <p:strVal val="#ppt_x-#ppt_w*1.125000"/>
                                          </p:val>
                                        </p:tav>
                                        <p:tav tm="100000">
                                          <p:val>
                                            <p:strVal val="#ppt_x"/>
                                          </p:val>
                                        </p:tav>
                                      </p:tavLst>
                                    </p:anim>
                                    <p:animEffect transition="in" filter="wipe(right)">
                                      <p:cBhvr>
                                        <p:cTn id="22" dur="500"/>
                                        <p:tgtEl>
                                          <p:spTgt spid="9"/>
                                        </p:tgtEl>
                                      </p:cBhvr>
                                    </p:animEffect>
                                  </p:childTnLst>
                                </p:cTn>
                              </p:par>
                            </p:childTnLst>
                          </p:cTn>
                        </p:par>
                      </p:childTnLst>
                    </p:cTn>
                  </p:par>
                </p:childTnLst>
              </p:cTn>
              <p:nextCondLst>
                <p:cond evt="onClick" delay="0">
                  <p:tgtEl>
                    <p:spTgt spid="12"/>
                  </p:tgtEl>
                </p:cond>
              </p:nextCondLst>
            </p:seq>
          </p:childTnLst>
        </p:cTn>
      </p:par>
    </p:tnLst>
    <p:bldLst>
      <p:bldP spid="4" grpId="0"/>
      <p:bldP spid="9" grpId="0"/>
    </p:bldLst>
  </p:timing>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
          <p:cNvSpPr/>
          <p:nvPr/>
        </p:nvSpPr>
        <p:spPr>
          <a:xfrm>
            <a:off x="0" y="0"/>
            <a:ext cx="12192000" cy="4572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75">
              <a:cs typeface="+mn-ea"/>
              <a:sym typeface="+mn-lt"/>
            </a:endParaRPr>
          </a:p>
        </p:txBody>
      </p:sp>
      <p:sp>
        <p:nvSpPr>
          <p:cNvPr id="3" name="矩形 2"/>
          <p:cNvSpPr/>
          <p:nvPr/>
        </p:nvSpPr>
        <p:spPr>
          <a:xfrm>
            <a:off x="913765" y="1455420"/>
            <a:ext cx="10092690" cy="1999615"/>
          </a:xfrm>
          <a:prstGeom prst="rect">
            <a:avLst/>
          </a:prstGeom>
          <a:solidFill>
            <a:srgbClr val="FFFFCC"/>
          </a:solidFill>
          <a:ln>
            <a:noFill/>
          </a:ln>
          <a:effectLst>
            <a:outerShdw blurRad="63500" sx="102000" sy="102000" algn="c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a:spAutoFit/>
          </a:bodyPr>
          <a:lstStyle/>
          <a:p>
            <a:pPr algn="just"/>
            <a:endParaRPr lang="zh-CN" altLang="en-US" sz="2800" b="1" dirty="0">
              <a:solidFill>
                <a:schemeClr val="accent6">
                  <a:lumMod val="75000"/>
                </a:schemeClr>
              </a:solidFill>
              <a:sym typeface="+mn-ea"/>
            </a:endParaRPr>
          </a:p>
          <a:p>
            <a:pPr algn="just">
              <a:lnSpc>
                <a:spcPct val="150000"/>
              </a:lnSpc>
            </a:pPr>
            <a:endParaRPr lang="zh-CN" altLang="en-US" sz="2400" dirty="0">
              <a:latin typeface="Times New Roman" panose="02020603050405020304" pitchFamily="18" charset="0"/>
              <a:cs typeface="Times New Roman" panose="02020603050405020304" pitchFamily="18" charset="0"/>
            </a:endParaRPr>
          </a:p>
          <a:p>
            <a:pPr>
              <a:lnSpc>
                <a:spcPct val="150000"/>
              </a:lnSpc>
            </a:pPr>
            <a:r>
              <a:rPr lang="en-US" altLang="zh-CN" sz="2400" b="1" dirty="0">
                <a:solidFill>
                  <a:srgbClr val="C00000"/>
                </a:solidFill>
                <a:latin typeface="Times New Roman" panose="02020603050405020304" pitchFamily="18" charset="0"/>
                <a:cs typeface="Times New Roman" panose="02020603050405020304" pitchFamily="18" charset="0"/>
              </a:rPr>
              <a:t>blast</a:t>
            </a:r>
            <a:r>
              <a:rPr lang="en-US" altLang="zh-CN" sz="2400" b="1" dirty="0">
                <a:latin typeface="Times New Roman" panose="02020603050405020304" pitchFamily="18" charset="0"/>
                <a:cs typeface="Times New Roman" panose="02020603050405020304" pitchFamily="18" charset="0"/>
              </a:rPr>
              <a:t> </a:t>
            </a:r>
            <a:r>
              <a:rPr lang="en-US" altLang="zh-CN" sz="2400" i="1" dirty="0" smtClean="0">
                <a:latin typeface="Times New Roman" panose="02020603050405020304" pitchFamily="18" charset="0"/>
                <a:cs typeface="Times New Roman" panose="02020603050405020304" pitchFamily="18" charset="0"/>
              </a:rPr>
              <a:t>v</a:t>
            </a:r>
            <a:r>
              <a:rPr lang="en-US" altLang="zh-CN" sz="2400" i="1" dirty="0">
                <a:latin typeface="Times New Roman" panose="02020603050405020304" pitchFamily="18" charset="0"/>
                <a:cs typeface="Times New Roman" panose="02020603050405020304" pitchFamily="18" charset="0"/>
              </a:rPr>
              <a:t>. </a:t>
            </a:r>
            <a:r>
              <a:rPr sz="2400">
                <a:latin typeface="Times New Roman" panose="02020603050405020304" pitchFamily="18" charset="0"/>
                <a:cs typeface="Times New Roman" panose="02020603050405020304" pitchFamily="18" charset="0"/>
              </a:rPr>
              <a:t>使（音乐）轰响</a:t>
            </a:r>
            <a:endParaRPr sz="2400">
              <a:latin typeface="Times New Roman" panose="02020603050405020304" pitchFamily="18" charset="0"/>
              <a:cs typeface="Times New Roman" panose="02020603050405020304" pitchFamily="18" charset="0"/>
            </a:endParaRPr>
          </a:p>
          <a:p>
            <a:endParaRPr kumimoji="0" lang="zh-CN" altLang="en-US" sz="2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mn-ea"/>
            </a:endParaRPr>
          </a:p>
        </p:txBody>
      </p:sp>
      <p:sp>
        <p:nvSpPr>
          <p:cNvPr id="4" name="同侧圆角矩形 3"/>
          <p:cNvSpPr/>
          <p:nvPr/>
        </p:nvSpPr>
        <p:spPr>
          <a:xfrm>
            <a:off x="913765" y="812800"/>
            <a:ext cx="1590040" cy="642620"/>
          </a:xfrm>
          <a:prstGeom prst="round2SameRect">
            <a:avLst>
              <a:gd name="adj1" fmla="val 7332"/>
              <a:gd name="adj2" fmla="val 7112"/>
            </a:avLst>
          </a:prstGeom>
          <a:solidFill>
            <a:schemeClr val="accent2">
              <a:lumMod val="75000"/>
            </a:schemeClr>
          </a:solidFill>
          <a:ln>
            <a:noFill/>
          </a:ln>
          <a:effectLst>
            <a:outerShdw blurRad="76200" dir="13500000" sy="23000" kx="1200000" algn="br" rotWithShape="0">
              <a:prstClr val="black">
                <a:alpha val="20000"/>
              </a:prstClr>
            </a:outerShdw>
            <a:reflection blurRad="6350" stA="52000" endA="300" endPos="35000" dir="5400000" sy="-100000" algn="bl" rotWithShape="0"/>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marL="274955" lvl="0" indent="-274955" algn="ctr" fontAlgn="base">
              <a:spcBef>
                <a:spcPct val="0"/>
              </a:spcBef>
              <a:spcAft>
                <a:spcPct val="0"/>
              </a:spcAft>
              <a:defRPr/>
            </a:pPr>
            <a:r>
              <a:rPr lang="en-US" altLang="zh-CN" sz="2800" b="1" dirty="0">
                <a:solidFill>
                  <a:schemeClr val="bg1"/>
                </a:solidFill>
                <a:latin typeface="Times New Roman" panose="02020603050405020304" pitchFamily="18" charset="0"/>
                <a:cs typeface="Times New Roman" panose="02020603050405020304" pitchFamily="18" charset="0"/>
              </a:rPr>
              <a:t>Words</a:t>
            </a:r>
            <a:endParaRPr lang="en-US" altLang="zh-CN" sz="2800" b="1" dirty="0">
              <a:solidFill>
                <a:schemeClr val="bg1"/>
              </a:solidFill>
              <a:latin typeface="Times New Roman" panose="02020603050405020304" pitchFamily="18" charset="0"/>
              <a:cs typeface="Times New Roman" panose="02020603050405020304" pitchFamily="18" charset="0"/>
            </a:endParaRPr>
          </a:p>
        </p:txBody>
      </p:sp>
      <p:sp>
        <p:nvSpPr>
          <p:cNvPr id="5" name="圆角矩形 4">
            <a:hlinkClick r:id="rId1" action="ppaction://hlinksldjump"/>
          </p:cNvPr>
          <p:cNvSpPr/>
          <p:nvPr/>
        </p:nvSpPr>
        <p:spPr>
          <a:xfrm>
            <a:off x="11146155" y="6181725"/>
            <a:ext cx="941070" cy="565785"/>
          </a:xfrm>
          <a:prstGeom prst="roundRect">
            <a:avLst/>
          </a:prstGeom>
          <a:solidFill>
            <a:schemeClr val="accent4">
              <a:lumMod val="75000"/>
            </a:schemeClr>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mn-lt"/>
                <a:ea typeface="+mn-ea"/>
                <a:cs typeface="+mn-cs"/>
              </a:rPr>
              <a:t>Back</a:t>
            </a:r>
            <a:endParaRPr kumimoji="0" lang="en-US" altLang="zh-CN" sz="2400" b="1" i="0" u="none" strike="noStrike" kern="1200" cap="none" spc="0" normalizeH="0" baseline="0" noProof="0" dirty="0">
              <a:ln>
                <a:noFill/>
              </a:ln>
              <a:solidFill>
                <a:schemeClr val="lt1"/>
              </a:solidFill>
              <a:effectLst/>
              <a:uLnTx/>
              <a:uFillTx/>
              <a:latin typeface="+mn-lt"/>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
          <p:cNvSpPr/>
          <p:nvPr/>
        </p:nvSpPr>
        <p:spPr>
          <a:xfrm>
            <a:off x="0" y="0"/>
            <a:ext cx="12192000" cy="4572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75">
              <a:cs typeface="+mn-ea"/>
              <a:sym typeface="+mn-lt"/>
            </a:endParaRPr>
          </a:p>
        </p:txBody>
      </p:sp>
      <p:sp>
        <p:nvSpPr>
          <p:cNvPr id="3" name="矩形 2"/>
          <p:cNvSpPr/>
          <p:nvPr/>
        </p:nvSpPr>
        <p:spPr>
          <a:xfrm>
            <a:off x="913765" y="1455420"/>
            <a:ext cx="10092690" cy="1260475"/>
          </a:xfrm>
          <a:prstGeom prst="rect">
            <a:avLst/>
          </a:prstGeom>
          <a:solidFill>
            <a:srgbClr val="FFFFCC"/>
          </a:solidFill>
          <a:ln>
            <a:noFill/>
          </a:ln>
          <a:effectLst>
            <a:outerShdw blurRad="63500" sx="102000" sy="102000" algn="c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a:spAutoFit/>
          </a:bodyPr>
          <a:lstStyle/>
          <a:p>
            <a:pPr algn="just"/>
            <a:endParaRPr lang="zh-CN" altLang="en-US" sz="2800" b="1" dirty="0">
              <a:solidFill>
                <a:schemeClr val="accent6">
                  <a:lumMod val="75000"/>
                </a:schemeClr>
              </a:solidFill>
              <a:sym typeface="+mn-ea"/>
            </a:endParaRPr>
          </a:p>
          <a:p>
            <a:pPr algn="just"/>
            <a:endParaRPr lang="zh-CN" altLang="en-US" sz="2400" dirty="0">
              <a:latin typeface="Times New Roman" panose="02020603050405020304" pitchFamily="18" charset="0"/>
              <a:cs typeface="Times New Roman" panose="02020603050405020304" pitchFamily="18" charset="0"/>
            </a:endParaRPr>
          </a:p>
          <a:p>
            <a:r>
              <a:rPr sz="2400" b="1" dirty="0">
                <a:solidFill>
                  <a:srgbClr val="C00000"/>
                </a:solidFill>
                <a:latin typeface="Times New Roman" panose="02020603050405020304" pitchFamily="18" charset="0"/>
                <a:cs typeface="Times New Roman" panose="02020603050405020304" pitchFamily="18" charset="0"/>
              </a:rPr>
              <a:t>lust</a:t>
            </a:r>
            <a:r>
              <a:rPr lang="en-US" sz="2400" dirty="0">
                <a:latin typeface="Times New Roman" panose="02020603050405020304" pitchFamily="18" charset="0"/>
                <a:cs typeface="Times New Roman" panose="02020603050405020304" pitchFamily="18" charset="0"/>
              </a:rPr>
              <a:t> </a:t>
            </a:r>
            <a:r>
              <a:rPr sz="2400" dirty="0">
                <a:latin typeface="Times New Roman" panose="02020603050405020304" pitchFamily="18" charset="0"/>
                <a:cs typeface="Times New Roman" panose="02020603050405020304" pitchFamily="18" charset="0"/>
              </a:rPr>
              <a:t> </a:t>
            </a:r>
            <a:r>
              <a:rPr sz="2400" i="1" dirty="0">
                <a:latin typeface="Times New Roman" panose="02020603050405020304" pitchFamily="18" charset="0"/>
                <a:cs typeface="Times New Roman" panose="02020603050405020304" pitchFamily="18" charset="0"/>
              </a:rPr>
              <a:t>n</a:t>
            </a:r>
            <a:r>
              <a:rPr sz="2400" dirty="0">
                <a:latin typeface="Times New Roman" panose="02020603050405020304" pitchFamily="18" charset="0"/>
                <a:cs typeface="Times New Roman" panose="02020603050405020304" pitchFamily="18" charset="0"/>
              </a:rPr>
              <a:t>. 贪求，渴望</a:t>
            </a:r>
            <a:endParaRPr sz="2400" dirty="0">
              <a:latin typeface="Times New Roman" panose="02020603050405020304" pitchFamily="18" charset="0"/>
              <a:cs typeface="Times New Roman" panose="02020603050405020304" pitchFamily="18" charset="0"/>
            </a:endParaRPr>
          </a:p>
        </p:txBody>
      </p:sp>
      <p:sp>
        <p:nvSpPr>
          <p:cNvPr id="4" name="同侧圆角矩形 3"/>
          <p:cNvSpPr/>
          <p:nvPr/>
        </p:nvSpPr>
        <p:spPr>
          <a:xfrm>
            <a:off x="913765" y="812800"/>
            <a:ext cx="1590040" cy="642620"/>
          </a:xfrm>
          <a:prstGeom prst="round2SameRect">
            <a:avLst>
              <a:gd name="adj1" fmla="val 7332"/>
              <a:gd name="adj2" fmla="val 7112"/>
            </a:avLst>
          </a:prstGeom>
          <a:solidFill>
            <a:schemeClr val="accent2">
              <a:lumMod val="75000"/>
            </a:schemeClr>
          </a:solidFill>
          <a:ln>
            <a:noFill/>
          </a:ln>
          <a:effectLst>
            <a:outerShdw blurRad="76200" dir="13500000" sy="23000" kx="1200000" algn="br" rotWithShape="0">
              <a:prstClr val="black">
                <a:alpha val="20000"/>
              </a:prstClr>
            </a:outerShdw>
            <a:reflection blurRad="6350" stA="52000" endA="300" endPos="35000" dir="5400000" sy="-100000" algn="bl" rotWithShape="0"/>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marL="274955" marR="0" lvl="0" indent="-274955" algn="ctr" defTabSz="914400" rtl="0" eaLnBrk="1" fontAlgn="base" latinLnBrk="0" hangingPunct="1">
              <a:lnSpc>
                <a:spcPct val="100000"/>
              </a:lnSpc>
              <a:spcBef>
                <a:spcPct val="0"/>
              </a:spcBef>
              <a:spcAft>
                <a:spcPct val="0"/>
              </a:spcAft>
              <a:buClrTx/>
              <a:buSzTx/>
              <a:buFontTx/>
              <a:buNone/>
              <a:defRPr/>
            </a:pPr>
            <a:r>
              <a:rPr lang="en-US" altLang="zh-CN" sz="2800" b="1" dirty="0" smtClean="0">
                <a:solidFill>
                  <a:schemeClr val="bg1"/>
                </a:solidFill>
                <a:latin typeface="Times New Roman" panose="02020603050405020304" pitchFamily="18" charset="0"/>
                <a:cs typeface="Times New Roman" panose="02020603050405020304" pitchFamily="18" charset="0"/>
              </a:rPr>
              <a:t>Word</a:t>
            </a:r>
            <a:r>
              <a:rPr kumimoji="0" lang="en-US" altLang="zh-CN" sz="2800" b="1" i="0" u="none" strike="noStrike" kern="1200" cap="none" spc="0" normalizeH="0" baseline="0" noProof="0" dirty="0" smtClean="0">
                <a:ln>
                  <a:noFill/>
                </a:ln>
                <a:solidFill>
                  <a:schemeClr val="bg1"/>
                </a:solidFill>
                <a:effectLst/>
                <a:uLnTx/>
                <a:uFillTx/>
                <a:latin typeface="Times New Roman" panose="02020603050405020304" pitchFamily="18" charset="0"/>
                <a:cs typeface="Times New Roman" panose="02020603050405020304" pitchFamily="18" charset="0"/>
              </a:rPr>
              <a:t>s</a:t>
            </a:r>
            <a:endParaRPr kumimoji="0" lang="en-US" altLang="zh-CN" sz="28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5" name="圆角矩形 4">
            <a:hlinkClick r:id="rId1" action="ppaction://hlinksldjump"/>
          </p:cNvPr>
          <p:cNvSpPr/>
          <p:nvPr/>
        </p:nvSpPr>
        <p:spPr>
          <a:xfrm>
            <a:off x="11146155" y="6181725"/>
            <a:ext cx="941070" cy="565785"/>
          </a:xfrm>
          <a:prstGeom prst="roundRect">
            <a:avLst/>
          </a:prstGeom>
          <a:solidFill>
            <a:schemeClr val="accent4">
              <a:lumMod val="75000"/>
            </a:schemeClr>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mn-lt"/>
                <a:ea typeface="+mn-ea"/>
                <a:cs typeface="+mn-cs"/>
              </a:rPr>
              <a:t>Back</a:t>
            </a:r>
            <a:endParaRPr kumimoji="0" lang="en-US" altLang="zh-CN" sz="2400" b="1" i="0" u="none" strike="noStrike" kern="1200" cap="none" spc="0" normalizeH="0" baseline="0" noProof="0" dirty="0">
              <a:ln>
                <a:noFill/>
              </a:ln>
              <a:solidFill>
                <a:schemeClr val="lt1"/>
              </a:solidFill>
              <a:effectLst/>
              <a:uLnTx/>
              <a:uFillTx/>
              <a:latin typeface="+mn-lt"/>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
          <p:cNvSpPr/>
          <p:nvPr/>
        </p:nvSpPr>
        <p:spPr>
          <a:xfrm>
            <a:off x="0" y="0"/>
            <a:ext cx="12192000" cy="4572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75">
              <a:cs typeface="+mn-ea"/>
              <a:sym typeface="+mn-lt"/>
            </a:endParaRPr>
          </a:p>
        </p:txBody>
      </p:sp>
      <p:sp>
        <p:nvSpPr>
          <p:cNvPr id="3" name="矩形 2"/>
          <p:cNvSpPr/>
          <p:nvPr/>
        </p:nvSpPr>
        <p:spPr>
          <a:xfrm>
            <a:off x="913765" y="1455420"/>
            <a:ext cx="10092690" cy="1630045"/>
          </a:xfrm>
          <a:prstGeom prst="rect">
            <a:avLst/>
          </a:prstGeom>
          <a:solidFill>
            <a:srgbClr val="FFFFCC"/>
          </a:solidFill>
          <a:ln>
            <a:noFill/>
          </a:ln>
          <a:effectLst>
            <a:outerShdw blurRad="63500" sx="102000" sy="102000" algn="c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a:spAutoFit/>
          </a:bodyPr>
          <a:lstStyle/>
          <a:p>
            <a:pPr algn="just"/>
            <a:endParaRPr lang="zh-CN" altLang="en-US" sz="2800" b="1" dirty="0">
              <a:solidFill>
                <a:schemeClr val="accent6">
                  <a:lumMod val="75000"/>
                </a:schemeClr>
              </a:solidFill>
              <a:sym typeface="+mn-ea"/>
            </a:endParaRPr>
          </a:p>
          <a:p>
            <a:pPr algn="just">
              <a:lnSpc>
                <a:spcPct val="150000"/>
              </a:lnSpc>
            </a:pPr>
            <a:r>
              <a:rPr lang="en-US" altLang="zh-CN" sz="2400" b="1" dirty="0">
                <a:solidFill>
                  <a:srgbClr val="C00000"/>
                </a:solidFill>
                <a:latin typeface="Times New Roman" panose="02020603050405020304" pitchFamily="18" charset="0"/>
                <a:cs typeface="Times New Roman" panose="02020603050405020304" pitchFamily="18" charset="0"/>
              </a:rPr>
              <a:t>aerobic</a:t>
            </a:r>
            <a:r>
              <a:rPr lang="en-US" altLang="zh-CN" sz="2400" b="1" dirty="0" smtClean="0">
                <a:latin typeface="Times New Roman" panose="02020603050405020304" pitchFamily="18" charset="0"/>
                <a:cs typeface="Times New Roman" panose="02020603050405020304" pitchFamily="18" charset="0"/>
              </a:rPr>
              <a:t> </a:t>
            </a:r>
            <a:r>
              <a:rPr sz="2400">
                <a:latin typeface="Times New Roman" panose="02020603050405020304" pitchFamily="18" charset="0"/>
                <a:cs typeface="Times New Roman" panose="02020603050405020304" pitchFamily="18" charset="0"/>
              </a:rPr>
              <a:t> </a:t>
            </a:r>
            <a:r>
              <a:rPr sz="2400" i="1">
                <a:latin typeface="Times New Roman" panose="02020603050405020304" pitchFamily="18" charset="0"/>
                <a:cs typeface="Times New Roman" panose="02020603050405020304" pitchFamily="18" charset="0"/>
              </a:rPr>
              <a:t>a</a:t>
            </a:r>
            <a:r>
              <a:rPr sz="2400">
                <a:latin typeface="Times New Roman" panose="02020603050405020304" pitchFamily="18" charset="0"/>
                <a:cs typeface="Times New Roman" panose="02020603050405020304" pitchFamily="18" charset="0"/>
              </a:rPr>
              <a:t>. （健身运动）有氧的</a:t>
            </a:r>
            <a:endParaRPr sz="2400">
              <a:latin typeface="Times New Roman" panose="02020603050405020304" pitchFamily="18" charset="0"/>
              <a:cs typeface="Times New Roman" panose="02020603050405020304" pitchFamily="18" charset="0"/>
            </a:endParaRPr>
          </a:p>
          <a:p>
            <a:pPr algn="just">
              <a:lnSpc>
                <a:spcPct val="150000"/>
              </a:lnSpc>
            </a:pPr>
            <a:endParaRPr sz="2400">
              <a:latin typeface="Times New Roman" panose="02020603050405020304" pitchFamily="18" charset="0"/>
              <a:cs typeface="Times New Roman" panose="02020603050405020304" pitchFamily="18" charset="0"/>
            </a:endParaRPr>
          </a:p>
        </p:txBody>
      </p:sp>
      <p:sp>
        <p:nvSpPr>
          <p:cNvPr id="4" name="同侧圆角矩形 3"/>
          <p:cNvSpPr/>
          <p:nvPr/>
        </p:nvSpPr>
        <p:spPr>
          <a:xfrm>
            <a:off x="913765" y="812800"/>
            <a:ext cx="1590040" cy="642620"/>
          </a:xfrm>
          <a:prstGeom prst="round2SameRect">
            <a:avLst>
              <a:gd name="adj1" fmla="val 7332"/>
              <a:gd name="adj2" fmla="val 7112"/>
            </a:avLst>
          </a:prstGeom>
          <a:solidFill>
            <a:schemeClr val="accent2">
              <a:lumMod val="75000"/>
            </a:schemeClr>
          </a:solidFill>
          <a:ln>
            <a:noFill/>
          </a:ln>
          <a:effectLst>
            <a:outerShdw blurRad="76200" dir="13500000" sy="23000" kx="1200000" algn="br" rotWithShape="0">
              <a:prstClr val="black">
                <a:alpha val="20000"/>
              </a:prstClr>
            </a:outerShdw>
            <a:reflection blurRad="6350" stA="52000" endA="300" endPos="35000" dir="5400000" sy="-100000" algn="bl" rotWithShape="0"/>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marL="274955" lvl="0" indent="-274955" algn="ctr" fontAlgn="base">
              <a:spcBef>
                <a:spcPct val="0"/>
              </a:spcBef>
              <a:spcAft>
                <a:spcPct val="0"/>
              </a:spcAft>
              <a:defRPr/>
            </a:pPr>
            <a:r>
              <a:rPr lang="en-US" altLang="zh-CN" sz="2800" b="1" dirty="0">
                <a:solidFill>
                  <a:schemeClr val="bg1"/>
                </a:solidFill>
                <a:latin typeface="Times New Roman" panose="02020603050405020304" pitchFamily="18" charset="0"/>
                <a:cs typeface="Times New Roman" panose="02020603050405020304" pitchFamily="18" charset="0"/>
              </a:rPr>
              <a:t>Words</a:t>
            </a:r>
            <a:endParaRPr lang="en-US" altLang="zh-CN" sz="2800" b="1" dirty="0">
              <a:solidFill>
                <a:schemeClr val="bg1"/>
              </a:solidFill>
              <a:latin typeface="Times New Roman" panose="02020603050405020304" pitchFamily="18" charset="0"/>
              <a:cs typeface="Times New Roman" panose="02020603050405020304" pitchFamily="18" charset="0"/>
            </a:endParaRPr>
          </a:p>
        </p:txBody>
      </p:sp>
      <p:sp>
        <p:nvSpPr>
          <p:cNvPr id="6" name="圆角矩形 5">
            <a:hlinkClick r:id="rId1" action="ppaction://hlinksldjump"/>
          </p:cNvPr>
          <p:cNvSpPr/>
          <p:nvPr/>
        </p:nvSpPr>
        <p:spPr>
          <a:xfrm>
            <a:off x="11156315" y="6191885"/>
            <a:ext cx="941070" cy="565785"/>
          </a:xfrm>
          <a:prstGeom prst="roundRect">
            <a:avLst/>
          </a:prstGeom>
          <a:solidFill>
            <a:schemeClr val="accent4">
              <a:lumMod val="75000"/>
            </a:schemeClr>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mn-lt"/>
                <a:ea typeface="+mn-ea"/>
                <a:cs typeface="+mn-cs"/>
              </a:rPr>
              <a:t>Back</a:t>
            </a:r>
            <a:endParaRPr kumimoji="0" lang="en-US" altLang="zh-CN" sz="2400" b="1" i="0" u="none" strike="noStrike" kern="1200" cap="none" spc="0" normalizeH="0" baseline="0" noProof="0" dirty="0">
              <a:ln>
                <a:noFill/>
              </a:ln>
              <a:solidFill>
                <a:schemeClr val="lt1"/>
              </a:solidFill>
              <a:effectLst/>
              <a:uLnTx/>
              <a:uFillTx/>
              <a:latin typeface="+mn-lt"/>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
          <p:cNvSpPr/>
          <p:nvPr/>
        </p:nvSpPr>
        <p:spPr>
          <a:xfrm>
            <a:off x="0" y="0"/>
            <a:ext cx="12192000" cy="4572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75">
              <a:cs typeface="+mn-ea"/>
              <a:sym typeface="+mn-lt"/>
            </a:endParaRPr>
          </a:p>
        </p:txBody>
      </p:sp>
      <p:sp>
        <p:nvSpPr>
          <p:cNvPr id="3" name="矩形 2"/>
          <p:cNvSpPr/>
          <p:nvPr/>
        </p:nvSpPr>
        <p:spPr>
          <a:xfrm>
            <a:off x="1049655" y="1455420"/>
            <a:ext cx="10092690" cy="1198880"/>
          </a:xfrm>
          <a:prstGeom prst="rect">
            <a:avLst/>
          </a:prstGeom>
          <a:solidFill>
            <a:srgbClr val="FFFFCC"/>
          </a:solidFill>
          <a:ln>
            <a:noFill/>
          </a:ln>
          <a:effectLst>
            <a:outerShdw blurRad="63500" sx="102000" sy="102000" algn="c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a:spAutoFit/>
          </a:bodyPr>
          <a:lstStyle/>
          <a:p>
            <a:pPr algn="just"/>
            <a:endParaRPr lang="en-US" altLang="zh-CN" sz="2400" b="1" dirty="0">
              <a:solidFill>
                <a:srgbClr val="C00000"/>
              </a:solidFill>
              <a:latin typeface="Times New Roman" panose="02020603050405020304" pitchFamily="18" charset="0"/>
              <a:cs typeface="Times New Roman" panose="02020603050405020304" pitchFamily="18" charset="0"/>
            </a:endParaRPr>
          </a:p>
          <a:p>
            <a:pPr algn="just"/>
            <a:r>
              <a:rPr lang="en-US" altLang="zh-CN" sz="2400" b="1" dirty="0">
                <a:solidFill>
                  <a:srgbClr val="C00000"/>
                </a:solidFill>
                <a:latin typeface="Times New Roman" panose="02020603050405020304" pitchFamily="18" charset="0"/>
                <a:cs typeface="Times New Roman" panose="02020603050405020304" pitchFamily="18" charset="0"/>
              </a:rPr>
              <a:t>cardio</a:t>
            </a:r>
            <a:r>
              <a:rPr lang="en-US" altLang="zh-CN" sz="2400" b="1" dirty="0" smtClean="0">
                <a:latin typeface="Times New Roman" panose="02020603050405020304" pitchFamily="18" charset="0"/>
                <a:cs typeface="Times New Roman" panose="02020603050405020304" pitchFamily="18" charset="0"/>
              </a:rPr>
              <a:t> </a:t>
            </a:r>
            <a:r>
              <a:rPr lang="en-US" altLang="zh-CN" sz="2400" i="1" dirty="0">
                <a:latin typeface="Times New Roman" panose="02020603050405020304" pitchFamily="18" charset="0"/>
                <a:cs typeface="Times New Roman" panose="02020603050405020304" pitchFamily="18" charset="0"/>
              </a:rPr>
              <a:t> </a:t>
            </a:r>
            <a:r>
              <a:rPr sz="2400" i="1" dirty="0">
                <a:latin typeface="Times New Roman" panose="02020603050405020304" pitchFamily="18" charset="0"/>
                <a:cs typeface="Times New Roman" panose="02020603050405020304" pitchFamily="18" charset="0"/>
              </a:rPr>
              <a:t>n</a:t>
            </a:r>
            <a:r>
              <a:rPr sz="2400" dirty="0">
                <a:latin typeface="Times New Roman" panose="02020603050405020304" pitchFamily="18" charset="0"/>
                <a:cs typeface="Times New Roman" panose="02020603050405020304" pitchFamily="18" charset="0"/>
              </a:rPr>
              <a:t>. 有氧运动</a:t>
            </a:r>
            <a:endParaRPr sz="2400" dirty="0">
              <a:latin typeface="Times New Roman" panose="02020603050405020304" pitchFamily="18" charset="0"/>
              <a:cs typeface="Times New Roman" panose="02020603050405020304" pitchFamily="18" charset="0"/>
            </a:endParaRPr>
          </a:p>
          <a:p>
            <a:pPr algn="just"/>
            <a:endParaRPr sz="2400" dirty="0">
              <a:latin typeface="Times New Roman" panose="02020603050405020304" pitchFamily="18" charset="0"/>
              <a:cs typeface="Times New Roman" panose="02020603050405020304" pitchFamily="18" charset="0"/>
            </a:endParaRPr>
          </a:p>
        </p:txBody>
      </p:sp>
      <p:sp>
        <p:nvSpPr>
          <p:cNvPr id="4" name="同侧圆角矩形 3"/>
          <p:cNvSpPr/>
          <p:nvPr/>
        </p:nvSpPr>
        <p:spPr>
          <a:xfrm>
            <a:off x="913765" y="812800"/>
            <a:ext cx="1590040" cy="642620"/>
          </a:xfrm>
          <a:prstGeom prst="round2SameRect">
            <a:avLst>
              <a:gd name="adj1" fmla="val 7332"/>
              <a:gd name="adj2" fmla="val 7112"/>
            </a:avLst>
          </a:prstGeom>
          <a:solidFill>
            <a:schemeClr val="accent2">
              <a:lumMod val="75000"/>
            </a:schemeClr>
          </a:solidFill>
          <a:ln>
            <a:noFill/>
          </a:ln>
          <a:effectLst>
            <a:outerShdw blurRad="76200" dir="13500000" sy="23000" kx="1200000" algn="br" rotWithShape="0">
              <a:prstClr val="black">
                <a:alpha val="20000"/>
              </a:prstClr>
            </a:outerShdw>
            <a:reflection blurRad="6350" stA="52000" endA="300" endPos="35000" dir="5400000" sy="-100000" algn="bl" rotWithShape="0"/>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marL="274955" lvl="0" indent="-274955" algn="ctr" fontAlgn="base">
              <a:spcBef>
                <a:spcPct val="0"/>
              </a:spcBef>
              <a:spcAft>
                <a:spcPct val="0"/>
              </a:spcAft>
              <a:defRPr/>
            </a:pPr>
            <a:r>
              <a:rPr lang="en-US" altLang="zh-CN" sz="2800" b="1" dirty="0">
                <a:solidFill>
                  <a:schemeClr val="bg1"/>
                </a:solidFill>
                <a:latin typeface="Times New Roman" panose="02020603050405020304" pitchFamily="18" charset="0"/>
                <a:cs typeface="Times New Roman" panose="02020603050405020304" pitchFamily="18" charset="0"/>
              </a:rPr>
              <a:t>Words</a:t>
            </a:r>
            <a:endParaRPr lang="en-US" altLang="zh-CN" sz="2800" b="1" dirty="0">
              <a:solidFill>
                <a:schemeClr val="bg1"/>
              </a:solidFill>
              <a:latin typeface="Times New Roman" panose="02020603050405020304" pitchFamily="18" charset="0"/>
              <a:cs typeface="Times New Roman" panose="02020603050405020304" pitchFamily="18" charset="0"/>
            </a:endParaRPr>
          </a:p>
        </p:txBody>
      </p:sp>
      <p:sp>
        <p:nvSpPr>
          <p:cNvPr id="5" name="圆角矩形 4">
            <a:hlinkClick r:id="rId1" action="ppaction://hlinksldjump"/>
          </p:cNvPr>
          <p:cNvSpPr/>
          <p:nvPr/>
        </p:nvSpPr>
        <p:spPr>
          <a:xfrm>
            <a:off x="11156315" y="6191885"/>
            <a:ext cx="941070" cy="565785"/>
          </a:xfrm>
          <a:prstGeom prst="roundRect">
            <a:avLst/>
          </a:prstGeom>
          <a:solidFill>
            <a:schemeClr val="accent4">
              <a:lumMod val="75000"/>
            </a:schemeClr>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mn-lt"/>
                <a:ea typeface="+mn-ea"/>
                <a:cs typeface="+mn-cs"/>
              </a:rPr>
              <a:t>Back</a:t>
            </a:r>
            <a:endParaRPr kumimoji="0" lang="en-US" altLang="zh-CN" sz="2400" b="1" i="0" u="none" strike="noStrike" kern="1200" cap="none" spc="0" normalizeH="0" baseline="0" noProof="0" dirty="0">
              <a:ln>
                <a:noFill/>
              </a:ln>
              <a:solidFill>
                <a:schemeClr val="lt1"/>
              </a:solidFill>
              <a:effectLst/>
              <a:uLnTx/>
              <a:uFillTx/>
              <a:latin typeface="+mn-lt"/>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
          <p:cNvSpPr/>
          <p:nvPr/>
        </p:nvSpPr>
        <p:spPr>
          <a:xfrm>
            <a:off x="0" y="0"/>
            <a:ext cx="12192000" cy="4572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75">
              <a:cs typeface="+mn-ea"/>
              <a:sym typeface="+mn-lt"/>
            </a:endParaRPr>
          </a:p>
        </p:txBody>
      </p:sp>
      <p:sp>
        <p:nvSpPr>
          <p:cNvPr id="3" name="矩形 2"/>
          <p:cNvSpPr/>
          <p:nvPr/>
        </p:nvSpPr>
        <p:spPr>
          <a:xfrm>
            <a:off x="1049655" y="1455420"/>
            <a:ext cx="10092690" cy="1568450"/>
          </a:xfrm>
          <a:prstGeom prst="rect">
            <a:avLst/>
          </a:prstGeom>
          <a:solidFill>
            <a:srgbClr val="FFFFCC"/>
          </a:solidFill>
          <a:ln>
            <a:noFill/>
          </a:ln>
          <a:effectLst>
            <a:outerShdw blurRad="63500" sx="102000" sy="102000" algn="c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a:spAutoFit/>
          </a:bodyPr>
          <a:lstStyle/>
          <a:p>
            <a:pPr algn="just"/>
            <a:endParaRPr lang="zh-CN" altLang="en-US" sz="2400" dirty="0">
              <a:latin typeface="Times New Roman" panose="02020603050405020304" pitchFamily="18" charset="0"/>
              <a:cs typeface="Times New Roman" panose="02020603050405020304" pitchFamily="18" charset="0"/>
            </a:endParaRPr>
          </a:p>
          <a:p>
            <a:pPr>
              <a:lnSpc>
                <a:spcPct val="150000"/>
              </a:lnSpc>
            </a:pPr>
            <a:r>
              <a:rPr lang="en-US" altLang="zh-CN" sz="2400" b="1" dirty="0">
                <a:solidFill>
                  <a:srgbClr val="C00000"/>
                </a:solidFill>
                <a:latin typeface="Times New Roman" panose="02020603050405020304" pitchFamily="18" charset="0"/>
                <a:cs typeface="Times New Roman" panose="02020603050405020304" pitchFamily="18" charset="0"/>
              </a:rPr>
              <a:t>pushup</a:t>
            </a:r>
            <a:r>
              <a:rPr lang="en-US" altLang="zh-CN" sz="2400" b="1" dirty="0" smtClean="0">
                <a:latin typeface="Times New Roman" panose="02020603050405020304" pitchFamily="18" charset="0"/>
                <a:cs typeface="Times New Roman" panose="02020603050405020304" pitchFamily="18" charset="0"/>
              </a:rPr>
              <a:t> </a:t>
            </a:r>
            <a:r>
              <a:rPr lang="en-US" altLang="zh-CN" sz="2400" i="1" dirty="0">
                <a:latin typeface="Times New Roman" panose="02020603050405020304" pitchFamily="18" charset="0"/>
                <a:cs typeface="Times New Roman" panose="02020603050405020304" pitchFamily="18" charset="0"/>
              </a:rPr>
              <a:t> </a:t>
            </a:r>
            <a:r>
              <a:rPr sz="2400" i="1" dirty="0">
                <a:latin typeface="Times New Roman" panose="02020603050405020304" pitchFamily="18" charset="0"/>
                <a:cs typeface="Times New Roman" panose="02020603050405020304" pitchFamily="18" charset="0"/>
              </a:rPr>
              <a:t>n</a:t>
            </a:r>
            <a:r>
              <a:rPr sz="2400" dirty="0">
                <a:latin typeface="Times New Roman" panose="02020603050405020304" pitchFamily="18" charset="0"/>
                <a:cs typeface="Times New Roman" panose="02020603050405020304" pitchFamily="18" charset="0"/>
              </a:rPr>
              <a:t>. 俯卧撑</a:t>
            </a:r>
            <a:endParaRPr sz="2400" dirty="0">
              <a:latin typeface="Times New Roman" panose="02020603050405020304" pitchFamily="18" charset="0"/>
              <a:cs typeface="Times New Roman" panose="02020603050405020304" pitchFamily="18" charset="0"/>
            </a:endParaRPr>
          </a:p>
          <a:p>
            <a:pPr>
              <a:lnSpc>
                <a:spcPct val="150000"/>
              </a:lnSpc>
            </a:pPr>
            <a:endParaRPr sz="2400" dirty="0">
              <a:latin typeface="Times New Roman" panose="02020603050405020304" pitchFamily="18" charset="0"/>
              <a:cs typeface="Times New Roman" panose="02020603050405020304" pitchFamily="18" charset="0"/>
            </a:endParaRPr>
          </a:p>
        </p:txBody>
      </p:sp>
      <p:sp>
        <p:nvSpPr>
          <p:cNvPr id="4" name="同侧圆角矩形 3"/>
          <p:cNvSpPr/>
          <p:nvPr/>
        </p:nvSpPr>
        <p:spPr>
          <a:xfrm>
            <a:off x="913765" y="812800"/>
            <a:ext cx="1590040" cy="642620"/>
          </a:xfrm>
          <a:prstGeom prst="round2SameRect">
            <a:avLst>
              <a:gd name="adj1" fmla="val 7332"/>
              <a:gd name="adj2" fmla="val 7112"/>
            </a:avLst>
          </a:prstGeom>
          <a:solidFill>
            <a:schemeClr val="accent2">
              <a:lumMod val="75000"/>
            </a:schemeClr>
          </a:solidFill>
          <a:ln>
            <a:noFill/>
          </a:ln>
          <a:effectLst>
            <a:outerShdw blurRad="76200" dir="13500000" sy="23000" kx="1200000" algn="br" rotWithShape="0">
              <a:prstClr val="black">
                <a:alpha val="20000"/>
              </a:prstClr>
            </a:outerShdw>
            <a:reflection blurRad="6350" stA="52000" endA="300" endPos="35000" dir="5400000" sy="-100000" algn="bl" rotWithShape="0"/>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marL="274955" lvl="0" indent="-274955" algn="ctr" fontAlgn="base">
              <a:spcBef>
                <a:spcPct val="0"/>
              </a:spcBef>
              <a:spcAft>
                <a:spcPct val="0"/>
              </a:spcAft>
              <a:defRPr/>
            </a:pPr>
            <a:r>
              <a:rPr lang="en-US" altLang="zh-CN" sz="2800" b="1" dirty="0">
                <a:solidFill>
                  <a:schemeClr val="bg1"/>
                </a:solidFill>
                <a:latin typeface="Times New Roman" panose="02020603050405020304" pitchFamily="18" charset="0"/>
                <a:cs typeface="Times New Roman" panose="02020603050405020304" pitchFamily="18" charset="0"/>
              </a:rPr>
              <a:t>Words</a:t>
            </a:r>
            <a:endParaRPr lang="en-US" altLang="zh-CN" sz="2800" b="1" dirty="0">
              <a:solidFill>
                <a:schemeClr val="bg1"/>
              </a:solidFill>
              <a:latin typeface="Times New Roman" panose="02020603050405020304" pitchFamily="18" charset="0"/>
              <a:cs typeface="Times New Roman" panose="02020603050405020304" pitchFamily="18" charset="0"/>
            </a:endParaRPr>
          </a:p>
        </p:txBody>
      </p:sp>
      <p:sp>
        <p:nvSpPr>
          <p:cNvPr id="6" name="圆角矩形 5">
            <a:hlinkClick r:id="rId1" action="ppaction://hlinksldjump"/>
          </p:cNvPr>
          <p:cNvSpPr/>
          <p:nvPr/>
        </p:nvSpPr>
        <p:spPr>
          <a:xfrm>
            <a:off x="11156315" y="6191885"/>
            <a:ext cx="941070" cy="565785"/>
          </a:xfrm>
          <a:prstGeom prst="roundRect">
            <a:avLst/>
          </a:prstGeom>
          <a:solidFill>
            <a:schemeClr val="accent4">
              <a:lumMod val="75000"/>
            </a:schemeClr>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mn-lt"/>
                <a:ea typeface="+mn-ea"/>
                <a:cs typeface="+mn-cs"/>
              </a:rPr>
              <a:t>Back</a:t>
            </a:r>
            <a:endParaRPr kumimoji="0" lang="en-US" altLang="zh-CN" sz="2400" b="1" i="0" u="none" strike="noStrike" kern="1200" cap="none" spc="0" normalizeH="0" baseline="0" noProof="0" dirty="0">
              <a:ln>
                <a:noFill/>
              </a:ln>
              <a:solidFill>
                <a:schemeClr val="lt1"/>
              </a:solidFill>
              <a:effectLst/>
              <a:uLnTx/>
              <a:uFillTx/>
              <a:latin typeface="+mn-lt"/>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
          <p:cNvSpPr/>
          <p:nvPr/>
        </p:nvSpPr>
        <p:spPr>
          <a:xfrm>
            <a:off x="0" y="0"/>
            <a:ext cx="12192000" cy="4572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75">
              <a:cs typeface="+mn-ea"/>
              <a:sym typeface="+mn-lt"/>
            </a:endParaRPr>
          </a:p>
        </p:txBody>
      </p:sp>
      <p:sp>
        <p:nvSpPr>
          <p:cNvPr id="3" name="矩形 2"/>
          <p:cNvSpPr/>
          <p:nvPr/>
        </p:nvSpPr>
        <p:spPr>
          <a:xfrm>
            <a:off x="1049655" y="1455420"/>
            <a:ext cx="10092690" cy="1568450"/>
          </a:xfrm>
          <a:prstGeom prst="rect">
            <a:avLst/>
          </a:prstGeom>
          <a:solidFill>
            <a:srgbClr val="FFFFCC"/>
          </a:solidFill>
          <a:ln>
            <a:noFill/>
          </a:ln>
          <a:effectLst>
            <a:outerShdw blurRad="63500" sx="102000" sy="102000" algn="c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a:spAutoFit/>
          </a:bodyPr>
          <a:lstStyle/>
          <a:p>
            <a:pPr algn="just"/>
            <a:endParaRPr lang="zh-CN" altLang="en-US" sz="2400" dirty="0">
              <a:latin typeface="Times New Roman" panose="02020603050405020304" pitchFamily="18" charset="0"/>
              <a:cs typeface="Times New Roman" panose="02020603050405020304" pitchFamily="18" charset="0"/>
            </a:endParaRPr>
          </a:p>
          <a:p>
            <a:pPr>
              <a:lnSpc>
                <a:spcPct val="150000"/>
              </a:lnSpc>
            </a:pPr>
            <a:r>
              <a:rPr lang="en-US" altLang="zh-CN" sz="2400" b="1" dirty="0">
                <a:solidFill>
                  <a:srgbClr val="C00000"/>
                </a:solidFill>
                <a:latin typeface="Times New Roman" panose="02020603050405020304" pitchFamily="18" charset="0"/>
                <a:cs typeface="Times New Roman" panose="02020603050405020304" pitchFamily="18" charset="0"/>
              </a:rPr>
              <a:t>abdominal</a:t>
            </a:r>
            <a:r>
              <a:rPr lang="en-US" altLang="zh-CN" sz="2400" b="1" dirty="0" smtClean="0">
                <a:latin typeface="Times New Roman" panose="02020603050405020304" pitchFamily="18" charset="0"/>
                <a:cs typeface="Times New Roman" panose="02020603050405020304" pitchFamily="18" charset="0"/>
              </a:rPr>
              <a:t> </a:t>
            </a:r>
            <a:r>
              <a:rPr lang="en-US" altLang="zh-CN" sz="2400" i="1" dirty="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a</a:t>
            </a:r>
            <a:r>
              <a:rPr sz="2400" dirty="0">
                <a:latin typeface="Times New Roman" panose="02020603050405020304" pitchFamily="18" charset="0"/>
                <a:cs typeface="Times New Roman" panose="02020603050405020304" pitchFamily="18" charset="0"/>
              </a:rPr>
              <a:t>. 腹部的</a:t>
            </a:r>
            <a:endParaRPr sz="2400" dirty="0">
              <a:latin typeface="Times New Roman" panose="02020603050405020304" pitchFamily="18" charset="0"/>
              <a:cs typeface="Times New Roman" panose="02020603050405020304" pitchFamily="18" charset="0"/>
            </a:endParaRPr>
          </a:p>
          <a:p>
            <a:pPr>
              <a:lnSpc>
                <a:spcPct val="150000"/>
              </a:lnSpc>
            </a:pPr>
            <a:endParaRPr sz="2400" dirty="0">
              <a:latin typeface="Times New Roman" panose="02020603050405020304" pitchFamily="18" charset="0"/>
              <a:cs typeface="Times New Roman" panose="02020603050405020304" pitchFamily="18" charset="0"/>
            </a:endParaRPr>
          </a:p>
        </p:txBody>
      </p:sp>
      <p:sp>
        <p:nvSpPr>
          <p:cNvPr id="4" name="同侧圆角矩形 3"/>
          <p:cNvSpPr/>
          <p:nvPr/>
        </p:nvSpPr>
        <p:spPr>
          <a:xfrm>
            <a:off x="913765" y="812800"/>
            <a:ext cx="1590040" cy="642620"/>
          </a:xfrm>
          <a:prstGeom prst="round2SameRect">
            <a:avLst>
              <a:gd name="adj1" fmla="val 7332"/>
              <a:gd name="adj2" fmla="val 7112"/>
            </a:avLst>
          </a:prstGeom>
          <a:solidFill>
            <a:schemeClr val="accent2">
              <a:lumMod val="75000"/>
            </a:schemeClr>
          </a:solidFill>
          <a:ln>
            <a:noFill/>
          </a:ln>
          <a:effectLst>
            <a:outerShdw blurRad="76200" dir="13500000" sy="23000" kx="1200000" algn="br" rotWithShape="0">
              <a:prstClr val="black">
                <a:alpha val="20000"/>
              </a:prstClr>
            </a:outerShdw>
            <a:reflection blurRad="6350" stA="52000" endA="300" endPos="35000" dir="5400000" sy="-100000" algn="bl" rotWithShape="0"/>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marL="274955" lvl="0" indent="-274955" algn="ctr" fontAlgn="base">
              <a:spcBef>
                <a:spcPct val="0"/>
              </a:spcBef>
              <a:spcAft>
                <a:spcPct val="0"/>
              </a:spcAft>
              <a:defRPr/>
            </a:pPr>
            <a:r>
              <a:rPr lang="en-US" altLang="zh-CN" sz="2800" b="1" dirty="0">
                <a:solidFill>
                  <a:schemeClr val="bg1"/>
                </a:solidFill>
                <a:latin typeface="Times New Roman" panose="02020603050405020304" pitchFamily="18" charset="0"/>
                <a:cs typeface="Times New Roman" panose="02020603050405020304" pitchFamily="18" charset="0"/>
              </a:rPr>
              <a:t>Words</a:t>
            </a:r>
            <a:endParaRPr lang="en-US" altLang="zh-CN" sz="2800" b="1" dirty="0">
              <a:solidFill>
                <a:schemeClr val="bg1"/>
              </a:solidFill>
              <a:latin typeface="Times New Roman" panose="02020603050405020304" pitchFamily="18" charset="0"/>
              <a:cs typeface="Times New Roman" panose="02020603050405020304" pitchFamily="18" charset="0"/>
            </a:endParaRPr>
          </a:p>
        </p:txBody>
      </p:sp>
      <p:sp>
        <p:nvSpPr>
          <p:cNvPr id="6" name="圆角矩形 5">
            <a:hlinkClick r:id="rId1" action="ppaction://hlinksldjump"/>
          </p:cNvPr>
          <p:cNvSpPr/>
          <p:nvPr/>
        </p:nvSpPr>
        <p:spPr>
          <a:xfrm>
            <a:off x="11156315" y="6191885"/>
            <a:ext cx="941070" cy="565785"/>
          </a:xfrm>
          <a:prstGeom prst="roundRect">
            <a:avLst/>
          </a:prstGeom>
          <a:solidFill>
            <a:schemeClr val="accent4">
              <a:lumMod val="75000"/>
            </a:schemeClr>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mn-lt"/>
                <a:ea typeface="+mn-ea"/>
                <a:cs typeface="+mn-cs"/>
              </a:rPr>
              <a:t>Back</a:t>
            </a:r>
            <a:endParaRPr kumimoji="0" lang="en-US" altLang="zh-CN" sz="2400" b="1" i="0" u="none" strike="noStrike" kern="1200" cap="none" spc="0" normalizeH="0" baseline="0" noProof="0" dirty="0">
              <a:ln>
                <a:noFill/>
              </a:ln>
              <a:solidFill>
                <a:schemeClr val="lt1"/>
              </a:solidFill>
              <a:effectLst/>
              <a:uLnTx/>
              <a:uFillTx/>
              <a:latin typeface="+mn-lt"/>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
          <p:cNvSpPr/>
          <p:nvPr/>
        </p:nvSpPr>
        <p:spPr>
          <a:xfrm>
            <a:off x="0" y="0"/>
            <a:ext cx="12192000" cy="4572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75">
              <a:cs typeface="+mn-ea"/>
              <a:sym typeface="+mn-lt"/>
            </a:endParaRPr>
          </a:p>
        </p:txBody>
      </p:sp>
      <p:sp>
        <p:nvSpPr>
          <p:cNvPr id="3" name="矩形 2"/>
          <p:cNvSpPr/>
          <p:nvPr/>
        </p:nvSpPr>
        <p:spPr>
          <a:xfrm>
            <a:off x="1049655" y="1455420"/>
            <a:ext cx="10092690" cy="1014730"/>
          </a:xfrm>
          <a:prstGeom prst="rect">
            <a:avLst/>
          </a:prstGeom>
          <a:solidFill>
            <a:srgbClr val="FFFFCC"/>
          </a:solidFill>
          <a:ln>
            <a:noFill/>
          </a:ln>
          <a:effectLst>
            <a:outerShdw blurRad="63500" sx="102000" sy="102000" algn="c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a:spAutoFit/>
          </a:bodyPr>
          <a:lstStyle/>
          <a:p>
            <a:pPr algn="just"/>
            <a:endParaRPr lang="zh-CN" altLang="en-US" sz="2400" dirty="0">
              <a:latin typeface="Times New Roman" panose="02020603050405020304" pitchFamily="18" charset="0"/>
              <a:cs typeface="Times New Roman" panose="02020603050405020304" pitchFamily="18" charset="0"/>
            </a:endParaRPr>
          </a:p>
          <a:p>
            <a:pPr>
              <a:lnSpc>
                <a:spcPct val="150000"/>
              </a:lnSpc>
            </a:pPr>
            <a:r>
              <a:rPr lang="en-US" altLang="zh-CN" sz="2400" b="1" dirty="0">
                <a:solidFill>
                  <a:srgbClr val="C00000"/>
                </a:solidFill>
                <a:latin typeface="Times New Roman" panose="02020603050405020304" pitchFamily="18" charset="0"/>
                <a:cs typeface="Times New Roman" panose="02020603050405020304" pitchFamily="18" charset="0"/>
              </a:rPr>
              <a:t>squat</a:t>
            </a:r>
            <a:r>
              <a:rPr lang="en-US" altLang="zh-CN" sz="2400" b="1" dirty="0" smtClean="0">
                <a:latin typeface="Times New Roman" panose="02020603050405020304" pitchFamily="18" charset="0"/>
                <a:cs typeface="Times New Roman" panose="02020603050405020304" pitchFamily="18" charset="0"/>
              </a:rPr>
              <a:t> </a:t>
            </a:r>
            <a:r>
              <a:rPr lang="en-US" altLang="zh-CN" sz="2400" i="1" dirty="0">
                <a:latin typeface="Times New Roman" panose="02020603050405020304" pitchFamily="18" charset="0"/>
                <a:cs typeface="Times New Roman" panose="02020603050405020304" pitchFamily="18" charset="0"/>
              </a:rPr>
              <a:t> </a:t>
            </a:r>
            <a:r>
              <a:rPr sz="2400" dirty="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n</a:t>
            </a:r>
            <a:r>
              <a:rPr lang="en-US" sz="2400" dirty="0">
                <a:latin typeface="Times New Roman" panose="02020603050405020304" pitchFamily="18" charset="0"/>
                <a:cs typeface="Times New Roman" panose="02020603050405020304" pitchFamily="18" charset="0"/>
              </a:rPr>
              <a:t>.</a:t>
            </a:r>
            <a:r>
              <a:rPr sz="2400" dirty="0">
                <a:latin typeface="Times New Roman" panose="02020603050405020304" pitchFamily="18" charset="0"/>
                <a:cs typeface="Times New Roman" panose="02020603050405020304" pitchFamily="18" charset="0"/>
              </a:rPr>
              <a:t>下蹲</a:t>
            </a:r>
            <a:endParaRPr sz="2400" dirty="0">
              <a:latin typeface="Times New Roman" panose="02020603050405020304" pitchFamily="18" charset="0"/>
              <a:cs typeface="Times New Roman" panose="02020603050405020304" pitchFamily="18" charset="0"/>
            </a:endParaRPr>
          </a:p>
        </p:txBody>
      </p:sp>
      <p:sp>
        <p:nvSpPr>
          <p:cNvPr id="4" name="同侧圆角矩形 3"/>
          <p:cNvSpPr/>
          <p:nvPr/>
        </p:nvSpPr>
        <p:spPr>
          <a:xfrm>
            <a:off x="913765" y="812800"/>
            <a:ext cx="1590040" cy="642620"/>
          </a:xfrm>
          <a:prstGeom prst="round2SameRect">
            <a:avLst>
              <a:gd name="adj1" fmla="val 7332"/>
              <a:gd name="adj2" fmla="val 7112"/>
            </a:avLst>
          </a:prstGeom>
          <a:solidFill>
            <a:schemeClr val="accent2">
              <a:lumMod val="75000"/>
            </a:schemeClr>
          </a:solidFill>
          <a:ln>
            <a:noFill/>
          </a:ln>
          <a:effectLst>
            <a:outerShdw blurRad="76200" dir="13500000" sy="23000" kx="1200000" algn="br" rotWithShape="0">
              <a:prstClr val="black">
                <a:alpha val="20000"/>
              </a:prstClr>
            </a:outerShdw>
            <a:reflection blurRad="6350" stA="52000" endA="300" endPos="35000" dir="5400000" sy="-100000" algn="bl" rotWithShape="0"/>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marL="274955" lvl="0" indent="-274955" algn="ctr" fontAlgn="base">
              <a:spcBef>
                <a:spcPct val="0"/>
              </a:spcBef>
              <a:spcAft>
                <a:spcPct val="0"/>
              </a:spcAft>
              <a:defRPr/>
            </a:pPr>
            <a:r>
              <a:rPr lang="en-US" altLang="zh-CN" sz="2800" b="1" dirty="0">
                <a:solidFill>
                  <a:schemeClr val="bg1"/>
                </a:solidFill>
                <a:latin typeface="Times New Roman" panose="02020603050405020304" pitchFamily="18" charset="0"/>
                <a:cs typeface="Times New Roman" panose="02020603050405020304" pitchFamily="18" charset="0"/>
              </a:rPr>
              <a:t>Words</a:t>
            </a:r>
            <a:endParaRPr lang="en-US" altLang="zh-CN" sz="2800" b="1" dirty="0">
              <a:solidFill>
                <a:schemeClr val="bg1"/>
              </a:solidFill>
              <a:latin typeface="Times New Roman" panose="02020603050405020304" pitchFamily="18" charset="0"/>
              <a:cs typeface="Times New Roman" panose="02020603050405020304" pitchFamily="18" charset="0"/>
            </a:endParaRPr>
          </a:p>
        </p:txBody>
      </p:sp>
      <p:sp>
        <p:nvSpPr>
          <p:cNvPr id="6" name="圆角矩形 5">
            <a:hlinkClick r:id="rId1" action="ppaction://hlinksldjump"/>
          </p:cNvPr>
          <p:cNvSpPr/>
          <p:nvPr/>
        </p:nvSpPr>
        <p:spPr>
          <a:xfrm>
            <a:off x="11156315" y="6191885"/>
            <a:ext cx="941070" cy="565785"/>
          </a:xfrm>
          <a:prstGeom prst="roundRect">
            <a:avLst/>
          </a:prstGeom>
          <a:solidFill>
            <a:schemeClr val="accent4">
              <a:lumMod val="75000"/>
            </a:schemeClr>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mn-lt"/>
                <a:ea typeface="+mn-ea"/>
                <a:cs typeface="+mn-cs"/>
              </a:rPr>
              <a:t>Back</a:t>
            </a:r>
            <a:endParaRPr kumimoji="0" lang="en-US" altLang="zh-CN" sz="2400" b="1" i="0" u="none" strike="noStrike" kern="1200" cap="none" spc="0" normalizeH="0" baseline="0" noProof="0" dirty="0">
              <a:ln>
                <a:noFill/>
              </a:ln>
              <a:solidFill>
                <a:schemeClr val="lt1"/>
              </a:solidFill>
              <a:effectLst/>
              <a:uLnTx/>
              <a:uFillTx/>
              <a:latin typeface="+mn-lt"/>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
          <p:cNvSpPr/>
          <p:nvPr/>
        </p:nvSpPr>
        <p:spPr>
          <a:xfrm>
            <a:off x="0" y="0"/>
            <a:ext cx="12192000" cy="4572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75">
              <a:cs typeface="+mn-ea"/>
              <a:sym typeface="+mn-lt"/>
            </a:endParaRPr>
          </a:p>
        </p:txBody>
      </p:sp>
      <p:sp>
        <p:nvSpPr>
          <p:cNvPr id="3" name="矩形 2"/>
          <p:cNvSpPr/>
          <p:nvPr/>
        </p:nvSpPr>
        <p:spPr>
          <a:xfrm>
            <a:off x="1049655" y="1455420"/>
            <a:ext cx="10092690" cy="1568450"/>
          </a:xfrm>
          <a:prstGeom prst="rect">
            <a:avLst/>
          </a:prstGeom>
          <a:solidFill>
            <a:srgbClr val="FFFFCC"/>
          </a:solidFill>
          <a:ln>
            <a:noFill/>
          </a:ln>
          <a:effectLst>
            <a:outerShdw blurRad="63500" sx="102000" sy="102000" algn="c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a:spAutoFit/>
          </a:bodyPr>
          <a:lstStyle/>
          <a:p>
            <a:pPr algn="just"/>
            <a:endParaRPr lang="zh-CN" altLang="en-US" sz="2400" dirty="0">
              <a:latin typeface="Times New Roman" panose="02020603050405020304" pitchFamily="18" charset="0"/>
              <a:cs typeface="Times New Roman" panose="02020603050405020304" pitchFamily="18" charset="0"/>
            </a:endParaRPr>
          </a:p>
          <a:p>
            <a:pPr>
              <a:lnSpc>
                <a:spcPct val="150000"/>
              </a:lnSpc>
            </a:pPr>
            <a:r>
              <a:rPr lang="en-US" altLang="zh-CN" sz="2400" b="1" dirty="0">
                <a:solidFill>
                  <a:srgbClr val="C00000"/>
                </a:solidFill>
                <a:latin typeface="Times New Roman" panose="02020603050405020304" pitchFamily="18" charset="0"/>
                <a:cs typeface="Times New Roman" panose="02020603050405020304" pitchFamily="18" charset="0"/>
              </a:rPr>
              <a:t>buttock</a:t>
            </a:r>
            <a:r>
              <a:rPr lang="en-US" altLang="zh-CN" sz="2400" b="1" dirty="0" smtClean="0">
                <a:latin typeface="Times New Roman" panose="02020603050405020304" pitchFamily="18" charset="0"/>
                <a:cs typeface="Times New Roman" panose="02020603050405020304" pitchFamily="18" charset="0"/>
              </a:rPr>
              <a:t> </a:t>
            </a:r>
            <a:r>
              <a:rPr lang="en-US" altLang="zh-CN" sz="2400" i="1" dirty="0">
                <a:latin typeface="Times New Roman" panose="02020603050405020304" pitchFamily="18" charset="0"/>
                <a:cs typeface="Times New Roman" panose="02020603050405020304" pitchFamily="18" charset="0"/>
              </a:rPr>
              <a:t> </a:t>
            </a:r>
            <a:r>
              <a:rPr sz="2400" dirty="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n</a:t>
            </a:r>
            <a:r>
              <a:rPr sz="2400" dirty="0">
                <a:latin typeface="Times New Roman" panose="02020603050405020304" pitchFamily="18" charset="0"/>
                <a:cs typeface="Times New Roman" panose="02020603050405020304" pitchFamily="18" charset="0"/>
              </a:rPr>
              <a:t>. 臀部</a:t>
            </a:r>
            <a:endParaRPr sz="2400" dirty="0">
              <a:latin typeface="Times New Roman" panose="02020603050405020304" pitchFamily="18" charset="0"/>
              <a:cs typeface="Times New Roman" panose="02020603050405020304" pitchFamily="18" charset="0"/>
            </a:endParaRPr>
          </a:p>
          <a:p>
            <a:pPr>
              <a:lnSpc>
                <a:spcPct val="150000"/>
              </a:lnSpc>
            </a:pPr>
            <a:endParaRPr sz="2400" dirty="0">
              <a:latin typeface="Times New Roman" panose="02020603050405020304" pitchFamily="18" charset="0"/>
              <a:cs typeface="Times New Roman" panose="02020603050405020304" pitchFamily="18" charset="0"/>
            </a:endParaRPr>
          </a:p>
        </p:txBody>
      </p:sp>
      <p:sp>
        <p:nvSpPr>
          <p:cNvPr id="4" name="同侧圆角矩形 3"/>
          <p:cNvSpPr/>
          <p:nvPr/>
        </p:nvSpPr>
        <p:spPr>
          <a:xfrm>
            <a:off x="913765" y="812800"/>
            <a:ext cx="1590040" cy="642620"/>
          </a:xfrm>
          <a:prstGeom prst="round2SameRect">
            <a:avLst>
              <a:gd name="adj1" fmla="val 7332"/>
              <a:gd name="adj2" fmla="val 7112"/>
            </a:avLst>
          </a:prstGeom>
          <a:solidFill>
            <a:schemeClr val="accent2">
              <a:lumMod val="75000"/>
            </a:schemeClr>
          </a:solidFill>
          <a:ln>
            <a:noFill/>
          </a:ln>
          <a:effectLst>
            <a:outerShdw blurRad="76200" dir="13500000" sy="23000" kx="1200000" algn="br" rotWithShape="0">
              <a:prstClr val="black">
                <a:alpha val="20000"/>
              </a:prstClr>
            </a:outerShdw>
            <a:reflection blurRad="6350" stA="52000" endA="300" endPos="35000" dir="5400000" sy="-100000" algn="bl" rotWithShape="0"/>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marL="274955" lvl="0" indent="-274955" algn="ctr" fontAlgn="base">
              <a:spcBef>
                <a:spcPct val="0"/>
              </a:spcBef>
              <a:spcAft>
                <a:spcPct val="0"/>
              </a:spcAft>
              <a:defRPr/>
            </a:pPr>
            <a:r>
              <a:rPr lang="en-US" altLang="zh-CN" sz="2800" b="1" dirty="0">
                <a:solidFill>
                  <a:schemeClr val="bg1"/>
                </a:solidFill>
                <a:latin typeface="Times New Roman" panose="02020603050405020304" pitchFamily="18" charset="0"/>
                <a:cs typeface="Times New Roman" panose="02020603050405020304" pitchFamily="18" charset="0"/>
              </a:rPr>
              <a:t>Words</a:t>
            </a:r>
            <a:endParaRPr lang="en-US" altLang="zh-CN" sz="2800" b="1" dirty="0">
              <a:solidFill>
                <a:schemeClr val="bg1"/>
              </a:solidFill>
              <a:latin typeface="Times New Roman" panose="02020603050405020304" pitchFamily="18" charset="0"/>
              <a:cs typeface="Times New Roman" panose="02020603050405020304" pitchFamily="18" charset="0"/>
            </a:endParaRPr>
          </a:p>
        </p:txBody>
      </p:sp>
      <p:sp>
        <p:nvSpPr>
          <p:cNvPr id="6" name="圆角矩形 5">
            <a:hlinkClick r:id="rId1" action="ppaction://hlinksldjump"/>
          </p:cNvPr>
          <p:cNvSpPr/>
          <p:nvPr/>
        </p:nvSpPr>
        <p:spPr>
          <a:xfrm>
            <a:off x="11156315" y="6191885"/>
            <a:ext cx="941070" cy="565785"/>
          </a:xfrm>
          <a:prstGeom prst="roundRect">
            <a:avLst/>
          </a:prstGeom>
          <a:solidFill>
            <a:schemeClr val="accent4">
              <a:lumMod val="75000"/>
            </a:schemeClr>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mn-lt"/>
                <a:ea typeface="+mn-ea"/>
                <a:cs typeface="+mn-cs"/>
              </a:rPr>
              <a:t>Back</a:t>
            </a:r>
            <a:endParaRPr kumimoji="0" lang="en-US" altLang="zh-CN" sz="2400" b="1" i="0" u="none" strike="noStrike" kern="1200" cap="none" spc="0" normalizeH="0" baseline="0" noProof="0" dirty="0">
              <a:ln>
                <a:noFill/>
              </a:ln>
              <a:solidFill>
                <a:schemeClr val="lt1"/>
              </a:solidFill>
              <a:effectLst/>
              <a:uLnTx/>
              <a:uFillTx/>
              <a:latin typeface="+mn-lt"/>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
          <p:cNvSpPr/>
          <p:nvPr/>
        </p:nvSpPr>
        <p:spPr>
          <a:xfrm>
            <a:off x="0" y="0"/>
            <a:ext cx="12192000" cy="4572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75">
              <a:cs typeface="+mn-ea"/>
              <a:sym typeface="+mn-lt"/>
            </a:endParaRPr>
          </a:p>
        </p:txBody>
      </p:sp>
      <p:sp>
        <p:nvSpPr>
          <p:cNvPr id="3" name="矩形 2"/>
          <p:cNvSpPr/>
          <p:nvPr/>
        </p:nvSpPr>
        <p:spPr>
          <a:xfrm>
            <a:off x="1049655" y="1455420"/>
            <a:ext cx="10092690" cy="1630045"/>
          </a:xfrm>
          <a:prstGeom prst="rect">
            <a:avLst/>
          </a:prstGeom>
          <a:solidFill>
            <a:srgbClr val="FFFFCC"/>
          </a:solidFill>
          <a:ln>
            <a:noFill/>
          </a:ln>
          <a:effectLst>
            <a:outerShdw blurRad="63500" sx="102000" sy="102000" algn="c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a:spAutoFit/>
          </a:bodyPr>
          <a:lstStyle/>
          <a:p>
            <a:pPr algn="just"/>
            <a:endParaRPr lang="zh-CN" altLang="en-US" sz="2800" b="1" dirty="0">
              <a:solidFill>
                <a:schemeClr val="accent6">
                  <a:lumMod val="75000"/>
                </a:schemeClr>
              </a:solidFill>
              <a:sym typeface="+mn-ea"/>
            </a:endParaRPr>
          </a:p>
          <a:p>
            <a:pPr>
              <a:lnSpc>
                <a:spcPct val="150000"/>
              </a:lnSpc>
            </a:pPr>
            <a:r>
              <a:rPr lang="en-US" altLang="zh-CN" sz="2400" b="1" dirty="0">
                <a:solidFill>
                  <a:srgbClr val="C00000"/>
                </a:solidFill>
                <a:latin typeface="Times New Roman" panose="02020603050405020304" pitchFamily="18" charset="0"/>
                <a:cs typeface="Times New Roman" panose="02020603050405020304" pitchFamily="18" charset="0"/>
              </a:rPr>
              <a:t>membership fee</a:t>
            </a:r>
            <a:r>
              <a:rPr lang="en-US" altLang="zh-CN" sz="2400" b="1" dirty="0" smtClean="0">
                <a:latin typeface="Times New Roman" panose="02020603050405020304" pitchFamily="18" charset="0"/>
                <a:cs typeface="Times New Roman" panose="02020603050405020304" pitchFamily="18" charset="0"/>
              </a:rPr>
              <a:t> </a:t>
            </a:r>
            <a:r>
              <a:rPr lang="en-US" altLang="zh-CN" sz="2400" i="1" dirty="0">
                <a:latin typeface="Times New Roman" panose="02020603050405020304" pitchFamily="18" charset="0"/>
                <a:cs typeface="Times New Roman" panose="02020603050405020304" pitchFamily="18" charset="0"/>
              </a:rPr>
              <a:t> </a:t>
            </a:r>
            <a:r>
              <a:rPr sz="2400" dirty="0">
                <a:latin typeface="Times New Roman" panose="02020603050405020304" pitchFamily="18" charset="0"/>
                <a:cs typeface="Times New Roman" panose="02020603050405020304" pitchFamily="18" charset="0"/>
              </a:rPr>
              <a:t>会员费</a:t>
            </a:r>
            <a:endParaRPr sz="2400" dirty="0">
              <a:latin typeface="Times New Roman" panose="02020603050405020304" pitchFamily="18" charset="0"/>
              <a:cs typeface="Times New Roman" panose="02020603050405020304" pitchFamily="18" charset="0"/>
            </a:endParaRPr>
          </a:p>
          <a:p>
            <a:pPr>
              <a:lnSpc>
                <a:spcPct val="150000"/>
              </a:lnSpc>
            </a:pPr>
            <a:endParaRPr sz="2400" dirty="0">
              <a:latin typeface="Times New Roman" panose="02020603050405020304" pitchFamily="18" charset="0"/>
              <a:cs typeface="Times New Roman" panose="02020603050405020304" pitchFamily="18" charset="0"/>
            </a:endParaRPr>
          </a:p>
        </p:txBody>
      </p:sp>
      <p:sp>
        <p:nvSpPr>
          <p:cNvPr id="4" name="同侧圆角矩形 3"/>
          <p:cNvSpPr/>
          <p:nvPr/>
        </p:nvSpPr>
        <p:spPr>
          <a:xfrm>
            <a:off x="913765" y="812800"/>
            <a:ext cx="1590040" cy="642620"/>
          </a:xfrm>
          <a:prstGeom prst="round2SameRect">
            <a:avLst>
              <a:gd name="adj1" fmla="val 7332"/>
              <a:gd name="adj2" fmla="val 7112"/>
            </a:avLst>
          </a:prstGeom>
          <a:solidFill>
            <a:schemeClr val="accent2">
              <a:lumMod val="75000"/>
            </a:schemeClr>
          </a:solidFill>
          <a:ln>
            <a:noFill/>
          </a:ln>
          <a:effectLst>
            <a:outerShdw blurRad="76200" dir="13500000" sy="23000" kx="1200000" algn="br" rotWithShape="0">
              <a:prstClr val="black">
                <a:alpha val="20000"/>
              </a:prstClr>
            </a:outerShdw>
            <a:reflection blurRad="6350" stA="52000" endA="300" endPos="35000" dir="5400000" sy="-100000" algn="bl" rotWithShape="0"/>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marL="274955" lvl="0" indent="-274955" algn="ctr" fontAlgn="base">
              <a:spcBef>
                <a:spcPct val="0"/>
              </a:spcBef>
              <a:spcAft>
                <a:spcPct val="0"/>
              </a:spcAft>
              <a:defRPr/>
            </a:pPr>
            <a:r>
              <a:rPr lang="en-US" altLang="zh-CN" sz="2800" b="1" dirty="0">
                <a:solidFill>
                  <a:schemeClr val="bg1"/>
                </a:solidFill>
                <a:latin typeface="Times New Roman" panose="02020603050405020304" pitchFamily="18" charset="0"/>
                <a:cs typeface="Times New Roman" panose="02020603050405020304" pitchFamily="18" charset="0"/>
              </a:rPr>
              <a:t>Words</a:t>
            </a:r>
            <a:endParaRPr lang="en-US" altLang="zh-CN" sz="2800" b="1" dirty="0">
              <a:solidFill>
                <a:schemeClr val="bg1"/>
              </a:solidFill>
              <a:latin typeface="Times New Roman" panose="02020603050405020304" pitchFamily="18" charset="0"/>
              <a:cs typeface="Times New Roman" panose="02020603050405020304" pitchFamily="18" charset="0"/>
            </a:endParaRPr>
          </a:p>
        </p:txBody>
      </p:sp>
      <p:sp>
        <p:nvSpPr>
          <p:cNvPr id="6" name="圆角矩形 5">
            <a:hlinkClick r:id="rId1" action="ppaction://hlinksldjump"/>
          </p:cNvPr>
          <p:cNvSpPr/>
          <p:nvPr/>
        </p:nvSpPr>
        <p:spPr>
          <a:xfrm>
            <a:off x="11142345" y="6181725"/>
            <a:ext cx="941070" cy="565785"/>
          </a:xfrm>
          <a:prstGeom prst="roundRect">
            <a:avLst/>
          </a:prstGeom>
          <a:solidFill>
            <a:schemeClr val="accent4">
              <a:lumMod val="75000"/>
            </a:schemeClr>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mn-lt"/>
                <a:ea typeface="+mn-ea"/>
                <a:cs typeface="+mn-cs"/>
              </a:rPr>
              <a:t>Back</a:t>
            </a:r>
            <a:endParaRPr kumimoji="0" lang="en-US" altLang="zh-CN" sz="2400" b="1" i="0" u="none" strike="noStrike" kern="1200" cap="none" spc="0" normalizeH="0" baseline="0" noProof="0" dirty="0">
              <a:ln>
                <a:noFill/>
              </a:ln>
              <a:solidFill>
                <a:schemeClr val="lt1"/>
              </a:solidFill>
              <a:effectLst/>
              <a:uLnTx/>
              <a:uFillTx/>
              <a:latin typeface="+mn-lt"/>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
          <p:cNvSpPr/>
          <p:nvPr/>
        </p:nvSpPr>
        <p:spPr>
          <a:xfrm>
            <a:off x="0" y="0"/>
            <a:ext cx="12192000" cy="4572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75">
              <a:cs typeface="+mn-ea"/>
              <a:sym typeface="+mn-lt"/>
            </a:endParaRPr>
          </a:p>
        </p:txBody>
      </p:sp>
      <p:sp>
        <p:nvSpPr>
          <p:cNvPr id="3" name="矩形 2"/>
          <p:cNvSpPr/>
          <p:nvPr/>
        </p:nvSpPr>
        <p:spPr>
          <a:xfrm>
            <a:off x="913765" y="1455420"/>
            <a:ext cx="10092690" cy="2368550"/>
          </a:xfrm>
          <a:prstGeom prst="rect">
            <a:avLst/>
          </a:prstGeom>
          <a:solidFill>
            <a:schemeClr val="accent5">
              <a:lumMod val="20000"/>
              <a:lumOff val="80000"/>
            </a:schemeClr>
          </a:solidFill>
          <a:ln>
            <a:noFill/>
          </a:ln>
          <a:effectLst>
            <a:outerShdw blurRad="63500" sx="102000" sy="102000" algn="c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a:spAutoFit/>
          </a:bodyPr>
          <a:lstStyle/>
          <a:p>
            <a:pPr algn="just"/>
            <a:endParaRPr lang="zh-CN" altLang="en-US" sz="2800" b="1" dirty="0">
              <a:solidFill>
                <a:schemeClr val="accent6">
                  <a:lumMod val="75000"/>
                </a:schemeClr>
              </a:solidFill>
              <a:sym typeface="+mn-ea"/>
            </a:endParaRPr>
          </a:p>
          <a:p>
            <a:r>
              <a:rPr lang="en-US" altLang="zh-CN" sz="2400" b="1" dirty="0">
                <a:solidFill>
                  <a:schemeClr val="accent6">
                    <a:lumMod val="75000"/>
                  </a:schemeClr>
                </a:solidFill>
                <a:latin typeface="Times New Roman" panose="02020603050405020304" pitchFamily="18" charset="0"/>
                <a:cs typeface="Times New Roman" panose="02020603050405020304" pitchFamily="18" charset="0"/>
              </a:rPr>
              <a:t>Rocky</a:t>
            </a:r>
            <a:endParaRPr lang="en-US" altLang="zh-CN" sz="2400" b="1" dirty="0">
              <a:solidFill>
                <a:schemeClr val="accent6">
                  <a:lumMod val="75000"/>
                </a:schemeClr>
              </a:solidFill>
              <a:latin typeface="Times New Roman" panose="02020603050405020304" pitchFamily="18" charset="0"/>
              <a:cs typeface="Times New Roman" panose="02020603050405020304" pitchFamily="18" charset="0"/>
            </a:endParaRPr>
          </a:p>
          <a:p>
            <a:r>
              <a:rPr sz="2400" dirty="0"/>
              <a:t>巨石强森，指道恩·强森（Dwayne Johnson），美国男演员、制片人、职业摔跤手。强森作为职业摔跤手的绰号为Rocky，因此也被影迷称为“巨石强森”。主演了《木乃伊归来》《速度与激情》《摩天营救》等好莱坞影片。</a:t>
            </a:r>
            <a:endParaRPr sz="2400" dirty="0"/>
          </a:p>
        </p:txBody>
      </p:sp>
      <p:sp>
        <p:nvSpPr>
          <p:cNvPr id="4" name="同侧圆角矩形 3"/>
          <p:cNvSpPr/>
          <p:nvPr/>
        </p:nvSpPr>
        <p:spPr>
          <a:xfrm>
            <a:off x="913765" y="812800"/>
            <a:ext cx="1590040" cy="642620"/>
          </a:xfrm>
          <a:prstGeom prst="round2SameRect">
            <a:avLst>
              <a:gd name="adj1" fmla="val 7332"/>
              <a:gd name="adj2" fmla="val 7112"/>
            </a:avLst>
          </a:prstGeom>
          <a:solidFill>
            <a:srgbClr val="7030A0"/>
          </a:solidFill>
          <a:ln>
            <a:noFill/>
          </a:ln>
          <a:effectLst>
            <a:outerShdw blurRad="76200" dir="13500000" sy="23000" kx="1200000" algn="br" rotWithShape="0">
              <a:prstClr val="black">
                <a:alpha val="20000"/>
              </a:prstClr>
            </a:outerShdw>
            <a:reflection blurRad="6350" stA="52000" endA="300" endPos="35000" dir="5400000" sy="-100000" algn="bl" rotWithShape="0"/>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marL="274955" marR="0" lvl="0" indent="-274955" algn="ctr" defTabSz="914400" rtl="0" eaLnBrk="1" fontAlgn="base" latinLnBrk="0" hangingPunct="1">
              <a:lnSpc>
                <a:spcPct val="100000"/>
              </a:lnSpc>
              <a:spcBef>
                <a:spcPct val="0"/>
              </a:spcBef>
              <a:spcAft>
                <a:spcPct val="0"/>
              </a:spcAft>
              <a:buClrTx/>
              <a:buSzTx/>
              <a:buFontTx/>
              <a:buNone/>
              <a:defRPr/>
            </a:pPr>
            <a:r>
              <a:rPr kumimoji="0" lang="en-US" altLang="zh-CN" sz="28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Notes</a:t>
            </a:r>
            <a:endParaRPr kumimoji="0" lang="en-US" altLang="zh-CN" sz="28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5" name="圆角矩形 4">
            <a:hlinkClick r:id="rId1" action="ppaction://hlinksldjump"/>
          </p:cNvPr>
          <p:cNvSpPr/>
          <p:nvPr/>
        </p:nvSpPr>
        <p:spPr>
          <a:xfrm>
            <a:off x="11146155" y="6181725"/>
            <a:ext cx="941070" cy="565785"/>
          </a:xfrm>
          <a:prstGeom prst="roundRect">
            <a:avLst/>
          </a:prstGeom>
          <a:solidFill>
            <a:schemeClr val="accent4">
              <a:lumMod val="75000"/>
            </a:schemeClr>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mn-lt"/>
                <a:ea typeface="+mn-ea"/>
                <a:cs typeface="+mn-cs"/>
              </a:rPr>
              <a:t>Back</a:t>
            </a:r>
            <a:endParaRPr kumimoji="0" lang="en-US" altLang="zh-CN" sz="2400" b="1" i="0" u="none" strike="noStrike" kern="1200" cap="none" spc="0" normalizeH="0" baseline="0" noProof="0" dirty="0">
              <a:ln>
                <a:noFill/>
              </a:ln>
              <a:solidFill>
                <a:schemeClr val="lt1"/>
              </a:solidFill>
              <a:effectLst/>
              <a:uLnTx/>
              <a:uFillTx/>
              <a:latin typeface="+mn-lt"/>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0" y="0"/>
            <a:ext cx="12192000" cy="4572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675">
              <a:cs typeface="+mn-ea"/>
              <a:sym typeface="+mn-lt"/>
            </a:endParaRPr>
          </a:p>
        </p:txBody>
      </p:sp>
      <p:sp>
        <p:nvSpPr>
          <p:cNvPr id="18" name="圆角矩形 17">
            <a:hlinkClick r:id="rId1" action="ppaction://hlinksldjump"/>
          </p:cNvPr>
          <p:cNvSpPr/>
          <p:nvPr/>
        </p:nvSpPr>
        <p:spPr>
          <a:xfrm>
            <a:off x="11127740" y="6145530"/>
            <a:ext cx="941070" cy="565785"/>
          </a:xfrm>
          <a:prstGeom prst="roundRect">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schemeClr val="lt1"/>
                </a:solidFill>
                <a:effectLst/>
                <a:uLnTx/>
                <a:uFillTx/>
                <a:latin typeface="Times New Roman" panose="02020603050405020304" pitchFamily="18" charset="0"/>
                <a:ea typeface="+mn-ea"/>
                <a:cs typeface="Times New Roman" panose="02020603050405020304" pitchFamily="18" charset="0"/>
              </a:rPr>
              <a:t>Back</a:t>
            </a:r>
            <a:endParaRPr kumimoji="0" lang="en-US" altLang="zh-CN" sz="2000" b="1" i="0" u="none" strike="noStrike" kern="1200" cap="none" spc="0" normalizeH="0" baseline="0" noProof="0" dirty="0">
              <a:ln>
                <a:noFill/>
              </a:ln>
              <a:solidFill>
                <a:schemeClr val="lt1"/>
              </a:solidFill>
              <a:effectLst/>
              <a:uLnTx/>
              <a:uFillTx/>
              <a:latin typeface="Times New Roman" panose="02020603050405020304" pitchFamily="18" charset="0"/>
              <a:ea typeface="+mn-ea"/>
              <a:cs typeface="Times New Roman" panose="02020603050405020304" pitchFamily="18" charset="0"/>
            </a:endParaRPr>
          </a:p>
        </p:txBody>
      </p:sp>
      <p:sp>
        <p:nvSpPr>
          <p:cNvPr id="5" name="文本框 4"/>
          <p:cNvSpPr txBox="1"/>
          <p:nvPr/>
        </p:nvSpPr>
        <p:spPr>
          <a:xfrm>
            <a:off x="345440" y="2541270"/>
            <a:ext cx="11543030" cy="3599815"/>
          </a:xfrm>
          <a:prstGeom prst="rect">
            <a:avLst/>
          </a:prstGeom>
          <a:noFill/>
        </p:spPr>
        <p:txBody>
          <a:bodyPr wrap="square" rtlCol="0" anchor="t">
            <a:spAutoFit/>
          </a:bodyPr>
          <a:p>
            <a:pPr algn="ctr"/>
            <a:r>
              <a:rPr sz="3600" b="1" i="1">
                <a:latin typeface="Times New Roman" panose="02020603050405020304" pitchFamily="18" charset="0"/>
                <a:cs typeface="Times New Roman" panose="02020603050405020304" pitchFamily="18" charset="0"/>
              </a:rPr>
              <a:t>Benefits of Exercise</a:t>
            </a:r>
            <a:endParaRPr sz="3600" b="1" i="1">
              <a:latin typeface="Times New Roman" panose="02020603050405020304" pitchFamily="18" charset="0"/>
              <a:cs typeface="Times New Roman" panose="02020603050405020304" pitchFamily="18" charset="0"/>
            </a:endParaRPr>
          </a:p>
          <a:p>
            <a:pPr algn="ctr"/>
            <a:endParaRPr sz="3600" b="1" i="1">
              <a:latin typeface="Times New Roman" panose="02020603050405020304" pitchFamily="18" charset="0"/>
              <a:cs typeface="Times New Roman" panose="02020603050405020304" pitchFamily="18" charset="0"/>
            </a:endParaRPr>
          </a:p>
          <a:p>
            <a:pPr algn="ctr"/>
            <a:endParaRPr sz="3600" b="1" i="1">
              <a:latin typeface="Times New Roman" panose="02020603050405020304" pitchFamily="18" charset="0"/>
              <a:cs typeface="Times New Roman" panose="02020603050405020304" pitchFamily="18" charset="0"/>
            </a:endParaRPr>
          </a:p>
          <a:p>
            <a:pPr algn="ctr"/>
            <a:endParaRPr sz="2000">
              <a:latin typeface="Times New Roman" panose="02020603050405020304" pitchFamily="18" charset="0"/>
              <a:cs typeface="Times New Roman" panose="02020603050405020304" pitchFamily="18" charset="0"/>
            </a:endParaRPr>
          </a:p>
          <a:p>
            <a:pPr algn="just"/>
            <a:r>
              <a:rPr lang="en-US" sz="2000">
                <a:latin typeface="Times New Roman" panose="02020603050405020304" pitchFamily="18" charset="0"/>
                <a:cs typeface="Times New Roman" panose="02020603050405020304" pitchFamily="18" charset="0"/>
              </a:rPr>
              <a:t>     </a:t>
            </a:r>
            <a:r>
              <a:rPr sz="2000">
                <a:latin typeface="Times New Roman" panose="02020603050405020304" pitchFamily="18" charset="0"/>
                <a:cs typeface="Times New Roman" panose="02020603050405020304" pitchFamily="18" charset="0"/>
              </a:rPr>
              <a:t>You know exercise is good for you. Here are just a few of the health issues you can prevent by moving more.</a:t>
            </a:r>
            <a:endParaRPr sz="2000">
              <a:latin typeface="Times New Roman" panose="02020603050405020304" pitchFamily="18" charset="0"/>
              <a:cs typeface="Times New Roman" panose="02020603050405020304" pitchFamily="18" charset="0"/>
            </a:endParaRPr>
          </a:p>
          <a:p>
            <a:pPr algn="just"/>
            <a:r>
              <a:rPr lang="en-US" sz="2000">
                <a:latin typeface="Times New Roman" panose="02020603050405020304" pitchFamily="18" charset="0"/>
                <a:cs typeface="Times New Roman" panose="02020603050405020304" pitchFamily="18" charset="0"/>
              </a:rPr>
              <a:t>     </a:t>
            </a:r>
            <a:r>
              <a:rPr sz="2000">
                <a:latin typeface="Times New Roman" panose="02020603050405020304" pitchFamily="18" charset="0"/>
                <a:cs typeface="Times New Roman" panose="02020603050405020304" pitchFamily="18" charset="0"/>
              </a:rPr>
              <a:t>1. ________________________ A medium</a:t>
            </a:r>
            <a:r>
              <a:rPr lang="en-US" sz="2000">
                <a:latin typeface="Times New Roman" panose="02020603050405020304" pitchFamily="18" charset="0"/>
                <a:cs typeface="Times New Roman" panose="02020603050405020304" pitchFamily="18" charset="0"/>
              </a:rPr>
              <a:t>-</a:t>
            </a:r>
            <a:r>
              <a:rPr sz="2000">
                <a:latin typeface="Times New Roman" panose="02020603050405020304" pitchFamily="18" charset="0"/>
                <a:cs typeface="Times New Roman" panose="02020603050405020304" pitchFamily="18" charset="0"/>
              </a:rPr>
              <a:t>intensity routine is a proven cold-stopper. Taking a brisk (轻快的), 40-minute walk 4 days a week, for example, can cut the number of colds you experience by 25 to 50 percent and can make the colds you do catch shorter by half, studies show. Moderate exercise raises the number and activity level of important immune-system players called natural killer cells.</a:t>
            </a:r>
            <a:endParaRPr sz="2000">
              <a:latin typeface="Times New Roman" panose="02020603050405020304" pitchFamily="18" charset="0"/>
              <a:cs typeface="Times New Roman" panose="02020603050405020304" pitchFamily="18" charset="0"/>
            </a:endParaRPr>
          </a:p>
        </p:txBody>
      </p:sp>
      <p:sp>
        <p:nvSpPr>
          <p:cNvPr id="14" name="Rectangle 4"/>
          <p:cNvSpPr>
            <a:spLocks noChangeArrowheads="1"/>
          </p:cNvSpPr>
          <p:nvPr/>
        </p:nvSpPr>
        <p:spPr bwMode="auto">
          <a:xfrm>
            <a:off x="345440" y="456883"/>
            <a:ext cx="5962650" cy="706755"/>
          </a:xfrm>
          <a:prstGeom prst="rect">
            <a:avLst/>
          </a:prstGeom>
          <a:noFill/>
          <a:ln w="9525">
            <a:noFill/>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nchor="ctr">
            <a:spAutoFit/>
          </a:bodyPr>
          <a:p>
            <a:pPr marL="0" marR="0" lvl="0" indent="0" algn="l" defTabSz="914400" rtl="0" eaLnBrk="1" fontAlgn="base" latinLnBrk="0" hangingPunct="1">
              <a:lnSpc>
                <a:spcPct val="100000"/>
              </a:lnSpc>
              <a:spcBef>
                <a:spcPct val="0"/>
              </a:spcBef>
              <a:spcAft>
                <a:spcPct val="0"/>
              </a:spcAft>
              <a:buClrTx/>
              <a:buSzTx/>
              <a:buFontTx/>
              <a:buNone/>
              <a:defRPr/>
            </a:pPr>
            <a:r>
              <a:rPr lang="en-US" altLang="zh-CN" sz="4000" b="1" dirty="0" smtClean="0">
                <a:solidFill>
                  <a:schemeClr val="accent1">
                    <a:lumMod val="75000"/>
                  </a:schemeClr>
                </a:solidFill>
                <a:latin typeface="Times New Roman" panose="02020603050405020304" pitchFamily="18" charset="0"/>
                <a:ea typeface="Meiryo" panose="020B0604030504040204" pitchFamily="34" charset="-128"/>
                <a:cs typeface="Times New Roman" panose="02020603050405020304" pitchFamily="18" charset="0"/>
              </a:rPr>
              <a:t>Part III After Reading</a:t>
            </a:r>
            <a:endParaRPr lang="en-US" altLang="zh-CN" sz="4000" b="1" dirty="0" smtClean="0">
              <a:solidFill>
                <a:schemeClr val="accent1">
                  <a:lumMod val="75000"/>
                </a:schemeClr>
              </a:solidFill>
              <a:latin typeface="Times New Roman" panose="02020603050405020304" pitchFamily="18" charset="0"/>
              <a:ea typeface="Meiryo" panose="020B0604030504040204" pitchFamily="34" charset="-128"/>
              <a:cs typeface="Times New Roman" panose="02020603050405020304" pitchFamily="18" charset="0"/>
            </a:endParaRPr>
          </a:p>
        </p:txBody>
      </p:sp>
      <p:sp>
        <p:nvSpPr>
          <p:cNvPr id="22" name="矩形 21"/>
          <p:cNvSpPr/>
          <p:nvPr/>
        </p:nvSpPr>
        <p:spPr>
          <a:xfrm>
            <a:off x="546125" y="1138583"/>
            <a:ext cx="1842770" cy="460375"/>
          </a:xfrm>
          <a:prstGeom prst="rect">
            <a:avLst/>
          </a:prstGeom>
        </p:spPr>
        <p:txBody>
          <a:bodyPr wrap="none">
            <a:spAutoFit/>
          </a:bodyPr>
          <a:p>
            <a:pPr algn="l"/>
            <a:r>
              <a:rPr lang="en-US" sz="2400" b="1" dirty="0">
                <a:solidFill>
                  <a:srgbClr val="C00000"/>
                </a:solidFill>
                <a:latin typeface="Times New Roman" panose="02020603050405020304" pitchFamily="18" charset="0"/>
                <a:cs typeface="Times New Roman" panose="02020603050405020304" pitchFamily="18" charset="0"/>
              </a:rPr>
              <a:t>A. Summary</a:t>
            </a:r>
            <a:endParaRPr lang="en-US" sz="2400" b="1" dirty="0">
              <a:solidFill>
                <a:srgbClr val="C00000"/>
              </a:solidFill>
              <a:latin typeface="Times New Roman" panose="02020603050405020304" pitchFamily="18" charset="0"/>
              <a:cs typeface="Times New Roman" panose="02020603050405020304" pitchFamily="18" charset="0"/>
            </a:endParaRPr>
          </a:p>
        </p:txBody>
      </p:sp>
      <p:sp>
        <p:nvSpPr>
          <p:cNvPr id="2" name="文本框 1"/>
          <p:cNvSpPr txBox="1"/>
          <p:nvPr/>
        </p:nvSpPr>
        <p:spPr>
          <a:xfrm>
            <a:off x="256540" y="1598930"/>
            <a:ext cx="11935460" cy="706755"/>
          </a:xfrm>
          <a:prstGeom prst="rect">
            <a:avLst/>
          </a:prstGeom>
          <a:noFill/>
        </p:spPr>
        <p:txBody>
          <a:bodyPr wrap="square" rtlCol="0" anchor="t">
            <a:spAutoFit/>
          </a:bodyPr>
          <a:p>
            <a:r>
              <a:rPr lang="zh-CN" altLang="en-US" sz="2000" b="1" i="1">
                <a:solidFill>
                  <a:srgbClr val="00B0F0"/>
                </a:solidFill>
                <a:latin typeface="Times New Roman" panose="02020603050405020304" pitchFamily="18" charset="0"/>
                <a:cs typeface="Times New Roman" panose="02020603050405020304" pitchFamily="18" charset="0"/>
              </a:rPr>
              <a:t>Here is a passage on twelve benefits of exercise with the topic sentence of each paragraph removed and put in the box for you to match the right paragraph numbered from 1 to 12. The first one has been done as an example.</a:t>
            </a:r>
            <a:endParaRPr lang="zh-CN" altLang="en-US" sz="2000" b="1" i="1">
              <a:solidFill>
                <a:srgbClr val="00B0F0"/>
              </a:solidFill>
              <a:latin typeface="Times New Roman" panose="02020603050405020304" pitchFamily="18" charset="0"/>
              <a:cs typeface="Times New Roman" panose="02020603050405020304" pitchFamily="18" charset="0"/>
            </a:endParaRPr>
          </a:p>
        </p:txBody>
      </p:sp>
      <p:pic>
        <p:nvPicPr>
          <p:cNvPr id="3" name="图片 2"/>
          <p:cNvPicPr>
            <a:picLocks noChangeAspect="1"/>
          </p:cNvPicPr>
          <p:nvPr/>
        </p:nvPicPr>
        <p:blipFill>
          <a:blip r:embed="rId2"/>
          <a:stretch>
            <a:fillRect/>
          </a:stretch>
        </p:blipFill>
        <p:spPr>
          <a:xfrm>
            <a:off x="8472170" y="2541270"/>
            <a:ext cx="3596640" cy="1752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0" y="0"/>
            <a:ext cx="12192000" cy="4572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675">
              <a:cs typeface="+mn-ea"/>
              <a:sym typeface="+mn-lt"/>
            </a:endParaRPr>
          </a:p>
        </p:txBody>
      </p:sp>
      <p:sp>
        <p:nvSpPr>
          <p:cNvPr id="18" name="圆角矩形 17">
            <a:hlinkClick r:id="rId1" action="ppaction://hlinksldjump"/>
          </p:cNvPr>
          <p:cNvSpPr/>
          <p:nvPr/>
        </p:nvSpPr>
        <p:spPr>
          <a:xfrm>
            <a:off x="11127740" y="6145530"/>
            <a:ext cx="941070" cy="565785"/>
          </a:xfrm>
          <a:prstGeom prst="roundRect">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schemeClr val="lt1"/>
                </a:solidFill>
                <a:effectLst/>
                <a:uLnTx/>
                <a:uFillTx/>
                <a:latin typeface="Times New Roman" panose="02020603050405020304" pitchFamily="18" charset="0"/>
                <a:ea typeface="+mn-ea"/>
                <a:cs typeface="Times New Roman" panose="02020603050405020304" pitchFamily="18" charset="0"/>
              </a:rPr>
              <a:t>Back</a:t>
            </a:r>
            <a:endParaRPr kumimoji="0" lang="en-US" altLang="zh-CN" sz="2000" b="1" i="0" u="none" strike="noStrike" kern="1200" cap="none" spc="0" normalizeH="0" baseline="0" noProof="0" dirty="0">
              <a:ln>
                <a:noFill/>
              </a:ln>
              <a:solidFill>
                <a:schemeClr val="lt1"/>
              </a:solidFill>
              <a:effectLst/>
              <a:uLnTx/>
              <a:uFillTx/>
              <a:latin typeface="Times New Roman" panose="02020603050405020304" pitchFamily="18" charset="0"/>
              <a:ea typeface="+mn-ea"/>
              <a:cs typeface="Times New Roman" panose="02020603050405020304" pitchFamily="18" charset="0"/>
            </a:endParaRPr>
          </a:p>
        </p:txBody>
      </p:sp>
      <p:sp>
        <p:nvSpPr>
          <p:cNvPr id="5" name="文本框 4"/>
          <p:cNvSpPr txBox="1"/>
          <p:nvPr/>
        </p:nvSpPr>
        <p:spPr>
          <a:xfrm>
            <a:off x="386715" y="485775"/>
            <a:ext cx="11140440" cy="5631180"/>
          </a:xfrm>
          <a:prstGeom prst="rect">
            <a:avLst/>
          </a:prstGeom>
          <a:noFill/>
        </p:spPr>
        <p:txBody>
          <a:bodyPr wrap="square" rtlCol="0" anchor="t">
            <a:spAutoFit/>
          </a:bodyPr>
          <a:p>
            <a:pPr algn="just"/>
            <a:r>
              <a:rPr lang="en-US" sz="2000">
                <a:latin typeface="Times New Roman" panose="02020603050405020304" pitchFamily="18" charset="0"/>
                <a:cs typeface="Times New Roman" panose="02020603050405020304" pitchFamily="18" charset="0"/>
              </a:rPr>
              <a:t>     </a:t>
            </a:r>
            <a:r>
              <a:rPr sz="2000">
                <a:latin typeface="Times New Roman" panose="02020603050405020304" pitchFamily="18" charset="0"/>
                <a:cs typeface="Times New Roman" panose="02020603050405020304" pitchFamily="18" charset="0"/>
              </a:rPr>
              <a:t>2. ________________________ In one study that compared brisk walking or jogging with the antidepressant sertraline (Zoloft) [抗抑郁症的药物舍曲林（左洛复）] or a combination of the drug plus the exercise, after 4 months, all three groups had about the same improvement in their depression, but at 6 months, the people who kept up the exercise, had the lowest rates of remission (反弹).</a:t>
            </a:r>
            <a:endParaRPr sz="2000">
              <a:latin typeface="Times New Roman" panose="02020603050405020304" pitchFamily="18" charset="0"/>
              <a:cs typeface="Times New Roman" panose="02020603050405020304" pitchFamily="18" charset="0"/>
            </a:endParaRPr>
          </a:p>
          <a:p>
            <a:pPr algn="just"/>
            <a:r>
              <a:rPr sz="2000">
                <a:latin typeface="Times New Roman" panose="02020603050405020304" pitchFamily="18" charset="0"/>
                <a:cs typeface="Times New Roman" panose="02020603050405020304" pitchFamily="18" charset="0"/>
              </a:rPr>
              <a:t> </a:t>
            </a:r>
            <a:r>
              <a:rPr lang="en-US" sz="2000">
                <a:latin typeface="Times New Roman" panose="02020603050405020304" pitchFamily="18" charset="0"/>
                <a:cs typeface="Times New Roman" panose="02020603050405020304" pitchFamily="18" charset="0"/>
              </a:rPr>
              <a:t>    </a:t>
            </a:r>
            <a:r>
              <a:rPr sz="2000">
                <a:latin typeface="Times New Roman" panose="02020603050405020304" pitchFamily="18" charset="0"/>
                <a:cs typeface="Times New Roman" panose="02020603050405020304" pitchFamily="18" charset="0"/>
              </a:rPr>
              <a:t>3. ________________________ Though brisk walking will help, it may not be sufficient. The impact as your feet hit the ground stimulates cells in the bones of your legs, hips, and spine (脊柱) to build new bone, preventing the thinning that can lead to osteoporosis. But higher-impact activities such as dancing, hiking, jogging, jumping rope, climbing stairs, or playing tennis do more to stimulate bone growth and maintain bone density. Check with your doctor first if your bones are already thinning or if you have joint problems or are prone to falls.</a:t>
            </a:r>
            <a:endParaRPr sz="2000">
              <a:latin typeface="Times New Roman" panose="02020603050405020304" pitchFamily="18" charset="0"/>
              <a:cs typeface="Times New Roman" panose="02020603050405020304" pitchFamily="18" charset="0"/>
            </a:endParaRPr>
          </a:p>
          <a:p>
            <a:pPr algn="just"/>
            <a:r>
              <a:rPr lang="en-US" sz="2000">
                <a:latin typeface="Times New Roman" panose="02020603050405020304" pitchFamily="18" charset="0"/>
                <a:cs typeface="Times New Roman" panose="02020603050405020304" pitchFamily="18" charset="0"/>
              </a:rPr>
              <a:t>     </a:t>
            </a:r>
            <a:r>
              <a:rPr sz="2000">
                <a:latin typeface="Times New Roman" panose="02020603050405020304" pitchFamily="18" charset="0"/>
                <a:cs typeface="Times New Roman" panose="02020603050405020304" pitchFamily="18" charset="0"/>
              </a:rPr>
              <a:t>4. ________________________ It stimulates bone growth when muscles and ligaments (韧带) “tug” on bones as you lift weights, use resistance bands or machines, or do exercises (think pushups) that rely on your own body weight to build muscle. Your best bet is a combination of high-impact exercise and strength-training; in one study, this strategy preserved bone mineral density in women who had just reached </a:t>
            </a:r>
            <a:endParaRPr sz="2000">
              <a:latin typeface="Times New Roman" panose="02020603050405020304" pitchFamily="18" charset="0"/>
              <a:cs typeface="Times New Roman" panose="02020603050405020304" pitchFamily="18" charset="0"/>
            </a:endParaRPr>
          </a:p>
          <a:p>
            <a:pPr algn="just"/>
            <a:r>
              <a:rPr sz="2000">
                <a:latin typeface="Times New Roman" panose="02020603050405020304" pitchFamily="18" charset="0"/>
                <a:cs typeface="Times New Roman" panose="02020603050405020304" pitchFamily="18" charset="0"/>
              </a:rPr>
              <a:t>menopause, a time when loss of bone density accelerates.</a:t>
            </a:r>
            <a:endParaRPr sz="2000">
              <a:latin typeface="Times New Roman" panose="02020603050405020304" pitchFamily="18" charset="0"/>
              <a:cs typeface="Times New Roman" panose="02020603050405020304" pitchFamily="18" charset="0"/>
            </a:endParaRPr>
          </a:p>
          <a:p>
            <a:pPr algn="just"/>
            <a:r>
              <a:rPr lang="en-US" sz="2000">
                <a:latin typeface="Times New Roman" panose="02020603050405020304" pitchFamily="18" charset="0"/>
                <a:cs typeface="Times New Roman" panose="02020603050405020304" pitchFamily="18" charset="0"/>
              </a:rPr>
              <a:t>     5. ________________________ At least ten minutes of aerobic exercise—biking, fast walking, running on the treadmill—can significantly improve chronic pain, likely by releasing natural pain relievers called endorphins (内啡肽，安多芬).</a:t>
            </a:r>
            <a:endParaRPr lang="en-US" sz="200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
          <p:cNvSpPr/>
          <p:nvPr/>
        </p:nvSpPr>
        <p:spPr>
          <a:xfrm>
            <a:off x="0" y="0"/>
            <a:ext cx="12192000" cy="4572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75">
              <a:cs typeface="+mn-ea"/>
              <a:sym typeface="+mn-lt"/>
            </a:endParaRPr>
          </a:p>
        </p:txBody>
      </p:sp>
      <p:sp>
        <p:nvSpPr>
          <p:cNvPr id="3" name="矩形 2"/>
          <p:cNvSpPr/>
          <p:nvPr/>
        </p:nvSpPr>
        <p:spPr>
          <a:xfrm>
            <a:off x="913765" y="1455420"/>
            <a:ext cx="10092690" cy="1260475"/>
          </a:xfrm>
          <a:prstGeom prst="rect">
            <a:avLst/>
          </a:prstGeom>
          <a:solidFill>
            <a:srgbClr val="FFFFCC"/>
          </a:solidFill>
          <a:ln>
            <a:noFill/>
          </a:ln>
          <a:effectLst>
            <a:outerShdw blurRad="63500" sx="102000" sy="102000" algn="c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a:spAutoFit/>
          </a:bodyPr>
          <a:lstStyle/>
          <a:p>
            <a:pPr algn="just"/>
            <a:endParaRPr lang="zh-CN" altLang="en-US" sz="2800" b="1" dirty="0">
              <a:solidFill>
                <a:schemeClr val="accent6">
                  <a:lumMod val="75000"/>
                </a:schemeClr>
              </a:solidFill>
              <a:sym typeface="+mn-ea"/>
            </a:endParaRPr>
          </a:p>
          <a:p>
            <a:pPr algn="just"/>
            <a:endParaRPr lang="zh-CN" altLang="en-US" sz="2400" dirty="0">
              <a:latin typeface="Times New Roman" panose="02020603050405020304" pitchFamily="18" charset="0"/>
              <a:cs typeface="Times New Roman" panose="02020603050405020304" pitchFamily="18" charset="0"/>
            </a:endParaRPr>
          </a:p>
          <a:p>
            <a:r>
              <a:rPr sz="2400" b="1" dirty="0">
                <a:solidFill>
                  <a:srgbClr val="C00000"/>
                </a:solidFill>
                <a:latin typeface="Times New Roman" panose="02020603050405020304" pitchFamily="18" charset="0"/>
                <a:cs typeface="Times New Roman" panose="02020603050405020304" pitchFamily="18" charset="0"/>
              </a:rPr>
              <a:t>revelation </a:t>
            </a:r>
            <a:r>
              <a:rPr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 </a:t>
            </a:r>
            <a:r>
              <a:rPr sz="2400" i="1" dirty="0">
                <a:latin typeface="Times New Roman" panose="02020603050405020304" pitchFamily="18" charset="0"/>
                <a:cs typeface="Times New Roman" panose="02020603050405020304" pitchFamily="18" charset="0"/>
              </a:rPr>
              <a:t>n</a:t>
            </a:r>
            <a:r>
              <a:rPr sz="2400" dirty="0">
                <a:latin typeface="Times New Roman" panose="02020603050405020304" pitchFamily="18" charset="0"/>
                <a:cs typeface="Times New Roman" panose="02020603050405020304" pitchFamily="18" charset="0"/>
              </a:rPr>
              <a:t>. 揭露</a:t>
            </a:r>
            <a:endParaRPr sz="2400" dirty="0">
              <a:latin typeface="Times New Roman" panose="02020603050405020304" pitchFamily="18" charset="0"/>
              <a:cs typeface="Times New Roman" panose="02020603050405020304" pitchFamily="18" charset="0"/>
            </a:endParaRPr>
          </a:p>
        </p:txBody>
      </p:sp>
      <p:sp>
        <p:nvSpPr>
          <p:cNvPr id="4" name="同侧圆角矩形 3"/>
          <p:cNvSpPr/>
          <p:nvPr/>
        </p:nvSpPr>
        <p:spPr>
          <a:xfrm>
            <a:off x="913765" y="812800"/>
            <a:ext cx="1590040" cy="642620"/>
          </a:xfrm>
          <a:prstGeom prst="round2SameRect">
            <a:avLst>
              <a:gd name="adj1" fmla="val 7332"/>
              <a:gd name="adj2" fmla="val 7112"/>
            </a:avLst>
          </a:prstGeom>
          <a:solidFill>
            <a:schemeClr val="accent2">
              <a:lumMod val="75000"/>
            </a:schemeClr>
          </a:solidFill>
          <a:ln>
            <a:noFill/>
          </a:ln>
          <a:effectLst>
            <a:outerShdw blurRad="76200" dir="13500000" sy="23000" kx="1200000" algn="br" rotWithShape="0">
              <a:prstClr val="black">
                <a:alpha val="20000"/>
              </a:prstClr>
            </a:outerShdw>
            <a:reflection blurRad="6350" stA="52000" endA="300" endPos="35000" dir="5400000" sy="-100000" algn="bl" rotWithShape="0"/>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marL="274955" marR="0" lvl="0" indent="-274955" algn="ctr" defTabSz="914400" rtl="0" eaLnBrk="1" fontAlgn="base" latinLnBrk="0" hangingPunct="1">
              <a:lnSpc>
                <a:spcPct val="100000"/>
              </a:lnSpc>
              <a:spcBef>
                <a:spcPct val="0"/>
              </a:spcBef>
              <a:spcAft>
                <a:spcPct val="0"/>
              </a:spcAft>
              <a:buClrTx/>
              <a:buSzTx/>
              <a:buFontTx/>
              <a:buNone/>
              <a:defRPr/>
            </a:pPr>
            <a:r>
              <a:rPr lang="en-US" altLang="zh-CN" sz="2800" b="1" dirty="0" smtClean="0">
                <a:solidFill>
                  <a:schemeClr val="bg1"/>
                </a:solidFill>
                <a:latin typeface="Times New Roman" panose="02020603050405020304" pitchFamily="18" charset="0"/>
                <a:cs typeface="Times New Roman" panose="02020603050405020304" pitchFamily="18" charset="0"/>
              </a:rPr>
              <a:t>Word</a:t>
            </a:r>
            <a:r>
              <a:rPr kumimoji="0" lang="en-US" altLang="zh-CN" sz="2800" b="1" i="0" u="none" strike="noStrike" kern="1200" cap="none" spc="0" normalizeH="0" baseline="0" noProof="0" dirty="0" smtClean="0">
                <a:ln>
                  <a:noFill/>
                </a:ln>
                <a:solidFill>
                  <a:schemeClr val="bg1"/>
                </a:solidFill>
                <a:effectLst/>
                <a:uLnTx/>
                <a:uFillTx/>
                <a:latin typeface="Times New Roman" panose="02020603050405020304" pitchFamily="18" charset="0"/>
                <a:cs typeface="Times New Roman" panose="02020603050405020304" pitchFamily="18" charset="0"/>
              </a:rPr>
              <a:t>s</a:t>
            </a:r>
            <a:endParaRPr kumimoji="0" lang="en-US" altLang="zh-CN" sz="28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6" name="圆角矩形 5">
            <a:hlinkClick r:id="rId1" action="ppaction://hlinksldjump"/>
          </p:cNvPr>
          <p:cNvSpPr/>
          <p:nvPr/>
        </p:nvSpPr>
        <p:spPr>
          <a:xfrm>
            <a:off x="11146155" y="6181725"/>
            <a:ext cx="941070" cy="565785"/>
          </a:xfrm>
          <a:prstGeom prst="roundRect">
            <a:avLst/>
          </a:prstGeom>
          <a:solidFill>
            <a:schemeClr val="accent4">
              <a:lumMod val="75000"/>
            </a:schemeClr>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mn-lt"/>
                <a:ea typeface="+mn-ea"/>
                <a:cs typeface="+mn-cs"/>
              </a:rPr>
              <a:t>Back</a:t>
            </a:r>
            <a:endParaRPr kumimoji="0" lang="en-US" altLang="zh-CN" sz="2400" b="1" i="0" u="none" strike="noStrike" kern="1200" cap="none" spc="0" normalizeH="0" baseline="0" noProof="0" dirty="0">
              <a:ln>
                <a:noFill/>
              </a:ln>
              <a:solidFill>
                <a:schemeClr val="lt1"/>
              </a:solidFill>
              <a:effectLst/>
              <a:uLnTx/>
              <a:uFillTx/>
              <a:latin typeface="+mn-lt"/>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0" y="0"/>
            <a:ext cx="12192000" cy="4572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675">
              <a:cs typeface="+mn-ea"/>
              <a:sym typeface="+mn-lt"/>
            </a:endParaRPr>
          </a:p>
        </p:txBody>
      </p:sp>
      <p:sp>
        <p:nvSpPr>
          <p:cNvPr id="18" name="圆角矩形 17">
            <a:hlinkClick r:id="rId1" action="ppaction://hlinksldjump"/>
          </p:cNvPr>
          <p:cNvSpPr/>
          <p:nvPr/>
        </p:nvSpPr>
        <p:spPr>
          <a:xfrm>
            <a:off x="11127740" y="6145530"/>
            <a:ext cx="941070" cy="565785"/>
          </a:xfrm>
          <a:prstGeom prst="roundRect">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schemeClr val="lt1"/>
                </a:solidFill>
                <a:effectLst/>
                <a:uLnTx/>
                <a:uFillTx/>
                <a:latin typeface="Times New Roman" panose="02020603050405020304" pitchFamily="18" charset="0"/>
                <a:ea typeface="+mn-ea"/>
                <a:cs typeface="Times New Roman" panose="02020603050405020304" pitchFamily="18" charset="0"/>
              </a:rPr>
              <a:t>Back</a:t>
            </a:r>
            <a:endParaRPr kumimoji="0" lang="en-US" altLang="zh-CN" sz="2000" b="1" i="0" u="none" strike="noStrike" kern="1200" cap="none" spc="0" normalizeH="0" baseline="0" noProof="0" dirty="0">
              <a:ln>
                <a:noFill/>
              </a:ln>
              <a:solidFill>
                <a:schemeClr val="lt1"/>
              </a:solidFill>
              <a:effectLst/>
              <a:uLnTx/>
              <a:uFillTx/>
              <a:latin typeface="Times New Roman" panose="02020603050405020304" pitchFamily="18" charset="0"/>
              <a:ea typeface="+mn-ea"/>
              <a:cs typeface="Times New Roman" panose="02020603050405020304" pitchFamily="18" charset="0"/>
            </a:endParaRPr>
          </a:p>
        </p:txBody>
      </p:sp>
      <p:sp>
        <p:nvSpPr>
          <p:cNvPr id="5" name="文本框 4"/>
          <p:cNvSpPr txBox="1"/>
          <p:nvPr/>
        </p:nvSpPr>
        <p:spPr>
          <a:xfrm>
            <a:off x="350520" y="723265"/>
            <a:ext cx="11140440" cy="4707890"/>
          </a:xfrm>
          <a:prstGeom prst="rect">
            <a:avLst/>
          </a:prstGeom>
          <a:noFill/>
        </p:spPr>
        <p:txBody>
          <a:bodyPr wrap="square" rtlCol="0" anchor="t">
            <a:spAutoFit/>
          </a:bodyPr>
          <a:p>
            <a:pPr algn="just"/>
            <a:r>
              <a:rPr lang="en-US" sz="2000">
                <a:latin typeface="Times New Roman" panose="02020603050405020304" pitchFamily="18" charset="0"/>
                <a:cs typeface="Times New Roman" panose="02020603050405020304" pitchFamily="18" charset="0"/>
              </a:rPr>
              <a:t>     </a:t>
            </a:r>
            <a:r>
              <a:rPr sz="2000">
                <a:latin typeface="Times New Roman" panose="02020603050405020304" pitchFamily="18" charset="0"/>
                <a:cs typeface="Times New Roman" panose="02020603050405020304" pitchFamily="18" charset="0"/>
              </a:rPr>
              <a:t>6. ________________________ A workout may leave you exhausted, but you’ll probably feel better in the long run. British researchers asked a group of chronic fatigue syndrome patients to walk or perform some other aerobic exercise at least 5 days a week, increasing their daily activity to a maximum of 30 minutes. After 3 months, these patients were twice as likely as others who took flexibility or relaxation classes to say that their symptoms had improved and that they felt better. A year later, three-quarters of the exercisers had resumed normal daily activities, and some had returned to work.</a:t>
            </a:r>
            <a:endParaRPr sz="2000">
              <a:latin typeface="Times New Roman" panose="02020603050405020304" pitchFamily="18" charset="0"/>
              <a:cs typeface="Times New Roman" panose="02020603050405020304" pitchFamily="18" charset="0"/>
            </a:endParaRPr>
          </a:p>
          <a:p>
            <a:pPr algn="just"/>
            <a:r>
              <a:rPr lang="en-US" sz="2000">
                <a:latin typeface="Times New Roman" panose="02020603050405020304" pitchFamily="18" charset="0"/>
                <a:cs typeface="Times New Roman" panose="02020603050405020304" pitchFamily="18" charset="0"/>
              </a:rPr>
              <a:t>     </a:t>
            </a:r>
            <a:r>
              <a:rPr sz="2000">
                <a:latin typeface="Times New Roman" panose="02020603050405020304" pitchFamily="18" charset="0"/>
                <a:cs typeface="Times New Roman" panose="02020603050405020304" pitchFamily="18" charset="0"/>
              </a:rPr>
              <a:t>7. ________________________ Getting regular exercise can lower your risk of colon cancer by up to 25 percent; a half-hour walk, four times a week, is all it takes. And if you’re a regular meat-eater, cutting back on red meats and processed meats such as hot dogs, sausages, and lunch meats can also help. Experts at the National Cancer Institute estimate that people who eat red meat or processed meats twice a day most days increase their cancer risk by 24 percent; eating it once a day raises risk by about 20 percent above normal.</a:t>
            </a:r>
            <a:endParaRPr sz="2000">
              <a:latin typeface="Times New Roman" panose="02020603050405020304" pitchFamily="18" charset="0"/>
              <a:cs typeface="Times New Roman" panose="02020603050405020304" pitchFamily="18" charset="0"/>
            </a:endParaRPr>
          </a:p>
          <a:p>
            <a:pPr algn="just"/>
            <a:r>
              <a:rPr lang="en-US" sz="2000">
                <a:latin typeface="Times New Roman" panose="02020603050405020304" pitchFamily="18" charset="0"/>
                <a:cs typeface="Times New Roman" panose="02020603050405020304" pitchFamily="18" charset="0"/>
              </a:rPr>
              <a:t>     </a:t>
            </a:r>
            <a:r>
              <a:rPr sz="2000">
                <a:latin typeface="Times New Roman" panose="02020603050405020304" pitchFamily="18" charset="0"/>
                <a:cs typeface="Times New Roman" panose="02020603050405020304" pitchFamily="18" charset="0"/>
              </a:rPr>
              <a:t>8. ________________________ A way to get things moving is to get yourself moving. Exercise can reduce straining (拉紧，过负荷) and speed the passage of food through your digestive system. For some people, it cuts the odds of becoming constipated by about 40 percent.</a:t>
            </a:r>
            <a:endParaRPr sz="200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0" y="0"/>
            <a:ext cx="12192000" cy="4572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675">
              <a:cs typeface="+mn-ea"/>
              <a:sym typeface="+mn-lt"/>
            </a:endParaRPr>
          </a:p>
        </p:txBody>
      </p:sp>
      <p:sp>
        <p:nvSpPr>
          <p:cNvPr id="18" name="圆角矩形 17">
            <a:hlinkClick r:id="rId1" action="ppaction://hlinksldjump"/>
          </p:cNvPr>
          <p:cNvSpPr/>
          <p:nvPr/>
        </p:nvSpPr>
        <p:spPr>
          <a:xfrm>
            <a:off x="11127740" y="6145530"/>
            <a:ext cx="941070" cy="565785"/>
          </a:xfrm>
          <a:prstGeom prst="roundRect">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schemeClr val="lt1"/>
                </a:solidFill>
                <a:effectLst/>
                <a:uLnTx/>
                <a:uFillTx/>
                <a:latin typeface="Times New Roman" panose="02020603050405020304" pitchFamily="18" charset="0"/>
                <a:ea typeface="+mn-ea"/>
                <a:cs typeface="Times New Roman" panose="02020603050405020304" pitchFamily="18" charset="0"/>
              </a:rPr>
              <a:t>Back</a:t>
            </a:r>
            <a:endParaRPr kumimoji="0" lang="en-US" altLang="zh-CN" sz="2000" b="1" i="0" u="none" strike="noStrike" kern="1200" cap="none" spc="0" normalizeH="0" baseline="0" noProof="0" dirty="0">
              <a:ln>
                <a:noFill/>
              </a:ln>
              <a:solidFill>
                <a:schemeClr val="lt1"/>
              </a:solidFill>
              <a:effectLst/>
              <a:uLnTx/>
              <a:uFillTx/>
              <a:latin typeface="Times New Roman" panose="02020603050405020304" pitchFamily="18" charset="0"/>
              <a:ea typeface="+mn-ea"/>
              <a:cs typeface="Times New Roman" panose="02020603050405020304" pitchFamily="18" charset="0"/>
            </a:endParaRPr>
          </a:p>
        </p:txBody>
      </p:sp>
      <p:sp>
        <p:nvSpPr>
          <p:cNvPr id="5" name="文本框 4"/>
          <p:cNvSpPr txBox="1"/>
          <p:nvPr/>
        </p:nvSpPr>
        <p:spPr>
          <a:xfrm>
            <a:off x="312420" y="605155"/>
            <a:ext cx="11567160" cy="5323205"/>
          </a:xfrm>
          <a:prstGeom prst="rect">
            <a:avLst/>
          </a:prstGeom>
          <a:noFill/>
        </p:spPr>
        <p:txBody>
          <a:bodyPr wrap="square" rtlCol="0" anchor="t">
            <a:spAutoFit/>
          </a:bodyPr>
          <a:p>
            <a:pPr algn="just"/>
            <a:r>
              <a:rPr lang="en-US" sz="2000">
                <a:latin typeface="Times New Roman" panose="02020603050405020304" pitchFamily="18" charset="0"/>
                <a:cs typeface="Times New Roman" panose="02020603050405020304" pitchFamily="18" charset="0"/>
              </a:rPr>
              <a:t>     </a:t>
            </a:r>
            <a:r>
              <a:rPr sz="2000">
                <a:latin typeface="Times New Roman" panose="02020603050405020304" pitchFamily="18" charset="0"/>
                <a:cs typeface="Times New Roman" panose="02020603050405020304" pitchFamily="18" charset="0"/>
              </a:rPr>
              <a:t>9. ________________________ It depends on where you are in the course of your disease. At first, eating a healthy diet, getting regular exercise, and losing weight can be quite effective at battling insulin (胰岛素) resistance, the metabolic (代谢的) problem behind type 2 diabetes. Insulin tells cells to take in blood sugar. Staying sensitive to insulin can help delay your need for medication or allow you to use smaller doses.</a:t>
            </a:r>
            <a:endParaRPr sz="2000">
              <a:latin typeface="Times New Roman" panose="02020603050405020304" pitchFamily="18" charset="0"/>
              <a:cs typeface="Times New Roman" panose="02020603050405020304" pitchFamily="18" charset="0"/>
            </a:endParaRPr>
          </a:p>
          <a:p>
            <a:pPr algn="just"/>
            <a:r>
              <a:rPr lang="en-US" sz="2000">
                <a:latin typeface="Times New Roman" panose="02020603050405020304" pitchFamily="18" charset="0"/>
                <a:cs typeface="Times New Roman" panose="02020603050405020304" pitchFamily="18" charset="0"/>
              </a:rPr>
              <a:t>     </a:t>
            </a:r>
            <a:r>
              <a:rPr sz="2000">
                <a:latin typeface="Times New Roman" panose="02020603050405020304" pitchFamily="18" charset="0"/>
                <a:cs typeface="Times New Roman" panose="02020603050405020304" pitchFamily="18" charset="0"/>
              </a:rPr>
              <a:t>10. ________________________ —an average of 24 pounds—within 1.5 years after their diagnoses were twice as likely to bring their blood sugar levels under control as those who did not. Food choices matter, too. In a recent Italian study of people with type 2 diabetes, 56 percent of those who followed a traditional Mediterranean diet (think fish, olive oil, whole grains, nuts, and vegetables) were still medication-free after 4 years compared to just 30 percent of those on a low-fat diet with the same number of calories. The “good” fats from the Mediterranean diet seem to nurture insulin sensitivity, the researchers say.</a:t>
            </a:r>
            <a:endParaRPr sz="2000">
              <a:latin typeface="Times New Roman" panose="02020603050405020304" pitchFamily="18" charset="0"/>
              <a:cs typeface="Times New Roman" panose="02020603050405020304" pitchFamily="18" charset="0"/>
            </a:endParaRPr>
          </a:p>
          <a:p>
            <a:pPr algn="just"/>
            <a:r>
              <a:rPr lang="en-US" sz="2000">
                <a:latin typeface="Times New Roman" panose="02020603050405020304" pitchFamily="18" charset="0"/>
                <a:cs typeface="Times New Roman" panose="02020603050405020304" pitchFamily="18" charset="0"/>
              </a:rPr>
              <a:t>     </a:t>
            </a:r>
            <a:r>
              <a:rPr sz="2000">
                <a:latin typeface="Times New Roman" panose="02020603050405020304" pitchFamily="18" charset="0"/>
                <a:cs typeface="Times New Roman" panose="02020603050405020304" pitchFamily="18" charset="0"/>
              </a:rPr>
              <a:t>11. ________________________ Playing your kids’ or grandkids’ Wii—the Nintendo (日本任天堂公</a:t>
            </a:r>
            <a:endParaRPr sz="2000">
              <a:latin typeface="Times New Roman" panose="02020603050405020304" pitchFamily="18" charset="0"/>
              <a:cs typeface="Times New Roman" panose="02020603050405020304" pitchFamily="18" charset="0"/>
            </a:endParaRPr>
          </a:p>
          <a:p>
            <a:pPr algn="just"/>
            <a:r>
              <a:rPr sz="2000">
                <a:latin typeface="Times New Roman" panose="02020603050405020304" pitchFamily="18" charset="0"/>
                <a:cs typeface="Times New Roman" panose="02020603050405020304" pitchFamily="18" charset="0"/>
              </a:rPr>
              <a:t>司) video game system in which the users move around as if actually playing various sports—could improve some symptoms of Parkinson’s disease. In one study, 20 people with the disease played Wii tennis, bowling, and boxing an hour a day, 3 days a week for 4 weeks. After the 4 weeks, the participants moved more easily, their fine motor skills improved, and they had more energy. Scores on a depression test also dropped to zero. The benefit may come from increased levels of dopamine (多巴胺) released during exercise and while playing video games. Dopamine is the chemical lacking in the brains of people with Parkinson’s.</a:t>
            </a:r>
            <a:endParaRPr sz="200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0" y="0"/>
            <a:ext cx="12192000" cy="4572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675">
              <a:cs typeface="+mn-ea"/>
              <a:sym typeface="+mn-lt"/>
            </a:endParaRPr>
          </a:p>
        </p:txBody>
      </p:sp>
      <p:sp>
        <p:nvSpPr>
          <p:cNvPr id="18" name="圆角矩形 17">
            <a:hlinkClick r:id="rId1" action="ppaction://hlinksldjump"/>
          </p:cNvPr>
          <p:cNvSpPr/>
          <p:nvPr/>
        </p:nvSpPr>
        <p:spPr>
          <a:xfrm>
            <a:off x="11127740" y="6145530"/>
            <a:ext cx="941070" cy="565785"/>
          </a:xfrm>
          <a:prstGeom prst="roundRect">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schemeClr val="lt1"/>
                </a:solidFill>
                <a:effectLst/>
                <a:uLnTx/>
                <a:uFillTx/>
                <a:latin typeface="Times New Roman" panose="02020603050405020304" pitchFamily="18" charset="0"/>
                <a:ea typeface="+mn-ea"/>
                <a:cs typeface="Times New Roman" panose="02020603050405020304" pitchFamily="18" charset="0"/>
              </a:rPr>
              <a:t>Back</a:t>
            </a:r>
            <a:endParaRPr kumimoji="0" lang="en-US" altLang="zh-CN" sz="2000" b="1" i="0" u="none" strike="noStrike" kern="1200" cap="none" spc="0" normalizeH="0" baseline="0" noProof="0" dirty="0">
              <a:ln>
                <a:noFill/>
              </a:ln>
              <a:solidFill>
                <a:schemeClr val="lt1"/>
              </a:solidFill>
              <a:effectLst/>
              <a:uLnTx/>
              <a:uFillTx/>
              <a:latin typeface="Times New Roman" panose="02020603050405020304" pitchFamily="18" charset="0"/>
              <a:ea typeface="+mn-ea"/>
              <a:cs typeface="Times New Roman" panose="02020603050405020304" pitchFamily="18" charset="0"/>
            </a:endParaRPr>
          </a:p>
        </p:txBody>
      </p:sp>
      <p:sp>
        <p:nvSpPr>
          <p:cNvPr id="5" name="文本框 4"/>
          <p:cNvSpPr txBox="1"/>
          <p:nvPr/>
        </p:nvSpPr>
        <p:spPr>
          <a:xfrm>
            <a:off x="350520" y="723265"/>
            <a:ext cx="11140440" cy="1322070"/>
          </a:xfrm>
          <a:prstGeom prst="rect">
            <a:avLst/>
          </a:prstGeom>
          <a:noFill/>
        </p:spPr>
        <p:txBody>
          <a:bodyPr wrap="square" rtlCol="0" anchor="t">
            <a:spAutoFit/>
          </a:bodyPr>
          <a:p>
            <a:pPr algn="just"/>
            <a:r>
              <a:rPr lang="en-US" sz="2000">
                <a:latin typeface="Times New Roman" panose="02020603050405020304" pitchFamily="18" charset="0"/>
                <a:cs typeface="Times New Roman" panose="02020603050405020304" pitchFamily="18" charset="0"/>
              </a:rPr>
              <a:t>     </a:t>
            </a:r>
            <a:r>
              <a:rPr sz="2000">
                <a:latin typeface="Times New Roman" panose="02020603050405020304" pitchFamily="18" charset="0"/>
                <a:cs typeface="Times New Roman" panose="02020603050405020304" pitchFamily="18" charset="0"/>
              </a:rPr>
              <a:t>12. ________________________ Just 30 minutes a day of exercise intense enough to get your heart beating faster can reduce your risk of stroke by 20 percent. Exercise harder and watch the risk drop another 7 percent. (Check with your doctor about what amount of exercise is right for you.) (1,023 words)</a:t>
            </a:r>
            <a:endParaRPr sz="2000">
              <a:latin typeface="Times New Roman" panose="02020603050405020304" pitchFamily="18" charset="0"/>
              <a:cs typeface="Times New Roman" panose="02020603050405020304" pitchFamily="18" charset="0"/>
            </a:endParaRPr>
          </a:p>
          <a:p>
            <a:pPr algn="r"/>
            <a:r>
              <a:rPr sz="2000">
                <a:latin typeface="Times New Roman" panose="02020603050405020304" pitchFamily="18" charset="0"/>
                <a:cs typeface="Times New Roman" panose="02020603050405020304" pitchFamily="18" charset="0"/>
              </a:rPr>
              <a:t>(from thehealthy.com)</a:t>
            </a:r>
            <a:endParaRPr sz="200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0" y="0"/>
            <a:ext cx="12192000" cy="4572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675">
              <a:cs typeface="+mn-ea"/>
              <a:sym typeface="+mn-lt"/>
            </a:endParaRPr>
          </a:p>
        </p:txBody>
      </p:sp>
      <p:sp>
        <p:nvSpPr>
          <p:cNvPr id="18" name="圆角矩形 17">
            <a:hlinkClick r:id="rId1" action="ppaction://hlinksldjump"/>
          </p:cNvPr>
          <p:cNvSpPr/>
          <p:nvPr/>
        </p:nvSpPr>
        <p:spPr>
          <a:xfrm>
            <a:off x="11163935" y="6208395"/>
            <a:ext cx="941070" cy="565785"/>
          </a:xfrm>
          <a:prstGeom prst="roundRect">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schemeClr val="lt1"/>
                </a:solidFill>
                <a:effectLst/>
                <a:uLnTx/>
                <a:uFillTx/>
                <a:latin typeface="Times New Roman" panose="02020603050405020304" pitchFamily="18" charset="0"/>
                <a:ea typeface="+mn-ea"/>
                <a:cs typeface="Times New Roman" panose="02020603050405020304" pitchFamily="18" charset="0"/>
              </a:rPr>
              <a:t>Back</a:t>
            </a:r>
            <a:endParaRPr kumimoji="0" lang="en-US" altLang="zh-CN" sz="2000" b="1" i="0" u="none" strike="noStrike" kern="1200" cap="none" spc="0" normalizeH="0" baseline="0" noProof="0" dirty="0">
              <a:ln>
                <a:noFill/>
              </a:ln>
              <a:solidFill>
                <a:schemeClr val="lt1"/>
              </a:solidFill>
              <a:effectLst/>
              <a:uLnTx/>
              <a:uFillTx/>
              <a:latin typeface="Times New Roman" panose="02020603050405020304" pitchFamily="18" charset="0"/>
              <a:ea typeface="+mn-ea"/>
              <a:cs typeface="Times New Roman" panose="02020603050405020304" pitchFamily="18" charset="0"/>
            </a:endParaRPr>
          </a:p>
        </p:txBody>
      </p:sp>
      <p:sp>
        <p:nvSpPr>
          <p:cNvPr id="5" name="文本框 4"/>
          <p:cNvSpPr txBox="1"/>
          <p:nvPr/>
        </p:nvSpPr>
        <p:spPr>
          <a:xfrm>
            <a:off x="1190625" y="715645"/>
            <a:ext cx="8832215" cy="3784600"/>
          </a:xfrm>
          <a:prstGeom prst="rect">
            <a:avLst/>
          </a:prstGeom>
          <a:solidFill>
            <a:schemeClr val="accent6">
              <a:lumMod val="20000"/>
              <a:lumOff val="80000"/>
            </a:schemeClr>
          </a:solidFill>
        </p:spPr>
        <p:txBody>
          <a:bodyPr wrap="square" rtlCol="0" anchor="t">
            <a:spAutoFit/>
          </a:bodyPr>
          <a:p>
            <a:pPr algn="l"/>
            <a:r>
              <a:rPr sz="2000">
                <a:latin typeface="Times New Roman" panose="02020603050405020304" pitchFamily="18" charset="0"/>
                <a:cs typeface="Times New Roman" panose="02020603050405020304" pitchFamily="18" charset="0"/>
              </a:rPr>
              <a:t>A) Strength-training is also important.</a:t>
            </a:r>
            <a:endParaRPr sz="2000">
              <a:latin typeface="Times New Roman" panose="02020603050405020304" pitchFamily="18" charset="0"/>
              <a:cs typeface="Times New Roman" panose="02020603050405020304" pitchFamily="18" charset="0"/>
            </a:endParaRPr>
          </a:p>
          <a:p>
            <a:pPr algn="l"/>
            <a:r>
              <a:rPr sz="2000">
                <a:latin typeface="Times New Roman" panose="02020603050405020304" pitchFamily="18" charset="0"/>
                <a:cs typeface="Times New Roman" panose="02020603050405020304" pitchFamily="18" charset="0"/>
              </a:rPr>
              <a:t>B) It prevents and relives constipation.</a:t>
            </a:r>
            <a:endParaRPr sz="2000">
              <a:latin typeface="Times New Roman" panose="02020603050405020304" pitchFamily="18" charset="0"/>
              <a:cs typeface="Times New Roman" panose="02020603050405020304" pitchFamily="18" charset="0"/>
            </a:endParaRPr>
          </a:p>
          <a:p>
            <a:pPr algn="l"/>
            <a:r>
              <a:rPr sz="2000">
                <a:latin typeface="Times New Roman" panose="02020603050405020304" pitchFamily="18" charset="0"/>
                <a:cs typeface="Times New Roman" panose="02020603050405020304" pitchFamily="18" charset="0"/>
              </a:rPr>
              <a:t>C) It improves depression without drugs.</a:t>
            </a:r>
            <a:endParaRPr sz="2000">
              <a:latin typeface="Times New Roman" panose="02020603050405020304" pitchFamily="18" charset="0"/>
              <a:cs typeface="Times New Roman" panose="02020603050405020304" pitchFamily="18" charset="0"/>
            </a:endParaRPr>
          </a:p>
          <a:p>
            <a:pPr algn="l"/>
            <a:r>
              <a:rPr sz="2000">
                <a:latin typeface="Times New Roman" panose="02020603050405020304" pitchFamily="18" charset="0"/>
                <a:cs typeface="Times New Roman" panose="02020603050405020304" pitchFamily="18" charset="0"/>
              </a:rPr>
              <a:t>D) It can help treat Parkinson’s Disease.</a:t>
            </a:r>
            <a:endParaRPr sz="2000">
              <a:latin typeface="Times New Roman" panose="02020603050405020304" pitchFamily="18" charset="0"/>
              <a:cs typeface="Times New Roman" panose="02020603050405020304" pitchFamily="18" charset="0"/>
            </a:endParaRPr>
          </a:p>
          <a:p>
            <a:pPr algn="l"/>
            <a:r>
              <a:rPr sz="2000">
                <a:latin typeface="Times New Roman" panose="02020603050405020304" pitchFamily="18" charset="0"/>
                <a:cs typeface="Times New Roman" panose="02020603050405020304" pitchFamily="18" charset="0"/>
              </a:rPr>
              <a:t>E) It can prevent strokes by increasing your heart rate.</a:t>
            </a:r>
            <a:endParaRPr sz="2000">
              <a:latin typeface="Times New Roman" panose="02020603050405020304" pitchFamily="18" charset="0"/>
              <a:cs typeface="Times New Roman" panose="02020603050405020304" pitchFamily="18" charset="0"/>
            </a:endParaRPr>
          </a:p>
          <a:p>
            <a:pPr algn="l"/>
            <a:r>
              <a:rPr sz="2000">
                <a:latin typeface="Times New Roman" panose="02020603050405020304" pitchFamily="18" charset="0"/>
                <a:cs typeface="Times New Roman" panose="02020603050405020304" pitchFamily="18" charset="0"/>
              </a:rPr>
              <a:t>F) It reduces chronic pain. </a:t>
            </a:r>
            <a:endParaRPr sz="2000">
              <a:latin typeface="Times New Roman" panose="02020603050405020304" pitchFamily="18" charset="0"/>
              <a:cs typeface="Times New Roman" panose="02020603050405020304" pitchFamily="18" charset="0"/>
            </a:endParaRPr>
          </a:p>
          <a:p>
            <a:pPr algn="l"/>
            <a:r>
              <a:rPr sz="2000">
                <a:latin typeface="Times New Roman" panose="02020603050405020304" pitchFamily="18" charset="0"/>
                <a:cs typeface="Times New Roman" panose="02020603050405020304" pitchFamily="18" charset="0"/>
              </a:rPr>
              <a:t>G) It helps prevent and treat osteoporosis.</a:t>
            </a:r>
            <a:endParaRPr sz="2000">
              <a:latin typeface="Times New Roman" panose="02020603050405020304" pitchFamily="18" charset="0"/>
              <a:cs typeface="Times New Roman" panose="02020603050405020304" pitchFamily="18" charset="0"/>
            </a:endParaRPr>
          </a:p>
          <a:p>
            <a:pPr algn="l"/>
            <a:r>
              <a:rPr sz="2000">
                <a:latin typeface="Times New Roman" panose="02020603050405020304" pitchFamily="18" charset="0"/>
                <a:cs typeface="Times New Roman" panose="02020603050405020304" pitchFamily="18" charset="0"/>
              </a:rPr>
              <a:t>H) It reduces your risk of the common cold. </a:t>
            </a:r>
            <a:endParaRPr sz="2000">
              <a:latin typeface="Times New Roman" panose="02020603050405020304" pitchFamily="18" charset="0"/>
              <a:cs typeface="Times New Roman" panose="02020603050405020304" pitchFamily="18" charset="0"/>
            </a:endParaRPr>
          </a:p>
          <a:p>
            <a:pPr algn="l"/>
            <a:r>
              <a:rPr sz="2000">
                <a:latin typeface="Times New Roman" panose="02020603050405020304" pitchFamily="18" charset="0"/>
                <a:cs typeface="Times New Roman" panose="02020603050405020304" pitchFamily="18" charset="0"/>
              </a:rPr>
              <a:t>I) In one study, people with type 2 diabetes who lost a significant amount of weight</a:t>
            </a:r>
            <a:endParaRPr sz="2000">
              <a:latin typeface="Times New Roman" panose="02020603050405020304" pitchFamily="18" charset="0"/>
              <a:cs typeface="Times New Roman" panose="02020603050405020304" pitchFamily="18" charset="0"/>
            </a:endParaRPr>
          </a:p>
          <a:p>
            <a:pPr algn="l"/>
            <a:r>
              <a:rPr sz="2000">
                <a:latin typeface="Times New Roman" panose="02020603050405020304" pitchFamily="18" charset="0"/>
                <a:cs typeface="Times New Roman" panose="02020603050405020304" pitchFamily="18" charset="0"/>
              </a:rPr>
              <a:t>J) It battles chronic fatigue syndrome.</a:t>
            </a:r>
            <a:endParaRPr sz="2000">
              <a:latin typeface="Times New Roman" panose="02020603050405020304" pitchFamily="18" charset="0"/>
              <a:cs typeface="Times New Roman" panose="02020603050405020304" pitchFamily="18" charset="0"/>
            </a:endParaRPr>
          </a:p>
          <a:p>
            <a:pPr algn="l"/>
            <a:r>
              <a:rPr sz="2000">
                <a:latin typeface="Times New Roman" panose="02020603050405020304" pitchFamily="18" charset="0"/>
                <a:cs typeface="Times New Roman" panose="02020603050405020304" pitchFamily="18" charset="0"/>
              </a:rPr>
              <a:t>K) It can battle diabetes.</a:t>
            </a:r>
            <a:endParaRPr sz="2000">
              <a:latin typeface="Times New Roman" panose="02020603050405020304" pitchFamily="18" charset="0"/>
              <a:cs typeface="Times New Roman" panose="02020603050405020304" pitchFamily="18" charset="0"/>
            </a:endParaRPr>
          </a:p>
          <a:p>
            <a:pPr algn="l"/>
            <a:r>
              <a:rPr sz="2000">
                <a:latin typeface="Times New Roman" panose="02020603050405020304" pitchFamily="18" charset="0"/>
                <a:cs typeface="Times New Roman" panose="02020603050405020304" pitchFamily="18" charset="0"/>
              </a:rPr>
              <a:t>L) It can help prevent colon cancer.</a:t>
            </a:r>
            <a:endParaRPr sz="2000">
              <a:latin typeface="Times New Roman" panose="02020603050405020304" pitchFamily="18" charset="0"/>
              <a:cs typeface="Times New Roman" panose="02020603050405020304" pitchFamily="18" charset="0"/>
            </a:endParaRPr>
          </a:p>
        </p:txBody>
      </p:sp>
      <p:sp>
        <p:nvSpPr>
          <p:cNvPr id="3" name="文本框 2"/>
          <p:cNvSpPr txBox="1"/>
          <p:nvPr/>
        </p:nvSpPr>
        <p:spPr>
          <a:xfrm>
            <a:off x="1356360" y="4716145"/>
            <a:ext cx="8667115" cy="891540"/>
          </a:xfrm>
          <a:prstGeom prst="rect">
            <a:avLst/>
          </a:prstGeom>
          <a:noFill/>
        </p:spPr>
        <p:txBody>
          <a:bodyPr wrap="square" rtlCol="0">
            <a:spAutoFit/>
          </a:bodyPr>
          <a:p>
            <a:pPr>
              <a:lnSpc>
                <a:spcPct val="130000"/>
              </a:lnSpc>
            </a:pPr>
            <a:r>
              <a:rPr lang="zh-CN" altLang="en-US" sz="2000">
                <a:latin typeface="Times New Roman" panose="02020603050405020304" pitchFamily="18" charset="0"/>
                <a:cs typeface="Times New Roman" panose="02020603050405020304" pitchFamily="18" charset="0"/>
              </a:rPr>
              <a:t>1. </a:t>
            </a:r>
            <a:r>
              <a:rPr lang="en-US" altLang="zh-CN" sz="2000" u="sng">
                <a:latin typeface="Times New Roman" panose="02020603050405020304" pitchFamily="18" charset="0"/>
                <a:cs typeface="Times New Roman" panose="02020603050405020304" pitchFamily="18" charset="0"/>
              </a:rPr>
              <a:t>    </a:t>
            </a:r>
            <a:r>
              <a:rPr lang="zh-CN" altLang="en-US" sz="2000" u="sng">
                <a:latin typeface="Times New Roman" panose="02020603050405020304" pitchFamily="18" charset="0"/>
                <a:cs typeface="Times New Roman" panose="02020603050405020304" pitchFamily="18" charset="0"/>
              </a:rPr>
              <a:t>H</a:t>
            </a:r>
            <a:r>
              <a:rPr lang="en-US" altLang="zh-CN" sz="2000" u="sng">
                <a:latin typeface="Times New Roman" panose="02020603050405020304" pitchFamily="18" charset="0"/>
                <a:cs typeface="Times New Roman" panose="02020603050405020304" pitchFamily="18" charset="0"/>
              </a:rPr>
              <a:t>    </a:t>
            </a:r>
            <a:r>
              <a:rPr lang="zh-CN" altLang="en-US" sz="2000">
                <a:latin typeface="Times New Roman" panose="02020603050405020304" pitchFamily="18" charset="0"/>
                <a:cs typeface="Times New Roman" panose="02020603050405020304" pitchFamily="18" charset="0"/>
              </a:rPr>
              <a:t> </a:t>
            </a:r>
            <a:r>
              <a:rPr lang="en-US" altLang="zh-CN" sz="2000">
                <a:latin typeface="Times New Roman" panose="02020603050405020304" pitchFamily="18" charset="0"/>
                <a:cs typeface="Times New Roman" panose="02020603050405020304" pitchFamily="18" charset="0"/>
              </a:rPr>
              <a:t>        </a:t>
            </a:r>
            <a:r>
              <a:rPr lang="zh-CN" altLang="en-US" sz="2000">
                <a:latin typeface="Times New Roman" panose="02020603050405020304" pitchFamily="18" charset="0"/>
                <a:cs typeface="Times New Roman" panose="02020603050405020304" pitchFamily="18" charset="0"/>
              </a:rPr>
              <a:t>2. </a:t>
            </a:r>
            <a:r>
              <a:rPr lang="en-US" altLang="zh-CN" sz="2000">
                <a:latin typeface="Times New Roman" panose="02020603050405020304" pitchFamily="18" charset="0"/>
                <a:cs typeface="Times New Roman" panose="02020603050405020304" pitchFamily="18" charset="0"/>
              </a:rPr>
              <a:t>______       </a:t>
            </a:r>
            <a:r>
              <a:rPr lang="zh-CN" altLang="en-US" sz="2000">
                <a:latin typeface="Times New Roman" panose="02020603050405020304" pitchFamily="18" charset="0"/>
                <a:cs typeface="Times New Roman" panose="02020603050405020304" pitchFamily="18" charset="0"/>
              </a:rPr>
              <a:t>3. </a:t>
            </a:r>
            <a:r>
              <a:rPr lang="en-US" altLang="zh-CN" sz="2000">
                <a:latin typeface="Times New Roman" panose="02020603050405020304" pitchFamily="18" charset="0"/>
                <a:cs typeface="Times New Roman" panose="02020603050405020304" pitchFamily="18" charset="0"/>
              </a:rPr>
              <a:t>______  </a:t>
            </a:r>
            <a:r>
              <a:rPr lang="zh-CN" altLang="en-US" sz="2000">
                <a:latin typeface="Times New Roman" panose="02020603050405020304" pitchFamily="18" charset="0"/>
                <a:cs typeface="Times New Roman" panose="02020603050405020304" pitchFamily="18" charset="0"/>
              </a:rPr>
              <a:t>4. </a:t>
            </a:r>
            <a:r>
              <a:rPr lang="en-US" altLang="zh-CN" sz="2000">
                <a:latin typeface="Times New Roman" panose="02020603050405020304" pitchFamily="18" charset="0"/>
                <a:cs typeface="Times New Roman" panose="02020603050405020304" pitchFamily="18" charset="0"/>
              </a:rPr>
              <a:t>______        </a:t>
            </a:r>
            <a:r>
              <a:rPr lang="zh-CN" altLang="en-US" sz="2000">
                <a:latin typeface="Times New Roman" panose="02020603050405020304" pitchFamily="18" charset="0"/>
                <a:cs typeface="Times New Roman" panose="02020603050405020304" pitchFamily="18" charset="0"/>
              </a:rPr>
              <a:t>5. </a:t>
            </a:r>
            <a:r>
              <a:rPr lang="en-US" altLang="zh-CN" sz="2000">
                <a:latin typeface="Times New Roman" panose="02020603050405020304" pitchFamily="18" charset="0"/>
                <a:cs typeface="Times New Roman" panose="02020603050405020304" pitchFamily="18" charset="0"/>
              </a:rPr>
              <a:t>______       </a:t>
            </a:r>
            <a:r>
              <a:rPr lang="zh-CN" altLang="en-US" sz="2000">
                <a:latin typeface="Times New Roman" panose="02020603050405020304" pitchFamily="18" charset="0"/>
                <a:cs typeface="Times New Roman" panose="02020603050405020304" pitchFamily="18" charset="0"/>
              </a:rPr>
              <a:t>6. </a:t>
            </a:r>
            <a:r>
              <a:rPr lang="en-US" altLang="zh-CN" sz="2000">
                <a:latin typeface="Times New Roman" panose="02020603050405020304" pitchFamily="18" charset="0"/>
                <a:cs typeface="Times New Roman" panose="02020603050405020304" pitchFamily="18" charset="0"/>
              </a:rPr>
              <a:t>______</a:t>
            </a:r>
            <a:endParaRPr lang="zh-CN" altLang="en-US" sz="2000">
              <a:latin typeface="Times New Roman" panose="02020603050405020304" pitchFamily="18" charset="0"/>
              <a:cs typeface="Times New Roman" panose="02020603050405020304" pitchFamily="18" charset="0"/>
            </a:endParaRPr>
          </a:p>
          <a:p>
            <a:pPr>
              <a:lnSpc>
                <a:spcPct val="130000"/>
              </a:lnSpc>
            </a:pPr>
            <a:r>
              <a:rPr lang="zh-CN" altLang="en-US" sz="2000">
                <a:latin typeface="Times New Roman" panose="02020603050405020304" pitchFamily="18" charset="0"/>
                <a:cs typeface="Times New Roman" panose="02020603050405020304" pitchFamily="18" charset="0"/>
              </a:rPr>
              <a:t>7.</a:t>
            </a:r>
            <a:r>
              <a:rPr lang="en-US" altLang="zh-CN" sz="2000">
                <a:latin typeface="Times New Roman" panose="02020603050405020304" pitchFamily="18" charset="0"/>
                <a:cs typeface="Times New Roman" panose="02020603050405020304" pitchFamily="18" charset="0"/>
              </a:rPr>
              <a:t> ______       </a:t>
            </a:r>
            <a:r>
              <a:rPr lang="zh-CN" altLang="en-US" sz="2000">
                <a:latin typeface="Times New Roman" panose="02020603050405020304" pitchFamily="18" charset="0"/>
                <a:cs typeface="Times New Roman" panose="02020603050405020304" pitchFamily="18" charset="0"/>
              </a:rPr>
              <a:t> 8. </a:t>
            </a:r>
            <a:r>
              <a:rPr lang="en-US" altLang="zh-CN" sz="2000">
                <a:latin typeface="Times New Roman" panose="02020603050405020304" pitchFamily="18" charset="0"/>
                <a:cs typeface="Times New Roman" panose="02020603050405020304" pitchFamily="18" charset="0"/>
              </a:rPr>
              <a:t>______       </a:t>
            </a:r>
            <a:r>
              <a:rPr lang="zh-CN" altLang="en-US" sz="2000">
                <a:latin typeface="Times New Roman" panose="02020603050405020304" pitchFamily="18" charset="0"/>
                <a:cs typeface="Times New Roman" panose="02020603050405020304" pitchFamily="18" charset="0"/>
              </a:rPr>
              <a:t>9. </a:t>
            </a:r>
            <a:r>
              <a:rPr lang="en-US" altLang="zh-CN" sz="2000">
                <a:latin typeface="Times New Roman" panose="02020603050405020304" pitchFamily="18" charset="0"/>
                <a:cs typeface="Times New Roman" panose="02020603050405020304" pitchFamily="18" charset="0"/>
              </a:rPr>
              <a:t>______ </a:t>
            </a:r>
            <a:r>
              <a:rPr lang="zh-CN" altLang="en-US" sz="2000">
                <a:latin typeface="Times New Roman" panose="02020603050405020304" pitchFamily="18" charset="0"/>
                <a:cs typeface="Times New Roman" panose="02020603050405020304" pitchFamily="18" charset="0"/>
              </a:rPr>
              <a:t>10. </a:t>
            </a:r>
            <a:r>
              <a:rPr lang="en-US" altLang="zh-CN" sz="2000">
                <a:latin typeface="Times New Roman" panose="02020603050405020304" pitchFamily="18" charset="0"/>
                <a:cs typeface="Times New Roman" panose="02020603050405020304" pitchFamily="18" charset="0"/>
              </a:rPr>
              <a:t>_____        </a:t>
            </a:r>
            <a:r>
              <a:rPr lang="zh-CN" altLang="en-US" sz="2000">
                <a:latin typeface="Times New Roman" panose="02020603050405020304" pitchFamily="18" charset="0"/>
                <a:cs typeface="Times New Roman" panose="02020603050405020304" pitchFamily="18" charset="0"/>
              </a:rPr>
              <a:t>11.</a:t>
            </a:r>
            <a:r>
              <a:rPr lang="en-US" altLang="zh-CN" sz="2000">
                <a:latin typeface="Times New Roman" panose="02020603050405020304" pitchFamily="18" charset="0"/>
                <a:cs typeface="Times New Roman" panose="02020603050405020304" pitchFamily="18" charset="0"/>
              </a:rPr>
              <a:t>______  </a:t>
            </a:r>
            <a:r>
              <a:rPr lang="zh-CN" altLang="en-US" sz="2000">
                <a:latin typeface="Times New Roman" panose="02020603050405020304" pitchFamily="18" charset="0"/>
                <a:cs typeface="Times New Roman" panose="02020603050405020304" pitchFamily="18" charset="0"/>
              </a:rPr>
              <a:t> </a:t>
            </a:r>
            <a:r>
              <a:rPr lang="en-US" altLang="zh-CN" sz="2000">
                <a:latin typeface="Times New Roman" panose="02020603050405020304" pitchFamily="18" charset="0"/>
                <a:cs typeface="Times New Roman" panose="02020603050405020304" pitchFamily="18" charset="0"/>
              </a:rPr>
              <a:t>   </a:t>
            </a:r>
            <a:r>
              <a:rPr lang="zh-CN" altLang="en-US" sz="2000">
                <a:latin typeface="Times New Roman" panose="02020603050405020304" pitchFamily="18" charset="0"/>
                <a:cs typeface="Times New Roman" panose="02020603050405020304" pitchFamily="18" charset="0"/>
              </a:rPr>
              <a:t>12.</a:t>
            </a:r>
            <a:r>
              <a:rPr lang="en-US" altLang="zh-CN" sz="2000">
                <a:latin typeface="Times New Roman" panose="02020603050405020304" pitchFamily="18" charset="0"/>
                <a:cs typeface="Times New Roman" panose="02020603050405020304" pitchFamily="18" charset="0"/>
              </a:rPr>
              <a:t>______</a:t>
            </a:r>
            <a:endParaRPr lang="en-US" altLang="zh-CN" sz="2000">
              <a:latin typeface="Times New Roman" panose="02020603050405020304" pitchFamily="18" charset="0"/>
              <a:cs typeface="Times New Roman" panose="02020603050405020304" pitchFamily="18" charset="0"/>
            </a:endParaRPr>
          </a:p>
        </p:txBody>
      </p:sp>
      <p:sp>
        <p:nvSpPr>
          <p:cNvPr id="4" name="文本框 3"/>
          <p:cNvSpPr txBox="1"/>
          <p:nvPr/>
        </p:nvSpPr>
        <p:spPr>
          <a:xfrm>
            <a:off x="1814830" y="5157470"/>
            <a:ext cx="403225" cy="398780"/>
          </a:xfrm>
          <a:prstGeom prst="rect">
            <a:avLst/>
          </a:prstGeom>
          <a:noFill/>
        </p:spPr>
        <p:txBody>
          <a:bodyPr wrap="square" rtlCol="0" anchor="t">
            <a:spAutoFit/>
          </a:bodyPr>
          <a:p>
            <a:r>
              <a:rPr lang="en-US" sz="2000">
                <a:solidFill>
                  <a:srgbClr val="C00000"/>
                </a:solidFill>
                <a:latin typeface="Times New Roman" panose="02020603050405020304" pitchFamily="18" charset="0"/>
                <a:cs typeface="Times New Roman" panose="02020603050405020304" pitchFamily="18" charset="0"/>
                <a:sym typeface="+mn-ea"/>
              </a:rPr>
              <a:t>L</a:t>
            </a:r>
            <a:endParaRPr lang="en-US" altLang="en-US" sz="2000">
              <a:solidFill>
                <a:srgbClr val="C00000"/>
              </a:solidFill>
              <a:latin typeface="Times New Roman" panose="02020603050405020304" pitchFamily="18" charset="0"/>
              <a:cs typeface="Times New Roman" panose="02020603050405020304" pitchFamily="18" charset="0"/>
              <a:sym typeface="+mn-ea"/>
            </a:endParaRPr>
          </a:p>
        </p:txBody>
      </p:sp>
      <p:sp>
        <p:nvSpPr>
          <p:cNvPr id="6" name="文本框 5"/>
          <p:cNvSpPr txBox="1"/>
          <p:nvPr/>
        </p:nvSpPr>
        <p:spPr>
          <a:xfrm>
            <a:off x="5925185" y="5172710"/>
            <a:ext cx="403225" cy="398780"/>
          </a:xfrm>
          <a:prstGeom prst="rect">
            <a:avLst/>
          </a:prstGeom>
          <a:noFill/>
        </p:spPr>
        <p:txBody>
          <a:bodyPr wrap="square" rtlCol="0" anchor="t">
            <a:spAutoFit/>
          </a:bodyPr>
          <a:p>
            <a:r>
              <a:rPr lang="en-US" sz="2000">
                <a:solidFill>
                  <a:srgbClr val="C00000"/>
                </a:solidFill>
                <a:latin typeface="Times New Roman" panose="02020603050405020304" pitchFamily="18" charset="0"/>
                <a:cs typeface="Times New Roman" panose="02020603050405020304" pitchFamily="18" charset="0"/>
                <a:sym typeface="+mn-ea"/>
              </a:rPr>
              <a:t>I</a:t>
            </a:r>
            <a:endParaRPr lang="en-US" altLang="en-US" sz="2000">
              <a:solidFill>
                <a:srgbClr val="C00000"/>
              </a:solidFill>
              <a:latin typeface="Times New Roman" panose="02020603050405020304" pitchFamily="18" charset="0"/>
              <a:cs typeface="Times New Roman" panose="02020603050405020304" pitchFamily="18" charset="0"/>
              <a:sym typeface="+mn-ea"/>
            </a:endParaRPr>
          </a:p>
        </p:txBody>
      </p:sp>
      <p:sp>
        <p:nvSpPr>
          <p:cNvPr id="7" name="文本框 6"/>
          <p:cNvSpPr txBox="1"/>
          <p:nvPr/>
        </p:nvSpPr>
        <p:spPr>
          <a:xfrm>
            <a:off x="5925185" y="4782820"/>
            <a:ext cx="403225" cy="398780"/>
          </a:xfrm>
          <a:prstGeom prst="rect">
            <a:avLst/>
          </a:prstGeom>
          <a:noFill/>
        </p:spPr>
        <p:txBody>
          <a:bodyPr wrap="square" rtlCol="0" anchor="t">
            <a:spAutoFit/>
          </a:bodyPr>
          <a:p>
            <a:r>
              <a:rPr lang="en-US" sz="2000">
                <a:solidFill>
                  <a:srgbClr val="C00000"/>
                </a:solidFill>
                <a:latin typeface="Times New Roman" panose="02020603050405020304" pitchFamily="18" charset="0"/>
                <a:cs typeface="Times New Roman" panose="02020603050405020304" pitchFamily="18" charset="0"/>
                <a:sym typeface="+mn-ea"/>
              </a:rPr>
              <a:t>A</a:t>
            </a:r>
            <a:endParaRPr lang="en-US" altLang="en-US" sz="2000">
              <a:solidFill>
                <a:srgbClr val="C00000"/>
              </a:solidFill>
              <a:latin typeface="Times New Roman" panose="02020603050405020304" pitchFamily="18" charset="0"/>
              <a:cs typeface="Times New Roman" panose="02020603050405020304" pitchFamily="18" charset="0"/>
              <a:sym typeface="+mn-ea"/>
            </a:endParaRPr>
          </a:p>
        </p:txBody>
      </p:sp>
      <p:sp>
        <p:nvSpPr>
          <p:cNvPr id="9" name="文本框 8"/>
          <p:cNvSpPr txBox="1"/>
          <p:nvPr/>
        </p:nvSpPr>
        <p:spPr>
          <a:xfrm>
            <a:off x="3403600" y="5208905"/>
            <a:ext cx="403225" cy="398780"/>
          </a:xfrm>
          <a:prstGeom prst="rect">
            <a:avLst/>
          </a:prstGeom>
          <a:noFill/>
        </p:spPr>
        <p:txBody>
          <a:bodyPr wrap="square" rtlCol="0" anchor="t">
            <a:spAutoFit/>
          </a:bodyPr>
          <a:p>
            <a:r>
              <a:rPr lang="en-US" sz="2000">
                <a:solidFill>
                  <a:srgbClr val="C00000"/>
                </a:solidFill>
                <a:latin typeface="Times New Roman" panose="02020603050405020304" pitchFamily="18" charset="0"/>
                <a:cs typeface="Times New Roman" panose="02020603050405020304" pitchFamily="18" charset="0"/>
                <a:sym typeface="+mn-ea"/>
              </a:rPr>
              <a:t>B</a:t>
            </a:r>
            <a:endParaRPr lang="en-US" altLang="en-US" sz="2000">
              <a:solidFill>
                <a:srgbClr val="C00000"/>
              </a:solidFill>
              <a:latin typeface="Times New Roman" panose="02020603050405020304" pitchFamily="18" charset="0"/>
              <a:cs typeface="Times New Roman" panose="02020603050405020304" pitchFamily="18" charset="0"/>
              <a:sym typeface="+mn-ea"/>
            </a:endParaRPr>
          </a:p>
        </p:txBody>
      </p:sp>
      <p:sp>
        <p:nvSpPr>
          <p:cNvPr id="10" name="文本框 9"/>
          <p:cNvSpPr txBox="1"/>
          <p:nvPr/>
        </p:nvSpPr>
        <p:spPr>
          <a:xfrm>
            <a:off x="7482205" y="4758690"/>
            <a:ext cx="403225" cy="398780"/>
          </a:xfrm>
          <a:prstGeom prst="rect">
            <a:avLst/>
          </a:prstGeom>
          <a:noFill/>
        </p:spPr>
        <p:txBody>
          <a:bodyPr wrap="square" rtlCol="0" anchor="t">
            <a:spAutoFit/>
          </a:bodyPr>
          <a:p>
            <a:r>
              <a:rPr lang="en-US" sz="2000">
                <a:solidFill>
                  <a:srgbClr val="C00000"/>
                </a:solidFill>
                <a:latin typeface="Times New Roman" panose="02020603050405020304" pitchFamily="18" charset="0"/>
                <a:cs typeface="Times New Roman" panose="02020603050405020304" pitchFamily="18" charset="0"/>
                <a:sym typeface="+mn-ea"/>
              </a:rPr>
              <a:t>F</a:t>
            </a:r>
            <a:endParaRPr lang="en-US" altLang="en-US" sz="2000">
              <a:solidFill>
                <a:srgbClr val="C00000"/>
              </a:solidFill>
              <a:latin typeface="Times New Roman" panose="02020603050405020304" pitchFamily="18" charset="0"/>
              <a:cs typeface="Times New Roman" panose="02020603050405020304" pitchFamily="18" charset="0"/>
              <a:sym typeface="+mn-ea"/>
            </a:endParaRPr>
          </a:p>
        </p:txBody>
      </p:sp>
      <p:sp>
        <p:nvSpPr>
          <p:cNvPr id="11" name="文本框 10"/>
          <p:cNvSpPr txBox="1"/>
          <p:nvPr/>
        </p:nvSpPr>
        <p:spPr>
          <a:xfrm>
            <a:off x="4891405" y="4758690"/>
            <a:ext cx="403225" cy="398780"/>
          </a:xfrm>
          <a:prstGeom prst="rect">
            <a:avLst/>
          </a:prstGeom>
          <a:noFill/>
        </p:spPr>
        <p:txBody>
          <a:bodyPr wrap="square" rtlCol="0" anchor="t">
            <a:spAutoFit/>
          </a:bodyPr>
          <a:p>
            <a:r>
              <a:rPr lang="en-US" sz="2000">
                <a:solidFill>
                  <a:srgbClr val="C00000"/>
                </a:solidFill>
                <a:latin typeface="Times New Roman" panose="02020603050405020304" pitchFamily="18" charset="0"/>
                <a:cs typeface="Times New Roman" panose="02020603050405020304" pitchFamily="18" charset="0"/>
                <a:sym typeface="+mn-ea"/>
              </a:rPr>
              <a:t>G</a:t>
            </a:r>
            <a:endParaRPr lang="en-US" altLang="en-US" sz="2000">
              <a:solidFill>
                <a:srgbClr val="C00000"/>
              </a:solidFill>
              <a:latin typeface="Times New Roman" panose="02020603050405020304" pitchFamily="18" charset="0"/>
              <a:cs typeface="Times New Roman" panose="02020603050405020304" pitchFamily="18" charset="0"/>
              <a:sym typeface="+mn-ea"/>
            </a:endParaRPr>
          </a:p>
        </p:txBody>
      </p:sp>
      <p:sp>
        <p:nvSpPr>
          <p:cNvPr id="12" name="文本框 11"/>
          <p:cNvSpPr txBox="1"/>
          <p:nvPr/>
        </p:nvSpPr>
        <p:spPr>
          <a:xfrm>
            <a:off x="3403600" y="4758690"/>
            <a:ext cx="403225" cy="398780"/>
          </a:xfrm>
          <a:prstGeom prst="rect">
            <a:avLst/>
          </a:prstGeom>
          <a:noFill/>
        </p:spPr>
        <p:txBody>
          <a:bodyPr wrap="square" rtlCol="0" anchor="t">
            <a:spAutoFit/>
          </a:bodyPr>
          <a:p>
            <a:r>
              <a:rPr lang="en-US" sz="2000">
                <a:solidFill>
                  <a:srgbClr val="C00000"/>
                </a:solidFill>
                <a:latin typeface="Times New Roman" panose="02020603050405020304" pitchFamily="18" charset="0"/>
                <a:cs typeface="Times New Roman" panose="02020603050405020304" pitchFamily="18" charset="0"/>
                <a:sym typeface="+mn-ea"/>
              </a:rPr>
              <a:t>C</a:t>
            </a:r>
            <a:endParaRPr lang="en-US" altLang="en-US" sz="2000">
              <a:solidFill>
                <a:srgbClr val="C00000"/>
              </a:solidFill>
              <a:latin typeface="Times New Roman" panose="02020603050405020304" pitchFamily="18" charset="0"/>
              <a:cs typeface="Times New Roman" panose="02020603050405020304" pitchFamily="18" charset="0"/>
              <a:sym typeface="+mn-ea"/>
            </a:endParaRPr>
          </a:p>
        </p:txBody>
      </p:sp>
      <p:sp>
        <p:nvSpPr>
          <p:cNvPr id="13" name="文本框 12"/>
          <p:cNvSpPr txBox="1"/>
          <p:nvPr/>
        </p:nvSpPr>
        <p:spPr>
          <a:xfrm>
            <a:off x="7482205" y="5157470"/>
            <a:ext cx="403225" cy="398780"/>
          </a:xfrm>
          <a:prstGeom prst="rect">
            <a:avLst/>
          </a:prstGeom>
          <a:noFill/>
        </p:spPr>
        <p:txBody>
          <a:bodyPr wrap="square" rtlCol="0" anchor="t">
            <a:spAutoFit/>
          </a:bodyPr>
          <a:p>
            <a:r>
              <a:rPr lang="en-US" sz="2000">
                <a:solidFill>
                  <a:srgbClr val="C00000"/>
                </a:solidFill>
                <a:latin typeface="Times New Roman" panose="02020603050405020304" pitchFamily="18" charset="0"/>
                <a:cs typeface="Times New Roman" panose="02020603050405020304" pitchFamily="18" charset="0"/>
                <a:sym typeface="+mn-ea"/>
              </a:rPr>
              <a:t>D</a:t>
            </a:r>
            <a:endParaRPr lang="en-US" altLang="en-US" sz="2000">
              <a:solidFill>
                <a:srgbClr val="C00000"/>
              </a:solidFill>
              <a:latin typeface="Times New Roman" panose="02020603050405020304" pitchFamily="18" charset="0"/>
              <a:cs typeface="Times New Roman" panose="02020603050405020304" pitchFamily="18" charset="0"/>
              <a:sym typeface="+mn-ea"/>
            </a:endParaRPr>
          </a:p>
        </p:txBody>
      </p:sp>
      <p:sp>
        <p:nvSpPr>
          <p:cNvPr id="15" name="文本框 14"/>
          <p:cNvSpPr txBox="1"/>
          <p:nvPr/>
        </p:nvSpPr>
        <p:spPr>
          <a:xfrm>
            <a:off x="8974455" y="4758690"/>
            <a:ext cx="403225" cy="398780"/>
          </a:xfrm>
          <a:prstGeom prst="rect">
            <a:avLst/>
          </a:prstGeom>
          <a:noFill/>
        </p:spPr>
        <p:txBody>
          <a:bodyPr wrap="square" rtlCol="0" anchor="t">
            <a:spAutoFit/>
          </a:bodyPr>
          <a:p>
            <a:r>
              <a:rPr lang="en-US" sz="2000">
                <a:solidFill>
                  <a:srgbClr val="C00000"/>
                </a:solidFill>
                <a:latin typeface="Times New Roman" panose="02020603050405020304" pitchFamily="18" charset="0"/>
                <a:cs typeface="Times New Roman" panose="02020603050405020304" pitchFamily="18" charset="0"/>
                <a:sym typeface="+mn-ea"/>
              </a:rPr>
              <a:t>J</a:t>
            </a:r>
            <a:endParaRPr lang="en-US" altLang="en-US" sz="2000">
              <a:solidFill>
                <a:srgbClr val="C00000"/>
              </a:solidFill>
              <a:latin typeface="Times New Roman" panose="02020603050405020304" pitchFamily="18" charset="0"/>
              <a:cs typeface="Times New Roman" panose="02020603050405020304" pitchFamily="18" charset="0"/>
              <a:sym typeface="+mn-ea"/>
            </a:endParaRPr>
          </a:p>
        </p:txBody>
      </p:sp>
      <p:sp>
        <p:nvSpPr>
          <p:cNvPr id="16" name="文本框 15"/>
          <p:cNvSpPr txBox="1"/>
          <p:nvPr/>
        </p:nvSpPr>
        <p:spPr>
          <a:xfrm>
            <a:off x="4891405" y="5181600"/>
            <a:ext cx="403225" cy="398780"/>
          </a:xfrm>
          <a:prstGeom prst="rect">
            <a:avLst/>
          </a:prstGeom>
          <a:noFill/>
        </p:spPr>
        <p:txBody>
          <a:bodyPr wrap="square" rtlCol="0" anchor="t">
            <a:spAutoFit/>
          </a:bodyPr>
          <a:p>
            <a:r>
              <a:rPr lang="en-US" sz="2000">
                <a:solidFill>
                  <a:srgbClr val="C00000"/>
                </a:solidFill>
                <a:latin typeface="Times New Roman" panose="02020603050405020304" pitchFamily="18" charset="0"/>
                <a:cs typeface="Times New Roman" panose="02020603050405020304" pitchFamily="18" charset="0"/>
                <a:sym typeface="+mn-ea"/>
              </a:rPr>
              <a:t>K</a:t>
            </a:r>
            <a:endParaRPr lang="en-US" altLang="en-US" sz="2000">
              <a:solidFill>
                <a:srgbClr val="C00000"/>
              </a:solidFill>
              <a:latin typeface="Times New Roman" panose="02020603050405020304" pitchFamily="18" charset="0"/>
              <a:cs typeface="Times New Roman" panose="02020603050405020304" pitchFamily="18" charset="0"/>
              <a:sym typeface="+mn-ea"/>
            </a:endParaRPr>
          </a:p>
        </p:txBody>
      </p:sp>
      <p:sp>
        <p:nvSpPr>
          <p:cNvPr id="17" name="文本框 16"/>
          <p:cNvSpPr txBox="1"/>
          <p:nvPr/>
        </p:nvSpPr>
        <p:spPr>
          <a:xfrm>
            <a:off x="8974455" y="5172710"/>
            <a:ext cx="403225" cy="398780"/>
          </a:xfrm>
          <a:prstGeom prst="rect">
            <a:avLst/>
          </a:prstGeom>
          <a:noFill/>
        </p:spPr>
        <p:txBody>
          <a:bodyPr wrap="square" rtlCol="0" anchor="t">
            <a:spAutoFit/>
          </a:bodyPr>
          <a:p>
            <a:r>
              <a:rPr lang="en-US" sz="2000">
                <a:solidFill>
                  <a:srgbClr val="C00000"/>
                </a:solidFill>
                <a:latin typeface="Times New Roman" panose="02020603050405020304" pitchFamily="18" charset="0"/>
                <a:cs typeface="Times New Roman" panose="02020603050405020304" pitchFamily="18" charset="0"/>
                <a:sym typeface="+mn-ea"/>
              </a:rPr>
              <a:t>E</a:t>
            </a:r>
            <a:endParaRPr lang="en-US" altLang="en-US" sz="2000">
              <a:solidFill>
                <a:srgbClr val="C00000"/>
              </a:solidFill>
              <a:latin typeface="Times New Roman" panose="02020603050405020304" pitchFamily="18" charset="0"/>
              <a:cs typeface="Times New Roman" panose="02020603050405020304" pitchFamily="18" charset="0"/>
              <a:sym typeface="+mn-ea"/>
            </a:endParaRPr>
          </a:p>
        </p:txBody>
      </p:sp>
      <p:pic>
        <p:nvPicPr>
          <p:cNvPr id="19" name="图片 18" descr="图片1"/>
          <p:cNvPicPr>
            <a:picLocks noChangeAspect="1"/>
          </p:cNvPicPr>
          <p:nvPr/>
        </p:nvPicPr>
        <p:blipFill>
          <a:blip r:embed="rId2"/>
          <a:stretch>
            <a:fillRect/>
          </a:stretch>
        </p:blipFill>
        <p:spPr>
          <a:xfrm>
            <a:off x="986790" y="4870450"/>
            <a:ext cx="298450" cy="3111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ppt_w*1.125000"/>
                                          </p:val>
                                        </p:tav>
                                        <p:tav tm="100000">
                                          <p:val>
                                            <p:strVal val="#ppt_x"/>
                                          </p:val>
                                        </p:tav>
                                      </p:tavLst>
                                    </p:anim>
                                    <p:animEffect transition="in" filter="wipe(right)">
                                      <p:cBhvr>
                                        <p:cTn id="8" dur="500"/>
                                        <p:tgtEl>
                                          <p:spTgt spid="1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p:tgtEl>
                                          <p:spTgt spid="11"/>
                                        </p:tgtEl>
                                        <p:attrNameLst>
                                          <p:attrName>ppt_x</p:attrName>
                                        </p:attrNameLst>
                                      </p:cBhvr>
                                      <p:tavLst>
                                        <p:tav tm="0">
                                          <p:val>
                                            <p:strVal val="#ppt_x-#ppt_w*1.125000"/>
                                          </p:val>
                                        </p:tav>
                                        <p:tav tm="100000">
                                          <p:val>
                                            <p:strVal val="#ppt_x"/>
                                          </p:val>
                                        </p:tav>
                                      </p:tavLst>
                                    </p:anim>
                                    <p:animEffect transition="in" filter="wipe(right)">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p:tgtEl>
                                          <p:spTgt spid="7"/>
                                        </p:tgtEl>
                                        <p:attrNameLst>
                                          <p:attrName>ppt_x</p:attrName>
                                        </p:attrNameLst>
                                      </p:cBhvr>
                                      <p:tavLst>
                                        <p:tav tm="0">
                                          <p:val>
                                            <p:strVal val="#ppt_x-#ppt_w*1.125000"/>
                                          </p:val>
                                        </p:tav>
                                        <p:tav tm="100000">
                                          <p:val>
                                            <p:strVal val="#ppt_x"/>
                                          </p:val>
                                        </p:tav>
                                      </p:tavLst>
                                    </p:anim>
                                    <p:animEffect transition="in" filter="wipe(right)">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p:tgtEl>
                                          <p:spTgt spid="10"/>
                                        </p:tgtEl>
                                        <p:attrNameLst>
                                          <p:attrName>ppt_x</p:attrName>
                                        </p:attrNameLst>
                                      </p:cBhvr>
                                      <p:tavLst>
                                        <p:tav tm="0">
                                          <p:val>
                                            <p:strVal val="#ppt_x-#ppt_w*1.125000"/>
                                          </p:val>
                                        </p:tav>
                                        <p:tav tm="100000">
                                          <p:val>
                                            <p:strVal val="#ppt_x"/>
                                          </p:val>
                                        </p:tav>
                                      </p:tavLst>
                                    </p:anim>
                                    <p:animEffect transition="in" filter="wipe(right)">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8"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p:tgtEl>
                                          <p:spTgt spid="15"/>
                                        </p:tgtEl>
                                        <p:attrNameLst>
                                          <p:attrName>ppt_x</p:attrName>
                                        </p:attrNameLst>
                                      </p:cBhvr>
                                      <p:tavLst>
                                        <p:tav tm="0">
                                          <p:val>
                                            <p:strVal val="#ppt_x-#ppt_w*1.125000"/>
                                          </p:val>
                                        </p:tav>
                                        <p:tav tm="100000">
                                          <p:val>
                                            <p:strVal val="#ppt_x"/>
                                          </p:val>
                                        </p:tav>
                                      </p:tavLst>
                                    </p:anim>
                                    <p:animEffect transition="in" filter="wipe(right)">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8"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p:tgtEl>
                                          <p:spTgt spid="4"/>
                                        </p:tgtEl>
                                        <p:attrNameLst>
                                          <p:attrName>ppt_x</p:attrName>
                                        </p:attrNameLst>
                                      </p:cBhvr>
                                      <p:tavLst>
                                        <p:tav tm="0">
                                          <p:val>
                                            <p:strVal val="#ppt_x-#ppt_w*1.125000"/>
                                          </p:val>
                                        </p:tav>
                                        <p:tav tm="100000">
                                          <p:val>
                                            <p:strVal val="#ppt_x"/>
                                          </p:val>
                                        </p:tav>
                                      </p:tavLst>
                                    </p:anim>
                                    <p:animEffect transition="in" filter="wipe(right)">
                                      <p:cBhvr>
                                        <p:cTn id="38" dur="500"/>
                                        <p:tgtEl>
                                          <p:spTgt spid="4"/>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8"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p:tgtEl>
                                          <p:spTgt spid="9"/>
                                        </p:tgtEl>
                                        <p:attrNameLst>
                                          <p:attrName>ppt_x</p:attrName>
                                        </p:attrNameLst>
                                      </p:cBhvr>
                                      <p:tavLst>
                                        <p:tav tm="0">
                                          <p:val>
                                            <p:strVal val="#ppt_x-#ppt_w*1.125000"/>
                                          </p:val>
                                        </p:tav>
                                        <p:tav tm="100000">
                                          <p:val>
                                            <p:strVal val="#ppt_x"/>
                                          </p:val>
                                        </p:tav>
                                      </p:tavLst>
                                    </p:anim>
                                    <p:animEffect transition="in" filter="wipe(right)">
                                      <p:cBhvr>
                                        <p:cTn id="44" dur="500"/>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12" presetClass="entr" presetSubtype="8"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p:tgtEl>
                                          <p:spTgt spid="16"/>
                                        </p:tgtEl>
                                        <p:attrNameLst>
                                          <p:attrName>ppt_x</p:attrName>
                                        </p:attrNameLst>
                                      </p:cBhvr>
                                      <p:tavLst>
                                        <p:tav tm="0">
                                          <p:val>
                                            <p:strVal val="#ppt_x-#ppt_w*1.125000"/>
                                          </p:val>
                                        </p:tav>
                                        <p:tav tm="100000">
                                          <p:val>
                                            <p:strVal val="#ppt_x"/>
                                          </p:val>
                                        </p:tav>
                                      </p:tavLst>
                                    </p:anim>
                                    <p:animEffect transition="in" filter="wipe(right)">
                                      <p:cBhvr>
                                        <p:cTn id="50" dur="500"/>
                                        <p:tgtEl>
                                          <p:spTgt spid="16"/>
                                        </p:tgtEl>
                                      </p:cBhvr>
                                    </p:animEffect>
                                  </p:childTnLst>
                                </p:cTn>
                              </p:par>
                            </p:childTnLst>
                          </p:cTn>
                        </p:par>
                      </p:childTnLst>
                    </p:cTn>
                  </p:par>
                  <p:par>
                    <p:cTn id="51" fill="hold">
                      <p:stCondLst>
                        <p:cond delay="indefinite"/>
                      </p:stCondLst>
                      <p:childTnLst>
                        <p:par>
                          <p:cTn id="52" fill="hold">
                            <p:stCondLst>
                              <p:cond delay="0"/>
                            </p:stCondLst>
                            <p:childTnLst>
                              <p:par>
                                <p:cTn id="53" presetID="12" presetClass="entr" presetSubtype="8" fill="hold" grpId="0" nodeType="clickEffect">
                                  <p:stCondLst>
                                    <p:cond delay="0"/>
                                  </p:stCondLst>
                                  <p:childTnLst>
                                    <p:set>
                                      <p:cBhvr>
                                        <p:cTn id="54" dur="1" fill="hold">
                                          <p:stCondLst>
                                            <p:cond delay="0"/>
                                          </p:stCondLst>
                                        </p:cTn>
                                        <p:tgtEl>
                                          <p:spTgt spid="6"/>
                                        </p:tgtEl>
                                        <p:attrNameLst>
                                          <p:attrName>style.visibility</p:attrName>
                                        </p:attrNameLst>
                                      </p:cBhvr>
                                      <p:to>
                                        <p:strVal val="visible"/>
                                      </p:to>
                                    </p:set>
                                    <p:anim calcmode="lin" valueType="num">
                                      <p:cBhvr additive="base">
                                        <p:cTn id="55" dur="500"/>
                                        <p:tgtEl>
                                          <p:spTgt spid="6"/>
                                        </p:tgtEl>
                                        <p:attrNameLst>
                                          <p:attrName>ppt_x</p:attrName>
                                        </p:attrNameLst>
                                      </p:cBhvr>
                                      <p:tavLst>
                                        <p:tav tm="0">
                                          <p:val>
                                            <p:strVal val="#ppt_x-#ppt_w*1.125000"/>
                                          </p:val>
                                        </p:tav>
                                        <p:tav tm="100000">
                                          <p:val>
                                            <p:strVal val="#ppt_x"/>
                                          </p:val>
                                        </p:tav>
                                      </p:tavLst>
                                    </p:anim>
                                    <p:animEffect transition="in" filter="wipe(right)">
                                      <p:cBhvr>
                                        <p:cTn id="56" dur="500"/>
                                        <p:tgtEl>
                                          <p:spTgt spid="6"/>
                                        </p:tgtEl>
                                      </p:cBhvr>
                                    </p:animEffect>
                                  </p:childTnLst>
                                </p:cTn>
                              </p:par>
                            </p:childTnLst>
                          </p:cTn>
                        </p:par>
                      </p:childTnLst>
                    </p:cTn>
                  </p:par>
                  <p:par>
                    <p:cTn id="57" fill="hold">
                      <p:stCondLst>
                        <p:cond delay="indefinite"/>
                      </p:stCondLst>
                      <p:childTnLst>
                        <p:par>
                          <p:cTn id="58" fill="hold">
                            <p:stCondLst>
                              <p:cond delay="0"/>
                            </p:stCondLst>
                            <p:childTnLst>
                              <p:par>
                                <p:cTn id="59" presetID="12" presetClass="entr" presetSubtype="8" fill="hold" grpId="0" nodeType="click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additive="base">
                                        <p:cTn id="61" dur="500"/>
                                        <p:tgtEl>
                                          <p:spTgt spid="13"/>
                                        </p:tgtEl>
                                        <p:attrNameLst>
                                          <p:attrName>ppt_x</p:attrName>
                                        </p:attrNameLst>
                                      </p:cBhvr>
                                      <p:tavLst>
                                        <p:tav tm="0">
                                          <p:val>
                                            <p:strVal val="#ppt_x-#ppt_w*1.125000"/>
                                          </p:val>
                                        </p:tav>
                                        <p:tav tm="100000">
                                          <p:val>
                                            <p:strVal val="#ppt_x"/>
                                          </p:val>
                                        </p:tav>
                                      </p:tavLst>
                                    </p:anim>
                                    <p:animEffect transition="in" filter="wipe(right)">
                                      <p:cBhvr>
                                        <p:cTn id="62" dur="500"/>
                                        <p:tgtEl>
                                          <p:spTgt spid="13"/>
                                        </p:tgtEl>
                                      </p:cBhvr>
                                    </p:animEffect>
                                  </p:childTnLst>
                                </p:cTn>
                              </p:par>
                            </p:childTnLst>
                          </p:cTn>
                        </p:par>
                      </p:childTnLst>
                    </p:cTn>
                  </p:par>
                  <p:par>
                    <p:cTn id="63" fill="hold">
                      <p:stCondLst>
                        <p:cond delay="indefinite"/>
                      </p:stCondLst>
                      <p:childTnLst>
                        <p:par>
                          <p:cTn id="64" fill="hold">
                            <p:stCondLst>
                              <p:cond delay="0"/>
                            </p:stCondLst>
                            <p:childTnLst>
                              <p:par>
                                <p:cTn id="65" presetID="12" presetClass="entr" presetSubtype="8"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anim calcmode="lin" valueType="num">
                                      <p:cBhvr additive="base">
                                        <p:cTn id="67" dur="500"/>
                                        <p:tgtEl>
                                          <p:spTgt spid="17"/>
                                        </p:tgtEl>
                                        <p:attrNameLst>
                                          <p:attrName>ppt_x</p:attrName>
                                        </p:attrNameLst>
                                      </p:cBhvr>
                                      <p:tavLst>
                                        <p:tav tm="0">
                                          <p:val>
                                            <p:strVal val="#ppt_x-#ppt_w*1.125000"/>
                                          </p:val>
                                        </p:tav>
                                        <p:tav tm="100000">
                                          <p:val>
                                            <p:strVal val="#ppt_x"/>
                                          </p:val>
                                        </p:tav>
                                      </p:tavLst>
                                    </p:anim>
                                    <p:animEffect transition="in" filter="wipe(right)">
                                      <p:cBhvr>
                                        <p:cTn id="68" dur="500"/>
                                        <p:tgtEl>
                                          <p:spTgt spid="17"/>
                                        </p:tgtEl>
                                      </p:cBhvr>
                                    </p:animEffect>
                                  </p:childTnLst>
                                </p:cTn>
                              </p:par>
                            </p:childTnLst>
                          </p:cTn>
                        </p:par>
                      </p:childTnLst>
                    </p:cTn>
                  </p:par>
                </p:childTnLst>
              </p:cTn>
              <p:nextCondLst>
                <p:cond evt="onClick" delay="0">
                  <p:tgtEl>
                    <p:spTgt spid="19"/>
                  </p:tgtEl>
                </p:cond>
              </p:nextCondLst>
            </p:seq>
          </p:childTnLst>
        </p:cTn>
      </p:par>
    </p:tnLst>
    <p:bldLst>
      <p:bldP spid="4" grpId="0"/>
      <p:bldP spid="6" grpId="0"/>
      <p:bldP spid="7" grpId="0"/>
      <p:bldP spid="9" grpId="0"/>
      <p:bldP spid="10" grpId="0"/>
      <p:bldP spid="11" grpId="0"/>
      <p:bldP spid="12" grpId="0"/>
      <p:bldP spid="13" grpId="0"/>
      <p:bldP spid="15" grpId="0"/>
      <p:bldP spid="16" grpId="0"/>
      <p:bldP spid="17"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0" y="0"/>
            <a:ext cx="12192000" cy="4572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675">
              <a:cs typeface="+mn-ea"/>
              <a:sym typeface="+mn-lt"/>
            </a:endParaRPr>
          </a:p>
        </p:txBody>
      </p:sp>
      <p:sp>
        <p:nvSpPr>
          <p:cNvPr id="2" name="文本框 1"/>
          <p:cNvSpPr txBox="1"/>
          <p:nvPr/>
        </p:nvSpPr>
        <p:spPr>
          <a:xfrm>
            <a:off x="339090" y="1129030"/>
            <a:ext cx="11513185" cy="1322070"/>
          </a:xfrm>
          <a:prstGeom prst="rect">
            <a:avLst/>
          </a:prstGeom>
          <a:noFill/>
        </p:spPr>
        <p:txBody>
          <a:bodyPr wrap="square" rtlCol="0" anchor="t">
            <a:spAutoFit/>
          </a:bodyPr>
          <a:p>
            <a:pPr algn="just"/>
            <a:r>
              <a:rPr lang="zh-CN" altLang="en-US" sz="2000" b="1" i="1">
                <a:solidFill>
                  <a:srgbClr val="00B0F0"/>
                </a:solidFill>
                <a:latin typeface="Times New Roman" panose="02020603050405020304" pitchFamily="18" charset="0"/>
                <a:cs typeface="Times New Roman" panose="02020603050405020304" pitchFamily="18" charset="0"/>
              </a:rPr>
              <a:t>Most parents especially in China disapprove of their child playing video games even after school insisting that the game does more harm than good as illustrated below in the five points. Now based on what you have read, try to list a few advantages from playing video games so that you can change the ideas or stereotypes of parents on the game.</a:t>
            </a:r>
            <a:endParaRPr lang="zh-CN" altLang="en-US" sz="2000" b="1" i="1">
              <a:solidFill>
                <a:srgbClr val="00B0F0"/>
              </a:solidFill>
              <a:latin typeface="Times New Roman" panose="02020603050405020304" pitchFamily="18" charset="0"/>
              <a:cs typeface="Times New Roman" panose="02020603050405020304" pitchFamily="18" charset="0"/>
            </a:endParaRPr>
          </a:p>
        </p:txBody>
      </p:sp>
      <p:sp>
        <p:nvSpPr>
          <p:cNvPr id="18" name="圆角矩形 17">
            <a:hlinkClick r:id="rId1" action="ppaction://hlinksldjump"/>
          </p:cNvPr>
          <p:cNvSpPr/>
          <p:nvPr/>
        </p:nvSpPr>
        <p:spPr>
          <a:xfrm>
            <a:off x="11163935" y="6208395"/>
            <a:ext cx="941070" cy="565785"/>
          </a:xfrm>
          <a:prstGeom prst="roundRect">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schemeClr val="lt1"/>
                </a:solidFill>
                <a:effectLst/>
                <a:uLnTx/>
                <a:uFillTx/>
                <a:latin typeface="Times New Roman" panose="02020603050405020304" pitchFamily="18" charset="0"/>
                <a:ea typeface="+mn-ea"/>
                <a:cs typeface="Times New Roman" panose="02020603050405020304" pitchFamily="18" charset="0"/>
              </a:rPr>
              <a:t>Back</a:t>
            </a:r>
            <a:endParaRPr kumimoji="0" lang="en-US" altLang="zh-CN" sz="2000" b="1" i="0" u="none" strike="noStrike" kern="1200" cap="none" spc="0" normalizeH="0" baseline="0" noProof="0" dirty="0">
              <a:ln>
                <a:noFill/>
              </a:ln>
              <a:solidFill>
                <a:schemeClr val="lt1"/>
              </a:solidFill>
              <a:effectLst/>
              <a:uLnTx/>
              <a:uFillTx/>
              <a:latin typeface="Times New Roman" panose="02020603050405020304" pitchFamily="18" charset="0"/>
              <a:ea typeface="+mn-ea"/>
              <a:cs typeface="Times New Roman" panose="02020603050405020304" pitchFamily="18" charset="0"/>
            </a:endParaRPr>
          </a:p>
        </p:txBody>
      </p:sp>
      <p:sp>
        <p:nvSpPr>
          <p:cNvPr id="22" name="矩形 21"/>
          <p:cNvSpPr/>
          <p:nvPr/>
        </p:nvSpPr>
        <p:spPr>
          <a:xfrm>
            <a:off x="390550" y="573433"/>
            <a:ext cx="2809875" cy="460375"/>
          </a:xfrm>
          <a:prstGeom prst="rect">
            <a:avLst/>
          </a:prstGeom>
        </p:spPr>
        <p:txBody>
          <a:bodyPr wrap="none">
            <a:spAutoFit/>
          </a:bodyPr>
          <a:p>
            <a:pPr algn="l"/>
            <a:r>
              <a:rPr lang="en-US" sz="2400" b="1" dirty="0">
                <a:solidFill>
                  <a:srgbClr val="C00000"/>
                </a:solidFill>
                <a:latin typeface="Times New Roman" panose="02020603050405020304" pitchFamily="18" charset="0"/>
                <a:cs typeface="Times New Roman" panose="02020603050405020304" pitchFamily="18" charset="0"/>
              </a:rPr>
              <a:t>B. Critical Thinking</a:t>
            </a:r>
            <a:endParaRPr lang="en-US" sz="2400" b="1" dirty="0">
              <a:solidFill>
                <a:srgbClr val="C00000"/>
              </a:solidFill>
              <a:latin typeface="Times New Roman" panose="02020603050405020304" pitchFamily="18" charset="0"/>
              <a:cs typeface="Times New Roman" panose="02020603050405020304" pitchFamily="18" charset="0"/>
            </a:endParaRPr>
          </a:p>
        </p:txBody>
      </p:sp>
      <p:sp>
        <p:nvSpPr>
          <p:cNvPr id="19" name="文本框 18"/>
          <p:cNvSpPr txBox="1"/>
          <p:nvPr/>
        </p:nvSpPr>
        <p:spPr>
          <a:xfrm>
            <a:off x="3449320" y="4457700"/>
            <a:ext cx="4972685" cy="1630045"/>
          </a:xfrm>
          <a:prstGeom prst="rect">
            <a:avLst/>
          </a:prstGeom>
          <a:noFill/>
        </p:spPr>
        <p:txBody>
          <a:bodyPr wrap="square" rtlCol="0">
            <a:spAutoFit/>
          </a:bodyPr>
          <a:p>
            <a:r>
              <a:rPr lang="zh-CN" altLang="en-US" sz="2000">
                <a:solidFill>
                  <a:srgbClr val="C00000"/>
                </a:solidFill>
                <a:latin typeface="Times New Roman" panose="02020603050405020304" pitchFamily="18" charset="0"/>
                <a:cs typeface="Times New Roman" panose="02020603050405020304" pitchFamily="18" charset="0"/>
              </a:rPr>
              <a:t>1. Working together as a team</a:t>
            </a:r>
            <a:endParaRPr lang="zh-CN" altLang="en-US" sz="2000">
              <a:solidFill>
                <a:srgbClr val="C00000"/>
              </a:solidFill>
              <a:latin typeface="Times New Roman" panose="02020603050405020304" pitchFamily="18" charset="0"/>
              <a:cs typeface="Times New Roman" panose="02020603050405020304" pitchFamily="18" charset="0"/>
            </a:endParaRPr>
          </a:p>
          <a:p>
            <a:r>
              <a:rPr lang="zh-CN" altLang="en-US" sz="2000">
                <a:solidFill>
                  <a:srgbClr val="C00000"/>
                </a:solidFill>
                <a:latin typeface="Times New Roman" panose="02020603050405020304" pitchFamily="18" charset="0"/>
                <a:cs typeface="Times New Roman" panose="02020603050405020304" pitchFamily="18" charset="0"/>
              </a:rPr>
              <a:t>2. Better decision-making skills</a:t>
            </a:r>
            <a:endParaRPr lang="zh-CN" altLang="en-US" sz="2000">
              <a:solidFill>
                <a:srgbClr val="C00000"/>
              </a:solidFill>
              <a:latin typeface="Times New Roman" panose="02020603050405020304" pitchFamily="18" charset="0"/>
              <a:cs typeface="Times New Roman" panose="02020603050405020304" pitchFamily="18" charset="0"/>
            </a:endParaRPr>
          </a:p>
          <a:p>
            <a:r>
              <a:rPr lang="zh-CN" altLang="en-US" sz="2000">
                <a:solidFill>
                  <a:srgbClr val="C00000"/>
                </a:solidFill>
                <a:latin typeface="Times New Roman" panose="02020603050405020304" pitchFamily="18" charset="0"/>
                <a:cs typeface="Times New Roman" panose="02020603050405020304" pitchFamily="18" charset="0"/>
              </a:rPr>
              <a:t>3. Maintaining accuracy in quick decisions</a:t>
            </a:r>
            <a:endParaRPr lang="zh-CN" altLang="en-US" sz="2000">
              <a:solidFill>
                <a:srgbClr val="C00000"/>
              </a:solidFill>
              <a:latin typeface="Times New Roman" panose="02020603050405020304" pitchFamily="18" charset="0"/>
              <a:cs typeface="Times New Roman" panose="02020603050405020304" pitchFamily="18" charset="0"/>
            </a:endParaRPr>
          </a:p>
          <a:p>
            <a:r>
              <a:rPr lang="zh-CN" altLang="en-US" sz="2000">
                <a:solidFill>
                  <a:srgbClr val="C00000"/>
                </a:solidFill>
                <a:latin typeface="Times New Roman" panose="02020603050405020304" pitchFamily="18" charset="0"/>
                <a:cs typeface="Times New Roman" panose="02020603050405020304" pitchFamily="18" charset="0"/>
              </a:rPr>
              <a:t>4. Coordination between hands and eyes</a:t>
            </a:r>
            <a:endParaRPr lang="zh-CN" altLang="en-US" sz="2000">
              <a:solidFill>
                <a:srgbClr val="C00000"/>
              </a:solidFill>
              <a:latin typeface="Times New Roman" panose="02020603050405020304" pitchFamily="18" charset="0"/>
              <a:cs typeface="Times New Roman" panose="02020603050405020304" pitchFamily="18" charset="0"/>
            </a:endParaRPr>
          </a:p>
          <a:p>
            <a:r>
              <a:rPr lang="zh-CN" altLang="en-US" sz="2000">
                <a:solidFill>
                  <a:srgbClr val="C00000"/>
                </a:solidFill>
                <a:latin typeface="Times New Roman" panose="02020603050405020304" pitchFamily="18" charset="0"/>
                <a:cs typeface="Times New Roman" panose="02020603050405020304" pitchFamily="18" charset="0"/>
              </a:rPr>
              <a:t>5. Better cognitive functioning</a:t>
            </a:r>
            <a:endParaRPr lang="zh-CN" altLang="en-US" sz="2000">
              <a:solidFill>
                <a:srgbClr val="C00000"/>
              </a:solidFill>
              <a:latin typeface="Times New Roman" panose="02020603050405020304" pitchFamily="18" charset="0"/>
              <a:cs typeface="Times New Roman" panose="02020603050405020304" pitchFamily="18" charset="0"/>
            </a:endParaRPr>
          </a:p>
        </p:txBody>
      </p:sp>
      <p:sp>
        <p:nvSpPr>
          <p:cNvPr id="26" name="同侧圆角矩形 2"/>
          <p:cNvSpPr/>
          <p:nvPr/>
        </p:nvSpPr>
        <p:spPr>
          <a:xfrm>
            <a:off x="1463205" y="4534976"/>
            <a:ext cx="1737129" cy="547370"/>
          </a:xfrm>
          <a:prstGeom prst="round2SameRect">
            <a:avLst>
              <a:gd name="adj1" fmla="val 2325"/>
              <a:gd name="adj2" fmla="val 0"/>
            </a:avLst>
          </a:prstGeom>
          <a:solidFill>
            <a:srgbClr val="C00000"/>
          </a:solidFill>
          <a:effectLst>
            <a:outerShdw blurRad="50800" dist="38100" dir="10800000" algn="r"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schemeClr val="bg1"/>
                </a:solidFill>
                <a:effectLst/>
                <a:uLnTx/>
                <a:uFillTx/>
                <a:latin typeface="Times New Roman" panose="02020603050405020304" pitchFamily="18" charset="0"/>
                <a:ea typeface="华文行楷" panose="02010800040101010101" pitchFamily="2" charset="-122"/>
                <a:cs typeface="Times New Roman" panose="02020603050405020304" pitchFamily="18" charset="0"/>
              </a:rPr>
              <a:t>Reference Answer</a:t>
            </a:r>
            <a:endParaRPr kumimoji="0" lang="en-US" altLang="zh-CN" sz="2000" b="0" i="0" u="none" strike="noStrike" kern="1200" cap="none" spc="0" normalizeH="0" baseline="0" noProof="0" dirty="0">
              <a:ln>
                <a:noFill/>
              </a:ln>
              <a:solidFill>
                <a:schemeClr val="bg1"/>
              </a:solidFill>
              <a:effectLst/>
              <a:uLnTx/>
              <a:uFillTx/>
              <a:latin typeface="Arial" panose="020B0604020202020204" pitchFamily="34" charset="0"/>
              <a:ea typeface="+mn-ea"/>
              <a:cs typeface="+mn-cs"/>
            </a:endParaRPr>
          </a:p>
        </p:txBody>
      </p:sp>
      <p:sp>
        <p:nvSpPr>
          <p:cNvPr id="5" name="文本框 4"/>
          <p:cNvSpPr txBox="1"/>
          <p:nvPr/>
        </p:nvSpPr>
        <p:spPr>
          <a:xfrm>
            <a:off x="3034030" y="2611755"/>
            <a:ext cx="4961255" cy="1630045"/>
          </a:xfrm>
          <a:prstGeom prst="rect">
            <a:avLst/>
          </a:prstGeom>
          <a:solidFill>
            <a:schemeClr val="accent5">
              <a:lumMod val="20000"/>
              <a:lumOff val="80000"/>
            </a:schemeClr>
          </a:solidFill>
        </p:spPr>
        <p:txBody>
          <a:bodyPr wrap="square" rtlCol="0" anchor="t">
            <a:spAutoFit/>
          </a:bodyPr>
          <a:p>
            <a:pPr algn="l"/>
            <a:r>
              <a:rPr sz="2000">
                <a:latin typeface="Times New Roman" panose="02020603050405020304" pitchFamily="18" charset="0"/>
                <a:cs typeface="Times New Roman" panose="02020603050405020304" pitchFamily="18" charset="0"/>
              </a:rPr>
              <a:t>1. Health issues</a:t>
            </a:r>
            <a:endParaRPr sz="2000">
              <a:latin typeface="Times New Roman" panose="02020603050405020304" pitchFamily="18" charset="0"/>
              <a:cs typeface="Times New Roman" panose="02020603050405020304" pitchFamily="18" charset="0"/>
            </a:endParaRPr>
          </a:p>
          <a:p>
            <a:pPr algn="l"/>
            <a:r>
              <a:rPr sz="2000">
                <a:latin typeface="Times New Roman" panose="02020603050405020304" pitchFamily="18" charset="0"/>
                <a:cs typeface="Times New Roman" panose="02020603050405020304" pitchFamily="18" charset="0"/>
              </a:rPr>
              <a:t>2. Academic issues</a:t>
            </a:r>
            <a:endParaRPr sz="2000">
              <a:latin typeface="Times New Roman" panose="02020603050405020304" pitchFamily="18" charset="0"/>
              <a:cs typeface="Times New Roman" panose="02020603050405020304" pitchFamily="18" charset="0"/>
            </a:endParaRPr>
          </a:p>
          <a:p>
            <a:pPr algn="l"/>
            <a:r>
              <a:rPr sz="2000">
                <a:latin typeface="Times New Roman" panose="02020603050405020304" pitchFamily="18" charset="0"/>
                <a:cs typeface="Times New Roman" panose="02020603050405020304" pitchFamily="18" charset="0"/>
              </a:rPr>
              <a:t>3. Exposure to wrong values</a:t>
            </a:r>
            <a:endParaRPr sz="2000">
              <a:latin typeface="Times New Roman" panose="02020603050405020304" pitchFamily="18" charset="0"/>
              <a:cs typeface="Times New Roman" panose="02020603050405020304" pitchFamily="18" charset="0"/>
            </a:endParaRPr>
          </a:p>
          <a:p>
            <a:pPr algn="l"/>
            <a:r>
              <a:rPr sz="2000">
                <a:latin typeface="Times New Roman" panose="02020603050405020304" pitchFamily="18" charset="0"/>
                <a:cs typeface="Times New Roman" panose="02020603050405020304" pitchFamily="18" charset="0"/>
              </a:rPr>
              <a:t>4. Making children socially disconnected</a:t>
            </a:r>
            <a:endParaRPr sz="2000">
              <a:latin typeface="Times New Roman" panose="02020603050405020304" pitchFamily="18" charset="0"/>
              <a:cs typeface="Times New Roman" panose="02020603050405020304" pitchFamily="18" charset="0"/>
            </a:endParaRPr>
          </a:p>
          <a:p>
            <a:pPr algn="l"/>
            <a:r>
              <a:rPr sz="2000">
                <a:latin typeface="Times New Roman" panose="02020603050405020304" pitchFamily="18" charset="0"/>
                <a:cs typeface="Times New Roman" panose="02020603050405020304" pitchFamily="18" charset="0"/>
              </a:rPr>
              <a:t>5. Aggressive behavior</a:t>
            </a:r>
            <a:endParaRPr sz="200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childTnLst>
        </p:cTn>
      </p:par>
    </p:tnLst>
    <p:bldLst>
      <p:bldP spid="19"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382270" y="989965"/>
            <a:ext cx="11426825" cy="1938020"/>
          </a:xfrm>
          <a:prstGeom prst="rect">
            <a:avLst/>
          </a:prstGeom>
          <a:noFill/>
          <a:ln>
            <a:solidFill>
              <a:schemeClr val="accent6">
                <a:lumMod val="20000"/>
                <a:lumOff val="80000"/>
              </a:schemeClr>
            </a:solidFill>
          </a:ln>
          <a:extLst>
            <a:ext uri="{909E8E84-426E-40DD-AFC4-6F175D3DCCD1}">
              <a14:hiddenFill xmlns:a14="http://schemas.microsoft.com/office/drawing/2010/main">
                <a:solidFill>
                  <a:schemeClr val="accent6">
                    <a:lumMod val="20000"/>
                    <a:lumOff val="80000"/>
                  </a:schemeClr>
                </a:solidFill>
              </a14:hiddenFill>
            </a:ext>
          </a:extLst>
        </p:spPr>
        <p:txBody>
          <a:bodyPr wrap="square" rtlCol="0" anchor="t">
            <a:spAutoFit/>
          </a:bodyPr>
          <a:p>
            <a:r>
              <a:rPr lang="en-US" altLang="zh-CN" sz="2000">
                <a:latin typeface="Times New Roman" panose="02020603050405020304" pitchFamily="18" charset="0"/>
                <a:cs typeface="Times New Roman" panose="02020603050405020304" pitchFamily="18" charset="0"/>
              </a:rPr>
              <a:t>     </a:t>
            </a:r>
            <a:r>
              <a:rPr sz="2000">
                <a:latin typeface="Times New Roman" panose="02020603050405020304" pitchFamily="18" charset="0"/>
                <a:cs typeface="Times New Roman" panose="02020603050405020304" pitchFamily="18" charset="0"/>
              </a:rPr>
              <a:t>少林武术是最重要的中国功夫之一，被视为中国武术的象征。它起源于河南嵩山少林寺。其精髓是将功夫与佛教思想融为一体，僧人从中不仅学习功夫技巧，而且通过掌握佛教思想来修身。此外，这种功夫因其自卫、健身和运动的功能而闻名。近年来，少林武术已经出现在世界舞台上，越来越多的西方人对学习少林武术产生了兴趣。</a:t>
            </a:r>
            <a:endParaRPr sz="2000">
              <a:latin typeface="Times New Roman" panose="02020603050405020304" pitchFamily="18" charset="0"/>
              <a:cs typeface="Times New Roman" panose="02020603050405020304" pitchFamily="18" charset="0"/>
            </a:endParaRPr>
          </a:p>
          <a:p>
            <a:r>
              <a:rPr lang="en-US" sz="2000">
                <a:latin typeface="Times New Roman" panose="02020603050405020304" pitchFamily="18" charset="0"/>
                <a:cs typeface="Times New Roman" panose="02020603050405020304" pitchFamily="18" charset="0"/>
              </a:rPr>
              <a:t>    </a:t>
            </a:r>
            <a:r>
              <a:rPr sz="2000">
                <a:latin typeface="Times New Roman" panose="02020603050405020304" pitchFamily="18" charset="0"/>
                <a:cs typeface="Times New Roman" panose="02020603050405020304" pitchFamily="18" charset="0"/>
              </a:rPr>
              <a:t>据史书记载，少林功夫包括708种拳技、552种拳击风格和兵器技能以及72种绝技。少林弟子</a:t>
            </a:r>
            <a:r>
              <a:rPr lang="en-US" sz="2000">
                <a:latin typeface="Times New Roman" panose="02020603050405020304" pitchFamily="18" charset="0"/>
                <a:cs typeface="Times New Roman" panose="02020603050405020304" pitchFamily="18" charset="0"/>
              </a:rPr>
              <a:t> 的基本技能主要包括翻滚、跳跃、滚动等日常练习。</a:t>
            </a:r>
            <a:endParaRPr lang="en-US" sz="2000">
              <a:latin typeface="Times New Roman" panose="02020603050405020304" pitchFamily="18" charset="0"/>
              <a:cs typeface="Times New Roman" panose="02020603050405020304" pitchFamily="18" charset="0"/>
            </a:endParaRPr>
          </a:p>
        </p:txBody>
      </p:sp>
      <p:sp>
        <p:nvSpPr>
          <p:cNvPr id="8" name="矩形 7"/>
          <p:cNvSpPr/>
          <p:nvPr/>
        </p:nvSpPr>
        <p:spPr>
          <a:xfrm>
            <a:off x="0" y="0"/>
            <a:ext cx="12192000" cy="4572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675">
              <a:cs typeface="+mn-ea"/>
              <a:sym typeface="+mn-lt"/>
            </a:endParaRPr>
          </a:p>
        </p:txBody>
      </p:sp>
      <p:sp>
        <p:nvSpPr>
          <p:cNvPr id="18" name="圆角矩形 17">
            <a:hlinkClick r:id="rId1" action="ppaction://hlinksldjump"/>
          </p:cNvPr>
          <p:cNvSpPr/>
          <p:nvPr/>
        </p:nvSpPr>
        <p:spPr>
          <a:xfrm>
            <a:off x="11163935" y="6208395"/>
            <a:ext cx="941070" cy="565785"/>
          </a:xfrm>
          <a:prstGeom prst="roundRect">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schemeClr val="lt1"/>
                </a:solidFill>
                <a:effectLst/>
                <a:uLnTx/>
                <a:uFillTx/>
                <a:latin typeface="Times New Roman" panose="02020603050405020304" pitchFamily="18" charset="0"/>
                <a:ea typeface="+mn-ea"/>
                <a:cs typeface="Times New Roman" panose="02020603050405020304" pitchFamily="18" charset="0"/>
              </a:rPr>
              <a:t>Back</a:t>
            </a:r>
            <a:endParaRPr kumimoji="0" lang="en-US" altLang="zh-CN" sz="2000" b="1" i="0" u="none" strike="noStrike" kern="1200" cap="none" spc="0" normalizeH="0" baseline="0" noProof="0" dirty="0">
              <a:ln>
                <a:noFill/>
              </a:ln>
              <a:solidFill>
                <a:schemeClr val="lt1"/>
              </a:solidFill>
              <a:effectLst/>
              <a:uLnTx/>
              <a:uFillTx/>
              <a:latin typeface="Times New Roman" panose="02020603050405020304" pitchFamily="18" charset="0"/>
              <a:ea typeface="+mn-ea"/>
              <a:cs typeface="Times New Roman" panose="02020603050405020304" pitchFamily="18" charset="0"/>
            </a:endParaRPr>
          </a:p>
        </p:txBody>
      </p:sp>
      <p:sp>
        <p:nvSpPr>
          <p:cNvPr id="22" name="矩形 21"/>
          <p:cNvSpPr/>
          <p:nvPr/>
        </p:nvSpPr>
        <p:spPr>
          <a:xfrm>
            <a:off x="417220" y="457228"/>
            <a:ext cx="2051050" cy="460375"/>
          </a:xfrm>
          <a:prstGeom prst="rect">
            <a:avLst/>
          </a:prstGeom>
        </p:spPr>
        <p:txBody>
          <a:bodyPr wrap="none">
            <a:spAutoFit/>
          </a:bodyPr>
          <a:p>
            <a:pPr algn="l"/>
            <a:r>
              <a:rPr lang="en-US" sz="2400" b="1" dirty="0">
                <a:solidFill>
                  <a:srgbClr val="C00000"/>
                </a:solidFill>
                <a:latin typeface="Times New Roman" panose="02020603050405020304" pitchFamily="18" charset="0"/>
                <a:cs typeface="Times New Roman" panose="02020603050405020304" pitchFamily="18" charset="0"/>
              </a:rPr>
              <a:t>C. Translation</a:t>
            </a:r>
            <a:endParaRPr lang="en-US" sz="2400" b="1" dirty="0">
              <a:solidFill>
                <a:srgbClr val="C00000"/>
              </a:solidFill>
              <a:latin typeface="Times New Roman" panose="02020603050405020304" pitchFamily="18" charset="0"/>
              <a:cs typeface="Times New Roman" panose="02020603050405020304" pitchFamily="18" charset="0"/>
            </a:endParaRPr>
          </a:p>
        </p:txBody>
      </p:sp>
      <p:sp>
        <p:nvSpPr>
          <p:cNvPr id="11" name="文本框 10"/>
          <p:cNvSpPr txBox="1"/>
          <p:nvPr/>
        </p:nvSpPr>
        <p:spPr>
          <a:xfrm>
            <a:off x="1993900" y="2927985"/>
            <a:ext cx="9825990" cy="3169285"/>
          </a:xfrm>
          <a:prstGeom prst="rect">
            <a:avLst/>
          </a:prstGeom>
          <a:noFill/>
        </p:spPr>
        <p:txBody>
          <a:bodyPr wrap="square" rtlCol="0">
            <a:spAutoFit/>
          </a:bodyPr>
          <a:p>
            <a:pPr algn="just"/>
            <a:r>
              <a:rPr lang="en-US" altLang="zh-CN" sz="2000">
                <a:solidFill>
                  <a:srgbClr val="C00000"/>
                </a:solidFill>
                <a:latin typeface="Times New Roman" panose="02020603050405020304" pitchFamily="18" charset="0"/>
                <a:cs typeface="Times New Roman" panose="02020603050405020304" pitchFamily="18" charset="0"/>
              </a:rPr>
              <a:t>     </a:t>
            </a:r>
            <a:r>
              <a:rPr lang="zh-CN" altLang="en-US" sz="2000">
                <a:solidFill>
                  <a:srgbClr val="C00000"/>
                </a:solidFill>
                <a:latin typeface="Times New Roman" panose="02020603050405020304" pitchFamily="18" charset="0"/>
                <a:cs typeface="Times New Roman" panose="02020603050405020304" pitchFamily="18" charset="0"/>
              </a:rPr>
              <a:t>As one of the most important Chinese Kung Fu, Shaolin Martial Arts is regarded as the symbolization. It originated in the Buddhist culture of the Shaolin Temple in Mt. Songshan, Henan Province. Its essence lies in the combination of Kung Fu and Buddhist ideology, in which manner the monks not only learn the Kung Fu skills, but also cultivate themselves by grasping the Buddhist ideology. Furthermore, this Kung Fu style has been well-known due to the functions of self-defense, body-building and athletics. In these years, it has been presented on the world stage and more and more westerners take interest in learning it.</a:t>
            </a:r>
            <a:endParaRPr lang="zh-CN" altLang="en-US" sz="2000">
              <a:solidFill>
                <a:srgbClr val="C00000"/>
              </a:solidFill>
              <a:latin typeface="Times New Roman" panose="02020603050405020304" pitchFamily="18" charset="0"/>
              <a:cs typeface="Times New Roman" panose="02020603050405020304" pitchFamily="18" charset="0"/>
            </a:endParaRPr>
          </a:p>
          <a:p>
            <a:pPr algn="just"/>
            <a:r>
              <a:rPr lang="en-US" altLang="zh-CN" sz="2000">
                <a:solidFill>
                  <a:srgbClr val="C00000"/>
                </a:solidFill>
                <a:latin typeface="Times New Roman" panose="02020603050405020304" pitchFamily="18" charset="0"/>
                <a:cs typeface="Times New Roman" panose="02020603050405020304" pitchFamily="18" charset="0"/>
              </a:rPr>
              <a:t>     </a:t>
            </a:r>
            <a:r>
              <a:rPr lang="zh-CN" altLang="en-US" sz="2000">
                <a:solidFill>
                  <a:srgbClr val="C00000"/>
                </a:solidFill>
                <a:latin typeface="Times New Roman" panose="02020603050405020304" pitchFamily="18" charset="0"/>
                <a:cs typeface="Times New Roman" panose="02020603050405020304" pitchFamily="18" charset="0"/>
              </a:rPr>
              <a:t>According to the historic records, Shaolin Kung Fu includes 708 series of skills and tricks, 552 boxing styles and weapon skills as well as 72 stunts. The basic skills are daily practices for Shaolin disciples, mainly including tumbling, jumping, rolling and others.</a:t>
            </a:r>
            <a:endParaRPr lang="zh-CN" altLang="en-US" sz="2000">
              <a:solidFill>
                <a:srgbClr val="C00000"/>
              </a:solidFill>
              <a:latin typeface="Times New Roman" panose="02020603050405020304" pitchFamily="18" charset="0"/>
              <a:cs typeface="Times New Roman" panose="02020603050405020304" pitchFamily="18" charset="0"/>
            </a:endParaRPr>
          </a:p>
        </p:txBody>
      </p:sp>
      <p:sp>
        <p:nvSpPr>
          <p:cNvPr id="26" name="同侧圆角矩形 2"/>
          <p:cNvSpPr/>
          <p:nvPr/>
        </p:nvSpPr>
        <p:spPr>
          <a:xfrm>
            <a:off x="183680" y="3000181"/>
            <a:ext cx="1737129" cy="547370"/>
          </a:xfrm>
          <a:prstGeom prst="round2SameRect">
            <a:avLst>
              <a:gd name="adj1" fmla="val 2325"/>
              <a:gd name="adj2" fmla="val 0"/>
            </a:avLst>
          </a:prstGeom>
          <a:solidFill>
            <a:srgbClr val="C00000"/>
          </a:solidFill>
          <a:effectLst>
            <a:outerShdw blurRad="50800" dist="38100" dir="10800000" algn="r"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schemeClr val="bg1"/>
                </a:solidFill>
                <a:effectLst/>
                <a:uLnTx/>
                <a:uFillTx/>
                <a:latin typeface="Times New Roman" panose="02020603050405020304" pitchFamily="18" charset="0"/>
                <a:ea typeface="华文行楷" panose="02010800040101010101" pitchFamily="2" charset="-122"/>
                <a:cs typeface="Times New Roman" panose="02020603050405020304" pitchFamily="18" charset="0"/>
              </a:rPr>
              <a:t>Reference Answer</a:t>
            </a:r>
            <a:endParaRPr kumimoji="0" lang="en-US" altLang="zh-CN" sz="2000" b="0" i="0" u="none" strike="noStrike" kern="1200" cap="none" spc="0" normalizeH="0" baseline="0" noProof="0" dirty="0">
              <a:ln>
                <a:noFill/>
              </a:ln>
              <a:solidFill>
                <a:schemeClr val="bg1"/>
              </a:solidFill>
              <a:effectLst/>
              <a:uLnTx/>
              <a:uFillTx/>
              <a:latin typeface="Arial" panose="020B0604020202020204" pitchFamily="34" charset="0"/>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childTnLst>
        </p:cTn>
      </p:par>
    </p:tnLst>
    <p:bldLst>
      <p:bldP spid="11"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0" y="0"/>
            <a:ext cx="12192000" cy="4572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675">
              <a:cs typeface="+mn-ea"/>
              <a:sym typeface="+mn-lt"/>
            </a:endParaRPr>
          </a:p>
        </p:txBody>
      </p:sp>
      <p:sp>
        <p:nvSpPr>
          <p:cNvPr id="14" name="Rectangle 4"/>
          <p:cNvSpPr>
            <a:spLocks noChangeArrowheads="1"/>
          </p:cNvSpPr>
          <p:nvPr/>
        </p:nvSpPr>
        <p:spPr bwMode="auto">
          <a:xfrm>
            <a:off x="345440" y="456883"/>
            <a:ext cx="5962650" cy="706755"/>
          </a:xfrm>
          <a:prstGeom prst="rect">
            <a:avLst/>
          </a:prstGeom>
          <a:noFill/>
          <a:ln w="9525">
            <a:noFill/>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nchor="ctr">
            <a:spAutoFit/>
          </a:bodyPr>
          <a:p>
            <a:pPr marL="0" marR="0" lvl="0" indent="0" algn="l" defTabSz="914400" rtl="0" eaLnBrk="1" fontAlgn="base" latinLnBrk="0" hangingPunct="1">
              <a:lnSpc>
                <a:spcPct val="100000"/>
              </a:lnSpc>
              <a:spcBef>
                <a:spcPct val="0"/>
              </a:spcBef>
              <a:spcAft>
                <a:spcPct val="0"/>
              </a:spcAft>
              <a:buClrTx/>
              <a:buSzTx/>
              <a:buFontTx/>
              <a:buNone/>
              <a:defRPr/>
            </a:pPr>
            <a:r>
              <a:rPr lang="en-US" altLang="zh-CN" sz="4000" b="1" dirty="0" smtClean="0">
                <a:solidFill>
                  <a:schemeClr val="accent1">
                    <a:lumMod val="75000"/>
                  </a:schemeClr>
                </a:solidFill>
                <a:latin typeface="Times New Roman" panose="02020603050405020304" pitchFamily="18" charset="0"/>
                <a:ea typeface="Meiryo" panose="020B0604030504040204" pitchFamily="34" charset="-128"/>
                <a:cs typeface="Times New Roman" panose="02020603050405020304" pitchFamily="18" charset="0"/>
              </a:rPr>
              <a:t>Part IV Micro-Class</a:t>
            </a:r>
            <a:endParaRPr lang="en-US" altLang="zh-CN" sz="4000" b="1" dirty="0" smtClean="0">
              <a:solidFill>
                <a:schemeClr val="accent1">
                  <a:lumMod val="75000"/>
                </a:schemeClr>
              </a:solidFill>
              <a:latin typeface="Times New Roman" panose="02020603050405020304" pitchFamily="18" charset="0"/>
              <a:ea typeface="Meiryo" panose="020B0604030504040204" pitchFamily="34" charset="-128"/>
              <a:cs typeface="Times New Roman" panose="02020603050405020304" pitchFamily="18" charset="0"/>
            </a:endParaRPr>
          </a:p>
        </p:txBody>
      </p:sp>
      <p:sp>
        <p:nvSpPr>
          <p:cNvPr id="18" name="圆角矩形 17">
            <a:hlinkClick r:id="rId1" action="ppaction://hlinksldjump"/>
          </p:cNvPr>
          <p:cNvSpPr/>
          <p:nvPr/>
        </p:nvSpPr>
        <p:spPr>
          <a:xfrm>
            <a:off x="11163935" y="6208395"/>
            <a:ext cx="941070" cy="565785"/>
          </a:xfrm>
          <a:prstGeom prst="roundRect">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schemeClr val="lt1"/>
                </a:solidFill>
                <a:effectLst/>
                <a:uLnTx/>
                <a:uFillTx/>
                <a:latin typeface="Times New Roman" panose="02020603050405020304" pitchFamily="18" charset="0"/>
                <a:ea typeface="+mn-ea"/>
                <a:cs typeface="Times New Roman" panose="02020603050405020304" pitchFamily="18" charset="0"/>
              </a:rPr>
              <a:t>Back</a:t>
            </a:r>
            <a:endParaRPr kumimoji="0" lang="en-US" altLang="zh-CN" sz="2000" b="1" i="0" u="none" strike="noStrike" kern="1200" cap="none" spc="0" normalizeH="0" baseline="0" noProof="0" dirty="0">
              <a:ln>
                <a:noFill/>
              </a:ln>
              <a:solidFill>
                <a:schemeClr val="lt1"/>
              </a:solidFill>
              <a:effectLst/>
              <a:uLnTx/>
              <a:uFillTx/>
              <a:latin typeface="Times New Roman" panose="02020603050405020304" pitchFamily="18" charset="0"/>
              <a:ea typeface="+mn-ea"/>
              <a:cs typeface="Times New Roman" panose="02020603050405020304" pitchFamily="18" charset="0"/>
            </a:endParaRPr>
          </a:p>
        </p:txBody>
      </p:sp>
      <p:sp>
        <p:nvSpPr>
          <p:cNvPr id="4" name="文本框 3"/>
          <p:cNvSpPr txBox="1"/>
          <p:nvPr/>
        </p:nvSpPr>
        <p:spPr>
          <a:xfrm>
            <a:off x="1025525" y="1542703"/>
            <a:ext cx="1009650" cy="460375"/>
          </a:xfrm>
          <a:prstGeom prst="rect">
            <a:avLst/>
          </a:prstGeom>
          <a:noFill/>
        </p:spPr>
        <p:txBody>
          <a:bodyPr wrap="none" rtlCol="0" anchor="t">
            <a:spAutoFit/>
          </a:bodyPr>
          <a:p>
            <a:r>
              <a:rPr lang="en-US" altLang="zh-CN" sz="2400" b="1" dirty="0">
                <a:solidFill>
                  <a:schemeClr val="accent2"/>
                </a:solidFill>
                <a:latin typeface="Times New Roman" panose="02020603050405020304" pitchFamily="18" charset="0"/>
                <a:cs typeface="Times New Roman" panose="02020603050405020304" pitchFamily="18" charset="0"/>
                <a:sym typeface="+mn-ea"/>
              </a:rPr>
              <a:t>Video </a:t>
            </a:r>
            <a:endParaRPr lang="en-US" altLang="zh-CN" sz="2400" b="1" dirty="0">
              <a:solidFill>
                <a:schemeClr val="accent2"/>
              </a:solidFill>
              <a:latin typeface="Times New Roman" panose="02020603050405020304" pitchFamily="18" charset="0"/>
              <a:cs typeface="Times New Roman" panose="02020603050405020304" pitchFamily="18" charset="0"/>
              <a:sym typeface="+mn-ea"/>
            </a:endParaRPr>
          </a:p>
        </p:txBody>
      </p:sp>
      <p:sp>
        <p:nvSpPr>
          <p:cNvPr id="5" name="同侧圆角矩形 4">
            <a:hlinkClick r:id="rId2" action="ppaction://hlinksldjump"/>
          </p:cNvPr>
          <p:cNvSpPr/>
          <p:nvPr/>
        </p:nvSpPr>
        <p:spPr>
          <a:xfrm>
            <a:off x="5859145" y="5851823"/>
            <a:ext cx="1778000" cy="547370"/>
          </a:xfrm>
          <a:prstGeom prst="round2SameRect">
            <a:avLst>
              <a:gd name="adj1" fmla="val 2325"/>
              <a:gd name="adj2" fmla="val 0"/>
            </a:avLst>
          </a:prstGeom>
          <a:solidFill>
            <a:srgbClr val="C00000"/>
          </a:solidFill>
          <a:effectLst>
            <a:outerShdw blurRad="50800" dist="38100" dir="10800000" algn="r"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anchor="ctr"/>
          <a:p>
            <a:pPr lvl="0" algn="ctr">
              <a:defRPr/>
            </a:pPr>
            <a:r>
              <a:rPr lang="en-US" altLang="zh-CN" sz="2400" b="1" dirty="0">
                <a:solidFill>
                  <a:schemeClr val="bg1"/>
                </a:solidFill>
                <a:latin typeface="Times New Roman" panose="02020603050405020304" pitchFamily="18" charset="0"/>
                <a:ea typeface="华文行楷" panose="02010800040101010101" pitchFamily="2" charset="-122"/>
                <a:cs typeface="Times New Roman" panose="02020603050405020304" pitchFamily="18" charset="0"/>
              </a:rPr>
              <a:t>Script</a:t>
            </a:r>
            <a:r>
              <a:rPr lang="en-US" altLang="zh-CN" sz="2000" b="1" dirty="0">
                <a:solidFill>
                  <a:schemeClr val="bg1"/>
                </a:solidFill>
                <a:latin typeface="Times New Roman" panose="02020603050405020304" pitchFamily="18" charset="0"/>
                <a:ea typeface="华文行楷" panose="02010800040101010101" pitchFamily="2" charset="-122"/>
                <a:cs typeface="Times New Roman" panose="02020603050405020304" pitchFamily="18" charset="0"/>
              </a:rPr>
              <a:t> </a:t>
            </a:r>
            <a:endParaRPr kumimoji="0" lang="en-US" altLang="zh-CN" sz="2000" b="0" i="0" u="none" strike="noStrike" kern="1200" cap="none" spc="0" normalizeH="0" baseline="0" noProof="0" dirty="0">
              <a:ln>
                <a:noFill/>
              </a:ln>
              <a:solidFill>
                <a:schemeClr val="bg1"/>
              </a:solidFill>
              <a:effectLst/>
              <a:uLnTx/>
              <a:uFillTx/>
              <a:latin typeface="Arial" panose="020B0604020202020204" pitchFamily="34" charset="0"/>
              <a:ea typeface="+mn-ea"/>
              <a:cs typeface="+mn-cs"/>
            </a:endParaRPr>
          </a:p>
        </p:txBody>
      </p:sp>
      <p:pic>
        <p:nvPicPr>
          <p:cNvPr id="2" name="U3  How playing sports benefits your body ... and your brain - Leah Lagos and Jaspal Ricky Singh">
            <a:hlinkClick r:id="" action="ppaction://media"/>
          </p:cNvPr>
          <p:cNvPicPr/>
          <p:nvPr>
            <a:videoFile r:link="rId3"/>
            <p:extLst>
              <p:ext uri="{DAA4B4D4-6D71-4841-9C94-3DE7FCFB9230}">
                <p14:media xmlns:p14="http://schemas.microsoft.com/office/powerpoint/2010/main" r:embed="rId4"/>
              </p:ext>
            </p:extLst>
            <p:custDataLst>
              <p:tags r:id="rId5"/>
            </p:custDataLst>
          </p:nvPr>
        </p:nvPicPr>
        <p:blipFill>
          <a:blip r:embed="rId6"/>
          <a:stretch>
            <a:fillRect/>
          </a:stretch>
        </p:blipFill>
        <p:spPr>
          <a:xfrm>
            <a:off x="1325880" y="1163320"/>
            <a:ext cx="8827770" cy="4381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iming>
    <p:tnLst>
      <p:par>
        <p:cTn id="1" dur="indefinite" restart="never" nodeType="tmRoot">
          <p:childTnLst>
            <p:video fullScrn="0">
              <p:cMediaNode>
                <p:cTn id="2" fill="hold" display="1">
                  <p:stCondLst>
                    <p:cond delay="indefinite"/>
                  </p:stCondLst>
                </p:cTn>
                <p:tgtEl>
                  <p:spTgt spid="2"/>
                </p:tgtEl>
              </p:cMediaNode>
            </p:vide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矩形 7"/>
          <p:cNvSpPr/>
          <p:nvPr/>
        </p:nvSpPr>
        <p:spPr>
          <a:xfrm>
            <a:off x="0" y="0"/>
            <a:ext cx="12192000" cy="4572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675">
              <a:cs typeface="+mn-ea"/>
              <a:sym typeface="+mn-lt"/>
            </a:endParaRPr>
          </a:p>
        </p:txBody>
      </p:sp>
      <p:sp>
        <p:nvSpPr>
          <p:cNvPr id="5" name="文本框 4"/>
          <p:cNvSpPr txBox="1"/>
          <p:nvPr/>
        </p:nvSpPr>
        <p:spPr>
          <a:xfrm>
            <a:off x="465455" y="1202690"/>
            <a:ext cx="10526395" cy="4707890"/>
          </a:xfrm>
          <a:prstGeom prst="rect">
            <a:avLst/>
          </a:prstGeom>
          <a:solidFill>
            <a:schemeClr val="accent6">
              <a:lumMod val="40000"/>
              <a:lumOff val="60000"/>
            </a:schemeClr>
          </a:solidFill>
        </p:spPr>
        <p:txBody>
          <a:bodyPr wrap="square" rtlCol="0" anchor="t">
            <a:spAutoFit/>
          </a:bodyPr>
          <a:p>
            <a:pPr algn="just"/>
            <a:r>
              <a:rPr lang="en-US" sz="2000">
                <a:latin typeface="Times New Roman" panose="02020603050405020304" pitchFamily="18" charset="0"/>
                <a:cs typeface="Times New Roman" panose="02020603050405020304" pitchFamily="18" charset="0"/>
              </a:rPr>
              <a:t>     </a:t>
            </a:r>
            <a:r>
              <a:rPr sz="2000">
                <a:latin typeface="Times New Roman" panose="02020603050405020304" pitchFamily="18" charset="0"/>
                <a:cs typeface="Times New Roman" panose="02020603050405020304" pitchFamily="18" charset="0"/>
              </a:rPr>
              <a:t>The victory of the underdog over the favored team. The last minute penalty shot that wins the tournament. The high-energy training montages. Many people love to glorify victory on the playing field, cheer for favorite teams, and play sports. But here is a question: should we be so obsessed with sports? Is playing sports actually as good for us as we make it out to be, or just a fun and entertaining pastime? What does science have to say?</a:t>
            </a:r>
            <a:endParaRPr sz="2000">
              <a:latin typeface="Times New Roman" panose="02020603050405020304" pitchFamily="18" charset="0"/>
              <a:cs typeface="Times New Roman" panose="02020603050405020304" pitchFamily="18" charset="0"/>
            </a:endParaRPr>
          </a:p>
          <a:p>
            <a:pPr algn="just"/>
            <a:r>
              <a:rPr lang="en-US" sz="2000">
                <a:latin typeface="Times New Roman" panose="02020603050405020304" pitchFamily="18" charset="0"/>
                <a:cs typeface="Times New Roman" panose="02020603050405020304" pitchFamily="18" charset="0"/>
              </a:rPr>
              <a:t>     </a:t>
            </a:r>
            <a:r>
              <a:rPr sz="2000">
                <a:latin typeface="Times New Roman" panose="02020603050405020304" pitchFamily="18" charset="0"/>
                <a:cs typeface="Times New Roman" panose="02020603050405020304" pitchFamily="18" charset="0"/>
              </a:rPr>
              <a:t>First of all, it’s well accepted that exercise is good for our bodies and minds, and that’s definitely true. Exercising, especially when we’re young, has all sorts of health benefits, like strengthening our bones, clearing out bad cholesterol from our arteries, and decreasing the risk of stroke, high blood pressure, and diabetes. Our brains also release a number of chemicals when we work out, including endorphins. These natural hormones, which control pain and pleasure responses in the central nervous system, can lead to feelings of euphoria, or, what’s often called, a runner’s high. Increased endorphins and consistent physical activity in general can sharpen your focus and improve your mood and memory. So does that mean we get just as much benefit going to the gym five days a week as we would joining a team and competing?</a:t>
            </a:r>
            <a:endParaRPr sz="2000">
              <a:latin typeface="Times New Roman" panose="02020603050405020304" pitchFamily="18" charset="0"/>
              <a:cs typeface="Times New Roman" panose="02020603050405020304" pitchFamily="18" charset="0"/>
            </a:endParaRPr>
          </a:p>
          <a:p>
            <a:pPr algn="just"/>
            <a:r>
              <a:rPr lang="en-US" sz="2000">
                <a:latin typeface="Times New Roman" panose="02020603050405020304" pitchFamily="18" charset="0"/>
                <a:cs typeface="Times New Roman" panose="02020603050405020304" pitchFamily="18" charset="0"/>
              </a:rPr>
              <a:t>     </a:t>
            </a:r>
            <a:endParaRPr lang="en-US" sz="2000">
              <a:latin typeface="Times New Roman" panose="02020603050405020304" pitchFamily="18" charset="0"/>
              <a:cs typeface="Times New Roman" panose="02020603050405020304" pitchFamily="18" charset="0"/>
            </a:endParaRPr>
          </a:p>
        </p:txBody>
      </p:sp>
      <p:sp>
        <p:nvSpPr>
          <p:cNvPr id="4" name="同侧圆角矩形 3"/>
          <p:cNvSpPr/>
          <p:nvPr/>
        </p:nvSpPr>
        <p:spPr>
          <a:xfrm>
            <a:off x="465455" y="702945"/>
            <a:ext cx="1698625" cy="499745"/>
          </a:xfrm>
          <a:prstGeom prst="round2SameRect">
            <a:avLst/>
          </a:prstGeom>
          <a:solidFill>
            <a:srgbClr val="C00000"/>
          </a:solidFill>
          <a:effectLst>
            <a:outerShdw blurRad="50800" dist="38100" dir="10800000" algn="r"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a:ln>
                  <a:noFill/>
                </a:ln>
                <a:solidFill>
                  <a:schemeClr val="bg1"/>
                </a:solidFill>
                <a:effectLst/>
                <a:uLnTx/>
                <a:uFillTx/>
                <a:latin typeface="Times New Roman" panose="02020603050405020304" pitchFamily="18" charset="0"/>
                <a:ea typeface="华文行楷" panose="02010800040101010101" pitchFamily="2" charset="-122"/>
                <a:cs typeface="Times New Roman" panose="02020603050405020304" pitchFamily="18" charset="0"/>
              </a:rPr>
              <a:t>Script</a:t>
            </a:r>
            <a:endParaRPr kumimoji="0" lang="en-US" altLang="zh-CN" sz="2400" b="1" i="0" u="none" strike="noStrike" kern="1200" cap="none" spc="0" normalizeH="0" baseline="0" noProof="0">
              <a:ln>
                <a:noFill/>
              </a:ln>
              <a:solidFill>
                <a:schemeClr val="bg1"/>
              </a:solidFill>
              <a:effectLst/>
              <a:uLnTx/>
              <a:uFillTx/>
              <a:latin typeface="Times New Roman" panose="02020603050405020304" pitchFamily="18" charset="0"/>
              <a:ea typeface="华文行楷" panose="02010800040101010101" pitchFamily="2" charset="-122"/>
              <a:cs typeface="Times New Roman" panose="02020603050405020304" pitchFamily="18" charset="0"/>
            </a:endParaRPr>
          </a:p>
        </p:txBody>
      </p:sp>
      <p:sp>
        <p:nvSpPr>
          <p:cNvPr id="3" name="下箭头 2">
            <a:hlinkClick r:id="" action="ppaction://hlinkshowjump?jump=nextslide"/>
          </p:cNvPr>
          <p:cNvSpPr/>
          <p:nvPr/>
        </p:nvSpPr>
        <p:spPr>
          <a:xfrm>
            <a:off x="11106150" y="6390640"/>
            <a:ext cx="445135" cy="46736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ppt_w/2"/>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ppt_w</p:attrName>
                                        </p:attrNameLst>
                                      </p:cBhvr>
                                      <p:tavLst>
                                        <p:tav tm="0">
                                          <p:val>
                                            <p:fltVal val="0"/>
                                          </p:val>
                                        </p:tav>
                                        <p:tav tm="100000">
                                          <p:val>
                                            <p:strVal val="#ppt_w"/>
                                          </p:val>
                                        </p:tav>
                                      </p:tavLst>
                                    </p:anim>
                                    <p:anim calcmode="lin" valueType="num">
                                      <p:cBhvr>
                                        <p:cTn id="10"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矩形 7"/>
          <p:cNvSpPr/>
          <p:nvPr/>
        </p:nvSpPr>
        <p:spPr>
          <a:xfrm>
            <a:off x="0" y="0"/>
            <a:ext cx="12192000" cy="4572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675">
              <a:cs typeface="+mn-ea"/>
              <a:sym typeface="+mn-lt"/>
            </a:endParaRPr>
          </a:p>
        </p:txBody>
      </p:sp>
      <p:sp>
        <p:nvSpPr>
          <p:cNvPr id="5" name="文本框 4"/>
          <p:cNvSpPr txBox="1"/>
          <p:nvPr/>
        </p:nvSpPr>
        <p:spPr>
          <a:xfrm>
            <a:off x="116205" y="1069975"/>
            <a:ext cx="11959590" cy="4399915"/>
          </a:xfrm>
          <a:prstGeom prst="rect">
            <a:avLst/>
          </a:prstGeom>
          <a:solidFill>
            <a:schemeClr val="accent6">
              <a:lumMod val="40000"/>
              <a:lumOff val="60000"/>
            </a:schemeClr>
          </a:solidFill>
          <a:ln>
            <a:solidFill>
              <a:schemeClr val="accent6">
                <a:lumMod val="40000"/>
                <a:lumOff val="60000"/>
              </a:schemeClr>
            </a:solidFill>
          </a:ln>
        </p:spPr>
        <p:txBody>
          <a:bodyPr wrap="square" rtlCol="0" anchor="t">
            <a:spAutoFit/>
          </a:bodyPr>
          <a:p>
            <a:pPr algn="just"/>
            <a:r>
              <a:rPr lang="en-US" sz="2000">
                <a:latin typeface="Times New Roman" panose="02020603050405020304" pitchFamily="18" charset="0"/>
                <a:cs typeface="Times New Roman" panose="02020603050405020304" pitchFamily="18" charset="0"/>
              </a:rPr>
              <a:t>     </a:t>
            </a:r>
            <a:r>
              <a:rPr lang="en-US" sz="2000">
                <a:latin typeface="Times New Roman" panose="02020603050405020304" pitchFamily="18" charset="0"/>
                <a:cs typeface="Times New Roman" panose="02020603050405020304" pitchFamily="18" charset="0"/>
                <a:sym typeface="+mn-ea"/>
              </a:rPr>
              <a:t>Well, here’s where it gets interesting: because it turns out that if you can find a sport and a team you like, studies show that there are all sorts of benefits that go beyond the physical and mental benefits of exercise alone. Some of the most significant are psychological benefits, both in the short and long term. Some of those come from the communal experience of being on a team, for instance, learning to trust and depend on others, to accept help, to give help, and to work together towards a common goal. In addition, commitment to a team and doing something fun can also make it easier to establish a regular habit of exercise. School sport participation has also been shown to reduce the risk of suffering from depression for up to four years. </a:t>
            </a:r>
            <a:r>
              <a:rPr lang="en-US" sz="2000">
                <a:latin typeface="Times New Roman" panose="02020603050405020304" pitchFamily="18" charset="0"/>
                <a:cs typeface="Times New Roman" panose="02020603050405020304" pitchFamily="18" charset="0"/>
              </a:rPr>
              <a:t>Meanwhile, your self-esteem and confidence can get a big boost. There are a few reasons for that. One is found in training. Just by working and working at skills, especially with a good coach, you reinforce a growth mindset within yourself. That’s when you say, “Even if I can’t do something today, I can improve myself through practice and achieve it eventually.” That mindset is useful in all walks of life. And then there’s learning through failure. One of the most transformative, long-term benefits of playing sports. The experience of coming to terms with defeat can build the resilience and self-awareness necessary to mange academic, social and physical hurdles. So even if your team isn’t winning all the time, or at all, there’s a real benefit to your experience.</a:t>
            </a:r>
            <a:endParaRPr lang="en-US" sz="2000">
              <a:latin typeface="Times New Roman" panose="02020603050405020304" pitchFamily="18" charset="0"/>
              <a:cs typeface="Times New Roman" panose="02020603050405020304" pitchFamily="18" charset="0"/>
            </a:endParaRPr>
          </a:p>
        </p:txBody>
      </p:sp>
      <p:sp>
        <p:nvSpPr>
          <p:cNvPr id="3" name="下箭头 2">
            <a:hlinkClick r:id="" action="ppaction://hlinkshowjump?jump=nextslide"/>
          </p:cNvPr>
          <p:cNvSpPr/>
          <p:nvPr/>
        </p:nvSpPr>
        <p:spPr>
          <a:xfrm>
            <a:off x="11136630" y="6390640"/>
            <a:ext cx="445135" cy="46736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同侧圆角矩形 3"/>
          <p:cNvSpPr/>
          <p:nvPr/>
        </p:nvSpPr>
        <p:spPr>
          <a:xfrm>
            <a:off x="116205" y="552450"/>
            <a:ext cx="1698625" cy="499745"/>
          </a:xfrm>
          <a:prstGeom prst="round2SameRect">
            <a:avLst/>
          </a:prstGeom>
          <a:solidFill>
            <a:srgbClr val="C00000"/>
          </a:solidFill>
          <a:effectLst>
            <a:outerShdw blurRad="50800" dist="38100" dir="10800000" algn="r"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a:ln>
                  <a:noFill/>
                </a:ln>
                <a:solidFill>
                  <a:schemeClr val="bg1"/>
                </a:solidFill>
                <a:effectLst/>
                <a:uLnTx/>
                <a:uFillTx/>
                <a:latin typeface="Times New Roman" panose="02020603050405020304" pitchFamily="18" charset="0"/>
                <a:ea typeface="华文行楷" panose="02010800040101010101" pitchFamily="2" charset="-122"/>
                <a:cs typeface="Times New Roman" panose="02020603050405020304" pitchFamily="18" charset="0"/>
              </a:rPr>
              <a:t>Script</a:t>
            </a:r>
            <a:endParaRPr kumimoji="0" lang="en-US" altLang="zh-CN" sz="2400" b="1" i="0" u="none" strike="noStrike" kern="1200" cap="none" spc="0" normalizeH="0" baseline="0" noProof="0">
              <a:ln>
                <a:noFill/>
              </a:ln>
              <a:solidFill>
                <a:schemeClr val="bg1"/>
              </a:solidFill>
              <a:effectLst/>
              <a:uLnTx/>
              <a:uFillTx/>
              <a:latin typeface="Times New Roman" panose="02020603050405020304" pitchFamily="18" charset="0"/>
              <a:ea typeface="华文行楷" panose="02010800040101010101" pitchFamily="2"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ppt_w/2"/>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ppt_w</p:attrName>
                                        </p:attrNameLst>
                                      </p:cBhvr>
                                      <p:tavLst>
                                        <p:tav tm="0">
                                          <p:val>
                                            <p:fltVal val="0"/>
                                          </p:val>
                                        </p:tav>
                                        <p:tav tm="100000">
                                          <p:val>
                                            <p:strVal val="#ppt_w"/>
                                          </p:val>
                                        </p:tav>
                                      </p:tavLst>
                                    </p:anim>
                                    <p:anim calcmode="lin" valueType="num">
                                      <p:cBhvr>
                                        <p:cTn id="10"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矩形 7"/>
          <p:cNvSpPr/>
          <p:nvPr/>
        </p:nvSpPr>
        <p:spPr>
          <a:xfrm>
            <a:off x="0" y="0"/>
            <a:ext cx="12192000" cy="4572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675">
              <a:cs typeface="+mn-ea"/>
              <a:sym typeface="+mn-lt"/>
            </a:endParaRPr>
          </a:p>
        </p:txBody>
      </p:sp>
      <p:sp>
        <p:nvSpPr>
          <p:cNvPr id="18" name="圆角矩形 17">
            <a:hlinkClick r:id="rId1" action="ppaction://hlinksldjump"/>
          </p:cNvPr>
          <p:cNvSpPr/>
          <p:nvPr/>
        </p:nvSpPr>
        <p:spPr>
          <a:xfrm>
            <a:off x="11127740" y="6145530"/>
            <a:ext cx="941070" cy="565785"/>
          </a:xfrm>
          <a:prstGeom prst="roundRect">
            <a:avLst/>
          </a:prstGeom>
          <a:solidFill>
            <a:schemeClr val="accent6">
              <a:lumMod val="75000"/>
            </a:schemeClr>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schemeClr val="lt1"/>
                </a:solidFill>
                <a:effectLst/>
                <a:uLnTx/>
                <a:uFillTx/>
                <a:latin typeface="Times New Roman" panose="02020603050405020304" pitchFamily="18" charset="0"/>
                <a:ea typeface="+mn-ea"/>
                <a:cs typeface="Times New Roman" panose="02020603050405020304" pitchFamily="18" charset="0"/>
              </a:rPr>
              <a:t>Back</a:t>
            </a:r>
            <a:endParaRPr kumimoji="0" lang="en-US" altLang="zh-CN" sz="2000" b="1" i="0" u="none" strike="noStrike" kern="1200" cap="none" spc="0" normalizeH="0" baseline="0" noProof="0" dirty="0">
              <a:ln>
                <a:noFill/>
              </a:ln>
              <a:solidFill>
                <a:schemeClr val="lt1"/>
              </a:solidFill>
              <a:effectLst/>
              <a:uLnTx/>
              <a:uFillTx/>
              <a:latin typeface="Times New Roman" panose="02020603050405020304" pitchFamily="18" charset="0"/>
              <a:ea typeface="+mn-ea"/>
              <a:cs typeface="Times New Roman" panose="02020603050405020304" pitchFamily="18" charset="0"/>
            </a:endParaRPr>
          </a:p>
        </p:txBody>
      </p:sp>
      <p:sp>
        <p:nvSpPr>
          <p:cNvPr id="5" name="文本框 4"/>
          <p:cNvSpPr txBox="1"/>
          <p:nvPr/>
        </p:nvSpPr>
        <p:spPr>
          <a:xfrm>
            <a:off x="265430" y="1225550"/>
            <a:ext cx="11349355" cy="1630045"/>
          </a:xfrm>
          <a:prstGeom prst="rect">
            <a:avLst/>
          </a:prstGeom>
          <a:solidFill>
            <a:schemeClr val="accent6">
              <a:lumMod val="40000"/>
              <a:lumOff val="60000"/>
            </a:schemeClr>
          </a:solidFill>
        </p:spPr>
        <p:txBody>
          <a:bodyPr wrap="square" rtlCol="0" anchor="t">
            <a:spAutoFit/>
          </a:bodyPr>
          <a:p>
            <a:pPr algn="just"/>
            <a:r>
              <a:rPr lang="en-US" sz="2000">
                <a:latin typeface="Times New Roman" panose="02020603050405020304" pitchFamily="18" charset="0"/>
                <a:cs typeface="Times New Roman" panose="02020603050405020304" pitchFamily="18" charset="0"/>
              </a:rPr>
              <a:t>      Now, not everyone will enjoy every sport. Perhaps one team is too competitive, or not competitive enough. It can also take time to find a sport that plays to your strengths. That’s completely OK. But if you spend some time looking, you’ll be able to find a sport that fits your individual needs, and if you do, there are so many benefits. You’ll be a part of a supportive community, you’ll be building your confidence, you’ll be exercising your body, and you’ll be nurturing your mind, not to mention having fun.</a:t>
            </a:r>
            <a:endParaRPr lang="en-US" sz="2000">
              <a:latin typeface="Times New Roman" panose="02020603050405020304" pitchFamily="18" charset="0"/>
              <a:cs typeface="Times New Roman" panose="02020603050405020304" pitchFamily="18" charset="0"/>
            </a:endParaRPr>
          </a:p>
        </p:txBody>
      </p:sp>
      <p:sp>
        <p:nvSpPr>
          <p:cNvPr id="4" name="同侧圆角矩形 3"/>
          <p:cNvSpPr/>
          <p:nvPr/>
        </p:nvSpPr>
        <p:spPr>
          <a:xfrm>
            <a:off x="265430" y="725805"/>
            <a:ext cx="1698625" cy="499745"/>
          </a:xfrm>
          <a:prstGeom prst="round2SameRect">
            <a:avLst/>
          </a:prstGeom>
          <a:solidFill>
            <a:srgbClr val="C00000"/>
          </a:solidFill>
          <a:effectLst>
            <a:outerShdw blurRad="50800" dist="38100" dir="10800000" algn="r"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400" b="1" i="0" u="none" strike="noStrike" kern="1200" cap="none" spc="0" normalizeH="0" baseline="0" noProof="0">
                <a:ln>
                  <a:noFill/>
                </a:ln>
                <a:solidFill>
                  <a:schemeClr val="bg1"/>
                </a:solidFill>
                <a:effectLst/>
                <a:uLnTx/>
                <a:uFillTx/>
                <a:latin typeface="Times New Roman" panose="02020603050405020304" pitchFamily="18" charset="0"/>
                <a:ea typeface="华文行楷" panose="02010800040101010101" pitchFamily="2" charset="-122"/>
                <a:cs typeface="Times New Roman" panose="02020603050405020304" pitchFamily="18" charset="0"/>
              </a:rPr>
              <a:t>Script</a:t>
            </a:r>
            <a:endParaRPr kumimoji="0" lang="en-US" altLang="zh-CN" sz="2400" b="1" i="0" u="none" strike="noStrike" kern="1200" cap="none" spc="0" normalizeH="0" baseline="0" noProof="0">
              <a:ln>
                <a:noFill/>
              </a:ln>
              <a:solidFill>
                <a:schemeClr val="bg1"/>
              </a:solidFill>
              <a:effectLst/>
              <a:uLnTx/>
              <a:uFillTx/>
              <a:latin typeface="Times New Roman" panose="02020603050405020304" pitchFamily="18" charset="0"/>
              <a:ea typeface="华文行楷" panose="02010800040101010101" pitchFamily="2"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ppt_w/2"/>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ppt_w</p:attrName>
                                        </p:attrNameLst>
                                      </p:cBhvr>
                                      <p:tavLst>
                                        <p:tav tm="0">
                                          <p:val>
                                            <p:fltVal val="0"/>
                                          </p:val>
                                        </p:tav>
                                        <p:tav tm="100000">
                                          <p:val>
                                            <p:strVal val="#ppt_w"/>
                                          </p:val>
                                        </p:tav>
                                      </p:tavLst>
                                    </p:anim>
                                    <p:anim calcmode="lin" valueType="num">
                                      <p:cBhvr>
                                        <p:cTn id="10"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
          <p:cNvSpPr/>
          <p:nvPr/>
        </p:nvSpPr>
        <p:spPr>
          <a:xfrm>
            <a:off x="0" y="0"/>
            <a:ext cx="12192000" cy="4572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75">
              <a:cs typeface="+mn-ea"/>
              <a:sym typeface="+mn-lt"/>
            </a:endParaRPr>
          </a:p>
        </p:txBody>
      </p:sp>
      <p:sp>
        <p:nvSpPr>
          <p:cNvPr id="3" name="矩形 2"/>
          <p:cNvSpPr/>
          <p:nvPr/>
        </p:nvSpPr>
        <p:spPr>
          <a:xfrm>
            <a:off x="913765" y="1455420"/>
            <a:ext cx="10092690" cy="1260475"/>
          </a:xfrm>
          <a:prstGeom prst="rect">
            <a:avLst/>
          </a:prstGeom>
          <a:solidFill>
            <a:srgbClr val="FFFFCC"/>
          </a:solidFill>
          <a:ln>
            <a:noFill/>
          </a:ln>
          <a:effectLst>
            <a:outerShdw blurRad="63500" sx="102000" sy="102000" algn="c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a:spAutoFit/>
          </a:bodyPr>
          <a:lstStyle/>
          <a:p>
            <a:pPr algn="just"/>
            <a:endParaRPr lang="zh-CN" altLang="en-US" sz="2800" b="1" dirty="0">
              <a:solidFill>
                <a:schemeClr val="accent6">
                  <a:lumMod val="75000"/>
                </a:schemeClr>
              </a:solidFill>
              <a:sym typeface="+mn-ea"/>
            </a:endParaRPr>
          </a:p>
          <a:p>
            <a:pPr algn="just"/>
            <a:endParaRPr lang="zh-CN" altLang="en-US" sz="2400" dirty="0">
              <a:latin typeface="Times New Roman" panose="02020603050405020304" pitchFamily="18" charset="0"/>
              <a:cs typeface="Times New Roman" panose="02020603050405020304" pitchFamily="18" charset="0"/>
            </a:endParaRPr>
          </a:p>
          <a:p>
            <a:r>
              <a:rPr sz="2400" b="1" dirty="0">
                <a:solidFill>
                  <a:srgbClr val="C00000"/>
                </a:solidFill>
                <a:latin typeface="Times New Roman" panose="02020603050405020304" pitchFamily="18" charset="0"/>
                <a:cs typeface="Times New Roman" panose="02020603050405020304" pitchFamily="18" charset="0"/>
              </a:rPr>
              <a:t>propensity</a:t>
            </a:r>
            <a:r>
              <a:rPr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 </a:t>
            </a:r>
            <a:r>
              <a:rPr lang="en-US" altLang="zh-CN" sz="2400" i="1" dirty="0">
                <a:latin typeface="Times New Roman" panose="02020603050405020304" pitchFamily="18" charset="0"/>
                <a:cs typeface="Times New Roman" panose="02020603050405020304" pitchFamily="18" charset="0"/>
              </a:rPr>
              <a:t>n</a:t>
            </a:r>
            <a:r>
              <a:rPr sz="2400" i="1" dirty="0">
                <a:latin typeface="Times New Roman" panose="02020603050405020304" pitchFamily="18" charset="0"/>
                <a:cs typeface="Times New Roman" panose="02020603050405020304" pitchFamily="18" charset="0"/>
              </a:rPr>
              <a:t>. </a:t>
            </a:r>
            <a:r>
              <a:rPr sz="2400" dirty="0">
                <a:latin typeface="Times New Roman" panose="02020603050405020304" pitchFamily="18" charset="0"/>
                <a:cs typeface="Times New Roman" panose="02020603050405020304" pitchFamily="18" charset="0"/>
              </a:rPr>
              <a:t> 倾向，习性</a:t>
            </a:r>
            <a:endParaRPr sz="2400" dirty="0">
              <a:latin typeface="Times New Roman" panose="02020603050405020304" pitchFamily="18" charset="0"/>
              <a:cs typeface="Times New Roman" panose="02020603050405020304" pitchFamily="18" charset="0"/>
            </a:endParaRPr>
          </a:p>
        </p:txBody>
      </p:sp>
      <p:sp>
        <p:nvSpPr>
          <p:cNvPr id="4" name="同侧圆角矩形 3"/>
          <p:cNvSpPr/>
          <p:nvPr/>
        </p:nvSpPr>
        <p:spPr>
          <a:xfrm>
            <a:off x="913765" y="812800"/>
            <a:ext cx="1590040" cy="642620"/>
          </a:xfrm>
          <a:prstGeom prst="round2SameRect">
            <a:avLst>
              <a:gd name="adj1" fmla="val 7332"/>
              <a:gd name="adj2" fmla="val 7112"/>
            </a:avLst>
          </a:prstGeom>
          <a:solidFill>
            <a:schemeClr val="accent2">
              <a:lumMod val="75000"/>
            </a:schemeClr>
          </a:solidFill>
          <a:ln>
            <a:noFill/>
          </a:ln>
          <a:effectLst>
            <a:outerShdw blurRad="76200" dir="13500000" sy="23000" kx="1200000" algn="br" rotWithShape="0">
              <a:prstClr val="black">
                <a:alpha val="20000"/>
              </a:prstClr>
            </a:outerShdw>
            <a:reflection blurRad="6350" stA="52000" endA="300" endPos="35000" dir="5400000" sy="-100000" algn="bl" rotWithShape="0"/>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marL="274955" marR="0" lvl="0" indent="-274955" algn="ctr" defTabSz="914400" rtl="0" eaLnBrk="1" fontAlgn="base" latinLnBrk="0" hangingPunct="1">
              <a:lnSpc>
                <a:spcPct val="100000"/>
              </a:lnSpc>
              <a:spcBef>
                <a:spcPct val="0"/>
              </a:spcBef>
              <a:spcAft>
                <a:spcPct val="0"/>
              </a:spcAft>
              <a:buClrTx/>
              <a:buSzTx/>
              <a:buFontTx/>
              <a:buNone/>
              <a:defRPr/>
            </a:pPr>
            <a:r>
              <a:rPr lang="en-US" altLang="zh-CN" sz="2800" b="1" dirty="0" smtClean="0">
                <a:solidFill>
                  <a:schemeClr val="bg1"/>
                </a:solidFill>
                <a:latin typeface="Times New Roman" panose="02020603050405020304" pitchFamily="18" charset="0"/>
                <a:cs typeface="Times New Roman" panose="02020603050405020304" pitchFamily="18" charset="0"/>
              </a:rPr>
              <a:t>Word</a:t>
            </a:r>
            <a:r>
              <a:rPr kumimoji="0" lang="en-US" altLang="zh-CN" sz="2800" b="1" i="0" u="none" strike="noStrike" kern="1200" cap="none" spc="0" normalizeH="0" baseline="0" noProof="0" dirty="0" smtClean="0">
                <a:ln>
                  <a:noFill/>
                </a:ln>
                <a:solidFill>
                  <a:schemeClr val="bg1"/>
                </a:solidFill>
                <a:effectLst/>
                <a:uLnTx/>
                <a:uFillTx/>
                <a:latin typeface="Times New Roman" panose="02020603050405020304" pitchFamily="18" charset="0"/>
                <a:cs typeface="Times New Roman" panose="02020603050405020304" pitchFamily="18" charset="0"/>
              </a:rPr>
              <a:t>s</a:t>
            </a:r>
            <a:endParaRPr kumimoji="0" lang="en-US" altLang="zh-CN" sz="28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5" name="圆角矩形 4">
            <a:hlinkClick r:id="rId1" action="ppaction://hlinksldjump"/>
          </p:cNvPr>
          <p:cNvSpPr/>
          <p:nvPr/>
        </p:nvSpPr>
        <p:spPr>
          <a:xfrm>
            <a:off x="11146155" y="6181725"/>
            <a:ext cx="941070" cy="565785"/>
          </a:xfrm>
          <a:prstGeom prst="roundRect">
            <a:avLst/>
          </a:prstGeom>
          <a:solidFill>
            <a:schemeClr val="accent4">
              <a:lumMod val="75000"/>
            </a:schemeClr>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mn-lt"/>
                <a:ea typeface="+mn-ea"/>
                <a:cs typeface="+mn-cs"/>
              </a:rPr>
              <a:t>Back</a:t>
            </a:r>
            <a:endParaRPr kumimoji="0" lang="en-US" altLang="zh-CN" sz="2400" b="1" i="0" u="none" strike="noStrike" kern="1200" cap="none" spc="0" normalizeH="0" baseline="0" noProof="0" dirty="0">
              <a:ln>
                <a:noFill/>
              </a:ln>
              <a:solidFill>
                <a:schemeClr val="lt1"/>
              </a:solidFill>
              <a:effectLst/>
              <a:uLnTx/>
              <a:uFillTx/>
              <a:latin typeface="+mn-lt"/>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0" y="0"/>
            <a:ext cx="12192000" cy="4572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675">
              <a:cs typeface="+mn-ea"/>
              <a:sym typeface="+mn-lt"/>
            </a:endParaRPr>
          </a:p>
        </p:txBody>
      </p:sp>
      <p:sp>
        <p:nvSpPr>
          <p:cNvPr id="18" name="圆角矩形 17">
            <a:hlinkClick r:id="rId1" action="ppaction://hlinksldjump"/>
          </p:cNvPr>
          <p:cNvSpPr/>
          <p:nvPr/>
        </p:nvSpPr>
        <p:spPr>
          <a:xfrm>
            <a:off x="11127740" y="6145530"/>
            <a:ext cx="941070" cy="565785"/>
          </a:xfrm>
          <a:prstGeom prst="roundRect">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schemeClr val="lt1"/>
                </a:solidFill>
                <a:effectLst/>
                <a:uLnTx/>
                <a:uFillTx/>
                <a:latin typeface="Times New Roman" panose="02020603050405020304" pitchFamily="18" charset="0"/>
                <a:ea typeface="+mn-ea"/>
                <a:cs typeface="Times New Roman" panose="02020603050405020304" pitchFamily="18" charset="0"/>
              </a:rPr>
              <a:t>Back</a:t>
            </a:r>
            <a:endParaRPr kumimoji="0" lang="en-US" altLang="zh-CN" sz="2000" b="1" i="0" u="none" strike="noStrike" kern="1200" cap="none" spc="0" normalizeH="0" baseline="0" noProof="0" dirty="0">
              <a:ln>
                <a:noFill/>
              </a:ln>
              <a:solidFill>
                <a:schemeClr val="lt1"/>
              </a:solidFill>
              <a:effectLst/>
              <a:uLnTx/>
              <a:uFillTx/>
              <a:latin typeface="Times New Roman" panose="02020603050405020304" pitchFamily="18" charset="0"/>
              <a:ea typeface="+mn-ea"/>
              <a:cs typeface="Times New Roman" panose="02020603050405020304" pitchFamily="18" charset="0"/>
            </a:endParaRPr>
          </a:p>
        </p:txBody>
      </p:sp>
      <p:sp>
        <p:nvSpPr>
          <p:cNvPr id="5" name="文本框 4"/>
          <p:cNvSpPr txBox="1"/>
          <p:nvPr/>
        </p:nvSpPr>
        <p:spPr>
          <a:xfrm>
            <a:off x="596265" y="2393950"/>
            <a:ext cx="11349355" cy="3784600"/>
          </a:xfrm>
          <a:prstGeom prst="rect">
            <a:avLst/>
          </a:prstGeom>
          <a:noFill/>
        </p:spPr>
        <p:txBody>
          <a:bodyPr wrap="square" rtlCol="0" anchor="t">
            <a:spAutoFit/>
          </a:bodyPr>
          <a:p>
            <a:pPr algn="just"/>
            <a:r>
              <a:rPr lang="en-US" sz="2000">
                <a:latin typeface="Times New Roman" panose="02020603050405020304" pitchFamily="18" charset="0"/>
                <a:cs typeface="Times New Roman" panose="02020603050405020304" pitchFamily="18" charset="0"/>
              </a:rPr>
              <a:t>     Our need for speed, adrenaline and new experiences is pushing the wide world of sports to increasingly extreme levels. Videos of extreme downhill skateboarding and street luge starting making a splash online a few years ago, but that’s just the tip of the extreme sports iceberg.</a:t>
            </a:r>
            <a:endParaRPr lang="en-US" sz="2000">
              <a:latin typeface="Times New Roman" panose="02020603050405020304" pitchFamily="18" charset="0"/>
              <a:cs typeface="Times New Roman" panose="02020603050405020304" pitchFamily="18" charset="0"/>
            </a:endParaRPr>
          </a:p>
          <a:p>
            <a:pPr algn="just"/>
            <a:r>
              <a:rPr lang="en-US" sz="2000">
                <a:latin typeface="Times New Roman" panose="02020603050405020304" pitchFamily="18" charset="0"/>
                <a:cs typeface="Times New Roman" panose="02020603050405020304" pitchFamily="18" charset="0"/>
              </a:rPr>
              <a:t>     The X Games don’t hold a candle to these top extreme sports found around the world.</a:t>
            </a:r>
            <a:endParaRPr lang="en-US" sz="2000">
              <a:latin typeface="Times New Roman" panose="02020603050405020304" pitchFamily="18" charset="0"/>
              <a:cs typeface="Times New Roman" panose="02020603050405020304" pitchFamily="18" charset="0"/>
            </a:endParaRPr>
          </a:p>
          <a:p>
            <a:pPr algn="just"/>
            <a:r>
              <a:rPr lang="en-US" sz="2000" b="1">
                <a:latin typeface="Times New Roman" panose="02020603050405020304" pitchFamily="18" charset="0"/>
                <a:cs typeface="Times New Roman" panose="02020603050405020304" pitchFamily="18" charset="0"/>
              </a:rPr>
              <a:t>Paraskiing</a:t>
            </a:r>
            <a:endParaRPr lang="en-US" sz="2000" b="1">
              <a:latin typeface="Times New Roman" panose="02020603050405020304" pitchFamily="18" charset="0"/>
              <a:cs typeface="Times New Roman" panose="02020603050405020304" pitchFamily="18" charset="0"/>
            </a:endParaRPr>
          </a:p>
          <a:p>
            <a:pPr algn="just"/>
            <a:r>
              <a:rPr lang="en-US" sz="2000">
                <a:latin typeface="Times New Roman" panose="02020603050405020304" pitchFamily="18" charset="0"/>
                <a:cs typeface="Times New Roman" panose="02020603050405020304" pitchFamily="18" charset="0"/>
              </a:rPr>
              <a:t>     As if jumping out of a helicopter to go skiing (heli-skiing) wasn’t extreme enough, there are some thrill seekers who combine skiing and flying even more.</a:t>
            </a:r>
            <a:endParaRPr lang="en-US" sz="2000">
              <a:latin typeface="Times New Roman" panose="02020603050405020304" pitchFamily="18" charset="0"/>
              <a:cs typeface="Times New Roman" panose="02020603050405020304" pitchFamily="18" charset="0"/>
            </a:endParaRPr>
          </a:p>
          <a:p>
            <a:pPr algn="just"/>
            <a:r>
              <a:rPr lang="en-US" sz="2000">
                <a:latin typeface="Times New Roman" panose="02020603050405020304" pitchFamily="18" charset="0"/>
                <a:cs typeface="Times New Roman" panose="02020603050405020304" pitchFamily="18" charset="0"/>
              </a:rPr>
              <a:t>     Paraskiing is a combination of skiing (or snowboarding) and parasailing. The skier wears a parasail and when they pick up enough speed to make the parasail rise, they’re lifted off the ground and start soaring.</a:t>
            </a:r>
            <a:endParaRPr lang="en-US" sz="2000">
              <a:latin typeface="Times New Roman" panose="02020603050405020304" pitchFamily="18" charset="0"/>
              <a:cs typeface="Times New Roman" panose="02020603050405020304" pitchFamily="18" charset="0"/>
            </a:endParaRPr>
          </a:p>
          <a:p>
            <a:pPr algn="just"/>
            <a:r>
              <a:rPr lang="en-US" sz="2000">
                <a:latin typeface="Times New Roman" panose="02020603050405020304" pitchFamily="18" charset="0"/>
                <a:cs typeface="Times New Roman" panose="02020603050405020304" pitchFamily="18" charset="0"/>
              </a:rPr>
              <a:t>     Some parasailers fly for the entire run while others bounce back and forth between sailing and skiing. It essentially combines two top extreme sports into one ultimate extreme sport. To get to an even more extreme level, some athletes combine heli-skiing and paraskiing—which opens up a whole new world of terrain.</a:t>
            </a:r>
            <a:endParaRPr lang="en-US" sz="2000">
              <a:latin typeface="Times New Roman" panose="02020603050405020304" pitchFamily="18" charset="0"/>
              <a:cs typeface="Times New Roman" panose="02020603050405020304" pitchFamily="18" charset="0"/>
            </a:endParaRPr>
          </a:p>
        </p:txBody>
      </p:sp>
      <p:sp>
        <p:nvSpPr>
          <p:cNvPr id="2" name="对角圆角矩形 1"/>
          <p:cNvSpPr/>
          <p:nvPr/>
        </p:nvSpPr>
        <p:spPr>
          <a:xfrm>
            <a:off x="267970" y="586105"/>
            <a:ext cx="2705735" cy="389255"/>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000">
                <a:latin typeface="Arial Black" panose="020B0A04020102090204" pitchFamily="34" charset="0"/>
                <a:ea typeface="黑体" panose="02010600030101010101" charset="-122"/>
                <a:cs typeface="Arial Black" panose="020B0A04020102090204" pitchFamily="34" charset="0"/>
              </a:rPr>
              <a:t>Further Reading</a:t>
            </a:r>
            <a:endParaRPr lang="en-US" altLang="zh-CN" sz="2000">
              <a:latin typeface="Arial Black" panose="020B0A04020102090204" pitchFamily="34" charset="0"/>
              <a:ea typeface="黑体" panose="02010600030101010101" charset="-122"/>
              <a:cs typeface="Arial Black" panose="020B0A04020102090204" pitchFamily="34" charset="0"/>
            </a:endParaRPr>
          </a:p>
        </p:txBody>
      </p:sp>
      <p:sp>
        <p:nvSpPr>
          <p:cNvPr id="7" name="矩形 6"/>
          <p:cNvSpPr/>
          <p:nvPr/>
        </p:nvSpPr>
        <p:spPr>
          <a:xfrm>
            <a:off x="2154555" y="975360"/>
            <a:ext cx="9791065" cy="1322070"/>
          </a:xfrm>
          <a:prstGeom prst="rect">
            <a:avLst/>
          </a:prstGeom>
          <a:noFill/>
          <a:ln>
            <a:noFill/>
          </a:ln>
        </p:spPr>
        <p:txBody>
          <a:bodyPr wrap="square" rtlCol="0" anchor="t">
            <a:spAutoFit/>
          </a:bodyPr>
          <a:p>
            <a:pPr algn="ctr" fontAlgn="base"/>
            <a:r>
              <a:rPr lang="en-US" altLang="zh-CN" sz="4000" b="1" strike="noStrike" noProof="1">
                <a:ln w="25400">
                  <a:solidFill>
                    <a:srgbClr val="861E1D">
                      <a:alpha val="94000"/>
                    </a:srgbClr>
                  </a:solidFill>
                  <a:prstDash val="solid"/>
                </a:ln>
                <a:gradFill>
                  <a:gsLst>
                    <a:gs pos="0">
                      <a:srgbClr val="FFF9BB"/>
                    </a:gs>
                    <a:gs pos="64000">
                      <a:srgbClr val="FCE95F"/>
                    </a:gs>
                    <a:gs pos="100000">
                      <a:srgbClr val="F8AD1C"/>
                    </a:gs>
                  </a:gsLst>
                  <a:lin ang="5400000"/>
                </a:gradFill>
                <a:effectLst>
                  <a:outerShdw blurRad="177800" dist="12700" dir="10200000" sx="102000" sy="102000" algn="bl" rotWithShape="0">
                    <a:srgbClr val="480F08"/>
                  </a:outerShdw>
                </a:effectLst>
                <a:latin typeface="Arial" panose="020B0604020202020204" pitchFamily="34" charset="0"/>
                <a:ea typeface="宋体" panose="02010600030101010101" pitchFamily="2" charset="-122"/>
                <a:cs typeface="+mn-cs"/>
              </a:rPr>
              <a:t>5 of the Top Most Extreme Sports in </a:t>
            </a:r>
            <a:endParaRPr lang="en-US" altLang="zh-CN" sz="4000" b="1" strike="noStrike" noProof="1">
              <a:ln w="25400">
                <a:solidFill>
                  <a:srgbClr val="861E1D">
                    <a:alpha val="94000"/>
                  </a:srgbClr>
                </a:solidFill>
                <a:prstDash val="solid"/>
              </a:ln>
              <a:gradFill>
                <a:gsLst>
                  <a:gs pos="0">
                    <a:srgbClr val="FFF9BB"/>
                  </a:gs>
                  <a:gs pos="64000">
                    <a:srgbClr val="FCE95F"/>
                  </a:gs>
                  <a:gs pos="100000">
                    <a:srgbClr val="F8AD1C"/>
                  </a:gs>
                </a:gsLst>
                <a:lin ang="5400000"/>
              </a:gradFill>
              <a:effectLst>
                <a:outerShdw blurRad="177800" dist="12700" dir="10200000" sx="102000" sy="102000" algn="bl" rotWithShape="0">
                  <a:srgbClr val="480F08"/>
                </a:outerShdw>
              </a:effectLst>
              <a:latin typeface="Arial" panose="020B0604020202020204" pitchFamily="34" charset="0"/>
              <a:ea typeface="宋体" panose="02010600030101010101" pitchFamily="2" charset="-122"/>
              <a:cs typeface="+mn-cs"/>
            </a:endParaRPr>
          </a:p>
          <a:p>
            <a:pPr algn="ctr" fontAlgn="base"/>
            <a:r>
              <a:rPr lang="en-US" altLang="zh-CN" sz="4000" b="1" strike="noStrike" noProof="1">
                <a:ln w="25400">
                  <a:solidFill>
                    <a:srgbClr val="861E1D">
                      <a:alpha val="94000"/>
                    </a:srgbClr>
                  </a:solidFill>
                  <a:prstDash val="solid"/>
                </a:ln>
                <a:gradFill>
                  <a:gsLst>
                    <a:gs pos="0">
                      <a:srgbClr val="FFF9BB"/>
                    </a:gs>
                    <a:gs pos="64000">
                      <a:srgbClr val="FCE95F"/>
                    </a:gs>
                    <a:gs pos="100000">
                      <a:srgbClr val="F8AD1C"/>
                    </a:gs>
                  </a:gsLst>
                  <a:lin ang="5400000"/>
                </a:gradFill>
                <a:effectLst>
                  <a:outerShdw blurRad="177800" dist="12700" dir="10200000" sx="102000" sy="102000" algn="bl" rotWithShape="0">
                    <a:srgbClr val="480F08"/>
                  </a:outerShdw>
                </a:effectLst>
                <a:latin typeface="Arial" panose="020B0604020202020204" pitchFamily="34" charset="0"/>
                <a:ea typeface="宋体" panose="02010600030101010101" pitchFamily="2" charset="-122"/>
                <a:cs typeface="+mn-cs"/>
              </a:rPr>
              <a:t>the World</a:t>
            </a:r>
            <a:endParaRPr lang="en-US" altLang="zh-CN" sz="4000" b="1" strike="noStrike" noProof="1">
              <a:ln w="25400">
                <a:solidFill>
                  <a:srgbClr val="861E1D">
                    <a:alpha val="94000"/>
                  </a:srgbClr>
                </a:solidFill>
                <a:prstDash val="solid"/>
              </a:ln>
              <a:gradFill>
                <a:gsLst>
                  <a:gs pos="0">
                    <a:srgbClr val="FFF9BB"/>
                  </a:gs>
                  <a:gs pos="64000">
                    <a:srgbClr val="FCE95F"/>
                  </a:gs>
                  <a:gs pos="100000">
                    <a:srgbClr val="F8AD1C"/>
                  </a:gs>
                </a:gsLst>
                <a:lin ang="5400000"/>
              </a:gradFill>
              <a:effectLst>
                <a:outerShdw blurRad="177800" dist="12700" dir="10200000" sx="102000" sy="102000" algn="bl" rotWithShape="0">
                  <a:srgbClr val="480F08"/>
                </a:outerShdw>
              </a:effectLst>
              <a:latin typeface="Arial" panose="020B0604020202020204" pitchFamily="34" charset="0"/>
              <a:ea typeface="宋体" panose="02010600030101010101" pitchFamily="2"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0" y="0"/>
            <a:ext cx="12192000" cy="4572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675">
              <a:cs typeface="+mn-ea"/>
              <a:sym typeface="+mn-lt"/>
            </a:endParaRPr>
          </a:p>
        </p:txBody>
      </p:sp>
      <p:sp>
        <p:nvSpPr>
          <p:cNvPr id="18" name="圆角矩形 17">
            <a:hlinkClick r:id="rId1" action="ppaction://hlinksldjump"/>
          </p:cNvPr>
          <p:cNvSpPr/>
          <p:nvPr/>
        </p:nvSpPr>
        <p:spPr>
          <a:xfrm>
            <a:off x="11127740" y="6145530"/>
            <a:ext cx="941070" cy="565785"/>
          </a:xfrm>
          <a:prstGeom prst="roundRect">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schemeClr val="lt1"/>
                </a:solidFill>
                <a:effectLst/>
                <a:uLnTx/>
                <a:uFillTx/>
                <a:latin typeface="Times New Roman" panose="02020603050405020304" pitchFamily="18" charset="0"/>
                <a:ea typeface="+mn-ea"/>
                <a:cs typeface="Times New Roman" panose="02020603050405020304" pitchFamily="18" charset="0"/>
              </a:rPr>
              <a:t>Back</a:t>
            </a:r>
            <a:endParaRPr kumimoji="0" lang="en-US" altLang="zh-CN" sz="2000" b="1" i="0" u="none" strike="noStrike" kern="1200" cap="none" spc="0" normalizeH="0" baseline="0" noProof="0" dirty="0">
              <a:ln>
                <a:noFill/>
              </a:ln>
              <a:solidFill>
                <a:schemeClr val="lt1"/>
              </a:solidFill>
              <a:effectLst/>
              <a:uLnTx/>
              <a:uFillTx/>
              <a:latin typeface="Times New Roman" panose="02020603050405020304" pitchFamily="18" charset="0"/>
              <a:ea typeface="+mn-ea"/>
              <a:cs typeface="Times New Roman" panose="02020603050405020304" pitchFamily="18" charset="0"/>
            </a:endParaRPr>
          </a:p>
        </p:txBody>
      </p:sp>
      <p:sp>
        <p:nvSpPr>
          <p:cNvPr id="5" name="文本框 4"/>
          <p:cNvSpPr txBox="1"/>
          <p:nvPr/>
        </p:nvSpPr>
        <p:spPr>
          <a:xfrm>
            <a:off x="408940" y="640080"/>
            <a:ext cx="11374120" cy="5323205"/>
          </a:xfrm>
          <a:prstGeom prst="rect">
            <a:avLst/>
          </a:prstGeom>
          <a:noFill/>
        </p:spPr>
        <p:txBody>
          <a:bodyPr wrap="square" rtlCol="0" anchor="t">
            <a:spAutoFit/>
          </a:bodyPr>
          <a:p>
            <a:pPr algn="just"/>
            <a:r>
              <a:rPr lang="en-US" sz="2000" b="1">
                <a:latin typeface="Times New Roman" panose="02020603050405020304" pitchFamily="18" charset="0"/>
                <a:cs typeface="Times New Roman" panose="02020603050405020304" pitchFamily="18" charset="0"/>
              </a:rPr>
              <a:t>Wingsuit Flying</a:t>
            </a:r>
            <a:endParaRPr lang="en-US" sz="2000" b="1">
              <a:latin typeface="Times New Roman" panose="02020603050405020304" pitchFamily="18" charset="0"/>
              <a:cs typeface="Times New Roman" panose="02020603050405020304" pitchFamily="18" charset="0"/>
            </a:endParaRPr>
          </a:p>
          <a:p>
            <a:pPr algn="just"/>
            <a:r>
              <a:rPr lang="en-US" sz="2000">
                <a:latin typeface="Times New Roman" panose="02020603050405020304" pitchFamily="18" charset="0"/>
                <a:cs typeface="Times New Roman" panose="02020603050405020304" pitchFamily="18" charset="0"/>
              </a:rPr>
              <a:t>     Right now, wingsuit flying is probably the closest humans can get to controlled, non-machine-assisted flying.</a:t>
            </a:r>
            <a:endParaRPr lang="en-US" sz="2000">
              <a:latin typeface="Times New Roman" panose="02020603050405020304" pitchFamily="18" charset="0"/>
              <a:cs typeface="Times New Roman" panose="02020603050405020304" pitchFamily="18" charset="0"/>
            </a:endParaRPr>
          </a:p>
          <a:p>
            <a:pPr algn="just"/>
            <a:r>
              <a:rPr lang="en-US" sz="2000">
                <a:latin typeface="Times New Roman" panose="02020603050405020304" pitchFamily="18" charset="0"/>
                <a:cs typeface="Times New Roman" panose="02020603050405020304" pitchFamily="18" charset="0"/>
              </a:rPr>
              <a:t>     Wingsuit flying is a variation of sky diving in which the “pilot” or jumper wears a special suit that essentially makes them look like a flying squirrel. This specialized suit features “wings” along the side of the body and between the legs. The wings have air pockets that give the pilot more lift, allowing them to fall slower and control where they go with an amazing amount of precision.</a:t>
            </a:r>
            <a:endParaRPr lang="en-US" sz="2000">
              <a:latin typeface="Times New Roman" panose="02020603050405020304" pitchFamily="18" charset="0"/>
              <a:cs typeface="Times New Roman" panose="02020603050405020304" pitchFamily="18" charset="0"/>
            </a:endParaRPr>
          </a:p>
          <a:p>
            <a:pPr algn="just"/>
            <a:r>
              <a:rPr lang="en-US" sz="2000">
                <a:latin typeface="Times New Roman" panose="02020603050405020304" pitchFamily="18" charset="0"/>
                <a:cs typeface="Times New Roman" panose="02020603050405020304" pitchFamily="18" charset="0"/>
              </a:rPr>
              <a:t>     Wingsuit flying can take place from a helicopter or off a base and some expert flyers get incredibly close to mountainsides and even cruise in a controlled free fall through ravines.</a:t>
            </a:r>
            <a:endParaRPr lang="en-US" sz="2000">
              <a:latin typeface="Times New Roman" panose="02020603050405020304" pitchFamily="18" charset="0"/>
              <a:cs typeface="Times New Roman" panose="02020603050405020304" pitchFamily="18" charset="0"/>
            </a:endParaRPr>
          </a:p>
          <a:p>
            <a:pPr algn="just"/>
            <a:r>
              <a:rPr lang="en-US" sz="2000" b="1">
                <a:latin typeface="Times New Roman" panose="02020603050405020304" pitchFamily="18" charset="0"/>
                <a:cs typeface="Times New Roman" panose="02020603050405020304" pitchFamily="18" charset="0"/>
              </a:rPr>
              <a:t>Highlining</a:t>
            </a:r>
            <a:endParaRPr lang="en-US" sz="2000" b="1">
              <a:latin typeface="Times New Roman" panose="02020603050405020304" pitchFamily="18" charset="0"/>
              <a:cs typeface="Times New Roman" panose="02020603050405020304" pitchFamily="18" charset="0"/>
            </a:endParaRPr>
          </a:p>
          <a:p>
            <a:pPr algn="just"/>
            <a:r>
              <a:rPr lang="en-US" sz="2000" b="1">
                <a:latin typeface="Times New Roman" panose="02020603050405020304" pitchFamily="18" charset="0"/>
                <a:cs typeface="Times New Roman" panose="02020603050405020304" pitchFamily="18" charset="0"/>
              </a:rPr>
              <a:t>     </a:t>
            </a:r>
            <a:r>
              <a:rPr lang="en-US" sz="2000">
                <a:latin typeface="Times New Roman" panose="02020603050405020304" pitchFamily="18" charset="0"/>
                <a:cs typeface="Times New Roman" panose="02020603050405020304" pitchFamily="18" charset="0"/>
              </a:rPr>
              <a:t>What could make walking a tight rope harder? When that rope isn’t actually taunt (很高的). You might have seen slacklines set up at festivals for slackliners to exhibit their skills and to give the general public a chance to try this extreme sport (albeit, without the possibility of falling very far).</a:t>
            </a:r>
            <a:endParaRPr lang="en-US" sz="2000">
              <a:latin typeface="Times New Roman" panose="02020603050405020304" pitchFamily="18" charset="0"/>
              <a:cs typeface="Times New Roman" panose="02020603050405020304" pitchFamily="18" charset="0"/>
            </a:endParaRPr>
          </a:p>
          <a:p>
            <a:pPr algn="just"/>
            <a:r>
              <a:rPr lang="en-US" sz="2000">
                <a:latin typeface="Times New Roman" panose="02020603050405020304" pitchFamily="18" charset="0"/>
                <a:cs typeface="Times New Roman" panose="02020603050405020304" pitchFamily="18" charset="0"/>
              </a:rPr>
              <a:t>     Where slacklining turns into an extreme extreme sport is when it becomes known as highlining. A slackline is set up high off the ground (typically between buildings or cliffs) and a slackliner crosses without a safety net or pole for additional balance. The only thing keeping them secure while the line moves and sways is their intense balance and a small safety harness.</a:t>
            </a:r>
            <a:endParaRPr lang="en-US" sz="200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0" y="0"/>
            <a:ext cx="12192000" cy="4572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675">
              <a:cs typeface="+mn-ea"/>
              <a:sym typeface="+mn-lt"/>
            </a:endParaRPr>
          </a:p>
        </p:txBody>
      </p:sp>
      <p:sp>
        <p:nvSpPr>
          <p:cNvPr id="18" name="圆角矩形 17">
            <a:hlinkClick r:id="rId1" action="ppaction://hlinksldjump"/>
          </p:cNvPr>
          <p:cNvSpPr/>
          <p:nvPr/>
        </p:nvSpPr>
        <p:spPr>
          <a:xfrm>
            <a:off x="11127740" y="6145530"/>
            <a:ext cx="941070" cy="565785"/>
          </a:xfrm>
          <a:prstGeom prst="roundRect">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schemeClr val="lt1"/>
                </a:solidFill>
                <a:effectLst/>
                <a:uLnTx/>
                <a:uFillTx/>
                <a:latin typeface="Times New Roman" panose="02020603050405020304" pitchFamily="18" charset="0"/>
                <a:ea typeface="+mn-ea"/>
                <a:cs typeface="Times New Roman" panose="02020603050405020304" pitchFamily="18" charset="0"/>
              </a:rPr>
              <a:t>Back</a:t>
            </a:r>
            <a:endParaRPr kumimoji="0" lang="en-US" altLang="zh-CN" sz="2000" b="1" i="0" u="none" strike="noStrike" kern="1200" cap="none" spc="0" normalizeH="0" baseline="0" noProof="0" dirty="0">
              <a:ln>
                <a:noFill/>
              </a:ln>
              <a:solidFill>
                <a:schemeClr val="lt1"/>
              </a:solidFill>
              <a:effectLst/>
              <a:uLnTx/>
              <a:uFillTx/>
              <a:latin typeface="Times New Roman" panose="02020603050405020304" pitchFamily="18" charset="0"/>
              <a:ea typeface="+mn-ea"/>
              <a:cs typeface="Times New Roman" panose="02020603050405020304" pitchFamily="18" charset="0"/>
            </a:endParaRPr>
          </a:p>
        </p:txBody>
      </p:sp>
      <p:sp>
        <p:nvSpPr>
          <p:cNvPr id="5" name="文本框 4"/>
          <p:cNvSpPr txBox="1"/>
          <p:nvPr/>
        </p:nvSpPr>
        <p:spPr>
          <a:xfrm>
            <a:off x="222250" y="514350"/>
            <a:ext cx="11846560" cy="5015865"/>
          </a:xfrm>
          <a:prstGeom prst="rect">
            <a:avLst/>
          </a:prstGeom>
          <a:noFill/>
        </p:spPr>
        <p:txBody>
          <a:bodyPr wrap="square" rtlCol="0" anchor="t">
            <a:spAutoFit/>
          </a:bodyPr>
          <a:p>
            <a:pPr algn="just"/>
            <a:r>
              <a:rPr lang="en-US" sz="2000" b="1">
                <a:latin typeface="Times New Roman" panose="02020603050405020304" pitchFamily="18" charset="0"/>
                <a:cs typeface="Times New Roman" panose="02020603050405020304" pitchFamily="18" charset="0"/>
              </a:rPr>
              <a:t>Volcano Boarding/Volcano Surfing</a:t>
            </a:r>
            <a:endParaRPr lang="en-US" sz="2000" b="1">
              <a:latin typeface="Times New Roman" panose="02020603050405020304" pitchFamily="18" charset="0"/>
              <a:cs typeface="Times New Roman" panose="02020603050405020304" pitchFamily="18" charset="0"/>
            </a:endParaRPr>
          </a:p>
          <a:p>
            <a:pPr algn="just"/>
            <a:r>
              <a:rPr lang="en-US" sz="2000" b="1">
                <a:latin typeface="Times New Roman" panose="02020603050405020304" pitchFamily="18" charset="0"/>
                <a:cs typeface="Times New Roman" panose="02020603050405020304" pitchFamily="18" charset="0"/>
              </a:rPr>
              <a:t>     </a:t>
            </a:r>
            <a:r>
              <a:rPr lang="en-US" sz="2000">
                <a:latin typeface="Times New Roman" panose="02020603050405020304" pitchFamily="18" charset="0"/>
                <a:cs typeface="Times New Roman" panose="02020603050405020304" pitchFamily="18" charset="0"/>
              </a:rPr>
              <a:t>When skiing or sledding on snow isn’t extreme enough, it’s time to take a trip to an active volcano.</a:t>
            </a:r>
            <a:endParaRPr lang="en-US" sz="2000">
              <a:latin typeface="Times New Roman" panose="02020603050405020304" pitchFamily="18" charset="0"/>
              <a:cs typeface="Times New Roman" panose="02020603050405020304" pitchFamily="18" charset="0"/>
            </a:endParaRPr>
          </a:p>
          <a:p>
            <a:pPr algn="just"/>
            <a:r>
              <a:rPr lang="en-US" sz="2000">
                <a:latin typeface="Times New Roman" panose="02020603050405020304" pitchFamily="18" charset="0"/>
                <a:cs typeface="Times New Roman" panose="02020603050405020304" pitchFamily="18" charset="0"/>
              </a:rPr>
              <a:t>     Volcano boarding or volcano surfing is exactly what it sounds like, you slide down the side of a volcano that’s covered in cool cinders or ash. And by ash we mean mostly little bits of sharp volcanic rock.</a:t>
            </a:r>
            <a:endParaRPr lang="en-US" sz="2000">
              <a:latin typeface="Times New Roman" panose="02020603050405020304" pitchFamily="18" charset="0"/>
              <a:cs typeface="Times New Roman" panose="02020603050405020304" pitchFamily="18" charset="0"/>
            </a:endParaRPr>
          </a:p>
          <a:p>
            <a:pPr algn="just"/>
            <a:r>
              <a:rPr lang="en-US" sz="2000">
                <a:latin typeface="Times New Roman" panose="02020603050405020304" pitchFamily="18" charset="0"/>
                <a:cs typeface="Times New Roman" panose="02020603050405020304" pitchFamily="18" charset="0"/>
              </a:rPr>
              <a:t>     After hiking over rocks and rubble to the peak, riders go down the volcano on makeshift plywood toboggans (平底雪橇), which makes this extreme sport accessible to anyone. The best of the best, though, can surf down the slope while standing on the board.</a:t>
            </a:r>
            <a:endParaRPr lang="en-US" sz="2000">
              <a:latin typeface="Times New Roman" panose="02020603050405020304" pitchFamily="18" charset="0"/>
              <a:cs typeface="Times New Roman" panose="02020603050405020304" pitchFamily="18" charset="0"/>
            </a:endParaRPr>
          </a:p>
          <a:p>
            <a:pPr algn="just"/>
            <a:r>
              <a:rPr lang="en-US" sz="2000" b="1">
                <a:latin typeface="Times New Roman" panose="02020603050405020304" pitchFamily="18" charset="0"/>
                <a:cs typeface="Times New Roman" panose="02020603050405020304" pitchFamily="18" charset="0"/>
              </a:rPr>
              <a:t>Free diving</a:t>
            </a:r>
            <a:endParaRPr lang="en-US" sz="2000" b="1">
              <a:latin typeface="Times New Roman" panose="02020603050405020304" pitchFamily="18" charset="0"/>
              <a:cs typeface="Times New Roman" panose="02020603050405020304" pitchFamily="18" charset="0"/>
            </a:endParaRPr>
          </a:p>
          <a:p>
            <a:pPr algn="just"/>
            <a:r>
              <a:rPr lang="en-US" sz="2000" b="1">
                <a:latin typeface="Times New Roman" panose="02020603050405020304" pitchFamily="18" charset="0"/>
                <a:cs typeface="Times New Roman" panose="02020603050405020304" pitchFamily="18" charset="0"/>
              </a:rPr>
              <a:t>     </a:t>
            </a:r>
            <a:r>
              <a:rPr lang="en-US" sz="2000">
                <a:latin typeface="Times New Roman" panose="02020603050405020304" pitchFamily="18" charset="0"/>
                <a:cs typeface="Times New Roman" panose="02020603050405020304" pitchFamily="18" charset="0"/>
              </a:rPr>
              <a:t>When you’re scuba (水下呼吸器) diving, you’re literally in a situation where you could be physically unable to breathe if something goes wrong. Most divers have oxygen tanks with them, but some athletes disregard this normal equipment and opt to free dive.</a:t>
            </a:r>
            <a:endParaRPr lang="en-US" sz="2000">
              <a:latin typeface="Times New Roman" panose="02020603050405020304" pitchFamily="18" charset="0"/>
              <a:cs typeface="Times New Roman" panose="02020603050405020304" pitchFamily="18" charset="0"/>
            </a:endParaRPr>
          </a:p>
          <a:p>
            <a:pPr algn="just"/>
            <a:r>
              <a:rPr lang="en-US" sz="2000">
                <a:latin typeface="Times New Roman" panose="02020603050405020304" pitchFamily="18" charset="0"/>
                <a:cs typeface="Times New Roman" panose="02020603050405020304" pitchFamily="18" charset="0"/>
              </a:rPr>
              <a:t>     Like many of these top extreme sports, free diving is exactly what it sounds like—a diver goes down with no survival equipment other than flippers. They plan on making the descent and ascent on a single breath of air. The pressure changes of deep diving, physical exertion it takes to climb back to the surface and mental panic that can set in make this more than just holding your breath for a really long time. (645 words)</a:t>
            </a:r>
            <a:endParaRPr lang="en-US" sz="2000">
              <a:latin typeface="Times New Roman" panose="02020603050405020304" pitchFamily="18" charset="0"/>
              <a:cs typeface="Times New Roman" panose="02020603050405020304" pitchFamily="18" charset="0"/>
            </a:endParaRPr>
          </a:p>
          <a:p>
            <a:pPr algn="r"/>
            <a:r>
              <a:rPr lang="en-US" sz="2000">
                <a:latin typeface="Times New Roman" panose="02020603050405020304" pitchFamily="18" charset="0"/>
                <a:cs typeface="Times New Roman" panose="02020603050405020304" pitchFamily="18" charset="0"/>
              </a:rPr>
              <a:t>(from flipbelt.com)</a:t>
            </a:r>
            <a:endParaRPr lang="en-US" sz="200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
          <p:cNvSpPr/>
          <p:nvPr/>
        </p:nvSpPr>
        <p:spPr>
          <a:xfrm>
            <a:off x="0" y="0"/>
            <a:ext cx="12192000" cy="4572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75">
              <a:cs typeface="+mn-ea"/>
              <a:sym typeface="+mn-lt"/>
            </a:endParaRPr>
          </a:p>
        </p:txBody>
      </p:sp>
      <p:sp>
        <p:nvSpPr>
          <p:cNvPr id="3" name="矩形 2"/>
          <p:cNvSpPr/>
          <p:nvPr/>
        </p:nvSpPr>
        <p:spPr>
          <a:xfrm>
            <a:off x="913765" y="1455420"/>
            <a:ext cx="10092690" cy="1630045"/>
          </a:xfrm>
          <a:prstGeom prst="rect">
            <a:avLst/>
          </a:prstGeom>
          <a:solidFill>
            <a:srgbClr val="FFFFCC"/>
          </a:solidFill>
          <a:ln>
            <a:noFill/>
          </a:ln>
          <a:effectLst>
            <a:outerShdw blurRad="63500" sx="102000" sy="102000" algn="c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a:spAutoFit/>
          </a:bodyPr>
          <a:lstStyle/>
          <a:p>
            <a:pPr algn="just"/>
            <a:endParaRPr lang="zh-CN" altLang="en-US" sz="2800" b="1" dirty="0">
              <a:solidFill>
                <a:schemeClr val="accent6">
                  <a:lumMod val="75000"/>
                </a:schemeClr>
              </a:solidFill>
              <a:sym typeface="+mn-ea"/>
            </a:endParaRPr>
          </a:p>
          <a:p>
            <a:pPr algn="just"/>
            <a:endParaRPr lang="zh-CN" altLang="en-US" sz="2400" dirty="0">
              <a:latin typeface="Times New Roman" panose="02020603050405020304" pitchFamily="18" charset="0"/>
              <a:cs typeface="Times New Roman" panose="02020603050405020304" pitchFamily="18" charset="0"/>
            </a:endParaRPr>
          </a:p>
          <a:p>
            <a:r>
              <a:rPr sz="2400" b="1" dirty="0">
                <a:solidFill>
                  <a:srgbClr val="C00000"/>
                </a:solidFill>
                <a:latin typeface="Times New Roman" panose="02020603050405020304" pitchFamily="18" charset="0"/>
                <a:cs typeface="Times New Roman" panose="02020603050405020304" pitchFamily="18" charset="0"/>
              </a:rPr>
              <a:t>abandonment</a:t>
            </a:r>
            <a:r>
              <a:rPr lang="en-US" sz="2400" dirty="0">
                <a:latin typeface="Times New Roman" panose="02020603050405020304" pitchFamily="18" charset="0"/>
                <a:cs typeface="Times New Roman" panose="02020603050405020304" pitchFamily="18" charset="0"/>
              </a:rPr>
              <a:t> </a:t>
            </a:r>
            <a:r>
              <a:rPr sz="2400" dirty="0">
                <a:latin typeface="Times New Roman" panose="02020603050405020304" pitchFamily="18" charset="0"/>
                <a:cs typeface="Times New Roman" panose="02020603050405020304" pitchFamily="18" charset="0"/>
              </a:rPr>
              <a:t> </a:t>
            </a:r>
            <a:r>
              <a:rPr sz="2400" i="1" dirty="0">
                <a:latin typeface="Times New Roman" panose="02020603050405020304" pitchFamily="18" charset="0"/>
                <a:cs typeface="Times New Roman" panose="02020603050405020304" pitchFamily="18" charset="0"/>
              </a:rPr>
              <a:t>n</a:t>
            </a:r>
            <a:r>
              <a:rPr sz="2400" dirty="0">
                <a:latin typeface="Times New Roman" panose="02020603050405020304" pitchFamily="18" charset="0"/>
                <a:cs typeface="Times New Roman" panose="02020603050405020304" pitchFamily="18" charset="0"/>
              </a:rPr>
              <a:t>. 抛弃；放纵</a:t>
            </a:r>
            <a:endParaRPr sz="2400" dirty="0">
              <a:latin typeface="Times New Roman" panose="02020603050405020304" pitchFamily="18" charset="0"/>
              <a:cs typeface="Times New Roman" panose="02020603050405020304" pitchFamily="18" charset="0"/>
            </a:endParaRPr>
          </a:p>
          <a:p>
            <a:endParaRPr kumimoji="0" lang="zh-CN" altLang="en-US" sz="2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mn-ea"/>
            </a:endParaRPr>
          </a:p>
        </p:txBody>
      </p:sp>
      <p:sp>
        <p:nvSpPr>
          <p:cNvPr id="4" name="同侧圆角矩形 3"/>
          <p:cNvSpPr/>
          <p:nvPr/>
        </p:nvSpPr>
        <p:spPr>
          <a:xfrm>
            <a:off x="913765" y="812800"/>
            <a:ext cx="1590040" cy="642620"/>
          </a:xfrm>
          <a:prstGeom prst="round2SameRect">
            <a:avLst>
              <a:gd name="adj1" fmla="val 7332"/>
              <a:gd name="adj2" fmla="val 7112"/>
            </a:avLst>
          </a:prstGeom>
          <a:solidFill>
            <a:schemeClr val="accent2">
              <a:lumMod val="75000"/>
            </a:schemeClr>
          </a:solidFill>
          <a:ln>
            <a:noFill/>
          </a:ln>
          <a:effectLst>
            <a:outerShdw blurRad="76200" dir="13500000" sy="23000" kx="1200000" algn="br" rotWithShape="0">
              <a:prstClr val="black">
                <a:alpha val="20000"/>
              </a:prstClr>
            </a:outerShdw>
            <a:reflection blurRad="6350" stA="52000" endA="300" endPos="35000" dir="5400000" sy="-100000" algn="bl" rotWithShape="0"/>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marL="274955" marR="0" lvl="0" indent="-274955" algn="ctr" defTabSz="914400" rtl="0" eaLnBrk="1" fontAlgn="base" latinLnBrk="0" hangingPunct="1">
              <a:lnSpc>
                <a:spcPct val="100000"/>
              </a:lnSpc>
              <a:spcBef>
                <a:spcPct val="0"/>
              </a:spcBef>
              <a:spcAft>
                <a:spcPct val="0"/>
              </a:spcAft>
              <a:buClrTx/>
              <a:buSzTx/>
              <a:buFontTx/>
              <a:buNone/>
              <a:defRPr/>
            </a:pPr>
            <a:r>
              <a:rPr lang="en-US" altLang="zh-CN" sz="2800" b="1" dirty="0" smtClean="0">
                <a:solidFill>
                  <a:schemeClr val="bg1"/>
                </a:solidFill>
                <a:latin typeface="Times New Roman" panose="02020603050405020304" pitchFamily="18" charset="0"/>
                <a:cs typeface="Times New Roman" panose="02020603050405020304" pitchFamily="18" charset="0"/>
              </a:rPr>
              <a:t>Word</a:t>
            </a:r>
            <a:r>
              <a:rPr kumimoji="0" lang="en-US" altLang="zh-CN" sz="2800" b="1" i="0" u="none" strike="noStrike" kern="1200" cap="none" spc="0" normalizeH="0" baseline="0" noProof="0" dirty="0" smtClean="0">
                <a:ln>
                  <a:noFill/>
                </a:ln>
                <a:solidFill>
                  <a:schemeClr val="bg1"/>
                </a:solidFill>
                <a:effectLst/>
                <a:uLnTx/>
                <a:uFillTx/>
                <a:latin typeface="Times New Roman" panose="02020603050405020304" pitchFamily="18" charset="0"/>
                <a:cs typeface="Times New Roman" panose="02020603050405020304" pitchFamily="18" charset="0"/>
              </a:rPr>
              <a:t>s</a:t>
            </a:r>
            <a:endParaRPr kumimoji="0" lang="en-US" altLang="zh-CN" sz="28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5" name="圆角矩形 4">
            <a:hlinkClick r:id="rId1" action="ppaction://hlinksldjump"/>
          </p:cNvPr>
          <p:cNvSpPr/>
          <p:nvPr/>
        </p:nvSpPr>
        <p:spPr>
          <a:xfrm>
            <a:off x="11146155" y="6181725"/>
            <a:ext cx="941070" cy="565785"/>
          </a:xfrm>
          <a:prstGeom prst="roundRect">
            <a:avLst/>
          </a:prstGeom>
          <a:solidFill>
            <a:schemeClr val="accent4">
              <a:lumMod val="75000"/>
            </a:schemeClr>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mn-lt"/>
                <a:ea typeface="+mn-ea"/>
                <a:cs typeface="+mn-cs"/>
              </a:rPr>
              <a:t>Back</a:t>
            </a:r>
            <a:endParaRPr kumimoji="0" lang="en-US" altLang="zh-CN" sz="2400" b="1" i="0" u="none" strike="noStrike" kern="1200" cap="none" spc="0" normalizeH="0" baseline="0" noProof="0" dirty="0">
              <a:ln>
                <a:noFill/>
              </a:ln>
              <a:solidFill>
                <a:schemeClr val="lt1"/>
              </a:solidFill>
              <a:effectLst/>
              <a:uLnTx/>
              <a:uFillTx/>
              <a:latin typeface="+mn-lt"/>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
          <p:cNvSpPr/>
          <p:nvPr/>
        </p:nvSpPr>
        <p:spPr>
          <a:xfrm>
            <a:off x="0" y="0"/>
            <a:ext cx="12192000" cy="4572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75">
              <a:cs typeface="+mn-ea"/>
              <a:sym typeface="+mn-lt"/>
            </a:endParaRPr>
          </a:p>
        </p:txBody>
      </p:sp>
      <p:sp>
        <p:nvSpPr>
          <p:cNvPr id="3" name="矩形 2"/>
          <p:cNvSpPr/>
          <p:nvPr/>
        </p:nvSpPr>
        <p:spPr>
          <a:xfrm>
            <a:off x="913765" y="1455420"/>
            <a:ext cx="10092690" cy="1630045"/>
          </a:xfrm>
          <a:prstGeom prst="rect">
            <a:avLst/>
          </a:prstGeom>
          <a:solidFill>
            <a:srgbClr val="FFFFCC"/>
          </a:solidFill>
          <a:ln>
            <a:noFill/>
          </a:ln>
          <a:effectLst>
            <a:outerShdw blurRad="63500" sx="102000" sy="102000" algn="c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a:spAutoFit/>
          </a:bodyPr>
          <a:lstStyle/>
          <a:p>
            <a:pPr algn="just"/>
            <a:endParaRPr lang="zh-CN" altLang="en-US" sz="2800" b="1" dirty="0">
              <a:solidFill>
                <a:schemeClr val="accent6">
                  <a:lumMod val="75000"/>
                </a:schemeClr>
              </a:solidFill>
              <a:sym typeface="+mn-ea"/>
            </a:endParaRPr>
          </a:p>
          <a:p>
            <a:pPr algn="just"/>
            <a:endParaRPr lang="zh-CN" altLang="en-US" sz="2400" dirty="0">
              <a:latin typeface="Times New Roman" panose="02020603050405020304" pitchFamily="18" charset="0"/>
              <a:cs typeface="Times New Roman" panose="02020603050405020304" pitchFamily="18" charset="0"/>
            </a:endParaRPr>
          </a:p>
          <a:p>
            <a:r>
              <a:rPr sz="2400" b="1" dirty="0">
                <a:solidFill>
                  <a:srgbClr val="C00000"/>
                </a:solidFill>
                <a:latin typeface="Times New Roman" panose="02020603050405020304" pitchFamily="18" charset="0"/>
                <a:cs typeface="Times New Roman" panose="02020603050405020304" pitchFamily="18" charset="0"/>
              </a:rPr>
              <a:t>traumatic</a:t>
            </a:r>
            <a:r>
              <a:rPr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 </a:t>
            </a:r>
            <a:r>
              <a:rPr sz="2400" dirty="0">
                <a:latin typeface="Times New Roman" panose="02020603050405020304" pitchFamily="18" charset="0"/>
                <a:cs typeface="Times New Roman" panose="02020603050405020304" pitchFamily="18" charset="0"/>
              </a:rPr>
              <a:t> </a:t>
            </a:r>
            <a:r>
              <a:rPr sz="2400" i="1" dirty="0">
                <a:latin typeface="Times New Roman" panose="02020603050405020304" pitchFamily="18" charset="0"/>
                <a:cs typeface="Times New Roman" panose="02020603050405020304" pitchFamily="18" charset="0"/>
              </a:rPr>
              <a:t>a</a:t>
            </a:r>
            <a:r>
              <a:rPr sz="2400" dirty="0">
                <a:latin typeface="Times New Roman" panose="02020603050405020304" pitchFamily="18" charset="0"/>
                <a:cs typeface="Times New Roman" panose="02020603050405020304" pitchFamily="18" charset="0"/>
              </a:rPr>
              <a:t>. 创伤的</a:t>
            </a:r>
            <a:endParaRPr sz="2400" dirty="0">
              <a:latin typeface="Times New Roman" panose="02020603050405020304" pitchFamily="18" charset="0"/>
              <a:cs typeface="Times New Roman" panose="02020603050405020304" pitchFamily="18" charset="0"/>
            </a:endParaRPr>
          </a:p>
          <a:p>
            <a:endParaRPr kumimoji="0" lang="zh-CN" altLang="en-US" sz="2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mn-ea"/>
            </a:endParaRPr>
          </a:p>
        </p:txBody>
      </p:sp>
      <p:sp>
        <p:nvSpPr>
          <p:cNvPr id="4" name="同侧圆角矩形 3"/>
          <p:cNvSpPr/>
          <p:nvPr/>
        </p:nvSpPr>
        <p:spPr>
          <a:xfrm>
            <a:off x="913765" y="812800"/>
            <a:ext cx="1590040" cy="642620"/>
          </a:xfrm>
          <a:prstGeom prst="round2SameRect">
            <a:avLst>
              <a:gd name="adj1" fmla="val 7332"/>
              <a:gd name="adj2" fmla="val 7112"/>
            </a:avLst>
          </a:prstGeom>
          <a:solidFill>
            <a:schemeClr val="accent2">
              <a:lumMod val="75000"/>
            </a:schemeClr>
          </a:solidFill>
          <a:ln>
            <a:noFill/>
          </a:ln>
          <a:effectLst>
            <a:outerShdw blurRad="76200" dir="13500000" sy="23000" kx="1200000" algn="br" rotWithShape="0">
              <a:prstClr val="black">
                <a:alpha val="20000"/>
              </a:prstClr>
            </a:outerShdw>
            <a:reflection blurRad="6350" stA="52000" endA="300" endPos="35000" dir="5400000" sy="-100000" algn="bl" rotWithShape="0"/>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marL="274955" marR="0" lvl="0" indent="-274955" algn="ctr" defTabSz="914400" rtl="0" eaLnBrk="1" fontAlgn="base" latinLnBrk="0" hangingPunct="1">
              <a:lnSpc>
                <a:spcPct val="100000"/>
              </a:lnSpc>
              <a:spcBef>
                <a:spcPct val="0"/>
              </a:spcBef>
              <a:spcAft>
                <a:spcPct val="0"/>
              </a:spcAft>
              <a:buClrTx/>
              <a:buSzTx/>
              <a:buFontTx/>
              <a:buNone/>
              <a:defRPr/>
            </a:pPr>
            <a:r>
              <a:rPr lang="en-US" altLang="zh-CN" sz="2800" b="1" dirty="0" smtClean="0">
                <a:solidFill>
                  <a:schemeClr val="bg1"/>
                </a:solidFill>
                <a:latin typeface="Times New Roman" panose="02020603050405020304" pitchFamily="18" charset="0"/>
                <a:cs typeface="Times New Roman" panose="02020603050405020304" pitchFamily="18" charset="0"/>
              </a:rPr>
              <a:t>Word</a:t>
            </a:r>
            <a:r>
              <a:rPr kumimoji="0" lang="en-US" altLang="zh-CN" sz="2800" b="1" i="0" u="none" strike="noStrike" kern="1200" cap="none" spc="0" normalizeH="0" baseline="0" noProof="0" dirty="0" smtClean="0">
                <a:ln>
                  <a:noFill/>
                </a:ln>
                <a:solidFill>
                  <a:schemeClr val="bg1"/>
                </a:solidFill>
                <a:effectLst/>
                <a:uLnTx/>
                <a:uFillTx/>
                <a:latin typeface="Times New Roman" panose="02020603050405020304" pitchFamily="18" charset="0"/>
                <a:cs typeface="Times New Roman" panose="02020603050405020304" pitchFamily="18" charset="0"/>
              </a:rPr>
              <a:t>s</a:t>
            </a:r>
            <a:endParaRPr kumimoji="0" lang="en-US" altLang="zh-CN" sz="28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5" name="圆角矩形 4">
            <a:hlinkClick r:id="rId1" action="ppaction://hlinksldjump"/>
          </p:cNvPr>
          <p:cNvSpPr/>
          <p:nvPr/>
        </p:nvSpPr>
        <p:spPr>
          <a:xfrm>
            <a:off x="11146155" y="6181725"/>
            <a:ext cx="941070" cy="565785"/>
          </a:xfrm>
          <a:prstGeom prst="roundRect">
            <a:avLst/>
          </a:prstGeom>
          <a:solidFill>
            <a:schemeClr val="accent4">
              <a:lumMod val="75000"/>
            </a:schemeClr>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mn-lt"/>
                <a:ea typeface="+mn-ea"/>
                <a:cs typeface="+mn-cs"/>
              </a:rPr>
              <a:t>Back</a:t>
            </a:r>
            <a:endParaRPr kumimoji="0" lang="en-US" altLang="zh-CN" sz="2400" b="1" i="0" u="none" strike="noStrike" kern="1200" cap="none" spc="0" normalizeH="0" baseline="0" noProof="0" dirty="0">
              <a:ln>
                <a:noFill/>
              </a:ln>
              <a:solidFill>
                <a:schemeClr val="lt1"/>
              </a:solidFill>
              <a:effectLst/>
              <a:uLnTx/>
              <a:uFillTx/>
              <a:latin typeface="+mn-lt"/>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
          <p:cNvSpPr/>
          <p:nvPr/>
        </p:nvSpPr>
        <p:spPr>
          <a:xfrm>
            <a:off x="0" y="0"/>
            <a:ext cx="12192000" cy="4572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75">
              <a:cs typeface="+mn-ea"/>
              <a:sym typeface="+mn-lt"/>
            </a:endParaRPr>
          </a:p>
        </p:txBody>
      </p:sp>
      <p:sp>
        <p:nvSpPr>
          <p:cNvPr id="3" name="矩形 2"/>
          <p:cNvSpPr/>
          <p:nvPr/>
        </p:nvSpPr>
        <p:spPr>
          <a:xfrm>
            <a:off x="913765" y="1455420"/>
            <a:ext cx="10092690" cy="1630045"/>
          </a:xfrm>
          <a:prstGeom prst="rect">
            <a:avLst/>
          </a:prstGeom>
          <a:solidFill>
            <a:srgbClr val="FFFFCC"/>
          </a:solidFill>
          <a:ln>
            <a:noFill/>
          </a:ln>
          <a:effectLst>
            <a:outerShdw blurRad="63500" sx="102000" sy="102000" algn="c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a:spAutoFit/>
          </a:bodyPr>
          <a:lstStyle/>
          <a:p>
            <a:pPr algn="just"/>
            <a:endParaRPr lang="zh-CN" altLang="en-US" sz="2800" b="1" dirty="0">
              <a:solidFill>
                <a:schemeClr val="accent6">
                  <a:lumMod val="75000"/>
                </a:schemeClr>
              </a:solidFill>
              <a:sym typeface="+mn-ea"/>
            </a:endParaRPr>
          </a:p>
          <a:p>
            <a:pPr algn="just"/>
            <a:endParaRPr lang="zh-CN" altLang="en-US" sz="2400" dirty="0">
              <a:latin typeface="Times New Roman" panose="02020603050405020304" pitchFamily="18" charset="0"/>
              <a:cs typeface="Times New Roman" panose="02020603050405020304" pitchFamily="18" charset="0"/>
            </a:endParaRPr>
          </a:p>
          <a:p>
            <a:r>
              <a:rPr sz="2400" b="1" dirty="0">
                <a:solidFill>
                  <a:srgbClr val="C00000"/>
                </a:solidFill>
                <a:latin typeface="Times New Roman" panose="02020603050405020304" pitchFamily="18" charset="0"/>
                <a:cs typeface="Times New Roman" panose="02020603050405020304" pitchFamily="18" charset="0"/>
              </a:rPr>
              <a:t>instill</a:t>
            </a:r>
            <a:r>
              <a:rPr lang="en-US" sz="2400" dirty="0">
                <a:latin typeface="Times New Roman" panose="02020603050405020304" pitchFamily="18" charset="0"/>
                <a:cs typeface="Times New Roman" panose="02020603050405020304" pitchFamily="18" charset="0"/>
              </a:rPr>
              <a:t> </a:t>
            </a:r>
            <a:r>
              <a:rPr sz="2400" dirty="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v</a:t>
            </a:r>
            <a:r>
              <a:rPr sz="2400" dirty="0">
                <a:latin typeface="Times New Roman" panose="02020603050405020304" pitchFamily="18" charset="0"/>
                <a:cs typeface="Times New Roman" panose="02020603050405020304" pitchFamily="18" charset="0"/>
              </a:rPr>
              <a:t>. 逐步灌输； 使渗透</a:t>
            </a:r>
            <a:endParaRPr sz="2400" dirty="0">
              <a:latin typeface="Times New Roman" panose="02020603050405020304" pitchFamily="18" charset="0"/>
              <a:cs typeface="Times New Roman" panose="02020603050405020304" pitchFamily="18" charset="0"/>
            </a:endParaRPr>
          </a:p>
          <a:p>
            <a:endParaRPr sz="2400" dirty="0">
              <a:latin typeface="Times New Roman" panose="02020603050405020304" pitchFamily="18" charset="0"/>
              <a:cs typeface="Times New Roman" panose="02020603050405020304" pitchFamily="18" charset="0"/>
            </a:endParaRPr>
          </a:p>
        </p:txBody>
      </p:sp>
      <p:sp>
        <p:nvSpPr>
          <p:cNvPr id="4" name="同侧圆角矩形 3"/>
          <p:cNvSpPr/>
          <p:nvPr/>
        </p:nvSpPr>
        <p:spPr>
          <a:xfrm>
            <a:off x="913765" y="812800"/>
            <a:ext cx="1590040" cy="642620"/>
          </a:xfrm>
          <a:prstGeom prst="round2SameRect">
            <a:avLst>
              <a:gd name="adj1" fmla="val 7332"/>
              <a:gd name="adj2" fmla="val 7112"/>
            </a:avLst>
          </a:prstGeom>
          <a:solidFill>
            <a:schemeClr val="accent2">
              <a:lumMod val="75000"/>
            </a:schemeClr>
          </a:solidFill>
          <a:ln>
            <a:noFill/>
          </a:ln>
          <a:effectLst>
            <a:outerShdw blurRad="76200" dir="13500000" sy="23000" kx="1200000" algn="br" rotWithShape="0">
              <a:prstClr val="black">
                <a:alpha val="20000"/>
              </a:prstClr>
            </a:outerShdw>
            <a:reflection blurRad="6350" stA="52000" endA="300" endPos="35000" dir="5400000" sy="-100000" algn="bl" rotWithShape="0"/>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marL="274955" marR="0" lvl="0" indent="-274955" algn="ctr" defTabSz="914400" rtl="0" eaLnBrk="1" fontAlgn="base" latinLnBrk="0" hangingPunct="1">
              <a:lnSpc>
                <a:spcPct val="100000"/>
              </a:lnSpc>
              <a:spcBef>
                <a:spcPct val="0"/>
              </a:spcBef>
              <a:spcAft>
                <a:spcPct val="0"/>
              </a:spcAft>
              <a:buClrTx/>
              <a:buSzTx/>
              <a:buFontTx/>
              <a:buNone/>
              <a:defRPr/>
            </a:pPr>
            <a:r>
              <a:rPr lang="en-US" altLang="zh-CN" sz="2800" b="1" dirty="0" smtClean="0">
                <a:solidFill>
                  <a:schemeClr val="bg1"/>
                </a:solidFill>
                <a:latin typeface="Times New Roman" panose="02020603050405020304" pitchFamily="18" charset="0"/>
                <a:cs typeface="Times New Roman" panose="02020603050405020304" pitchFamily="18" charset="0"/>
              </a:rPr>
              <a:t>Word</a:t>
            </a:r>
            <a:r>
              <a:rPr kumimoji="0" lang="en-US" altLang="zh-CN" sz="2800" b="1" i="0" u="none" strike="noStrike" kern="1200" cap="none" spc="0" normalizeH="0" baseline="0" noProof="0" dirty="0" smtClean="0">
                <a:ln>
                  <a:noFill/>
                </a:ln>
                <a:solidFill>
                  <a:schemeClr val="bg1"/>
                </a:solidFill>
                <a:effectLst/>
                <a:uLnTx/>
                <a:uFillTx/>
                <a:latin typeface="Times New Roman" panose="02020603050405020304" pitchFamily="18" charset="0"/>
                <a:cs typeface="Times New Roman" panose="02020603050405020304" pitchFamily="18" charset="0"/>
              </a:rPr>
              <a:t>s</a:t>
            </a:r>
            <a:endParaRPr kumimoji="0" lang="en-US" altLang="zh-CN" sz="28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5" name="圆角矩形 4">
            <a:hlinkClick r:id="rId1" action="ppaction://hlinksldjump"/>
          </p:cNvPr>
          <p:cNvSpPr/>
          <p:nvPr/>
        </p:nvSpPr>
        <p:spPr>
          <a:xfrm>
            <a:off x="11146155" y="6181725"/>
            <a:ext cx="941070" cy="565785"/>
          </a:xfrm>
          <a:prstGeom prst="roundRect">
            <a:avLst/>
          </a:prstGeom>
          <a:solidFill>
            <a:schemeClr val="accent4">
              <a:lumMod val="75000"/>
            </a:schemeClr>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mn-lt"/>
                <a:ea typeface="+mn-ea"/>
                <a:cs typeface="+mn-cs"/>
              </a:rPr>
              <a:t>Back</a:t>
            </a:r>
            <a:endParaRPr kumimoji="0" lang="en-US" altLang="zh-CN" sz="2400" b="1" i="0" u="none" strike="noStrike" kern="1200" cap="none" spc="0" normalizeH="0" baseline="0" noProof="0" dirty="0">
              <a:ln>
                <a:noFill/>
              </a:ln>
              <a:solidFill>
                <a:schemeClr val="lt1"/>
              </a:solidFill>
              <a:effectLst/>
              <a:uLnTx/>
              <a:uFillTx/>
              <a:latin typeface="+mn-lt"/>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
          <p:cNvSpPr/>
          <p:nvPr/>
        </p:nvSpPr>
        <p:spPr>
          <a:xfrm>
            <a:off x="0" y="0"/>
            <a:ext cx="12192000" cy="4572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75">
              <a:cs typeface="+mn-ea"/>
              <a:sym typeface="+mn-lt"/>
            </a:endParaRPr>
          </a:p>
        </p:txBody>
      </p:sp>
      <p:sp>
        <p:nvSpPr>
          <p:cNvPr id="3" name="矩形 2"/>
          <p:cNvSpPr/>
          <p:nvPr/>
        </p:nvSpPr>
        <p:spPr>
          <a:xfrm>
            <a:off x="913765" y="1455420"/>
            <a:ext cx="10092690" cy="1260475"/>
          </a:xfrm>
          <a:prstGeom prst="rect">
            <a:avLst/>
          </a:prstGeom>
          <a:solidFill>
            <a:srgbClr val="FFFFCC"/>
          </a:solidFill>
          <a:ln>
            <a:noFill/>
          </a:ln>
          <a:effectLst>
            <a:outerShdw blurRad="63500" sx="102000" sy="102000" algn="c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a:spAutoFit/>
          </a:bodyPr>
          <a:lstStyle/>
          <a:p>
            <a:pPr algn="just"/>
            <a:endParaRPr lang="zh-CN" altLang="en-US" sz="2800" b="1" dirty="0">
              <a:solidFill>
                <a:schemeClr val="accent6">
                  <a:lumMod val="75000"/>
                </a:schemeClr>
              </a:solidFill>
              <a:sym typeface="+mn-ea"/>
            </a:endParaRPr>
          </a:p>
          <a:p>
            <a:endParaRPr sz="2400" b="1" dirty="0">
              <a:solidFill>
                <a:srgbClr val="C00000"/>
              </a:solidFill>
              <a:latin typeface="Times New Roman" panose="02020603050405020304" pitchFamily="18" charset="0"/>
              <a:cs typeface="Times New Roman" panose="02020603050405020304" pitchFamily="18" charset="0"/>
            </a:endParaRPr>
          </a:p>
          <a:p>
            <a:r>
              <a:rPr sz="2400" b="1" dirty="0">
                <a:solidFill>
                  <a:srgbClr val="C00000"/>
                </a:solidFill>
                <a:latin typeface="Times New Roman" panose="02020603050405020304" pitchFamily="18" charset="0"/>
                <a:cs typeface="Times New Roman" panose="02020603050405020304" pitchFamily="18" charset="0"/>
              </a:rPr>
              <a:t>narcissist </a:t>
            </a:r>
            <a:r>
              <a:rPr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 </a:t>
            </a:r>
            <a:r>
              <a:rPr sz="2400" i="1" dirty="0">
                <a:latin typeface="Times New Roman" panose="02020603050405020304" pitchFamily="18" charset="0"/>
                <a:cs typeface="Times New Roman" panose="02020603050405020304" pitchFamily="18" charset="0"/>
              </a:rPr>
              <a:t>n</a:t>
            </a:r>
            <a:r>
              <a:rPr sz="2400" dirty="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a:t>
            </a:r>
            <a:r>
              <a:rPr sz="2400" dirty="0">
                <a:latin typeface="Times New Roman" panose="02020603050405020304" pitchFamily="18" charset="0"/>
                <a:cs typeface="Times New Roman" panose="02020603050405020304" pitchFamily="18" charset="0"/>
              </a:rPr>
              <a:t>自恋狂；自我陶醉者</a:t>
            </a:r>
            <a:endParaRPr sz="2400" dirty="0">
              <a:latin typeface="Times New Roman" panose="02020603050405020304" pitchFamily="18" charset="0"/>
              <a:cs typeface="Times New Roman" panose="02020603050405020304" pitchFamily="18" charset="0"/>
            </a:endParaRPr>
          </a:p>
        </p:txBody>
      </p:sp>
      <p:sp>
        <p:nvSpPr>
          <p:cNvPr id="4" name="同侧圆角矩形 3"/>
          <p:cNvSpPr/>
          <p:nvPr/>
        </p:nvSpPr>
        <p:spPr>
          <a:xfrm>
            <a:off x="913765" y="812800"/>
            <a:ext cx="1590040" cy="642620"/>
          </a:xfrm>
          <a:prstGeom prst="round2SameRect">
            <a:avLst>
              <a:gd name="adj1" fmla="val 7332"/>
              <a:gd name="adj2" fmla="val 7112"/>
            </a:avLst>
          </a:prstGeom>
          <a:solidFill>
            <a:schemeClr val="accent2">
              <a:lumMod val="75000"/>
            </a:schemeClr>
          </a:solidFill>
          <a:ln>
            <a:noFill/>
          </a:ln>
          <a:effectLst>
            <a:outerShdw blurRad="76200" dir="13500000" sy="23000" kx="1200000" algn="br" rotWithShape="0">
              <a:prstClr val="black">
                <a:alpha val="20000"/>
              </a:prstClr>
            </a:outerShdw>
            <a:reflection blurRad="6350" stA="52000" endA="300" endPos="35000" dir="5400000" sy="-100000" algn="bl" rotWithShape="0"/>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marL="274955" marR="0" lvl="0" indent="-274955" algn="ctr" defTabSz="914400" rtl="0" eaLnBrk="1" fontAlgn="base" latinLnBrk="0" hangingPunct="1">
              <a:lnSpc>
                <a:spcPct val="100000"/>
              </a:lnSpc>
              <a:spcBef>
                <a:spcPct val="0"/>
              </a:spcBef>
              <a:spcAft>
                <a:spcPct val="0"/>
              </a:spcAft>
              <a:buClrTx/>
              <a:buSzTx/>
              <a:buFontTx/>
              <a:buNone/>
              <a:defRPr/>
            </a:pPr>
            <a:r>
              <a:rPr lang="en-US" altLang="zh-CN" sz="2800" b="1" dirty="0" smtClean="0">
                <a:solidFill>
                  <a:schemeClr val="bg1"/>
                </a:solidFill>
                <a:latin typeface="Times New Roman" panose="02020603050405020304" pitchFamily="18" charset="0"/>
                <a:cs typeface="Times New Roman" panose="02020603050405020304" pitchFamily="18" charset="0"/>
              </a:rPr>
              <a:t>Word</a:t>
            </a:r>
            <a:r>
              <a:rPr kumimoji="0" lang="en-US" altLang="zh-CN" sz="2800" b="1" i="0" u="none" strike="noStrike" kern="1200" cap="none" spc="0" normalizeH="0" baseline="0" noProof="0" dirty="0" smtClean="0">
                <a:ln>
                  <a:noFill/>
                </a:ln>
                <a:solidFill>
                  <a:schemeClr val="bg1"/>
                </a:solidFill>
                <a:effectLst/>
                <a:uLnTx/>
                <a:uFillTx/>
                <a:latin typeface="Times New Roman" panose="02020603050405020304" pitchFamily="18" charset="0"/>
                <a:cs typeface="Times New Roman" panose="02020603050405020304" pitchFamily="18" charset="0"/>
              </a:rPr>
              <a:t>s</a:t>
            </a:r>
            <a:endParaRPr kumimoji="0" lang="en-US" altLang="zh-CN" sz="28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6" name="圆角矩形 5">
            <a:hlinkClick r:id="rId1" action="ppaction://hlinksldjump"/>
          </p:cNvPr>
          <p:cNvSpPr/>
          <p:nvPr/>
        </p:nvSpPr>
        <p:spPr>
          <a:xfrm>
            <a:off x="11146155" y="6181725"/>
            <a:ext cx="941070" cy="565785"/>
          </a:xfrm>
          <a:prstGeom prst="roundRect">
            <a:avLst/>
          </a:prstGeom>
          <a:solidFill>
            <a:schemeClr val="accent4">
              <a:lumMod val="75000"/>
            </a:schemeClr>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mn-lt"/>
                <a:ea typeface="+mn-ea"/>
                <a:cs typeface="+mn-cs"/>
              </a:rPr>
              <a:t>Back</a:t>
            </a:r>
            <a:endParaRPr kumimoji="0" lang="en-US" altLang="zh-CN" sz="2400" b="1" i="0" u="none" strike="noStrike" kern="1200" cap="none" spc="0" normalizeH="0" baseline="0" noProof="0" dirty="0">
              <a:ln>
                <a:noFill/>
              </a:ln>
              <a:solidFill>
                <a:schemeClr val="lt1"/>
              </a:solidFill>
              <a:effectLst/>
              <a:uLnTx/>
              <a:uFillTx/>
              <a:latin typeface="+mn-lt"/>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
          <p:cNvSpPr/>
          <p:nvPr/>
        </p:nvSpPr>
        <p:spPr>
          <a:xfrm>
            <a:off x="0" y="0"/>
            <a:ext cx="12192000" cy="4572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75">
              <a:cs typeface="+mn-ea"/>
              <a:sym typeface="+mn-lt"/>
            </a:endParaRPr>
          </a:p>
        </p:txBody>
      </p:sp>
      <p:sp>
        <p:nvSpPr>
          <p:cNvPr id="3" name="矩形 2"/>
          <p:cNvSpPr/>
          <p:nvPr/>
        </p:nvSpPr>
        <p:spPr>
          <a:xfrm>
            <a:off x="913765" y="1455420"/>
            <a:ext cx="10092690" cy="1630045"/>
          </a:xfrm>
          <a:prstGeom prst="rect">
            <a:avLst/>
          </a:prstGeom>
          <a:solidFill>
            <a:srgbClr val="FFFFCC"/>
          </a:solidFill>
          <a:ln>
            <a:noFill/>
          </a:ln>
          <a:effectLst>
            <a:outerShdw blurRad="63500" sx="102000" sy="102000" algn="c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a:spAutoFit/>
          </a:bodyPr>
          <a:lstStyle/>
          <a:p>
            <a:pPr algn="just"/>
            <a:endParaRPr lang="zh-CN" altLang="en-US" sz="2800" b="1" dirty="0">
              <a:solidFill>
                <a:schemeClr val="accent6">
                  <a:lumMod val="75000"/>
                </a:schemeClr>
              </a:solidFill>
              <a:sym typeface="+mn-ea"/>
            </a:endParaRPr>
          </a:p>
          <a:p>
            <a:endParaRPr sz="2400" b="1" dirty="0">
              <a:solidFill>
                <a:srgbClr val="C00000"/>
              </a:solidFill>
              <a:latin typeface="Times New Roman" panose="02020603050405020304" pitchFamily="18" charset="0"/>
              <a:cs typeface="Times New Roman" panose="02020603050405020304" pitchFamily="18" charset="0"/>
            </a:endParaRPr>
          </a:p>
          <a:p>
            <a:r>
              <a:rPr sz="2400" b="1" dirty="0">
                <a:solidFill>
                  <a:srgbClr val="C00000"/>
                </a:solidFill>
                <a:latin typeface="Times New Roman" panose="02020603050405020304" pitchFamily="18" charset="0"/>
                <a:cs typeface="Times New Roman" panose="02020603050405020304" pitchFamily="18" charset="0"/>
              </a:rPr>
              <a:t>lot </a:t>
            </a:r>
            <a:r>
              <a:rPr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 </a:t>
            </a:r>
            <a:r>
              <a:rPr sz="2400" i="1" dirty="0">
                <a:latin typeface="Times New Roman" panose="02020603050405020304" pitchFamily="18" charset="0"/>
                <a:cs typeface="Times New Roman" panose="02020603050405020304" pitchFamily="18" charset="0"/>
              </a:rPr>
              <a:t>n</a:t>
            </a:r>
            <a:r>
              <a:rPr sz="2400" dirty="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a:t>
            </a:r>
            <a:r>
              <a:rPr sz="2400" dirty="0">
                <a:latin typeface="Times New Roman" panose="02020603050405020304" pitchFamily="18" charset="0"/>
                <a:cs typeface="Times New Roman" panose="02020603050405020304" pitchFamily="18" charset="0"/>
              </a:rPr>
              <a:t>命运</a:t>
            </a:r>
            <a:endParaRPr sz="2400" dirty="0">
              <a:latin typeface="Times New Roman" panose="02020603050405020304" pitchFamily="18" charset="0"/>
              <a:cs typeface="Times New Roman" panose="02020603050405020304" pitchFamily="18" charset="0"/>
            </a:endParaRPr>
          </a:p>
          <a:p>
            <a:endParaRPr sz="2400" dirty="0">
              <a:latin typeface="Times New Roman" panose="02020603050405020304" pitchFamily="18" charset="0"/>
              <a:cs typeface="Times New Roman" panose="02020603050405020304" pitchFamily="18" charset="0"/>
            </a:endParaRPr>
          </a:p>
        </p:txBody>
      </p:sp>
      <p:sp>
        <p:nvSpPr>
          <p:cNvPr id="4" name="同侧圆角矩形 3"/>
          <p:cNvSpPr/>
          <p:nvPr/>
        </p:nvSpPr>
        <p:spPr>
          <a:xfrm>
            <a:off x="913765" y="812800"/>
            <a:ext cx="1590040" cy="642620"/>
          </a:xfrm>
          <a:prstGeom prst="round2SameRect">
            <a:avLst>
              <a:gd name="adj1" fmla="val 7332"/>
              <a:gd name="adj2" fmla="val 7112"/>
            </a:avLst>
          </a:prstGeom>
          <a:solidFill>
            <a:schemeClr val="accent2">
              <a:lumMod val="75000"/>
            </a:schemeClr>
          </a:solidFill>
          <a:ln>
            <a:noFill/>
          </a:ln>
          <a:effectLst>
            <a:outerShdw blurRad="76200" dir="13500000" sy="23000" kx="1200000" algn="br" rotWithShape="0">
              <a:prstClr val="black">
                <a:alpha val="20000"/>
              </a:prstClr>
            </a:outerShdw>
            <a:reflection blurRad="6350" stA="52000" endA="300" endPos="35000" dir="5400000" sy="-100000" algn="bl" rotWithShape="0"/>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marL="274955" marR="0" lvl="0" indent="-274955" algn="ctr" defTabSz="914400" rtl="0" eaLnBrk="1" fontAlgn="base" latinLnBrk="0" hangingPunct="1">
              <a:lnSpc>
                <a:spcPct val="100000"/>
              </a:lnSpc>
              <a:spcBef>
                <a:spcPct val="0"/>
              </a:spcBef>
              <a:spcAft>
                <a:spcPct val="0"/>
              </a:spcAft>
              <a:buClrTx/>
              <a:buSzTx/>
              <a:buFontTx/>
              <a:buNone/>
              <a:defRPr/>
            </a:pPr>
            <a:r>
              <a:rPr lang="en-US" altLang="zh-CN" sz="2800" b="1" dirty="0" smtClean="0">
                <a:solidFill>
                  <a:schemeClr val="bg1"/>
                </a:solidFill>
                <a:latin typeface="Times New Roman" panose="02020603050405020304" pitchFamily="18" charset="0"/>
                <a:cs typeface="Times New Roman" panose="02020603050405020304" pitchFamily="18" charset="0"/>
              </a:rPr>
              <a:t>Word</a:t>
            </a:r>
            <a:r>
              <a:rPr kumimoji="0" lang="en-US" altLang="zh-CN" sz="2800" b="1" i="0" u="none" strike="noStrike" kern="1200" cap="none" spc="0" normalizeH="0" baseline="0" noProof="0" dirty="0" smtClean="0">
                <a:ln>
                  <a:noFill/>
                </a:ln>
                <a:solidFill>
                  <a:schemeClr val="bg1"/>
                </a:solidFill>
                <a:effectLst/>
                <a:uLnTx/>
                <a:uFillTx/>
                <a:latin typeface="Times New Roman" panose="02020603050405020304" pitchFamily="18" charset="0"/>
                <a:cs typeface="Times New Roman" panose="02020603050405020304" pitchFamily="18" charset="0"/>
              </a:rPr>
              <a:t>s</a:t>
            </a:r>
            <a:endParaRPr kumimoji="0" lang="en-US" altLang="zh-CN" sz="28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6" name="圆角矩形 5">
            <a:hlinkClick r:id="rId1" action="ppaction://hlinksldjump"/>
          </p:cNvPr>
          <p:cNvSpPr/>
          <p:nvPr/>
        </p:nvSpPr>
        <p:spPr>
          <a:xfrm>
            <a:off x="11146155" y="6181725"/>
            <a:ext cx="941070" cy="565785"/>
          </a:xfrm>
          <a:prstGeom prst="roundRect">
            <a:avLst/>
          </a:prstGeom>
          <a:solidFill>
            <a:schemeClr val="accent4">
              <a:lumMod val="75000"/>
            </a:schemeClr>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mn-lt"/>
                <a:ea typeface="+mn-ea"/>
                <a:cs typeface="+mn-cs"/>
              </a:rPr>
              <a:t>Back</a:t>
            </a:r>
            <a:endParaRPr kumimoji="0" lang="en-US" altLang="zh-CN" sz="2400" b="1" i="0" u="none" strike="noStrike" kern="1200" cap="none" spc="0" normalizeH="0" baseline="0" noProof="0" dirty="0">
              <a:ln>
                <a:noFill/>
              </a:ln>
              <a:solidFill>
                <a:schemeClr val="lt1"/>
              </a:solidFill>
              <a:effectLst/>
              <a:uLnTx/>
              <a:uFillTx/>
              <a:latin typeface="+mn-lt"/>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1" y="-1"/>
            <a:ext cx="12192000" cy="160446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75">
              <a:cs typeface="+mn-ea"/>
              <a:sym typeface="+mn-lt"/>
            </a:endParaRPr>
          </a:p>
        </p:txBody>
      </p:sp>
      <p:sp>
        <p:nvSpPr>
          <p:cNvPr id="8" name="矩形 7"/>
          <p:cNvSpPr/>
          <p:nvPr/>
        </p:nvSpPr>
        <p:spPr>
          <a:xfrm>
            <a:off x="1932279" y="276047"/>
            <a:ext cx="8726170" cy="829945"/>
          </a:xfrm>
          <a:prstGeom prst="rect">
            <a:avLst/>
          </a:prstGeom>
        </p:spPr>
        <p:txBody>
          <a:bodyPr wrap="none">
            <a:spAutoFit/>
          </a:bodyPr>
          <a:lstStyle/>
          <a:p>
            <a:pPr algn="l"/>
            <a:r>
              <a:rPr lang="en-US" altLang="zh-CN" sz="4800" b="1" dirty="0" smtClean="0">
                <a:solidFill>
                  <a:schemeClr val="bg1"/>
                </a:solidFill>
                <a:latin typeface="Arial Black" panose="020B0A04020102090204" pitchFamily="34" charset="0"/>
                <a:cs typeface="Times New Roman" panose="02020603050405020304" pitchFamily="18" charset="0"/>
                <a:sym typeface="+mn-lt"/>
              </a:rPr>
              <a:t>Unit 3  </a:t>
            </a:r>
            <a:r>
              <a:rPr lang="en-US" altLang="zh-CN" sz="4800" b="1" dirty="0">
                <a:solidFill>
                  <a:schemeClr val="bg1"/>
                </a:solidFill>
                <a:latin typeface="Arial Black" panose="020B0A04020102090204" pitchFamily="34" charset="0"/>
                <a:cs typeface="Times New Roman" panose="02020603050405020304" pitchFamily="18" charset="0"/>
                <a:sym typeface="+mn-lt"/>
              </a:rPr>
              <a:t>Sports and Games</a:t>
            </a:r>
            <a:endParaRPr lang="en-US" altLang="zh-CN" sz="4800" b="1" dirty="0">
              <a:solidFill>
                <a:schemeClr val="bg1"/>
              </a:solidFill>
              <a:latin typeface="Arial Black" panose="020B0A04020102090204" pitchFamily="34" charset="0"/>
              <a:cs typeface="Times New Roman" panose="02020603050405020304" pitchFamily="18" charset="0"/>
              <a:sym typeface="+mn-lt"/>
            </a:endParaRPr>
          </a:p>
        </p:txBody>
      </p:sp>
      <p:pic>
        <p:nvPicPr>
          <p:cNvPr id="2" name="图片 1"/>
          <p:cNvPicPr>
            <a:picLocks noChangeAspect="1"/>
          </p:cNvPicPr>
          <p:nvPr/>
        </p:nvPicPr>
        <p:blipFill>
          <a:blip r:embed="rId1"/>
          <a:stretch>
            <a:fillRect/>
          </a:stretch>
        </p:blipFill>
        <p:spPr>
          <a:xfrm>
            <a:off x="0" y="1604645"/>
            <a:ext cx="12192635" cy="52412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nodeType="withEffect">
                                  <p:stCondLst>
                                    <p:cond delay="0"/>
                                  </p:stCondLst>
                                  <p:iterate type="lt">
                                    <p:tmPct val="10000"/>
                                  </p:iterate>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500" fill="hold"/>
                                        <p:tgtEl>
                                          <p:spTgt spid="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
          <p:cNvSpPr/>
          <p:nvPr/>
        </p:nvSpPr>
        <p:spPr>
          <a:xfrm>
            <a:off x="0" y="0"/>
            <a:ext cx="12192000" cy="4572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75">
              <a:cs typeface="+mn-ea"/>
              <a:sym typeface="+mn-lt"/>
            </a:endParaRPr>
          </a:p>
        </p:txBody>
      </p:sp>
      <p:sp>
        <p:nvSpPr>
          <p:cNvPr id="3" name="矩形 2"/>
          <p:cNvSpPr/>
          <p:nvPr/>
        </p:nvSpPr>
        <p:spPr>
          <a:xfrm>
            <a:off x="913765" y="1455420"/>
            <a:ext cx="10092690" cy="1630045"/>
          </a:xfrm>
          <a:prstGeom prst="rect">
            <a:avLst/>
          </a:prstGeom>
          <a:solidFill>
            <a:srgbClr val="FFFFCC"/>
          </a:solidFill>
          <a:ln>
            <a:noFill/>
          </a:ln>
          <a:effectLst>
            <a:outerShdw blurRad="63500" sx="102000" sy="102000" algn="c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a:spAutoFit/>
          </a:bodyPr>
          <a:lstStyle/>
          <a:p>
            <a:pPr algn="just"/>
            <a:endParaRPr lang="zh-CN" altLang="en-US" sz="2800" b="1" dirty="0">
              <a:solidFill>
                <a:schemeClr val="accent6">
                  <a:lumMod val="75000"/>
                </a:schemeClr>
              </a:solidFill>
              <a:sym typeface="+mn-ea"/>
            </a:endParaRPr>
          </a:p>
          <a:p>
            <a:endParaRPr sz="2400" b="1" dirty="0">
              <a:solidFill>
                <a:srgbClr val="C00000"/>
              </a:solidFill>
              <a:latin typeface="Times New Roman" panose="02020603050405020304" pitchFamily="18" charset="0"/>
              <a:cs typeface="Times New Roman" panose="02020603050405020304" pitchFamily="18" charset="0"/>
            </a:endParaRPr>
          </a:p>
          <a:p>
            <a:r>
              <a:rPr sz="2400" b="1" dirty="0">
                <a:solidFill>
                  <a:srgbClr val="C00000"/>
                </a:solidFill>
                <a:latin typeface="Times New Roman" panose="02020603050405020304" pitchFamily="18" charset="0"/>
                <a:cs typeface="Times New Roman" panose="02020603050405020304" pitchFamily="18" charset="0"/>
              </a:rPr>
              <a:t>antidote</a:t>
            </a:r>
            <a:r>
              <a:rPr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 </a:t>
            </a:r>
            <a:r>
              <a:rPr sz="2400" i="1" dirty="0">
                <a:latin typeface="Times New Roman" panose="02020603050405020304" pitchFamily="18" charset="0"/>
                <a:cs typeface="Times New Roman" panose="02020603050405020304" pitchFamily="18" charset="0"/>
              </a:rPr>
              <a:t>n</a:t>
            </a:r>
            <a:r>
              <a:rPr sz="2400" dirty="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a:t>
            </a:r>
            <a:r>
              <a:rPr sz="2400" dirty="0">
                <a:latin typeface="Times New Roman" panose="02020603050405020304" pitchFamily="18" charset="0"/>
                <a:cs typeface="Times New Roman" panose="02020603050405020304" pitchFamily="18" charset="0"/>
              </a:rPr>
              <a:t>解药，解毒剂</a:t>
            </a:r>
            <a:endParaRPr sz="2400" dirty="0">
              <a:latin typeface="Times New Roman" panose="02020603050405020304" pitchFamily="18" charset="0"/>
              <a:cs typeface="Times New Roman" panose="02020603050405020304" pitchFamily="18" charset="0"/>
            </a:endParaRPr>
          </a:p>
          <a:p>
            <a:endParaRPr sz="2400" dirty="0">
              <a:latin typeface="Times New Roman" panose="02020603050405020304" pitchFamily="18" charset="0"/>
              <a:cs typeface="Times New Roman" panose="02020603050405020304" pitchFamily="18" charset="0"/>
            </a:endParaRPr>
          </a:p>
        </p:txBody>
      </p:sp>
      <p:sp>
        <p:nvSpPr>
          <p:cNvPr id="4" name="同侧圆角矩形 3"/>
          <p:cNvSpPr/>
          <p:nvPr/>
        </p:nvSpPr>
        <p:spPr>
          <a:xfrm>
            <a:off x="913765" y="812800"/>
            <a:ext cx="1590040" cy="642620"/>
          </a:xfrm>
          <a:prstGeom prst="round2SameRect">
            <a:avLst>
              <a:gd name="adj1" fmla="val 7332"/>
              <a:gd name="adj2" fmla="val 7112"/>
            </a:avLst>
          </a:prstGeom>
          <a:solidFill>
            <a:schemeClr val="accent2">
              <a:lumMod val="75000"/>
            </a:schemeClr>
          </a:solidFill>
          <a:ln>
            <a:noFill/>
          </a:ln>
          <a:effectLst>
            <a:outerShdw blurRad="76200" dir="13500000" sy="23000" kx="1200000" algn="br" rotWithShape="0">
              <a:prstClr val="black">
                <a:alpha val="20000"/>
              </a:prstClr>
            </a:outerShdw>
            <a:reflection blurRad="6350" stA="52000" endA="300" endPos="35000" dir="5400000" sy="-100000" algn="bl" rotWithShape="0"/>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marL="274955" marR="0" lvl="0" indent="-274955" algn="ctr" defTabSz="914400" rtl="0" eaLnBrk="1" fontAlgn="base" latinLnBrk="0" hangingPunct="1">
              <a:lnSpc>
                <a:spcPct val="100000"/>
              </a:lnSpc>
              <a:spcBef>
                <a:spcPct val="0"/>
              </a:spcBef>
              <a:spcAft>
                <a:spcPct val="0"/>
              </a:spcAft>
              <a:buClrTx/>
              <a:buSzTx/>
              <a:buFontTx/>
              <a:buNone/>
              <a:defRPr/>
            </a:pPr>
            <a:r>
              <a:rPr lang="en-US" altLang="zh-CN" sz="2800" b="1" dirty="0" smtClean="0">
                <a:solidFill>
                  <a:schemeClr val="bg1"/>
                </a:solidFill>
                <a:latin typeface="Times New Roman" panose="02020603050405020304" pitchFamily="18" charset="0"/>
                <a:cs typeface="Times New Roman" panose="02020603050405020304" pitchFamily="18" charset="0"/>
              </a:rPr>
              <a:t>Word</a:t>
            </a:r>
            <a:r>
              <a:rPr kumimoji="0" lang="en-US" altLang="zh-CN" sz="2800" b="1" i="0" u="none" strike="noStrike" kern="1200" cap="none" spc="0" normalizeH="0" baseline="0" noProof="0" dirty="0" smtClean="0">
                <a:ln>
                  <a:noFill/>
                </a:ln>
                <a:solidFill>
                  <a:schemeClr val="bg1"/>
                </a:solidFill>
                <a:effectLst/>
                <a:uLnTx/>
                <a:uFillTx/>
                <a:latin typeface="Times New Roman" panose="02020603050405020304" pitchFamily="18" charset="0"/>
                <a:cs typeface="Times New Roman" panose="02020603050405020304" pitchFamily="18" charset="0"/>
              </a:rPr>
              <a:t>s</a:t>
            </a:r>
            <a:endParaRPr kumimoji="0" lang="en-US" altLang="zh-CN" sz="28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6" name="圆角矩形 5">
            <a:hlinkClick r:id="rId1" action="ppaction://hlinksldjump"/>
          </p:cNvPr>
          <p:cNvSpPr/>
          <p:nvPr/>
        </p:nvSpPr>
        <p:spPr>
          <a:xfrm>
            <a:off x="11146155" y="6181725"/>
            <a:ext cx="941070" cy="565785"/>
          </a:xfrm>
          <a:prstGeom prst="roundRect">
            <a:avLst/>
          </a:prstGeom>
          <a:solidFill>
            <a:schemeClr val="accent4">
              <a:lumMod val="75000"/>
            </a:schemeClr>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mn-lt"/>
                <a:ea typeface="+mn-ea"/>
                <a:cs typeface="+mn-cs"/>
              </a:rPr>
              <a:t>Back</a:t>
            </a:r>
            <a:endParaRPr kumimoji="0" lang="en-US" altLang="zh-CN" sz="2400" b="1" i="0" u="none" strike="noStrike" kern="1200" cap="none" spc="0" normalizeH="0" baseline="0" noProof="0" dirty="0">
              <a:ln>
                <a:noFill/>
              </a:ln>
              <a:solidFill>
                <a:schemeClr val="lt1"/>
              </a:solidFill>
              <a:effectLst/>
              <a:uLnTx/>
              <a:uFillTx/>
              <a:latin typeface="+mn-lt"/>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
          <p:cNvSpPr/>
          <p:nvPr/>
        </p:nvSpPr>
        <p:spPr>
          <a:xfrm>
            <a:off x="0" y="0"/>
            <a:ext cx="12192000" cy="4572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75">
              <a:cs typeface="+mn-ea"/>
              <a:sym typeface="+mn-lt"/>
            </a:endParaRPr>
          </a:p>
        </p:txBody>
      </p:sp>
      <p:sp>
        <p:nvSpPr>
          <p:cNvPr id="3" name="矩形 2"/>
          <p:cNvSpPr/>
          <p:nvPr/>
        </p:nvSpPr>
        <p:spPr>
          <a:xfrm>
            <a:off x="913765" y="1455420"/>
            <a:ext cx="10092690" cy="1260475"/>
          </a:xfrm>
          <a:prstGeom prst="rect">
            <a:avLst/>
          </a:prstGeom>
          <a:solidFill>
            <a:srgbClr val="FFFFCC"/>
          </a:solidFill>
          <a:ln>
            <a:noFill/>
          </a:ln>
          <a:effectLst>
            <a:outerShdw blurRad="63500" sx="102000" sy="102000" algn="c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a:spAutoFit/>
          </a:bodyPr>
          <a:lstStyle/>
          <a:p>
            <a:pPr algn="just"/>
            <a:endParaRPr lang="zh-CN" altLang="en-US" sz="2800" b="1" dirty="0">
              <a:solidFill>
                <a:schemeClr val="accent6">
                  <a:lumMod val="75000"/>
                </a:schemeClr>
              </a:solidFill>
              <a:sym typeface="+mn-ea"/>
            </a:endParaRPr>
          </a:p>
          <a:p>
            <a:endParaRPr sz="2400" b="1" dirty="0">
              <a:solidFill>
                <a:srgbClr val="C00000"/>
              </a:solidFill>
              <a:latin typeface="Times New Roman" panose="02020603050405020304" pitchFamily="18" charset="0"/>
              <a:cs typeface="Times New Roman" panose="02020603050405020304" pitchFamily="18" charset="0"/>
            </a:endParaRPr>
          </a:p>
          <a:p>
            <a:r>
              <a:rPr sz="2400" b="1" dirty="0">
                <a:solidFill>
                  <a:srgbClr val="C00000"/>
                </a:solidFill>
                <a:latin typeface="Times New Roman" panose="02020603050405020304" pitchFamily="18" charset="0"/>
                <a:cs typeface="Times New Roman" panose="02020603050405020304" pitchFamily="18" charset="0"/>
              </a:rPr>
              <a:t>humanitarian</a:t>
            </a:r>
            <a:r>
              <a:rPr sz="2400" dirty="0">
                <a:latin typeface="Times New Roman" panose="02020603050405020304" pitchFamily="18" charset="0"/>
                <a:cs typeface="Times New Roman" panose="02020603050405020304" pitchFamily="18" charset="0"/>
              </a:rPr>
              <a:t> </a:t>
            </a:r>
            <a:r>
              <a:rPr sz="2400" i="1" dirty="0">
                <a:latin typeface="Times New Roman" panose="02020603050405020304" pitchFamily="18" charset="0"/>
                <a:cs typeface="Times New Roman" panose="02020603050405020304" pitchFamily="18" charset="0"/>
              </a:rPr>
              <a:t>n</a:t>
            </a:r>
            <a:r>
              <a:rPr sz="2400" dirty="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a:t>
            </a:r>
            <a:r>
              <a:rPr sz="2400" dirty="0">
                <a:latin typeface="Times New Roman" panose="02020603050405020304" pitchFamily="18" charset="0"/>
                <a:cs typeface="Times New Roman" panose="02020603050405020304" pitchFamily="18" charset="0"/>
              </a:rPr>
              <a:t>人道主义者；慈善家</a:t>
            </a:r>
            <a:endParaRPr sz="2400" dirty="0">
              <a:latin typeface="Times New Roman" panose="02020603050405020304" pitchFamily="18" charset="0"/>
              <a:cs typeface="Times New Roman" panose="02020603050405020304" pitchFamily="18" charset="0"/>
            </a:endParaRPr>
          </a:p>
        </p:txBody>
      </p:sp>
      <p:sp>
        <p:nvSpPr>
          <p:cNvPr id="4" name="同侧圆角矩形 3"/>
          <p:cNvSpPr/>
          <p:nvPr/>
        </p:nvSpPr>
        <p:spPr>
          <a:xfrm>
            <a:off x="913765" y="812800"/>
            <a:ext cx="1590040" cy="642620"/>
          </a:xfrm>
          <a:prstGeom prst="round2SameRect">
            <a:avLst>
              <a:gd name="adj1" fmla="val 7332"/>
              <a:gd name="adj2" fmla="val 7112"/>
            </a:avLst>
          </a:prstGeom>
          <a:solidFill>
            <a:schemeClr val="accent2">
              <a:lumMod val="75000"/>
            </a:schemeClr>
          </a:solidFill>
          <a:ln>
            <a:noFill/>
          </a:ln>
          <a:effectLst>
            <a:outerShdw blurRad="76200" dir="13500000" sy="23000" kx="1200000" algn="br" rotWithShape="0">
              <a:prstClr val="black">
                <a:alpha val="20000"/>
              </a:prstClr>
            </a:outerShdw>
            <a:reflection blurRad="6350" stA="52000" endA="300" endPos="35000" dir="5400000" sy="-100000" algn="bl" rotWithShape="0"/>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marL="274955" marR="0" lvl="0" indent="-274955" algn="ctr" defTabSz="914400" rtl="0" eaLnBrk="1" fontAlgn="base" latinLnBrk="0" hangingPunct="1">
              <a:lnSpc>
                <a:spcPct val="100000"/>
              </a:lnSpc>
              <a:spcBef>
                <a:spcPct val="0"/>
              </a:spcBef>
              <a:spcAft>
                <a:spcPct val="0"/>
              </a:spcAft>
              <a:buClrTx/>
              <a:buSzTx/>
              <a:buFontTx/>
              <a:buNone/>
              <a:defRPr/>
            </a:pPr>
            <a:r>
              <a:rPr lang="en-US" altLang="zh-CN" sz="2800" b="1" dirty="0" smtClean="0">
                <a:solidFill>
                  <a:schemeClr val="bg1"/>
                </a:solidFill>
                <a:latin typeface="Times New Roman" panose="02020603050405020304" pitchFamily="18" charset="0"/>
                <a:cs typeface="Times New Roman" panose="02020603050405020304" pitchFamily="18" charset="0"/>
              </a:rPr>
              <a:t>Word</a:t>
            </a:r>
            <a:r>
              <a:rPr kumimoji="0" lang="en-US" altLang="zh-CN" sz="2800" b="1" i="0" u="none" strike="noStrike" kern="1200" cap="none" spc="0" normalizeH="0" baseline="0" noProof="0" dirty="0" smtClean="0">
                <a:ln>
                  <a:noFill/>
                </a:ln>
                <a:solidFill>
                  <a:schemeClr val="bg1"/>
                </a:solidFill>
                <a:effectLst/>
                <a:uLnTx/>
                <a:uFillTx/>
                <a:latin typeface="Times New Roman" panose="02020603050405020304" pitchFamily="18" charset="0"/>
                <a:cs typeface="Times New Roman" panose="02020603050405020304" pitchFamily="18" charset="0"/>
              </a:rPr>
              <a:t>s</a:t>
            </a:r>
            <a:endParaRPr kumimoji="0" lang="en-US" altLang="zh-CN" sz="28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5" name="圆角矩形 4">
            <a:hlinkClick r:id="rId1" action="ppaction://hlinksldjump"/>
          </p:cNvPr>
          <p:cNvSpPr/>
          <p:nvPr/>
        </p:nvSpPr>
        <p:spPr>
          <a:xfrm>
            <a:off x="11146155" y="6181725"/>
            <a:ext cx="941070" cy="565785"/>
          </a:xfrm>
          <a:prstGeom prst="roundRect">
            <a:avLst/>
          </a:prstGeom>
          <a:solidFill>
            <a:schemeClr val="accent4">
              <a:lumMod val="75000"/>
            </a:schemeClr>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mn-lt"/>
                <a:ea typeface="+mn-ea"/>
                <a:cs typeface="+mn-cs"/>
              </a:rPr>
              <a:t>Back</a:t>
            </a:r>
            <a:endParaRPr kumimoji="0" lang="en-US" altLang="zh-CN" sz="2400" b="1" i="0" u="none" strike="noStrike" kern="1200" cap="none" spc="0" normalizeH="0" baseline="0" noProof="0" dirty="0">
              <a:ln>
                <a:noFill/>
              </a:ln>
              <a:solidFill>
                <a:schemeClr val="lt1"/>
              </a:solidFill>
              <a:effectLst/>
              <a:uLnTx/>
              <a:uFillTx/>
              <a:latin typeface="+mn-lt"/>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
          <p:cNvSpPr/>
          <p:nvPr/>
        </p:nvSpPr>
        <p:spPr>
          <a:xfrm>
            <a:off x="0" y="0"/>
            <a:ext cx="12192000" cy="4572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75">
              <a:cs typeface="+mn-ea"/>
              <a:sym typeface="+mn-lt"/>
            </a:endParaRPr>
          </a:p>
        </p:txBody>
      </p:sp>
      <p:sp>
        <p:nvSpPr>
          <p:cNvPr id="3" name="矩形 2"/>
          <p:cNvSpPr/>
          <p:nvPr/>
        </p:nvSpPr>
        <p:spPr>
          <a:xfrm>
            <a:off x="913765" y="1455420"/>
            <a:ext cx="10092690" cy="1260475"/>
          </a:xfrm>
          <a:prstGeom prst="rect">
            <a:avLst/>
          </a:prstGeom>
          <a:solidFill>
            <a:srgbClr val="FFFFCC"/>
          </a:solidFill>
          <a:ln>
            <a:noFill/>
          </a:ln>
          <a:effectLst>
            <a:outerShdw blurRad="63500" sx="102000" sy="102000" algn="c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a:spAutoFit/>
          </a:bodyPr>
          <a:lstStyle/>
          <a:p>
            <a:pPr algn="just"/>
            <a:endParaRPr lang="zh-CN" altLang="en-US" sz="2800" b="1" dirty="0">
              <a:solidFill>
                <a:schemeClr val="accent6">
                  <a:lumMod val="75000"/>
                </a:schemeClr>
              </a:solidFill>
              <a:sym typeface="+mn-ea"/>
            </a:endParaRPr>
          </a:p>
          <a:p>
            <a:endParaRPr sz="2400" b="1" dirty="0">
              <a:solidFill>
                <a:srgbClr val="C00000"/>
              </a:solidFill>
              <a:latin typeface="Times New Roman" panose="02020603050405020304" pitchFamily="18" charset="0"/>
              <a:cs typeface="Times New Roman" panose="02020603050405020304" pitchFamily="18" charset="0"/>
            </a:endParaRPr>
          </a:p>
          <a:p>
            <a:r>
              <a:rPr sz="2400" b="1" dirty="0">
                <a:solidFill>
                  <a:srgbClr val="C00000"/>
                </a:solidFill>
                <a:latin typeface="Times New Roman" panose="02020603050405020304" pitchFamily="18" charset="0"/>
                <a:cs typeface="Times New Roman" panose="02020603050405020304" pitchFamily="18" charset="0"/>
              </a:rPr>
              <a:t>idealize</a:t>
            </a:r>
            <a:r>
              <a:rPr sz="2400" dirty="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v</a:t>
            </a:r>
            <a:r>
              <a:rPr sz="2400" dirty="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a:t>
            </a:r>
            <a:r>
              <a:rPr sz="2400" dirty="0">
                <a:latin typeface="Times New Roman" panose="02020603050405020304" pitchFamily="18" charset="0"/>
                <a:cs typeface="Times New Roman" panose="02020603050405020304" pitchFamily="18" charset="0"/>
              </a:rPr>
              <a:t>使理想化</a:t>
            </a:r>
            <a:endParaRPr sz="2400" dirty="0">
              <a:latin typeface="Times New Roman" panose="02020603050405020304" pitchFamily="18" charset="0"/>
              <a:cs typeface="Times New Roman" panose="02020603050405020304" pitchFamily="18" charset="0"/>
            </a:endParaRPr>
          </a:p>
        </p:txBody>
      </p:sp>
      <p:sp>
        <p:nvSpPr>
          <p:cNvPr id="4" name="同侧圆角矩形 3"/>
          <p:cNvSpPr/>
          <p:nvPr/>
        </p:nvSpPr>
        <p:spPr>
          <a:xfrm>
            <a:off x="913765" y="812800"/>
            <a:ext cx="1590040" cy="642620"/>
          </a:xfrm>
          <a:prstGeom prst="round2SameRect">
            <a:avLst>
              <a:gd name="adj1" fmla="val 7332"/>
              <a:gd name="adj2" fmla="val 7112"/>
            </a:avLst>
          </a:prstGeom>
          <a:solidFill>
            <a:schemeClr val="accent2">
              <a:lumMod val="75000"/>
            </a:schemeClr>
          </a:solidFill>
          <a:ln>
            <a:noFill/>
          </a:ln>
          <a:effectLst>
            <a:outerShdw blurRad="76200" dir="13500000" sy="23000" kx="1200000" algn="br" rotWithShape="0">
              <a:prstClr val="black">
                <a:alpha val="20000"/>
              </a:prstClr>
            </a:outerShdw>
            <a:reflection blurRad="6350" stA="52000" endA="300" endPos="35000" dir="5400000" sy="-100000" algn="bl" rotWithShape="0"/>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marL="274955" marR="0" lvl="0" indent="-274955" algn="ctr" defTabSz="914400" rtl="0" eaLnBrk="1" fontAlgn="base" latinLnBrk="0" hangingPunct="1">
              <a:lnSpc>
                <a:spcPct val="100000"/>
              </a:lnSpc>
              <a:spcBef>
                <a:spcPct val="0"/>
              </a:spcBef>
              <a:spcAft>
                <a:spcPct val="0"/>
              </a:spcAft>
              <a:buClrTx/>
              <a:buSzTx/>
              <a:buFontTx/>
              <a:buNone/>
              <a:defRPr/>
            </a:pPr>
            <a:r>
              <a:rPr lang="en-US" altLang="zh-CN" sz="2800" b="1" dirty="0" smtClean="0">
                <a:solidFill>
                  <a:schemeClr val="bg1"/>
                </a:solidFill>
                <a:latin typeface="Times New Roman" panose="02020603050405020304" pitchFamily="18" charset="0"/>
                <a:cs typeface="Times New Roman" panose="02020603050405020304" pitchFamily="18" charset="0"/>
              </a:rPr>
              <a:t>Word</a:t>
            </a:r>
            <a:r>
              <a:rPr kumimoji="0" lang="en-US" altLang="zh-CN" sz="2800" b="1" i="0" u="none" strike="noStrike" kern="1200" cap="none" spc="0" normalizeH="0" baseline="0" noProof="0" dirty="0" smtClean="0">
                <a:ln>
                  <a:noFill/>
                </a:ln>
                <a:solidFill>
                  <a:schemeClr val="bg1"/>
                </a:solidFill>
                <a:effectLst/>
                <a:uLnTx/>
                <a:uFillTx/>
                <a:latin typeface="Times New Roman" panose="02020603050405020304" pitchFamily="18" charset="0"/>
                <a:cs typeface="Times New Roman" panose="02020603050405020304" pitchFamily="18" charset="0"/>
              </a:rPr>
              <a:t>s</a:t>
            </a:r>
            <a:endParaRPr kumimoji="0" lang="en-US" altLang="zh-CN" sz="28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5" name="圆角矩形 4">
            <a:hlinkClick r:id="rId1" action="ppaction://hlinksldjump"/>
          </p:cNvPr>
          <p:cNvSpPr/>
          <p:nvPr/>
        </p:nvSpPr>
        <p:spPr>
          <a:xfrm>
            <a:off x="11146155" y="6181725"/>
            <a:ext cx="941070" cy="565785"/>
          </a:xfrm>
          <a:prstGeom prst="roundRect">
            <a:avLst/>
          </a:prstGeom>
          <a:solidFill>
            <a:schemeClr val="accent4">
              <a:lumMod val="75000"/>
            </a:schemeClr>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mn-lt"/>
                <a:ea typeface="+mn-ea"/>
                <a:cs typeface="+mn-cs"/>
              </a:rPr>
              <a:t>Back</a:t>
            </a:r>
            <a:endParaRPr kumimoji="0" lang="en-US" altLang="zh-CN" sz="2400" b="1" i="0" u="none" strike="noStrike" kern="1200" cap="none" spc="0" normalizeH="0" baseline="0" noProof="0" dirty="0">
              <a:ln>
                <a:noFill/>
              </a:ln>
              <a:solidFill>
                <a:schemeClr val="lt1"/>
              </a:solidFill>
              <a:effectLst/>
              <a:uLnTx/>
              <a:uFillTx/>
              <a:latin typeface="+mn-lt"/>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
          <p:cNvSpPr/>
          <p:nvPr/>
        </p:nvSpPr>
        <p:spPr>
          <a:xfrm>
            <a:off x="0" y="0"/>
            <a:ext cx="12192000" cy="4572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75">
              <a:cs typeface="+mn-ea"/>
              <a:sym typeface="+mn-lt"/>
            </a:endParaRPr>
          </a:p>
        </p:txBody>
      </p:sp>
      <p:sp>
        <p:nvSpPr>
          <p:cNvPr id="3" name="矩形 2"/>
          <p:cNvSpPr/>
          <p:nvPr/>
        </p:nvSpPr>
        <p:spPr>
          <a:xfrm>
            <a:off x="913765" y="1455420"/>
            <a:ext cx="10092690" cy="1260475"/>
          </a:xfrm>
          <a:prstGeom prst="rect">
            <a:avLst/>
          </a:prstGeom>
          <a:solidFill>
            <a:srgbClr val="FFFFCC"/>
          </a:solidFill>
          <a:ln>
            <a:noFill/>
          </a:ln>
          <a:effectLst>
            <a:outerShdw blurRad="63500" sx="102000" sy="102000" algn="c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a:spAutoFit/>
          </a:bodyPr>
          <a:lstStyle/>
          <a:p>
            <a:pPr algn="just"/>
            <a:endParaRPr lang="zh-CN" altLang="en-US" sz="2800" b="1" dirty="0">
              <a:solidFill>
                <a:schemeClr val="accent6">
                  <a:lumMod val="75000"/>
                </a:schemeClr>
              </a:solidFill>
              <a:sym typeface="+mn-ea"/>
            </a:endParaRPr>
          </a:p>
          <a:p>
            <a:endParaRPr sz="2400" b="1" dirty="0">
              <a:solidFill>
                <a:srgbClr val="C00000"/>
              </a:solidFill>
              <a:latin typeface="Times New Roman" panose="02020603050405020304" pitchFamily="18" charset="0"/>
              <a:cs typeface="Times New Roman" panose="02020603050405020304" pitchFamily="18" charset="0"/>
            </a:endParaRPr>
          </a:p>
          <a:p>
            <a:r>
              <a:rPr sz="2400" b="1" dirty="0">
                <a:solidFill>
                  <a:srgbClr val="C00000"/>
                </a:solidFill>
                <a:latin typeface="Times New Roman" panose="02020603050405020304" pitchFamily="18" charset="0"/>
                <a:cs typeface="Times New Roman" panose="02020603050405020304" pitchFamily="18" charset="0"/>
              </a:rPr>
              <a:t>DNA donor</a:t>
            </a:r>
            <a:r>
              <a:rPr sz="2400" dirty="0">
                <a:latin typeface="Times New Roman" panose="02020603050405020304" pitchFamily="18" charset="0"/>
                <a:cs typeface="Times New Roman" panose="02020603050405020304" pitchFamily="18" charset="0"/>
              </a:rPr>
              <a:t>DNA捐赠者</a:t>
            </a:r>
            <a:endParaRPr sz="2400" dirty="0">
              <a:latin typeface="Times New Roman" panose="02020603050405020304" pitchFamily="18" charset="0"/>
              <a:cs typeface="Times New Roman" panose="02020603050405020304" pitchFamily="18" charset="0"/>
            </a:endParaRPr>
          </a:p>
        </p:txBody>
      </p:sp>
      <p:sp>
        <p:nvSpPr>
          <p:cNvPr id="4" name="同侧圆角矩形 3"/>
          <p:cNvSpPr/>
          <p:nvPr/>
        </p:nvSpPr>
        <p:spPr>
          <a:xfrm>
            <a:off x="913765" y="812800"/>
            <a:ext cx="1590040" cy="642620"/>
          </a:xfrm>
          <a:prstGeom prst="round2SameRect">
            <a:avLst>
              <a:gd name="adj1" fmla="val 7332"/>
              <a:gd name="adj2" fmla="val 7112"/>
            </a:avLst>
          </a:prstGeom>
          <a:solidFill>
            <a:schemeClr val="accent2">
              <a:lumMod val="75000"/>
            </a:schemeClr>
          </a:solidFill>
          <a:ln>
            <a:noFill/>
          </a:ln>
          <a:effectLst>
            <a:outerShdw blurRad="76200" dir="13500000" sy="23000" kx="1200000" algn="br" rotWithShape="0">
              <a:prstClr val="black">
                <a:alpha val="20000"/>
              </a:prstClr>
            </a:outerShdw>
            <a:reflection blurRad="6350" stA="52000" endA="300" endPos="35000" dir="5400000" sy="-100000" algn="bl" rotWithShape="0"/>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marL="274955" marR="0" lvl="0" indent="-274955" algn="ctr" defTabSz="914400" rtl="0" eaLnBrk="1" fontAlgn="base" latinLnBrk="0" hangingPunct="1">
              <a:lnSpc>
                <a:spcPct val="100000"/>
              </a:lnSpc>
              <a:spcBef>
                <a:spcPct val="0"/>
              </a:spcBef>
              <a:spcAft>
                <a:spcPct val="0"/>
              </a:spcAft>
              <a:buClrTx/>
              <a:buSzTx/>
              <a:buFontTx/>
              <a:buNone/>
              <a:defRPr/>
            </a:pPr>
            <a:r>
              <a:rPr lang="en-US" altLang="zh-CN" sz="2800" b="1" dirty="0" smtClean="0">
                <a:solidFill>
                  <a:schemeClr val="bg1"/>
                </a:solidFill>
                <a:latin typeface="Times New Roman" panose="02020603050405020304" pitchFamily="18" charset="0"/>
                <a:cs typeface="Times New Roman" panose="02020603050405020304" pitchFamily="18" charset="0"/>
              </a:rPr>
              <a:t>Word</a:t>
            </a:r>
            <a:r>
              <a:rPr kumimoji="0" lang="en-US" altLang="zh-CN" sz="2800" b="1" i="0" u="none" strike="noStrike" kern="1200" cap="none" spc="0" normalizeH="0" baseline="0" noProof="0" dirty="0" smtClean="0">
                <a:ln>
                  <a:noFill/>
                </a:ln>
                <a:solidFill>
                  <a:schemeClr val="bg1"/>
                </a:solidFill>
                <a:effectLst/>
                <a:uLnTx/>
                <a:uFillTx/>
                <a:latin typeface="Times New Roman" panose="02020603050405020304" pitchFamily="18" charset="0"/>
                <a:cs typeface="Times New Roman" panose="02020603050405020304" pitchFamily="18" charset="0"/>
              </a:rPr>
              <a:t>s</a:t>
            </a:r>
            <a:endParaRPr kumimoji="0" lang="en-US" altLang="zh-CN" sz="28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6" name="圆角矩形 5">
            <a:hlinkClick r:id="rId1" action="ppaction://hlinksldjump"/>
          </p:cNvPr>
          <p:cNvSpPr/>
          <p:nvPr/>
        </p:nvSpPr>
        <p:spPr>
          <a:xfrm>
            <a:off x="11146155" y="6181725"/>
            <a:ext cx="941070" cy="565785"/>
          </a:xfrm>
          <a:prstGeom prst="roundRect">
            <a:avLst/>
          </a:prstGeom>
          <a:solidFill>
            <a:schemeClr val="accent4">
              <a:lumMod val="75000"/>
            </a:schemeClr>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mn-lt"/>
                <a:ea typeface="+mn-ea"/>
                <a:cs typeface="+mn-cs"/>
              </a:rPr>
              <a:t>Back</a:t>
            </a:r>
            <a:endParaRPr kumimoji="0" lang="en-US" altLang="zh-CN" sz="2400" b="1" i="0" u="none" strike="noStrike" kern="1200" cap="none" spc="0" normalizeH="0" baseline="0" noProof="0" dirty="0">
              <a:ln>
                <a:noFill/>
              </a:ln>
              <a:solidFill>
                <a:schemeClr val="lt1"/>
              </a:solidFill>
              <a:effectLst/>
              <a:uLnTx/>
              <a:uFillTx/>
              <a:latin typeface="+mn-lt"/>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
          <p:cNvSpPr/>
          <p:nvPr/>
        </p:nvSpPr>
        <p:spPr>
          <a:xfrm>
            <a:off x="0" y="0"/>
            <a:ext cx="12192000" cy="4572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75">
              <a:cs typeface="+mn-ea"/>
              <a:sym typeface="+mn-lt"/>
            </a:endParaRPr>
          </a:p>
        </p:txBody>
      </p:sp>
      <p:sp>
        <p:nvSpPr>
          <p:cNvPr id="3" name="矩形 2"/>
          <p:cNvSpPr/>
          <p:nvPr/>
        </p:nvSpPr>
        <p:spPr>
          <a:xfrm>
            <a:off x="913765" y="1455420"/>
            <a:ext cx="10092690" cy="3846195"/>
          </a:xfrm>
          <a:prstGeom prst="rect">
            <a:avLst/>
          </a:prstGeom>
          <a:solidFill>
            <a:schemeClr val="accent5">
              <a:lumMod val="20000"/>
              <a:lumOff val="80000"/>
            </a:schemeClr>
          </a:solidFill>
          <a:ln>
            <a:noFill/>
          </a:ln>
          <a:effectLst>
            <a:outerShdw blurRad="63500" sx="102000" sy="102000" algn="c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a:spAutoFit/>
          </a:bodyPr>
          <a:lstStyle/>
          <a:p>
            <a:pPr algn="just"/>
            <a:endParaRPr lang="zh-CN" altLang="en-US" sz="2800" b="1" dirty="0">
              <a:solidFill>
                <a:schemeClr val="accent6">
                  <a:lumMod val="75000"/>
                </a:schemeClr>
              </a:solidFill>
              <a:sym typeface="+mn-ea"/>
            </a:endParaRPr>
          </a:p>
          <a:p>
            <a:r>
              <a:rPr lang="en-US" altLang="zh-CN" sz="2400" b="1" dirty="0" smtClean="0">
                <a:solidFill>
                  <a:schemeClr val="accent6">
                    <a:lumMod val="75000"/>
                  </a:schemeClr>
                </a:solidFill>
                <a:latin typeface="Times New Roman" panose="02020603050405020304" pitchFamily="18" charset="0"/>
                <a:cs typeface="Times New Roman" panose="02020603050405020304" pitchFamily="18" charset="0"/>
              </a:rPr>
              <a:t>Lance Armstrong</a:t>
            </a:r>
            <a:endParaRPr lang="en-US" altLang="zh-CN" sz="2400" b="1" dirty="0" smtClean="0">
              <a:solidFill>
                <a:schemeClr val="accent6">
                  <a:lumMod val="75000"/>
                </a:schemeClr>
              </a:solidFill>
              <a:latin typeface="Times New Roman" panose="02020603050405020304" pitchFamily="18" charset="0"/>
              <a:cs typeface="Times New Roman" panose="02020603050405020304" pitchFamily="18" charset="0"/>
            </a:endParaRPr>
          </a:p>
          <a:p>
            <a:r>
              <a:rPr sz="2400" dirty="0"/>
              <a:t>兰斯·阿姆斯特朗。阿姆斯特朗1992年开始职业自行车生涯，1999年世界排名第七，并于当年代表美国的邮政车队获得环法大赛的车手总成绩冠军。之后直到2003年，他又连续五次夺冠，平了西班牙车手安杜兰等创造的环法五连冠的纪录。2004年，阿姆斯特朗再次夺得环法车手总冠军，成为环法历史上首位连续六次夺冠的车手。2005年，阿姆斯特朗第10次参加环法大赛，从第四赛段就穿上了黄色领骑衫，为连续第七次夺取车手总冠军奠定了基础。7月24日，阿姆斯特朗成功实现环法车手七连冠，再次创造了环法历史上的奇迹。</a:t>
            </a:r>
            <a:endParaRPr sz="2400" dirty="0"/>
          </a:p>
        </p:txBody>
      </p:sp>
      <p:sp>
        <p:nvSpPr>
          <p:cNvPr id="4" name="同侧圆角矩形 3"/>
          <p:cNvSpPr/>
          <p:nvPr/>
        </p:nvSpPr>
        <p:spPr>
          <a:xfrm>
            <a:off x="913765" y="812800"/>
            <a:ext cx="1590040" cy="642620"/>
          </a:xfrm>
          <a:prstGeom prst="round2SameRect">
            <a:avLst>
              <a:gd name="adj1" fmla="val 7332"/>
              <a:gd name="adj2" fmla="val 7112"/>
            </a:avLst>
          </a:prstGeom>
          <a:solidFill>
            <a:srgbClr val="7030A0"/>
          </a:solidFill>
          <a:ln>
            <a:noFill/>
          </a:ln>
          <a:effectLst>
            <a:outerShdw blurRad="76200" dir="13500000" sy="23000" kx="1200000" algn="br" rotWithShape="0">
              <a:prstClr val="black">
                <a:alpha val="20000"/>
              </a:prstClr>
            </a:outerShdw>
            <a:reflection blurRad="6350" stA="52000" endA="300" endPos="35000" dir="5400000" sy="-100000" algn="bl" rotWithShape="0"/>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marL="274955" marR="0" lvl="0" indent="-274955" algn="ctr" defTabSz="914400" rtl="0" eaLnBrk="1" fontAlgn="base" latinLnBrk="0" hangingPunct="1">
              <a:lnSpc>
                <a:spcPct val="100000"/>
              </a:lnSpc>
              <a:spcBef>
                <a:spcPct val="0"/>
              </a:spcBef>
              <a:spcAft>
                <a:spcPct val="0"/>
              </a:spcAft>
              <a:buClrTx/>
              <a:buSzTx/>
              <a:buFontTx/>
              <a:buNone/>
              <a:defRPr/>
            </a:pPr>
            <a:r>
              <a:rPr kumimoji="0" lang="en-US" altLang="zh-CN" sz="28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Note</a:t>
            </a:r>
            <a:endParaRPr kumimoji="0" lang="en-US" altLang="zh-CN" sz="28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6" name="圆角矩形 5">
            <a:hlinkClick r:id="rId1" action="ppaction://hlinksldjump"/>
          </p:cNvPr>
          <p:cNvSpPr/>
          <p:nvPr/>
        </p:nvSpPr>
        <p:spPr>
          <a:xfrm>
            <a:off x="11146155" y="6181725"/>
            <a:ext cx="941070" cy="565785"/>
          </a:xfrm>
          <a:prstGeom prst="roundRect">
            <a:avLst/>
          </a:prstGeom>
          <a:solidFill>
            <a:schemeClr val="accent4">
              <a:lumMod val="75000"/>
            </a:schemeClr>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mn-lt"/>
                <a:ea typeface="+mn-ea"/>
                <a:cs typeface="+mn-cs"/>
              </a:rPr>
              <a:t>Back</a:t>
            </a:r>
            <a:endParaRPr kumimoji="0" lang="en-US" altLang="zh-CN" sz="2400" b="1" i="0" u="none" strike="noStrike" kern="1200" cap="none" spc="0" normalizeH="0" baseline="0" noProof="0" dirty="0">
              <a:ln>
                <a:noFill/>
              </a:ln>
              <a:solidFill>
                <a:schemeClr val="lt1"/>
              </a:solidFill>
              <a:effectLst/>
              <a:uLnTx/>
              <a:uFillTx/>
              <a:latin typeface="+mn-lt"/>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
          <p:cNvSpPr/>
          <p:nvPr/>
        </p:nvSpPr>
        <p:spPr>
          <a:xfrm>
            <a:off x="0" y="0"/>
            <a:ext cx="12192000" cy="4572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75">
              <a:cs typeface="+mn-ea"/>
              <a:sym typeface="+mn-lt"/>
            </a:endParaRPr>
          </a:p>
        </p:txBody>
      </p:sp>
      <p:sp>
        <p:nvSpPr>
          <p:cNvPr id="3" name="矩形 2"/>
          <p:cNvSpPr/>
          <p:nvPr/>
        </p:nvSpPr>
        <p:spPr>
          <a:xfrm>
            <a:off x="913765" y="1455420"/>
            <a:ext cx="10092690" cy="1999615"/>
          </a:xfrm>
          <a:prstGeom prst="rect">
            <a:avLst/>
          </a:prstGeom>
          <a:solidFill>
            <a:schemeClr val="accent5">
              <a:lumMod val="20000"/>
              <a:lumOff val="80000"/>
            </a:schemeClr>
          </a:solidFill>
          <a:ln>
            <a:noFill/>
          </a:ln>
          <a:effectLst>
            <a:outerShdw blurRad="63500" sx="102000" sy="102000" algn="c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a:spAutoFit/>
          </a:bodyPr>
          <a:lstStyle/>
          <a:p>
            <a:pPr algn="just"/>
            <a:endParaRPr lang="zh-CN" altLang="en-US" sz="2800" b="1" dirty="0">
              <a:solidFill>
                <a:schemeClr val="accent6">
                  <a:lumMod val="75000"/>
                </a:schemeClr>
              </a:solidFill>
              <a:sym typeface="+mn-ea"/>
            </a:endParaRPr>
          </a:p>
          <a:p>
            <a:r>
              <a:rPr lang="en-US" altLang="zh-CN" sz="2400" b="1" dirty="0" smtClean="0">
                <a:solidFill>
                  <a:schemeClr val="accent6">
                    <a:lumMod val="75000"/>
                  </a:schemeClr>
                </a:solidFill>
                <a:latin typeface="Times New Roman" panose="02020603050405020304" pitchFamily="18" charset="0"/>
                <a:cs typeface="Times New Roman" panose="02020603050405020304" pitchFamily="18" charset="0"/>
              </a:rPr>
              <a:t>Oprah interview</a:t>
            </a:r>
            <a:endParaRPr lang="en-US" altLang="zh-CN" sz="2400" b="1" dirty="0" smtClean="0">
              <a:solidFill>
                <a:schemeClr val="accent6">
                  <a:lumMod val="75000"/>
                </a:schemeClr>
              </a:solidFill>
              <a:latin typeface="Times New Roman" panose="02020603050405020304" pitchFamily="18" charset="0"/>
              <a:cs typeface="Times New Roman" panose="02020603050405020304" pitchFamily="18" charset="0"/>
            </a:endParaRPr>
          </a:p>
          <a:p>
            <a:r>
              <a:rPr sz="2400" dirty="0"/>
              <a:t>美国演员、制片、主持人奥普拉·温弗瑞（Oprah Winfrey）主持的电视谈话节目《奥普拉脱口秀》，该节目平均每周吸引3300万名观众，并连续16年排在同类节目的首位。</a:t>
            </a:r>
            <a:endParaRPr sz="2400" dirty="0"/>
          </a:p>
        </p:txBody>
      </p:sp>
      <p:sp>
        <p:nvSpPr>
          <p:cNvPr id="4" name="同侧圆角矩形 3"/>
          <p:cNvSpPr/>
          <p:nvPr/>
        </p:nvSpPr>
        <p:spPr>
          <a:xfrm>
            <a:off x="913765" y="812800"/>
            <a:ext cx="1590040" cy="642620"/>
          </a:xfrm>
          <a:prstGeom prst="round2SameRect">
            <a:avLst>
              <a:gd name="adj1" fmla="val 7332"/>
              <a:gd name="adj2" fmla="val 7112"/>
            </a:avLst>
          </a:prstGeom>
          <a:solidFill>
            <a:srgbClr val="7030A0"/>
          </a:solidFill>
          <a:ln>
            <a:noFill/>
          </a:ln>
          <a:effectLst>
            <a:outerShdw blurRad="76200" dir="13500000" sy="23000" kx="1200000" algn="br" rotWithShape="0">
              <a:prstClr val="black">
                <a:alpha val="20000"/>
              </a:prstClr>
            </a:outerShdw>
            <a:reflection blurRad="6350" stA="52000" endA="300" endPos="35000" dir="5400000" sy="-100000" algn="bl" rotWithShape="0"/>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marL="274955" marR="0" lvl="0" indent="-274955" algn="ctr" defTabSz="914400" rtl="0" eaLnBrk="1" fontAlgn="base" latinLnBrk="0" hangingPunct="1">
              <a:lnSpc>
                <a:spcPct val="100000"/>
              </a:lnSpc>
              <a:spcBef>
                <a:spcPct val="0"/>
              </a:spcBef>
              <a:spcAft>
                <a:spcPct val="0"/>
              </a:spcAft>
              <a:buClrTx/>
              <a:buSzTx/>
              <a:buFontTx/>
              <a:buNone/>
              <a:defRPr/>
            </a:pPr>
            <a:r>
              <a:rPr kumimoji="0" lang="en-US" altLang="zh-CN" sz="28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Note</a:t>
            </a:r>
            <a:endParaRPr kumimoji="0" lang="en-US" altLang="zh-CN" sz="28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6" name="圆角矩形 5">
            <a:hlinkClick r:id="rId1" action="ppaction://hlinksldjump"/>
          </p:cNvPr>
          <p:cNvSpPr/>
          <p:nvPr/>
        </p:nvSpPr>
        <p:spPr>
          <a:xfrm>
            <a:off x="11146155" y="6181725"/>
            <a:ext cx="941070" cy="565785"/>
          </a:xfrm>
          <a:prstGeom prst="roundRect">
            <a:avLst/>
          </a:prstGeom>
          <a:solidFill>
            <a:schemeClr val="accent4">
              <a:lumMod val="75000"/>
            </a:schemeClr>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mn-lt"/>
                <a:ea typeface="+mn-ea"/>
                <a:cs typeface="+mn-cs"/>
              </a:rPr>
              <a:t>Back</a:t>
            </a:r>
            <a:endParaRPr kumimoji="0" lang="en-US" altLang="zh-CN" sz="2400" b="1" i="0" u="none" strike="noStrike" kern="1200" cap="none" spc="0" normalizeH="0" baseline="0" noProof="0" dirty="0">
              <a:ln>
                <a:noFill/>
              </a:ln>
              <a:solidFill>
                <a:schemeClr val="lt1"/>
              </a:solidFill>
              <a:effectLst/>
              <a:uLnTx/>
              <a:uFillTx/>
              <a:latin typeface="+mn-lt"/>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
          <p:cNvSpPr/>
          <p:nvPr/>
        </p:nvSpPr>
        <p:spPr>
          <a:xfrm>
            <a:off x="0" y="0"/>
            <a:ext cx="12192000" cy="4572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75">
              <a:cs typeface="+mn-ea"/>
              <a:sym typeface="+mn-lt"/>
            </a:endParaRPr>
          </a:p>
        </p:txBody>
      </p:sp>
      <p:sp>
        <p:nvSpPr>
          <p:cNvPr id="3" name="矩形 2"/>
          <p:cNvSpPr/>
          <p:nvPr/>
        </p:nvSpPr>
        <p:spPr>
          <a:xfrm>
            <a:off x="913765" y="1455420"/>
            <a:ext cx="10092690" cy="2738120"/>
          </a:xfrm>
          <a:prstGeom prst="rect">
            <a:avLst/>
          </a:prstGeom>
          <a:solidFill>
            <a:schemeClr val="accent5">
              <a:lumMod val="20000"/>
              <a:lumOff val="80000"/>
            </a:schemeClr>
          </a:solidFill>
          <a:ln>
            <a:noFill/>
          </a:ln>
          <a:effectLst>
            <a:outerShdw blurRad="63500" sx="102000" sy="102000" algn="c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a:spAutoFit/>
          </a:bodyPr>
          <a:lstStyle/>
          <a:p>
            <a:pPr algn="just"/>
            <a:endParaRPr lang="zh-CN" altLang="en-US" sz="2800" b="1" dirty="0">
              <a:solidFill>
                <a:schemeClr val="accent6">
                  <a:lumMod val="75000"/>
                </a:schemeClr>
              </a:solidFill>
              <a:sym typeface="+mn-ea"/>
            </a:endParaRPr>
          </a:p>
          <a:p>
            <a:r>
              <a:rPr lang="en-US" altLang="zh-CN" sz="2400" b="1" dirty="0" smtClean="0">
                <a:solidFill>
                  <a:schemeClr val="accent6">
                    <a:lumMod val="75000"/>
                  </a:schemeClr>
                </a:solidFill>
                <a:latin typeface="Times New Roman" panose="02020603050405020304" pitchFamily="18" charset="0"/>
                <a:cs typeface="Times New Roman" panose="02020603050405020304" pitchFamily="18" charset="0"/>
              </a:rPr>
              <a:t>the Tour de France</a:t>
            </a:r>
            <a:endParaRPr lang="en-US" altLang="zh-CN" sz="2400" b="1" dirty="0" smtClean="0">
              <a:solidFill>
                <a:schemeClr val="accent6">
                  <a:lumMod val="75000"/>
                </a:schemeClr>
              </a:solidFill>
              <a:latin typeface="Times New Roman" panose="02020603050405020304" pitchFamily="18" charset="0"/>
              <a:cs typeface="Times New Roman" panose="02020603050405020304" pitchFamily="18" charset="0"/>
            </a:endParaRPr>
          </a:p>
          <a:p>
            <a:r>
              <a:rPr sz="2400" dirty="0"/>
              <a:t>环法自行车大赛。环法自行车赛是一项每年举行的自行车比赛，参赛者骑自行车穿越法国各地，以确定谁是胜利者。这项赛事是一项艰苦的比赛，参赛者的平均速度接近每小时25英里（每小时40公里），在平坦的土地上骑行，以及在陡峭的山间通道攀爬。自行车赛分为不同的阶段，在23天的时间里，骑手们行驶了大约2220英里（3500公里）。</a:t>
            </a:r>
            <a:endParaRPr sz="2400" dirty="0"/>
          </a:p>
        </p:txBody>
      </p:sp>
      <p:sp>
        <p:nvSpPr>
          <p:cNvPr id="4" name="同侧圆角矩形 3"/>
          <p:cNvSpPr/>
          <p:nvPr/>
        </p:nvSpPr>
        <p:spPr>
          <a:xfrm>
            <a:off x="913765" y="812800"/>
            <a:ext cx="1590040" cy="642620"/>
          </a:xfrm>
          <a:prstGeom prst="round2SameRect">
            <a:avLst>
              <a:gd name="adj1" fmla="val 7332"/>
              <a:gd name="adj2" fmla="val 7112"/>
            </a:avLst>
          </a:prstGeom>
          <a:solidFill>
            <a:srgbClr val="7030A0"/>
          </a:solidFill>
          <a:ln>
            <a:noFill/>
          </a:ln>
          <a:effectLst>
            <a:outerShdw blurRad="76200" dir="13500000" sy="23000" kx="1200000" algn="br" rotWithShape="0">
              <a:prstClr val="black">
                <a:alpha val="20000"/>
              </a:prstClr>
            </a:outerShdw>
            <a:reflection blurRad="6350" stA="52000" endA="300" endPos="35000" dir="5400000" sy="-100000" algn="bl" rotWithShape="0"/>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marL="274955" marR="0" lvl="0" indent="-274955" algn="ctr" defTabSz="914400" rtl="0" eaLnBrk="1" fontAlgn="base" latinLnBrk="0" hangingPunct="1">
              <a:lnSpc>
                <a:spcPct val="100000"/>
              </a:lnSpc>
              <a:spcBef>
                <a:spcPct val="0"/>
              </a:spcBef>
              <a:spcAft>
                <a:spcPct val="0"/>
              </a:spcAft>
              <a:buClrTx/>
              <a:buSzTx/>
              <a:buFontTx/>
              <a:buNone/>
              <a:defRPr/>
            </a:pPr>
            <a:r>
              <a:rPr kumimoji="0" lang="en-US" altLang="zh-CN" sz="28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Note</a:t>
            </a:r>
            <a:endParaRPr kumimoji="0" lang="en-US" altLang="zh-CN" sz="28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5" name="圆角矩形 4">
            <a:hlinkClick r:id="rId1" action="ppaction://hlinksldjump"/>
          </p:cNvPr>
          <p:cNvSpPr/>
          <p:nvPr/>
        </p:nvSpPr>
        <p:spPr>
          <a:xfrm>
            <a:off x="11136630" y="6181725"/>
            <a:ext cx="941070" cy="565785"/>
          </a:xfrm>
          <a:prstGeom prst="roundRect">
            <a:avLst/>
          </a:prstGeom>
          <a:solidFill>
            <a:schemeClr val="accent4">
              <a:lumMod val="75000"/>
            </a:schemeClr>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mn-lt"/>
                <a:ea typeface="+mn-ea"/>
                <a:cs typeface="+mn-cs"/>
              </a:rPr>
              <a:t>Back</a:t>
            </a:r>
            <a:endParaRPr kumimoji="0" lang="en-US" altLang="zh-CN" sz="2400" b="1" i="0" u="none" strike="noStrike" kern="1200" cap="none" spc="0" normalizeH="0" baseline="0" noProof="0" dirty="0">
              <a:ln>
                <a:noFill/>
              </a:ln>
              <a:solidFill>
                <a:schemeClr val="lt1"/>
              </a:solidFill>
              <a:effectLst/>
              <a:uLnTx/>
              <a:uFillTx/>
              <a:latin typeface="+mn-lt"/>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427990" y="917575"/>
            <a:ext cx="11224895" cy="1014730"/>
          </a:xfrm>
          <a:prstGeom prst="rect">
            <a:avLst/>
          </a:prstGeom>
        </p:spPr>
        <p:txBody>
          <a:bodyPr wrap="square">
            <a:spAutoFit/>
          </a:bodyPr>
          <a:lstStyle/>
          <a:p>
            <a:pPr algn="just"/>
            <a:r>
              <a:rPr lang="en-US" altLang="zh-CN" sz="2000" b="1" i="1" dirty="0">
                <a:solidFill>
                  <a:srgbClr val="00B0F0"/>
                </a:solidFill>
                <a:latin typeface="Times New Roman" panose="02020603050405020304" pitchFamily="18" charset="0"/>
                <a:cs typeface="Times New Roman" panose="02020603050405020304" pitchFamily="18" charset="0"/>
              </a:rPr>
              <a:t>Read the passage with ten statements attached to it. Each of the statements contains information given in one of the paragraphs. Identify the paragraph from which the information is derived and mark the corresponding letter in the bracket. You may choose a paragraph more than once.</a:t>
            </a:r>
            <a:endParaRPr lang="en-US" altLang="zh-CN" sz="2000" b="1" i="1" dirty="0">
              <a:solidFill>
                <a:srgbClr val="00B0F0"/>
              </a:solidFill>
              <a:latin typeface="Times New Roman" panose="02020603050405020304" pitchFamily="18" charset="0"/>
              <a:cs typeface="Times New Roman" panose="02020603050405020304" pitchFamily="18" charset="0"/>
            </a:endParaRPr>
          </a:p>
        </p:txBody>
      </p:sp>
      <p:sp>
        <p:nvSpPr>
          <p:cNvPr id="8" name="矩形 7"/>
          <p:cNvSpPr/>
          <p:nvPr/>
        </p:nvSpPr>
        <p:spPr>
          <a:xfrm>
            <a:off x="0" y="0"/>
            <a:ext cx="12192000" cy="4572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675">
              <a:cs typeface="+mn-ea"/>
              <a:sym typeface="+mn-lt"/>
            </a:endParaRPr>
          </a:p>
        </p:txBody>
      </p:sp>
      <p:sp>
        <p:nvSpPr>
          <p:cNvPr id="6" name="矩形 5"/>
          <p:cNvSpPr/>
          <p:nvPr/>
        </p:nvSpPr>
        <p:spPr>
          <a:xfrm>
            <a:off x="1235902" y="457429"/>
            <a:ext cx="2840990" cy="460375"/>
          </a:xfrm>
          <a:prstGeom prst="rect">
            <a:avLst/>
          </a:prstGeom>
        </p:spPr>
        <p:txBody>
          <a:bodyPr wrap="none">
            <a:spAutoFit/>
          </a:bodyPr>
          <a:p>
            <a:pPr algn="l"/>
            <a:r>
              <a:rPr lang="en-US" sz="2400" b="1" dirty="0" smtClean="0">
                <a:solidFill>
                  <a:srgbClr val="C00000"/>
                </a:solidFill>
                <a:latin typeface="Times New Roman" panose="02020603050405020304" pitchFamily="18" charset="0"/>
                <a:cs typeface="Times New Roman" panose="02020603050405020304" pitchFamily="18" charset="0"/>
              </a:rPr>
              <a:t>Section B: Matching</a:t>
            </a:r>
            <a:endParaRPr lang="en-US" sz="2400" b="1" dirty="0" smtClean="0">
              <a:solidFill>
                <a:srgbClr val="C00000"/>
              </a:solidFill>
              <a:latin typeface="Times New Roman" panose="02020603050405020304" pitchFamily="18" charset="0"/>
              <a:cs typeface="Times New Roman" panose="02020603050405020304" pitchFamily="18" charset="0"/>
            </a:endParaRPr>
          </a:p>
        </p:txBody>
      </p:sp>
      <p:sp>
        <p:nvSpPr>
          <p:cNvPr id="21" name="圆角矩形 20">
            <a:hlinkClick r:id="rId1" action="ppaction://hlinksldjump"/>
          </p:cNvPr>
          <p:cNvSpPr/>
          <p:nvPr/>
        </p:nvSpPr>
        <p:spPr>
          <a:xfrm>
            <a:off x="10911205" y="5937250"/>
            <a:ext cx="941070" cy="565785"/>
          </a:xfrm>
          <a:prstGeom prst="roundRect">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schemeClr val="lt1"/>
                </a:solidFill>
                <a:effectLst/>
                <a:uLnTx/>
                <a:uFillTx/>
                <a:latin typeface="Times New Roman" panose="02020603050405020304" pitchFamily="18" charset="0"/>
                <a:ea typeface="+mn-ea"/>
                <a:cs typeface="Times New Roman" panose="02020603050405020304" pitchFamily="18" charset="0"/>
              </a:rPr>
              <a:t>Back</a:t>
            </a:r>
            <a:endParaRPr kumimoji="0" lang="en-US" altLang="zh-CN" sz="2000" b="1" i="0" u="none" strike="noStrike" kern="1200" cap="none" spc="0" normalizeH="0" baseline="0" noProof="0" dirty="0">
              <a:ln>
                <a:noFill/>
              </a:ln>
              <a:solidFill>
                <a:schemeClr val="lt1"/>
              </a:solidFill>
              <a:effectLst/>
              <a:uLnTx/>
              <a:uFillTx/>
              <a:latin typeface="Times New Roman" panose="02020603050405020304" pitchFamily="18" charset="0"/>
              <a:ea typeface="+mn-ea"/>
              <a:cs typeface="Times New Roman" panose="02020603050405020304" pitchFamily="18" charset="0"/>
            </a:endParaRPr>
          </a:p>
        </p:txBody>
      </p:sp>
      <p:sp>
        <p:nvSpPr>
          <p:cNvPr id="2" name="文本框 1"/>
          <p:cNvSpPr txBox="1"/>
          <p:nvPr/>
        </p:nvSpPr>
        <p:spPr>
          <a:xfrm>
            <a:off x="3524885" y="2238375"/>
            <a:ext cx="5142230" cy="645160"/>
          </a:xfrm>
          <a:prstGeom prst="rect">
            <a:avLst/>
          </a:prstGeom>
          <a:noFill/>
        </p:spPr>
        <p:txBody>
          <a:bodyPr wrap="square" rtlCol="0">
            <a:spAutoFit/>
          </a:bodyPr>
          <a:p>
            <a:r>
              <a:rPr lang="zh-CN" altLang="en-US" sz="3600" b="1" i="1">
                <a:latin typeface="Times New Roman" panose="02020603050405020304" pitchFamily="18" charset="0"/>
                <a:cs typeface="Times New Roman" panose="02020603050405020304" pitchFamily="18" charset="0"/>
              </a:rPr>
              <a:t>Chinese Wushu</a:t>
            </a:r>
            <a:endParaRPr lang="zh-CN" altLang="en-US" sz="3600" b="1" i="1">
              <a:latin typeface="Times New Roman" panose="02020603050405020304" pitchFamily="18" charset="0"/>
              <a:cs typeface="Times New Roman" panose="02020603050405020304" pitchFamily="18" charset="0"/>
            </a:endParaRPr>
          </a:p>
        </p:txBody>
      </p:sp>
      <p:pic>
        <p:nvPicPr>
          <p:cNvPr id="4" name="图片 3"/>
          <p:cNvPicPr>
            <a:picLocks noChangeAspect="1"/>
          </p:cNvPicPr>
          <p:nvPr/>
        </p:nvPicPr>
        <p:blipFill>
          <a:blip r:embed="rId2"/>
          <a:stretch>
            <a:fillRect/>
          </a:stretch>
        </p:blipFill>
        <p:spPr>
          <a:xfrm>
            <a:off x="3291840" y="3088640"/>
            <a:ext cx="4144645" cy="30187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584200" y="704850"/>
            <a:ext cx="11036300" cy="5323205"/>
          </a:xfrm>
          <a:prstGeom prst="rect">
            <a:avLst/>
          </a:prstGeom>
          <a:solidFill>
            <a:schemeClr val="accent2">
              <a:lumMod val="20000"/>
              <a:lumOff val="80000"/>
            </a:schemeClr>
          </a:solidFill>
          <a:ln>
            <a:noFill/>
          </a:ln>
          <a:effectLst>
            <a:outerShdw blurRad="63500" sx="102000" sy="102000" algn="c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a:spAutoFit/>
          </a:bodyPr>
          <a:p>
            <a:pPr algn="just"/>
            <a:r>
              <a:rPr sz="2000" b="1">
                <a:solidFill>
                  <a:schemeClr val="accent5"/>
                </a:solidFill>
                <a:latin typeface="Times New Roman" panose="02020603050405020304" pitchFamily="18" charset="0"/>
                <a:cs typeface="Times New Roman" panose="02020603050405020304" pitchFamily="18" charset="0"/>
                <a:sym typeface="+mn-ea"/>
              </a:rPr>
              <a:t>[A]</a:t>
            </a:r>
            <a:r>
              <a:rPr sz="2000">
                <a:latin typeface="Times New Roman" panose="02020603050405020304" pitchFamily="18" charset="0"/>
                <a:cs typeface="Times New Roman" panose="02020603050405020304" pitchFamily="18" charset="0"/>
                <a:sym typeface="+mn-ea"/>
              </a:rPr>
              <a:t> Chinese Wushu (popularly referred to as Kung Fu) includes a series of fighting styles which has developed over a long historical period in China. Nowadays, it is regarded as a traditional sport and a symbol for Chinese culture, gaining more and more attention. Styles including Shaolin, Tai Chi and Qigong have many followers worldwide. Some Westerners think that all Chinese people are Kung Fu masters. That’s not true, but this tradition has its unique existence in modern times and exerts much influence on the locals’ lifestyle. Although being fighting styles, Chinese Wushu advocates virtue and peace, not violence or aggression. This value has been upheld by people from generation to generation. With a number of movement sets, boxing styles, weapon skills and some fighting</a:t>
            </a:r>
            <a:r>
              <a:rPr sz="2000" b="1">
                <a:solidFill>
                  <a:schemeClr val="accent5"/>
                </a:solidFill>
                <a:latin typeface="Times New Roman" panose="02020603050405020304" pitchFamily="18" charset="0"/>
                <a:cs typeface="Times New Roman" panose="02020603050405020304" pitchFamily="18" charset="0"/>
                <a:sym typeface="+mn-ea"/>
              </a:rPr>
              <a:t> </a:t>
            </a:r>
            <a:r>
              <a:rPr sz="2000" b="1">
                <a:solidFill>
                  <a:schemeClr val="accent5"/>
                </a:solidFill>
                <a:latin typeface="Times New Roman" panose="02020603050405020304" pitchFamily="18" charset="0"/>
                <a:cs typeface="Times New Roman" panose="02020603050405020304" pitchFamily="18" charset="0"/>
                <a:sym typeface="+mn-ea"/>
                <a:hlinkClick r:id="rId1" action="ppaction://hlinksldjump"/>
              </a:rPr>
              <a:t>stunts</a:t>
            </a:r>
            <a:r>
              <a:rPr sz="2000">
                <a:latin typeface="Times New Roman" panose="02020603050405020304" pitchFamily="18" charset="0"/>
                <a:cs typeface="Times New Roman" panose="02020603050405020304" pitchFamily="18" charset="0"/>
                <a:sym typeface="+mn-ea"/>
              </a:rPr>
              <a:t>, Wushu keeps its original function of self-defense. Now its value in body-building and fitness is also highly appreciated.</a:t>
            </a:r>
            <a:endParaRPr sz="2000">
              <a:latin typeface="Times New Roman" panose="02020603050405020304" pitchFamily="18" charset="0"/>
              <a:cs typeface="Times New Roman" panose="02020603050405020304" pitchFamily="18" charset="0"/>
              <a:sym typeface="+mn-ea"/>
            </a:endParaRPr>
          </a:p>
          <a:p>
            <a:pPr algn="just"/>
            <a:r>
              <a:rPr sz="2000" b="1">
                <a:solidFill>
                  <a:schemeClr val="accent5"/>
                </a:solidFill>
                <a:latin typeface="Times New Roman" panose="02020603050405020304" pitchFamily="18" charset="0"/>
                <a:cs typeface="Times New Roman" panose="02020603050405020304" pitchFamily="18" charset="0"/>
                <a:sym typeface="+mn-ea"/>
              </a:rPr>
              <a:t>[B] </a:t>
            </a:r>
            <a:r>
              <a:rPr sz="2000">
                <a:latin typeface="Times New Roman" panose="02020603050405020304" pitchFamily="18" charset="0"/>
                <a:cs typeface="Times New Roman" panose="02020603050405020304" pitchFamily="18" charset="0"/>
                <a:sym typeface="+mn-ea"/>
              </a:rPr>
              <a:t>In order to survive in an extremely hostile environment, our primitive ancestors developed primary means of defense and attack that included leaping, </a:t>
            </a:r>
            <a:r>
              <a:rPr sz="2000" b="1">
                <a:solidFill>
                  <a:schemeClr val="accent5"/>
                </a:solidFill>
                <a:latin typeface="Times New Roman" panose="02020603050405020304" pitchFamily="18" charset="0"/>
                <a:cs typeface="Times New Roman" panose="02020603050405020304" pitchFamily="18" charset="0"/>
                <a:sym typeface="+mn-ea"/>
                <a:hlinkClick r:id="rId2" action="ppaction://hlinksldjump"/>
              </a:rPr>
              <a:t>tumbling</a:t>
            </a:r>
            <a:r>
              <a:rPr sz="2000" b="1">
                <a:solidFill>
                  <a:schemeClr val="accent5"/>
                </a:solidFill>
                <a:latin typeface="Times New Roman" panose="02020603050405020304" pitchFamily="18" charset="0"/>
                <a:cs typeface="Times New Roman" panose="02020603050405020304" pitchFamily="18" charset="0"/>
                <a:sym typeface="+mn-ea"/>
              </a:rPr>
              <a:t> </a:t>
            </a:r>
            <a:r>
              <a:rPr sz="2000">
                <a:latin typeface="Times New Roman" panose="02020603050405020304" pitchFamily="18" charset="0"/>
                <a:cs typeface="Times New Roman" panose="02020603050405020304" pitchFamily="18" charset="0"/>
                <a:sym typeface="+mn-ea"/>
              </a:rPr>
              <a:t>and kicking. Although they knew how to fight with</a:t>
            </a:r>
            <a:r>
              <a:rPr sz="2000">
                <a:latin typeface="Times New Roman" panose="02020603050405020304" pitchFamily="18" charset="0"/>
                <a:cs typeface="Times New Roman" panose="02020603050405020304" pitchFamily="18" charset="0"/>
                <a:sym typeface="+mn-ea"/>
                <a:hlinkClick r:id="rId3" action="ppaction://hlinksldjump"/>
              </a:rPr>
              <a:t> </a:t>
            </a:r>
            <a:r>
              <a:rPr sz="2000" b="1">
                <a:solidFill>
                  <a:schemeClr val="accent5"/>
                </a:solidFill>
                <a:latin typeface="Times New Roman" panose="02020603050405020304" pitchFamily="18" charset="0"/>
                <a:cs typeface="Times New Roman" panose="02020603050405020304" pitchFamily="18" charset="0"/>
                <a:sym typeface="+mn-ea"/>
                <a:hlinkClick r:id="rId3" action="ppaction://hlinksldjump"/>
              </a:rPr>
              <a:t>rudimentary</a:t>
            </a:r>
            <a:r>
              <a:rPr sz="2000">
                <a:latin typeface="Times New Roman" panose="02020603050405020304" pitchFamily="18" charset="0"/>
                <a:cs typeface="Times New Roman" panose="02020603050405020304" pitchFamily="18" charset="0"/>
                <a:sym typeface="+mn-ea"/>
              </a:rPr>
              <a:t> weapons made from stones and wood, fighting with bare hands and fists became essential skills. The </a:t>
            </a:r>
            <a:r>
              <a:rPr sz="2000" b="1">
                <a:solidFill>
                  <a:schemeClr val="accent5"/>
                </a:solidFill>
                <a:latin typeface="Times New Roman" panose="02020603050405020304" pitchFamily="18" charset="0"/>
                <a:cs typeface="Times New Roman" panose="02020603050405020304" pitchFamily="18" charset="0"/>
                <a:sym typeface="+mn-ea"/>
                <a:hlinkClick r:id="rId4" action="ppaction://hlinksldjump"/>
              </a:rPr>
              <a:t>Martial Arts</a:t>
            </a:r>
            <a:r>
              <a:rPr lang="en-US" sz="2000">
                <a:latin typeface="Times New Roman" panose="02020603050405020304" pitchFamily="18" charset="0"/>
                <a:cs typeface="Times New Roman" panose="02020603050405020304" pitchFamily="18" charset="0"/>
                <a:sym typeface="+mn-ea"/>
              </a:rPr>
              <a:t> </a:t>
            </a:r>
            <a:r>
              <a:rPr sz="2000">
                <a:latin typeface="Times New Roman" panose="02020603050405020304" pitchFamily="18" charset="0"/>
                <a:cs typeface="Times New Roman" panose="02020603050405020304" pitchFamily="18" charset="0"/>
                <a:sym typeface="+mn-ea"/>
              </a:rPr>
              <a:t>we recognize today as Wushu had their origins in the Shang (1600–1046 BC) and Zhou (1046–256 BC) dynasties. During the following Qin (221–206 BC) and Han (206 BC–220 AD) dynasties, wrestling,</a:t>
            </a:r>
            <a:r>
              <a:rPr sz="2000">
                <a:latin typeface="Times New Roman" panose="02020603050405020304" pitchFamily="18" charset="0"/>
                <a:cs typeface="Times New Roman" panose="02020603050405020304" pitchFamily="18" charset="0"/>
                <a:sym typeface="+mn-ea"/>
                <a:hlinkClick r:id="rId5" action="ppaction://hlinksldjump"/>
              </a:rPr>
              <a:t> </a:t>
            </a:r>
            <a:r>
              <a:rPr sz="2000" b="1">
                <a:solidFill>
                  <a:schemeClr val="accent5"/>
                </a:solidFill>
                <a:latin typeface="Times New Roman" panose="02020603050405020304" pitchFamily="18" charset="0"/>
                <a:cs typeface="Times New Roman" panose="02020603050405020304" pitchFamily="18" charset="0"/>
                <a:sym typeface="+mn-ea"/>
                <a:hlinkClick r:id="rId5" action="ppaction://hlinksldjump"/>
              </a:rPr>
              <a:t>swordplay</a:t>
            </a:r>
            <a:r>
              <a:rPr sz="2000">
                <a:latin typeface="Times New Roman" panose="02020603050405020304" pitchFamily="18" charset="0"/>
                <a:cs typeface="Times New Roman" panose="02020603050405020304" pitchFamily="18" charset="0"/>
                <a:sym typeface="+mn-ea"/>
              </a:rPr>
              <a:t> and spear skills became well developed and were popular among civilians and troops. In the Song Dynasty (960–1279), various schools, boxing styles, movement sets and weapon skills flourished.</a:t>
            </a:r>
            <a:endParaRPr sz="2000">
              <a:latin typeface="Times New Roman" panose="02020603050405020304" pitchFamily="18" charset="0"/>
              <a:cs typeface="Times New Roman" panose="02020603050405020304" pitchFamily="18" charset="0"/>
              <a:sym typeface="+mn-ea"/>
            </a:endParaRPr>
          </a:p>
        </p:txBody>
      </p:sp>
      <p:sp>
        <p:nvSpPr>
          <p:cNvPr id="7" name="圆角矩形 6">
            <a:hlinkClick r:id="rId6" action="ppaction://hlinksldjump"/>
          </p:cNvPr>
          <p:cNvSpPr/>
          <p:nvPr/>
        </p:nvSpPr>
        <p:spPr>
          <a:xfrm>
            <a:off x="10925175" y="6099810"/>
            <a:ext cx="941070" cy="565785"/>
          </a:xfrm>
          <a:prstGeom prst="roundRect">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schemeClr val="lt1"/>
                </a:solidFill>
                <a:effectLst/>
                <a:uLnTx/>
                <a:uFillTx/>
                <a:latin typeface="Times New Roman" panose="02020603050405020304" pitchFamily="18" charset="0"/>
                <a:ea typeface="+mn-ea"/>
                <a:cs typeface="Times New Roman" panose="02020603050405020304" pitchFamily="18" charset="0"/>
              </a:rPr>
              <a:t>Back</a:t>
            </a:r>
            <a:endParaRPr kumimoji="0" lang="en-US" altLang="zh-CN" sz="2000" b="1" i="0" u="none" strike="noStrike" kern="1200" cap="none" spc="0" normalizeH="0" baseline="0" noProof="0" dirty="0">
              <a:ln>
                <a:noFill/>
              </a:ln>
              <a:solidFill>
                <a:schemeClr val="lt1"/>
              </a:solidFill>
              <a:effectLst/>
              <a:uLnTx/>
              <a:uFillTx/>
              <a:latin typeface="Times New Roman" panose="02020603050405020304" pitchFamily="18" charset="0"/>
              <a:ea typeface="+mn-ea"/>
              <a:cs typeface="Times New Roman" panose="02020603050405020304" pitchFamily="18" charset="0"/>
            </a:endParaRPr>
          </a:p>
        </p:txBody>
      </p:sp>
      <p:sp>
        <p:nvSpPr>
          <p:cNvPr id="4" name="矩形 3"/>
          <p:cNvSpPr/>
          <p:nvPr/>
        </p:nvSpPr>
        <p:spPr>
          <a:xfrm>
            <a:off x="0" y="0"/>
            <a:ext cx="12192000" cy="4572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675">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612140" y="624205"/>
            <a:ext cx="10810240" cy="4707890"/>
          </a:xfrm>
          <a:prstGeom prst="rect">
            <a:avLst/>
          </a:prstGeom>
          <a:solidFill>
            <a:schemeClr val="accent2">
              <a:lumMod val="20000"/>
              <a:lumOff val="80000"/>
            </a:schemeClr>
          </a:solidFill>
          <a:ln>
            <a:noFill/>
          </a:ln>
          <a:effectLst>
            <a:outerShdw blurRad="63500" sx="102000" sy="102000" algn="c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a:spAutoFit/>
          </a:bodyPr>
          <a:p>
            <a:pPr algn="just"/>
            <a:r>
              <a:rPr sz="2000" b="1">
                <a:solidFill>
                  <a:schemeClr val="accent5"/>
                </a:solidFill>
                <a:latin typeface="Times New Roman" panose="02020603050405020304" pitchFamily="18" charset="0"/>
                <a:cs typeface="Times New Roman" panose="02020603050405020304" pitchFamily="18" charset="0"/>
                <a:sym typeface="+mn-ea"/>
              </a:rPr>
              <a:t>[C] </a:t>
            </a:r>
            <a:r>
              <a:rPr sz="2000">
                <a:latin typeface="Times New Roman" panose="02020603050405020304" pitchFamily="18" charset="0"/>
                <a:cs typeface="Times New Roman" panose="02020603050405020304" pitchFamily="18" charset="0"/>
                <a:sym typeface="+mn-ea"/>
              </a:rPr>
              <a:t>Over the centuries of development in China, Wushu has become a large system containing various</a:t>
            </a:r>
            <a:r>
              <a:rPr lang="en-US" sz="2000">
                <a:latin typeface="Times New Roman" panose="02020603050405020304" pitchFamily="18" charset="0"/>
                <a:cs typeface="Times New Roman" panose="02020603050405020304" pitchFamily="18" charset="0"/>
                <a:sym typeface="+mn-ea"/>
              </a:rPr>
              <a:t> schools or sects. It is recorded that there are over 300 distinct types of boxing existing around the country. The styles in northern and southern China are quite different. Therefore it is hard to classify these types. </a:t>
            </a:r>
            <a:endParaRPr lang="en-US" sz="2000">
              <a:latin typeface="Times New Roman" panose="02020603050405020304" pitchFamily="18" charset="0"/>
              <a:cs typeface="Times New Roman" panose="02020603050405020304" pitchFamily="18" charset="0"/>
              <a:sym typeface="+mn-ea"/>
            </a:endParaRPr>
          </a:p>
          <a:p>
            <a:pPr algn="just"/>
            <a:r>
              <a:rPr lang="en-US" sz="2000" b="1">
                <a:solidFill>
                  <a:schemeClr val="accent5"/>
                </a:solidFill>
                <a:latin typeface="Times New Roman" panose="02020603050405020304" pitchFamily="18" charset="0"/>
                <a:cs typeface="Times New Roman" panose="02020603050405020304" pitchFamily="18" charset="0"/>
                <a:sym typeface="+mn-ea"/>
              </a:rPr>
              <a:t>[D]</a:t>
            </a:r>
            <a:r>
              <a:rPr lang="en-US" sz="2000">
                <a:latin typeface="Times New Roman" panose="02020603050405020304" pitchFamily="18" charset="0"/>
                <a:cs typeface="Times New Roman" panose="02020603050405020304" pitchFamily="18" charset="0"/>
                <a:sym typeface="+mn-ea"/>
              </a:rPr>
              <a:t> Some of the schools are classified by geographical locations. For example, the Southern Fist (Nanquan) </a:t>
            </a:r>
            <a:r>
              <a:rPr lang="en-US" sz="2000" b="1">
                <a:solidFill>
                  <a:schemeClr val="accent5"/>
                </a:solidFill>
                <a:latin typeface="Times New Roman" panose="02020603050405020304" pitchFamily="18" charset="0"/>
                <a:cs typeface="Times New Roman" panose="02020603050405020304" pitchFamily="18" charset="0"/>
                <a:sym typeface="+mn-ea"/>
                <a:hlinkClick r:id="rId1" action="ppaction://hlinksldjump"/>
              </a:rPr>
              <a:t>prevails</a:t>
            </a:r>
            <a:r>
              <a:rPr lang="en-US" sz="2000">
                <a:latin typeface="Times New Roman" panose="02020603050405020304" pitchFamily="18" charset="0"/>
                <a:cs typeface="Times New Roman" panose="02020603050405020304" pitchFamily="18" charset="0"/>
                <a:sym typeface="+mn-ea"/>
              </a:rPr>
              <a:t> in South China, and Shaolin School is based at Shaolin Temple in Henan Province. Some are named after the creator or master, like the Chen-style Tai Chi and Yang-style Tai Chi. Some are identified by different training methods, such as </a:t>
            </a:r>
            <a:r>
              <a:rPr lang="en-US" sz="2000" b="1">
                <a:solidFill>
                  <a:schemeClr val="accent6"/>
                </a:solidFill>
                <a:latin typeface="Times New Roman" panose="02020603050405020304" pitchFamily="18" charset="0"/>
                <a:cs typeface="Times New Roman" panose="02020603050405020304" pitchFamily="18" charset="0"/>
                <a:sym typeface="+mn-ea"/>
              </a:rPr>
              <a:t>the </a:t>
            </a:r>
            <a:r>
              <a:rPr lang="en-US" sz="2000" b="1">
                <a:solidFill>
                  <a:schemeClr val="accent6"/>
                </a:solidFill>
                <a:latin typeface="Times New Roman" panose="02020603050405020304" pitchFamily="18" charset="0"/>
                <a:cs typeface="Times New Roman" panose="02020603050405020304" pitchFamily="18" charset="0"/>
                <a:sym typeface="+mn-ea"/>
                <a:hlinkClick r:id="rId2" action="ppaction://hlinksldjump"/>
              </a:rPr>
              <a:t>Internal Boxing Arts</a:t>
            </a:r>
            <a:r>
              <a:rPr lang="en-US" sz="2000" b="1">
                <a:solidFill>
                  <a:schemeClr val="accent6"/>
                </a:solidFill>
                <a:latin typeface="Times New Roman" panose="02020603050405020304" pitchFamily="18" charset="0"/>
                <a:cs typeface="Times New Roman" panose="02020603050405020304" pitchFamily="18" charset="0"/>
                <a:sym typeface="+mn-ea"/>
              </a:rPr>
              <a:t> (Neijiaquan)</a:t>
            </a:r>
            <a:r>
              <a:rPr lang="en-US" sz="2000">
                <a:latin typeface="Times New Roman" panose="02020603050405020304" pitchFamily="18" charset="0"/>
                <a:cs typeface="Times New Roman" panose="02020603050405020304" pitchFamily="18" charset="0"/>
                <a:sym typeface="+mn-ea"/>
              </a:rPr>
              <a:t> that concentrates on the</a:t>
            </a:r>
            <a:r>
              <a:rPr lang="en-US" sz="2000" b="1">
                <a:solidFill>
                  <a:schemeClr val="accent5"/>
                </a:solidFill>
                <a:latin typeface="Times New Roman" panose="02020603050405020304" pitchFamily="18" charset="0"/>
                <a:cs typeface="Times New Roman" panose="02020603050405020304" pitchFamily="18" charset="0"/>
                <a:sym typeface="+mn-ea"/>
              </a:rPr>
              <a:t> </a:t>
            </a:r>
            <a:r>
              <a:rPr lang="en-US" sz="2000" b="1">
                <a:solidFill>
                  <a:schemeClr val="accent5"/>
                </a:solidFill>
                <a:latin typeface="Times New Roman" panose="02020603050405020304" pitchFamily="18" charset="0"/>
                <a:cs typeface="Times New Roman" panose="02020603050405020304" pitchFamily="18" charset="0"/>
                <a:sym typeface="+mn-ea"/>
                <a:hlinkClick r:id="rId3" action="ppaction://hlinksldjump"/>
              </a:rPr>
              <a:t>manipulation</a:t>
            </a:r>
            <a:r>
              <a:rPr lang="en-US" sz="2000">
                <a:latin typeface="Times New Roman" panose="02020603050405020304" pitchFamily="18" charset="0"/>
                <a:cs typeface="Times New Roman" panose="02020603050405020304" pitchFamily="18" charset="0"/>
                <a:sym typeface="+mn-ea"/>
              </a:rPr>
              <a:t> of the inner breath and circulation of the body, and </a:t>
            </a:r>
            <a:r>
              <a:rPr lang="en-US" sz="2000" b="1">
                <a:solidFill>
                  <a:schemeClr val="accent6"/>
                </a:solidFill>
                <a:latin typeface="Times New Roman" panose="02020603050405020304" pitchFamily="18" charset="0"/>
                <a:cs typeface="Times New Roman" panose="02020603050405020304" pitchFamily="18" charset="0"/>
                <a:sym typeface="+mn-ea"/>
              </a:rPr>
              <a:t>the </a:t>
            </a:r>
            <a:r>
              <a:rPr lang="en-US" sz="2000" b="1">
                <a:solidFill>
                  <a:schemeClr val="accent6"/>
                </a:solidFill>
                <a:latin typeface="Times New Roman" panose="02020603050405020304" pitchFamily="18" charset="0"/>
                <a:cs typeface="Times New Roman" panose="02020603050405020304" pitchFamily="18" charset="0"/>
                <a:sym typeface="+mn-ea"/>
                <a:hlinkClick r:id="rId4" action="ppaction://hlinksldjump"/>
              </a:rPr>
              <a:t>External Boxing Arts</a:t>
            </a:r>
            <a:r>
              <a:rPr lang="en-US" sz="2000" b="1">
                <a:solidFill>
                  <a:schemeClr val="accent6"/>
                </a:solidFill>
                <a:latin typeface="Times New Roman" panose="02020603050405020304" pitchFamily="18" charset="0"/>
                <a:cs typeface="Times New Roman" panose="02020603050405020304" pitchFamily="18" charset="0"/>
                <a:sym typeface="+mn-ea"/>
              </a:rPr>
              <a:t> (Waijiaquan)</a:t>
            </a:r>
            <a:r>
              <a:rPr lang="en-US" sz="2000">
                <a:latin typeface="Times New Roman" panose="02020603050405020304" pitchFamily="18" charset="0"/>
                <a:cs typeface="Times New Roman" panose="02020603050405020304" pitchFamily="18" charset="0"/>
                <a:sym typeface="+mn-ea"/>
              </a:rPr>
              <a:t>      concentrating on improving the muscles and the limbs. </a:t>
            </a:r>
            <a:endParaRPr lang="en-US" sz="2000">
              <a:latin typeface="Times New Roman" panose="02020603050405020304" pitchFamily="18" charset="0"/>
              <a:cs typeface="Times New Roman" panose="02020603050405020304" pitchFamily="18" charset="0"/>
              <a:sym typeface="+mn-ea"/>
            </a:endParaRPr>
          </a:p>
          <a:p>
            <a:pPr algn="just"/>
            <a:r>
              <a:rPr lang="en-US" sz="2000" b="1">
                <a:solidFill>
                  <a:schemeClr val="accent5"/>
                </a:solidFill>
                <a:latin typeface="Times New Roman" panose="02020603050405020304" pitchFamily="18" charset="0"/>
                <a:cs typeface="Times New Roman" panose="02020603050405020304" pitchFamily="18" charset="0"/>
                <a:sym typeface="+mn-ea"/>
              </a:rPr>
              <a:t>[E]</a:t>
            </a:r>
            <a:r>
              <a:rPr lang="en-US" sz="2000">
                <a:latin typeface="Times New Roman" panose="02020603050405020304" pitchFamily="18" charset="0"/>
                <a:cs typeface="Times New Roman" panose="02020603050405020304" pitchFamily="18" charset="0"/>
                <a:sym typeface="+mn-ea"/>
              </a:rPr>
              <a:t> The most outstanding and influential schools are listed as follows. </a:t>
            </a:r>
            <a:endParaRPr lang="en-US" sz="2000">
              <a:latin typeface="Times New Roman" panose="02020603050405020304" pitchFamily="18" charset="0"/>
              <a:cs typeface="Times New Roman" panose="02020603050405020304" pitchFamily="18" charset="0"/>
              <a:sym typeface="+mn-ea"/>
            </a:endParaRPr>
          </a:p>
          <a:p>
            <a:pPr algn="just"/>
            <a:r>
              <a:rPr lang="en-US" sz="2000" b="1">
                <a:solidFill>
                  <a:schemeClr val="accent5"/>
                </a:solidFill>
                <a:latin typeface="Times New Roman" panose="02020603050405020304" pitchFamily="18" charset="0"/>
                <a:cs typeface="Times New Roman" panose="02020603050405020304" pitchFamily="18" charset="0"/>
                <a:sym typeface="+mn-ea"/>
              </a:rPr>
              <a:t>[F]</a:t>
            </a:r>
            <a:r>
              <a:rPr lang="en-US" sz="2000">
                <a:latin typeface="Times New Roman" panose="02020603050405020304" pitchFamily="18" charset="0"/>
                <a:cs typeface="Times New Roman" panose="02020603050405020304" pitchFamily="18" charset="0"/>
                <a:sym typeface="+mn-ea"/>
              </a:rPr>
              <a:t> Shaolin Martial Arts: Originated in the Shaolin Temple in Henan Province, Shaolin Martial Arts is considered the </a:t>
            </a:r>
            <a:r>
              <a:rPr lang="en-US" sz="2000" b="1">
                <a:solidFill>
                  <a:schemeClr val="accent5"/>
                </a:solidFill>
                <a:latin typeface="Times New Roman" panose="02020603050405020304" pitchFamily="18" charset="0"/>
                <a:cs typeface="Times New Roman" panose="02020603050405020304" pitchFamily="18" charset="0"/>
                <a:sym typeface="+mn-ea"/>
                <a:hlinkClick r:id="rId5" action="ppaction://hlinksldjump"/>
              </a:rPr>
              <a:t>premier</a:t>
            </a:r>
            <a:r>
              <a:rPr lang="en-US" sz="2000">
                <a:latin typeface="Times New Roman" panose="02020603050405020304" pitchFamily="18" charset="0"/>
                <a:cs typeface="Times New Roman" panose="02020603050405020304" pitchFamily="18" charset="0"/>
                <a:sym typeface="+mn-ea"/>
              </a:rPr>
              <a:t> style in China and is widely spread all over the world. Both of its physical exercise and mental training are based upon Buddhist philosophy. The Shaolin Boxing, Southern Fist, Northern Legs (Beitui) and </a:t>
            </a:r>
            <a:r>
              <a:rPr lang="en-US" sz="2000" b="1">
                <a:solidFill>
                  <a:schemeClr val="accent5"/>
                </a:solidFill>
                <a:latin typeface="Times New Roman" panose="02020603050405020304" pitchFamily="18" charset="0"/>
                <a:cs typeface="Times New Roman" panose="02020603050405020304" pitchFamily="18" charset="0"/>
                <a:sym typeface="+mn-ea"/>
                <a:hlinkClick r:id="rId6" action="ppaction://hlinksldjump"/>
              </a:rPr>
              <a:t>Wing Chun</a:t>
            </a:r>
            <a:r>
              <a:rPr lang="en-US" sz="2000">
                <a:latin typeface="Times New Roman" panose="02020603050405020304" pitchFamily="18" charset="0"/>
                <a:cs typeface="Times New Roman" panose="02020603050405020304" pitchFamily="18" charset="0"/>
                <a:sym typeface="+mn-ea"/>
              </a:rPr>
              <a:t> are the representatives of this school.</a:t>
            </a:r>
            <a:endParaRPr lang="en-US" sz="2000">
              <a:latin typeface="Times New Roman" panose="02020603050405020304" pitchFamily="18" charset="0"/>
              <a:cs typeface="Times New Roman" panose="02020603050405020304" pitchFamily="18" charset="0"/>
              <a:sym typeface="+mn-ea"/>
            </a:endParaRPr>
          </a:p>
        </p:txBody>
      </p:sp>
      <p:sp>
        <p:nvSpPr>
          <p:cNvPr id="7" name="圆角矩形 6">
            <a:hlinkClick r:id="rId7" action="ppaction://hlinksldjump"/>
          </p:cNvPr>
          <p:cNvSpPr/>
          <p:nvPr/>
        </p:nvSpPr>
        <p:spPr>
          <a:xfrm>
            <a:off x="10925175" y="6099810"/>
            <a:ext cx="941070" cy="565785"/>
          </a:xfrm>
          <a:prstGeom prst="roundRect">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schemeClr val="lt1"/>
                </a:solidFill>
                <a:effectLst/>
                <a:uLnTx/>
                <a:uFillTx/>
                <a:latin typeface="Times New Roman" panose="02020603050405020304" pitchFamily="18" charset="0"/>
                <a:ea typeface="+mn-ea"/>
                <a:cs typeface="Times New Roman" panose="02020603050405020304" pitchFamily="18" charset="0"/>
              </a:rPr>
              <a:t>Back</a:t>
            </a:r>
            <a:endParaRPr kumimoji="0" lang="en-US" altLang="zh-CN" sz="2000" b="1" i="0" u="none" strike="noStrike" kern="1200" cap="none" spc="0" normalizeH="0" baseline="0" noProof="0" dirty="0">
              <a:ln>
                <a:noFill/>
              </a:ln>
              <a:solidFill>
                <a:schemeClr val="lt1"/>
              </a:solidFill>
              <a:effectLst/>
              <a:uLnTx/>
              <a:uFillTx/>
              <a:latin typeface="Times New Roman" panose="02020603050405020304" pitchFamily="18" charset="0"/>
              <a:ea typeface="+mn-ea"/>
              <a:cs typeface="Times New Roman" panose="02020603050405020304" pitchFamily="18" charset="0"/>
            </a:endParaRPr>
          </a:p>
        </p:txBody>
      </p:sp>
      <p:sp>
        <p:nvSpPr>
          <p:cNvPr id="2" name="矩形 1"/>
          <p:cNvSpPr/>
          <p:nvPr/>
        </p:nvSpPr>
        <p:spPr>
          <a:xfrm>
            <a:off x="0" y="0"/>
            <a:ext cx="12192000" cy="4572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675">
              <a:cs typeface="+mn-ea"/>
              <a:sym typeface="+mn-lt"/>
            </a:endParaRPr>
          </a:p>
        </p:txBody>
      </p:sp>
      <p:pic>
        <p:nvPicPr>
          <p:cNvPr id="6" name="图片 5" descr="未标题-9">
            <a:hlinkClick r:id="rId8" action="ppaction://hlinksldjump"/>
          </p:cNvPr>
          <p:cNvPicPr>
            <a:picLocks noChangeAspect="1"/>
          </p:cNvPicPr>
          <p:nvPr/>
        </p:nvPicPr>
        <p:blipFill>
          <a:blip r:embed="rId9"/>
          <a:stretch>
            <a:fillRect/>
          </a:stretch>
        </p:blipFill>
        <p:spPr>
          <a:xfrm>
            <a:off x="3539155" y="3348891"/>
            <a:ext cx="525780" cy="457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201546" y="3761074"/>
            <a:ext cx="2699965" cy="2699965"/>
          </a:xfrm>
          <a:prstGeom prst="rect">
            <a:avLst/>
          </a:prstGeom>
        </p:spPr>
      </p:pic>
      <p:pic>
        <p:nvPicPr>
          <p:cNvPr id="31" name="图片 3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4440" y="1429787"/>
            <a:ext cx="2646596" cy="2646596"/>
          </a:xfrm>
          <a:prstGeom prst="rect">
            <a:avLst/>
          </a:prstGeom>
        </p:spPr>
      </p:pic>
      <p:sp>
        <p:nvSpPr>
          <p:cNvPr id="33" name="矩形: 圆角 1"/>
          <p:cNvSpPr/>
          <p:nvPr/>
        </p:nvSpPr>
        <p:spPr>
          <a:xfrm>
            <a:off x="4315637" y="1703191"/>
            <a:ext cx="6730169" cy="4615722"/>
          </a:xfrm>
          <a:prstGeom prst="roundRect">
            <a:avLst/>
          </a:prstGeom>
          <a:solidFill>
            <a:schemeClr val="accent6">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cs typeface="+mn-ea"/>
              <a:sym typeface="+mn-lt"/>
            </a:endParaRPr>
          </a:p>
        </p:txBody>
      </p:sp>
      <p:sp>
        <p:nvSpPr>
          <p:cNvPr id="37" name="矩形 36"/>
          <p:cNvSpPr/>
          <p:nvPr/>
        </p:nvSpPr>
        <p:spPr>
          <a:xfrm>
            <a:off x="994440" y="1703191"/>
            <a:ext cx="3004354" cy="4615722"/>
          </a:xfrm>
          <a:prstGeom prst="rect">
            <a:avLst/>
          </a:prstGeom>
          <a:noFill/>
          <a:ln w="28575">
            <a:solidFill>
              <a:srgbClr val="735E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9" name="object 3"/>
          <p:cNvSpPr txBox="1"/>
          <p:nvPr/>
        </p:nvSpPr>
        <p:spPr>
          <a:xfrm>
            <a:off x="5592971" y="2406576"/>
            <a:ext cx="4978400" cy="2861945"/>
          </a:xfrm>
          <a:prstGeom prst="rect">
            <a:avLst/>
          </a:prstGeom>
        </p:spPr>
        <p:txBody>
          <a:bodyPr vert="horz" wrap="square" lIns="0" tIns="0" rIns="0" bIns="0" rtlCol="0">
            <a:spAutoFit/>
          </a:bodyPr>
          <a:lstStyle/>
          <a:p>
            <a:pPr marL="0" marR="0" lvl="1">
              <a:lnSpc>
                <a:spcPct val="150000"/>
              </a:lnSpc>
              <a:spcBef>
                <a:spcPct val="0"/>
              </a:spcBef>
              <a:spcAft>
                <a:spcPct val="0"/>
              </a:spcAft>
            </a:pPr>
            <a:r>
              <a:rPr lang="en-US" sz="3200" b="1" dirty="0" smtClean="0">
                <a:solidFill>
                  <a:schemeClr val="bg1"/>
                </a:solidFill>
                <a:latin typeface="Cambria" panose="02040503050406030204" pitchFamily="18" charset="0"/>
                <a:ea typeface="Cambria" panose="02040503050406030204" pitchFamily="18" charset="0"/>
                <a:cs typeface="Open Sans Extrabold" panose="020B0906030804020204" pitchFamily="34" charset="0"/>
                <a:hlinkClick r:id="rId3" action="ppaction://hlinksldjump"/>
              </a:rPr>
              <a:t>Part I  Before Reading</a:t>
            </a:r>
            <a:endParaRPr lang="en-US" sz="3200" b="1" dirty="0" smtClean="0">
              <a:solidFill>
                <a:schemeClr val="bg1"/>
              </a:solidFill>
              <a:latin typeface="Cambria" panose="02040503050406030204" pitchFamily="18" charset="0"/>
              <a:ea typeface="Cambria" panose="02040503050406030204" pitchFamily="18" charset="0"/>
              <a:cs typeface="Open Sans Extrabold" panose="020B0906030804020204" pitchFamily="34" charset="0"/>
            </a:endParaRPr>
          </a:p>
          <a:p>
            <a:pPr marL="0" marR="0" lvl="1">
              <a:lnSpc>
                <a:spcPct val="150000"/>
              </a:lnSpc>
              <a:spcBef>
                <a:spcPct val="0"/>
              </a:spcBef>
              <a:spcAft>
                <a:spcPct val="0"/>
              </a:spcAft>
            </a:pPr>
            <a:r>
              <a:rPr lang="en-US" sz="3200" b="1" dirty="0" smtClean="0">
                <a:solidFill>
                  <a:schemeClr val="bg1"/>
                </a:solidFill>
                <a:latin typeface="Cambria" panose="02040503050406030204" pitchFamily="18" charset="0"/>
                <a:ea typeface="Cambria" panose="02040503050406030204" pitchFamily="18" charset="0"/>
                <a:cs typeface="Open Sans Extrabold" panose="020B0906030804020204" pitchFamily="34" charset="0"/>
                <a:sym typeface="+mn-ea"/>
                <a:hlinkClick r:id="rId4" action="ppaction://hlinksldjump"/>
              </a:rPr>
              <a:t>Part II  While Reading</a:t>
            </a:r>
            <a:endParaRPr lang="en-US" sz="3200" b="1" dirty="0" smtClean="0">
              <a:solidFill>
                <a:schemeClr val="bg1"/>
              </a:solidFill>
              <a:latin typeface="Cambria" panose="02040503050406030204" pitchFamily="18" charset="0"/>
              <a:ea typeface="Cambria" panose="02040503050406030204" pitchFamily="18" charset="0"/>
              <a:cs typeface="Open Sans Extrabold" panose="020B0906030804020204" pitchFamily="34" charset="0"/>
              <a:sym typeface="+mn-ea"/>
            </a:endParaRPr>
          </a:p>
          <a:p>
            <a:pPr marL="0" marR="0">
              <a:lnSpc>
                <a:spcPct val="150000"/>
              </a:lnSpc>
              <a:spcBef>
                <a:spcPct val="0"/>
              </a:spcBef>
              <a:spcAft>
                <a:spcPct val="0"/>
              </a:spcAft>
            </a:pPr>
            <a:r>
              <a:rPr lang="en-US" sz="3200" b="1" spc="16" dirty="0" smtClean="0">
                <a:solidFill>
                  <a:schemeClr val="bg1"/>
                </a:solidFill>
                <a:latin typeface="Cambria" panose="02040503050406030204" pitchFamily="18" charset="0"/>
                <a:ea typeface="Cambria" panose="02040503050406030204" pitchFamily="18" charset="0"/>
                <a:cs typeface="Open Sans Extrabold" panose="020B0906030804020204" pitchFamily="34" charset="0"/>
                <a:sym typeface="+mn-ea"/>
                <a:hlinkClick r:id="rId5" action="ppaction://hlinksldjump"/>
              </a:rPr>
              <a:t>Part III  After Reading</a:t>
            </a:r>
            <a:endParaRPr lang="en-US" sz="3200" b="1" spc="16" dirty="0" smtClean="0">
              <a:solidFill>
                <a:schemeClr val="bg1"/>
              </a:solidFill>
              <a:latin typeface="Cambria" panose="02040503050406030204" pitchFamily="18" charset="0"/>
              <a:ea typeface="Cambria" panose="02040503050406030204" pitchFamily="18" charset="0"/>
              <a:cs typeface="Open Sans Extrabold" panose="020B0906030804020204" pitchFamily="34" charset="0"/>
              <a:sym typeface="+mn-ea"/>
            </a:endParaRPr>
          </a:p>
          <a:p>
            <a:pPr marL="0" marR="0">
              <a:lnSpc>
                <a:spcPct val="150000"/>
              </a:lnSpc>
              <a:spcBef>
                <a:spcPct val="0"/>
              </a:spcBef>
              <a:spcAft>
                <a:spcPct val="0"/>
              </a:spcAft>
            </a:pPr>
            <a:r>
              <a:rPr lang="en-US" sz="2800" b="1" spc="16" dirty="0" smtClean="0">
                <a:solidFill>
                  <a:schemeClr val="bg1"/>
                </a:solidFill>
                <a:latin typeface="Cambria" panose="02040503050406030204" pitchFamily="18" charset="0"/>
                <a:ea typeface="Cambria" panose="02040503050406030204" pitchFamily="18" charset="0"/>
                <a:cs typeface="Open Sans Extrabold" panose="020B0906030804020204" pitchFamily="34" charset="0"/>
                <a:hlinkClick r:id="rId6" action="ppaction://hlinksldjump"/>
              </a:rPr>
              <a:t>Part IV Micro-Class</a:t>
            </a:r>
            <a:endParaRPr lang="en-US" sz="2800" b="1" spc="16" dirty="0" smtClean="0">
              <a:solidFill>
                <a:schemeClr val="bg1"/>
              </a:solidFill>
              <a:latin typeface="Cambria" panose="02040503050406030204" pitchFamily="18" charset="0"/>
              <a:ea typeface="Cambria" panose="02040503050406030204" pitchFamily="18" charset="0"/>
              <a:cs typeface="Open Sans Extrabold" panose="020B0906030804020204" pitchFamily="34" charset="0"/>
            </a:endParaRPr>
          </a:p>
        </p:txBody>
      </p:sp>
      <p:sp>
        <p:nvSpPr>
          <p:cNvPr id="40" name="流程图: 联系 29"/>
          <p:cNvSpPr/>
          <p:nvPr/>
        </p:nvSpPr>
        <p:spPr>
          <a:xfrm>
            <a:off x="5068517" y="3501653"/>
            <a:ext cx="215900" cy="216535"/>
          </a:xfrm>
          <a:prstGeom prst="flowChartConnector">
            <a:avLst/>
          </a:prstGeom>
          <a:solidFill>
            <a:srgbClr val="E2AC00"/>
          </a:solidFill>
          <a:ln>
            <a:noFill/>
          </a:ln>
          <a:effectLst>
            <a:outerShdw blurRad="76200" dir="13500000" sy="23000" kx="1200000" algn="br" rotWithShape="0">
              <a:prstClr val="black">
                <a:alpha val="20000"/>
              </a:prstClr>
            </a:outerShdw>
          </a:effectLst>
          <a:scene3d>
            <a:camera prst="orthographicFront">
              <a:rot lat="0" lon="0" rev="0"/>
            </a:camera>
            <a:lightRig rig="contrasting" dir="t">
              <a:rot lat="0" lon="0" rev="7800000"/>
            </a:lightRig>
          </a:scene3d>
          <a:sp3d>
            <a:bevelT w="139700" h="139700"/>
          </a:sp3d>
        </p:spPr>
        <p:style>
          <a:lnRef idx="2">
            <a:schemeClr val="accent4">
              <a:shade val="50000"/>
            </a:schemeClr>
          </a:lnRef>
          <a:fillRef idx="1003">
            <a:schemeClr val="lt2"/>
          </a:fillRef>
          <a:effectRef idx="0">
            <a:schemeClr val="accent4"/>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Times New Roman" panose="02020603050405020304" pitchFamily="18" charset="0"/>
              <a:ea typeface="+mn-ea"/>
              <a:cs typeface="Times New Roman" panose="02020603050405020304" pitchFamily="18" charset="0"/>
            </a:endParaRPr>
          </a:p>
        </p:txBody>
      </p:sp>
      <p:sp>
        <p:nvSpPr>
          <p:cNvPr id="41" name="流程图: 联系 31"/>
          <p:cNvSpPr/>
          <p:nvPr/>
        </p:nvSpPr>
        <p:spPr>
          <a:xfrm>
            <a:off x="5053912" y="2753131"/>
            <a:ext cx="216022" cy="216355"/>
          </a:xfrm>
          <a:prstGeom prst="flowChartConnector">
            <a:avLst/>
          </a:prstGeom>
          <a:solidFill>
            <a:srgbClr val="E2AC00"/>
          </a:solidFill>
          <a:ln>
            <a:noFill/>
          </a:ln>
          <a:effectLst>
            <a:outerShdw blurRad="76200" dir="13500000" sy="23000" kx="1200000" algn="br" rotWithShape="0">
              <a:prstClr val="black">
                <a:alpha val="20000"/>
              </a:prstClr>
            </a:outerShdw>
          </a:effectLst>
          <a:scene3d>
            <a:camera prst="orthographicFront">
              <a:rot lat="0" lon="0" rev="0"/>
            </a:camera>
            <a:lightRig rig="contrasting" dir="t">
              <a:rot lat="0" lon="0" rev="7800000"/>
            </a:lightRig>
          </a:scene3d>
          <a:sp3d>
            <a:bevelT w="139700" h="139700"/>
          </a:sp3d>
        </p:spPr>
        <p:style>
          <a:lnRef idx="2">
            <a:schemeClr val="accent4">
              <a:shade val="50000"/>
            </a:schemeClr>
          </a:lnRef>
          <a:fillRef idx="1003">
            <a:schemeClr val="lt2"/>
          </a:fillRef>
          <a:effectRef idx="0">
            <a:schemeClr val="accent4"/>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Times New Roman" panose="02020603050405020304" pitchFamily="18" charset="0"/>
              <a:ea typeface="+mn-ea"/>
              <a:cs typeface="Times New Roman" panose="02020603050405020304" pitchFamily="18" charset="0"/>
            </a:endParaRPr>
          </a:p>
        </p:txBody>
      </p:sp>
      <p:sp>
        <p:nvSpPr>
          <p:cNvPr id="42" name="流程图: 联系 32"/>
          <p:cNvSpPr/>
          <p:nvPr/>
        </p:nvSpPr>
        <p:spPr>
          <a:xfrm>
            <a:off x="5068359" y="4176883"/>
            <a:ext cx="215900" cy="216535"/>
          </a:xfrm>
          <a:prstGeom prst="flowChartConnector">
            <a:avLst/>
          </a:prstGeom>
          <a:solidFill>
            <a:srgbClr val="E2AC00"/>
          </a:solidFill>
          <a:ln>
            <a:noFill/>
          </a:ln>
          <a:effectLst>
            <a:outerShdw blurRad="76200" dir="13500000" sy="23000" kx="1200000" algn="br" rotWithShape="0">
              <a:prstClr val="black">
                <a:alpha val="20000"/>
              </a:prstClr>
            </a:outerShdw>
          </a:effectLst>
          <a:scene3d>
            <a:camera prst="orthographicFront">
              <a:rot lat="0" lon="0" rev="0"/>
            </a:camera>
            <a:lightRig rig="contrasting" dir="t">
              <a:rot lat="0" lon="0" rev="7800000"/>
            </a:lightRig>
          </a:scene3d>
          <a:sp3d>
            <a:bevelT w="139700" h="139700"/>
          </a:sp3d>
        </p:spPr>
        <p:style>
          <a:lnRef idx="2">
            <a:schemeClr val="accent4">
              <a:shade val="50000"/>
            </a:schemeClr>
          </a:lnRef>
          <a:fillRef idx="1003">
            <a:schemeClr val="lt2"/>
          </a:fillRef>
          <a:effectRef idx="0">
            <a:schemeClr val="accent4"/>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Times New Roman" panose="02020603050405020304" pitchFamily="18" charset="0"/>
              <a:ea typeface="+mn-ea"/>
              <a:cs typeface="Times New Roman" panose="02020603050405020304" pitchFamily="18" charset="0"/>
            </a:endParaRPr>
          </a:p>
        </p:txBody>
      </p:sp>
      <p:sp>
        <p:nvSpPr>
          <p:cNvPr id="4" name="矩形 3"/>
          <p:cNvSpPr/>
          <p:nvPr/>
        </p:nvSpPr>
        <p:spPr>
          <a:xfrm>
            <a:off x="6264001" y="518474"/>
            <a:ext cx="2629246" cy="769441"/>
          </a:xfrm>
          <a:prstGeom prst="rect">
            <a:avLst/>
          </a:prstGeom>
        </p:spPr>
        <p:txBody>
          <a:bodyPr wrap="none">
            <a:spAutoFit/>
          </a:bodyPr>
          <a:lstStyle/>
          <a:p>
            <a:r>
              <a:rPr lang="en-US" altLang="zh-CN" sz="4400" b="1" dirty="0">
                <a:latin typeface="Arial" panose="020B0604020202020204" pitchFamily="34" charset="0"/>
                <a:ea typeface="华文细黑" panose="02010600040101010101" pitchFamily="2" charset="-122"/>
              </a:rPr>
              <a:t>Contents</a:t>
            </a:r>
            <a:endParaRPr lang="zh-CN" altLang="en-US" sz="4400" dirty="0"/>
          </a:p>
        </p:txBody>
      </p:sp>
      <p:sp>
        <p:nvSpPr>
          <p:cNvPr id="2" name="流程图: 联系 32"/>
          <p:cNvSpPr/>
          <p:nvPr/>
        </p:nvSpPr>
        <p:spPr>
          <a:xfrm>
            <a:off x="5068359" y="4852523"/>
            <a:ext cx="215900" cy="216535"/>
          </a:xfrm>
          <a:prstGeom prst="flowChartConnector">
            <a:avLst/>
          </a:prstGeom>
          <a:solidFill>
            <a:srgbClr val="E2AC00"/>
          </a:solidFill>
          <a:ln>
            <a:noFill/>
          </a:ln>
          <a:effectLst>
            <a:outerShdw blurRad="76200" dir="13500000" sy="23000" kx="1200000" algn="br" rotWithShape="0">
              <a:prstClr val="black">
                <a:alpha val="20000"/>
              </a:prstClr>
            </a:outerShdw>
          </a:effectLst>
          <a:scene3d>
            <a:camera prst="orthographicFront">
              <a:rot lat="0" lon="0" rev="0"/>
            </a:camera>
            <a:lightRig rig="contrasting" dir="t">
              <a:rot lat="0" lon="0" rev="7800000"/>
            </a:lightRig>
          </a:scene3d>
          <a:sp3d>
            <a:bevelT w="139700" h="139700"/>
          </a:sp3d>
        </p:spPr>
        <p:style>
          <a:lnRef idx="2">
            <a:schemeClr val="accent4">
              <a:shade val="50000"/>
            </a:schemeClr>
          </a:lnRef>
          <a:fillRef idx="1003">
            <a:schemeClr val="lt2"/>
          </a:fillRef>
          <a:effectRef idx="0">
            <a:schemeClr val="accent4"/>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752475" y="886460"/>
            <a:ext cx="9822815" cy="4399915"/>
          </a:xfrm>
          <a:prstGeom prst="rect">
            <a:avLst/>
          </a:prstGeom>
          <a:solidFill>
            <a:schemeClr val="accent2">
              <a:lumMod val="20000"/>
              <a:lumOff val="80000"/>
            </a:schemeClr>
          </a:solidFill>
          <a:ln>
            <a:noFill/>
          </a:ln>
          <a:effectLst>
            <a:outerShdw blurRad="63500" sx="102000" sy="102000" algn="c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a:spAutoFit/>
          </a:bodyPr>
          <a:p>
            <a:pPr algn="just"/>
            <a:r>
              <a:rPr sz="2000" b="1">
                <a:solidFill>
                  <a:schemeClr val="accent5"/>
                </a:solidFill>
                <a:latin typeface="Times New Roman" panose="02020603050405020304" pitchFamily="18" charset="0"/>
                <a:cs typeface="Times New Roman" panose="02020603050405020304" pitchFamily="18" charset="0"/>
                <a:sym typeface="+mn-ea"/>
              </a:rPr>
              <a:t>[G]</a:t>
            </a:r>
            <a:r>
              <a:rPr sz="2000">
                <a:latin typeface="Times New Roman" panose="02020603050405020304" pitchFamily="18" charset="0"/>
                <a:cs typeface="Times New Roman" panose="02020603050405020304" pitchFamily="18" charset="0"/>
                <a:sym typeface="+mn-ea"/>
              </a:rPr>
              <a:t> Wudang Martial Arts: This sect has almost the same fame as the Shaolin. Based at the Mt. Wudang in Hubei Province, it is developed under the guidance of Taoist theories. Tai Chi Chuan, </a:t>
            </a:r>
            <a:r>
              <a:rPr sz="2000" b="1">
                <a:solidFill>
                  <a:schemeClr val="accent5"/>
                </a:solidFill>
                <a:latin typeface="Times New Roman" panose="02020603050405020304" pitchFamily="18" charset="0"/>
                <a:cs typeface="Times New Roman" panose="02020603050405020304" pitchFamily="18" charset="0"/>
                <a:sym typeface="+mn-ea"/>
                <a:hlinkClick r:id="rId1" action="ppaction://hlinksldjump"/>
              </a:rPr>
              <a:t>Form/Intention Boxing</a:t>
            </a:r>
            <a:r>
              <a:rPr sz="2000">
                <a:latin typeface="Times New Roman" panose="02020603050405020304" pitchFamily="18" charset="0"/>
                <a:cs typeface="Times New Roman" panose="02020603050405020304" pitchFamily="18" charset="0"/>
                <a:sym typeface="+mn-ea"/>
              </a:rPr>
              <a:t>, </a:t>
            </a:r>
            <a:r>
              <a:rPr sz="2000" b="1">
                <a:solidFill>
                  <a:schemeClr val="accent5"/>
                </a:solidFill>
                <a:latin typeface="Times New Roman" panose="02020603050405020304" pitchFamily="18" charset="0"/>
                <a:cs typeface="Times New Roman" panose="02020603050405020304" pitchFamily="18" charset="0"/>
                <a:sym typeface="+mn-ea"/>
                <a:hlinkClick r:id="rId2" action="ppaction://hlinksldjump"/>
              </a:rPr>
              <a:t>Eight-Diagram</a:t>
            </a:r>
            <a:r>
              <a:rPr sz="2000">
                <a:solidFill>
                  <a:schemeClr val="accent5"/>
                </a:solidFill>
                <a:latin typeface="Times New Roman" panose="02020603050405020304" pitchFamily="18" charset="0"/>
                <a:cs typeface="Times New Roman" panose="02020603050405020304" pitchFamily="18" charset="0"/>
                <a:sym typeface="+mn-ea"/>
                <a:hlinkClick r:id="rId2" action="ppaction://hlinksldjump"/>
              </a:rPr>
              <a:t> </a:t>
            </a:r>
            <a:r>
              <a:rPr sz="2000" b="1">
                <a:solidFill>
                  <a:schemeClr val="accent5"/>
                </a:solidFill>
                <a:latin typeface="Times New Roman" panose="02020603050405020304" pitchFamily="18" charset="0"/>
                <a:cs typeface="Times New Roman" panose="02020603050405020304" pitchFamily="18" charset="0"/>
                <a:sym typeface="+mn-ea"/>
                <a:hlinkClick r:id="rId2" action="ppaction://hlinksldjump"/>
              </a:rPr>
              <a:t>Palm</a:t>
            </a:r>
            <a:r>
              <a:rPr sz="2000">
                <a:solidFill>
                  <a:schemeClr val="accent5"/>
                </a:solidFill>
                <a:latin typeface="Times New Roman" panose="02020603050405020304" pitchFamily="18" charset="0"/>
                <a:cs typeface="Times New Roman" panose="02020603050405020304" pitchFamily="18" charset="0"/>
                <a:sym typeface="+mn-ea"/>
              </a:rPr>
              <a:t> </a:t>
            </a:r>
            <a:r>
              <a:rPr sz="2000">
                <a:latin typeface="Times New Roman" panose="02020603050405020304" pitchFamily="18" charset="0"/>
                <a:cs typeface="Times New Roman" panose="02020603050405020304" pitchFamily="18" charset="0"/>
                <a:sym typeface="+mn-ea"/>
              </a:rPr>
              <a:t>are essentials of Wudang. </a:t>
            </a:r>
            <a:endParaRPr sz="2000">
              <a:latin typeface="Times New Roman" panose="02020603050405020304" pitchFamily="18" charset="0"/>
              <a:cs typeface="Times New Roman" panose="02020603050405020304" pitchFamily="18" charset="0"/>
              <a:sym typeface="+mn-ea"/>
            </a:endParaRPr>
          </a:p>
          <a:p>
            <a:pPr algn="just"/>
            <a:r>
              <a:rPr sz="2000" b="1">
                <a:solidFill>
                  <a:schemeClr val="accent5"/>
                </a:solidFill>
                <a:latin typeface="Times New Roman" panose="02020603050405020304" pitchFamily="18" charset="0"/>
                <a:cs typeface="Times New Roman" panose="02020603050405020304" pitchFamily="18" charset="0"/>
                <a:sym typeface="+mn-ea"/>
              </a:rPr>
              <a:t>[H]</a:t>
            </a:r>
            <a:r>
              <a:rPr sz="2000">
                <a:latin typeface="Times New Roman" panose="02020603050405020304" pitchFamily="18" charset="0"/>
                <a:cs typeface="Times New Roman" panose="02020603050405020304" pitchFamily="18" charset="0"/>
                <a:sym typeface="+mn-ea"/>
              </a:rPr>
              <a:t> Emei Martial Arts: Taking Mt. Emei in Sichuan Province as its camp, this sect blends the merits of Shaolin and Wudang. Many sub-branches derive from this sect, including </a:t>
            </a:r>
            <a:r>
              <a:rPr sz="2000" b="1">
                <a:solidFill>
                  <a:schemeClr val="accent5"/>
                </a:solidFill>
                <a:latin typeface="Times New Roman" panose="02020603050405020304" pitchFamily="18" charset="0"/>
                <a:cs typeface="Times New Roman" panose="02020603050405020304" pitchFamily="18" charset="0"/>
                <a:sym typeface="+mn-ea"/>
                <a:hlinkClick r:id="rId3" action="ppaction://hlinksldjump"/>
              </a:rPr>
              <a:t>Qingcheng</a:t>
            </a:r>
            <a:r>
              <a:rPr sz="2000">
                <a:latin typeface="Times New Roman" panose="02020603050405020304" pitchFamily="18" charset="0"/>
                <a:cs typeface="Times New Roman" panose="02020603050405020304" pitchFamily="18" charset="0"/>
                <a:sym typeface="+mn-ea"/>
              </a:rPr>
              <a:t>, </a:t>
            </a:r>
            <a:r>
              <a:rPr sz="2000" b="1">
                <a:solidFill>
                  <a:schemeClr val="accent5"/>
                </a:solidFill>
                <a:latin typeface="Times New Roman" panose="02020603050405020304" pitchFamily="18" charset="0"/>
                <a:cs typeface="Times New Roman" panose="02020603050405020304" pitchFamily="18" charset="0"/>
                <a:sym typeface="+mn-ea"/>
                <a:hlinkClick r:id="rId4" tooltip="" action="ppaction://hlinksldjump"/>
              </a:rPr>
              <a:t>Tiefo</a:t>
            </a:r>
            <a:r>
              <a:rPr sz="2000">
                <a:latin typeface="Times New Roman" panose="02020603050405020304" pitchFamily="18" charset="0"/>
                <a:cs typeface="Times New Roman" panose="02020603050405020304" pitchFamily="18" charset="0"/>
                <a:sym typeface="+mn-ea"/>
              </a:rPr>
              <a:t>, </a:t>
            </a:r>
            <a:r>
              <a:rPr sz="2000" b="1">
                <a:solidFill>
                  <a:schemeClr val="accent5"/>
                </a:solidFill>
                <a:latin typeface="Times New Roman" panose="02020603050405020304" pitchFamily="18" charset="0"/>
                <a:cs typeface="Times New Roman" panose="02020603050405020304" pitchFamily="18" charset="0"/>
                <a:sym typeface="+mn-ea"/>
                <a:hlinkClick r:id="rId5" action="ppaction://hlinksldjump"/>
              </a:rPr>
              <a:t>Qingniu</a:t>
            </a:r>
            <a:r>
              <a:rPr sz="2000">
                <a:latin typeface="Times New Roman" panose="02020603050405020304" pitchFamily="18" charset="0"/>
                <a:cs typeface="Times New Roman" panose="02020603050405020304" pitchFamily="18" charset="0"/>
                <a:sym typeface="+mn-ea"/>
              </a:rPr>
              <a:t>, </a:t>
            </a:r>
            <a:r>
              <a:rPr sz="2000" b="1">
                <a:solidFill>
                  <a:schemeClr val="accent5"/>
                </a:solidFill>
                <a:latin typeface="Times New Roman" panose="02020603050405020304" pitchFamily="18" charset="0"/>
                <a:cs typeface="Times New Roman" panose="02020603050405020304" pitchFamily="18" charset="0"/>
                <a:sym typeface="+mn-ea"/>
                <a:hlinkClick r:id="rId6" action="ppaction://hlinksldjump"/>
              </a:rPr>
              <a:t>Dianyi</a:t>
            </a:r>
            <a:r>
              <a:rPr sz="2000">
                <a:latin typeface="Times New Roman" panose="02020603050405020304" pitchFamily="18" charset="0"/>
                <a:cs typeface="Times New Roman" panose="02020603050405020304" pitchFamily="18" charset="0"/>
                <a:sym typeface="+mn-ea"/>
              </a:rPr>
              <a:t>, </a:t>
            </a:r>
            <a:r>
              <a:rPr sz="2000" b="1">
                <a:solidFill>
                  <a:schemeClr val="accent5"/>
                </a:solidFill>
                <a:latin typeface="Times New Roman" panose="02020603050405020304" pitchFamily="18" charset="0"/>
                <a:cs typeface="Times New Roman" panose="02020603050405020304" pitchFamily="18" charset="0"/>
                <a:sym typeface="+mn-ea"/>
                <a:hlinkClick r:id="rId7" action="ppaction://hlinksldjump"/>
              </a:rPr>
              <a:t>Huanglin</a:t>
            </a:r>
            <a:r>
              <a:rPr sz="2000">
                <a:latin typeface="Times New Roman" panose="02020603050405020304" pitchFamily="18" charset="0"/>
                <a:cs typeface="Times New Roman" panose="02020603050405020304" pitchFamily="18" charset="0"/>
                <a:sym typeface="+mn-ea"/>
              </a:rPr>
              <a:t>, etc. </a:t>
            </a:r>
            <a:endParaRPr sz="2000">
              <a:latin typeface="Times New Roman" panose="02020603050405020304" pitchFamily="18" charset="0"/>
              <a:cs typeface="Times New Roman" panose="02020603050405020304" pitchFamily="18" charset="0"/>
              <a:sym typeface="+mn-ea"/>
            </a:endParaRPr>
          </a:p>
          <a:p>
            <a:pPr algn="just"/>
            <a:r>
              <a:rPr sz="2000" b="1">
                <a:solidFill>
                  <a:schemeClr val="accent5"/>
                </a:solidFill>
                <a:latin typeface="Times New Roman" panose="02020603050405020304" pitchFamily="18" charset="0"/>
                <a:cs typeface="Times New Roman" panose="02020603050405020304" pitchFamily="18" charset="0"/>
                <a:sym typeface="+mn-ea"/>
              </a:rPr>
              <a:t>[I]</a:t>
            </a:r>
            <a:r>
              <a:rPr sz="2000" b="1">
                <a:solidFill>
                  <a:schemeClr val="accent6"/>
                </a:solidFill>
                <a:latin typeface="Times New Roman" panose="02020603050405020304" pitchFamily="18" charset="0"/>
                <a:cs typeface="Times New Roman" panose="02020603050405020304" pitchFamily="18" charset="0"/>
                <a:sym typeface="+mn-ea"/>
              </a:rPr>
              <a:t> Bruce Lee</a:t>
            </a:r>
            <a:r>
              <a:rPr sz="2000">
                <a:latin typeface="Times New Roman" panose="02020603050405020304" pitchFamily="18" charset="0"/>
                <a:cs typeface="Times New Roman" panose="02020603050405020304" pitchFamily="18" charset="0"/>
                <a:sym typeface="+mn-ea"/>
              </a:rPr>
              <a:t> </a:t>
            </a:r>
            <a:r>
              <a:rPr lang="en-US" sz="2000">
                <a:latin typeface="Times New Roman" panose="02020603050405020304" pitchFamily="18" charset="0"/>
                <a:cs typeface="Times New Roman" panose="02020603050405020304" pitchFamily="18" charset="0"/>
                <a:sym typeface="+mn-ea"/>
              </a:rPr>
              <a:t>     </a:t>
            </a:r>
            <a:r>
              <a:rPr sz="2000">
                <a:latin typeface="Times New Roman" panose="02020603050405020304" pitchFamily="18" charset="0"/>
                <a:cs typeface="Times New Roman" panose="02020603050405020304" pitchFamily="18" charset="0"/>
                <a:sym typeface="+mn-ea"/>
              </a:rPr>
              <a:t>(1940–1973), named Lee Jun-fan in Chinese, is a world famous Kung Fu master, a martial arts film actor and the founder of </a:t>
            </a:r>
            <a:r>
              <a:rPr sz="2000" b="1">
                <a:solidFill>
                  <a:schemeClr val="accent5"/>
                </a:solidFill>
                <a:latin typeface="Times New Roman" panose="02020603050405020304" pitchFamily="18" charset="0"/>
                <a:cs typeface="Times New Roman" panose="02020603050405020304" pitchFamily="18" charset="0"/>
                <a:sym typeface="+mn-ea"/>
                <a:hlinkClick r:id="rId8" action="ppaction://hlinksldjump"/>
              </a:rPr>
              <a:t>Jeet Kune Do</a:t>
            </a:r>
            <a:r>
              <a:rPr sz="2000">
                <a:latin typeface="Times New Roman" panose="02020603050405020304" pitchFamily="18" charset="0"/>
                <a:cs typeface="Times New Roman" panose="02020603050405020304" pitchFamily="18" charset="0"/>
                <a:sym typeface="+mn-ea"/>
              </a:rPr>
              <a:t>. He was born in China Town, San Francisco, but grew up in Kowloon, Hong Kong, China. In 1959, he went to the US and was admitted to the University of Washington in 1961. Lee made great contributions to introducing Chinese martial arts to the world. Because of his superb skills, he is called “King of Kung Fu” by Americans, “</a:t>
            </a:r>
            <a:r>
              <a:rPr sz="2000" b="1">
                <a:solidFill>
                  <a:schemeClr val="accent5"/>
                </a:solidFill>
                <a:latin typeface="Times New Roman" panose="02020603050405020304" pitchFamily="18" charset="0"/>
                <a:cs typeface="Times New Roman" panose="02020603050405020304" pitchFamily="18" charset="0"/>
                <a:sym typeface="+mn-ea"/>
                <a:hlinkClick r:id="rId9" action="ppaction://hlinksldjump"/>
              </a:rPr>
              <a:t>Sage</a:t>
            </a:r>
            <a:r>
              <a:rPr sz="2000">
                <a:latin typeface="Times New Roman" panose="02020603050405020304" pitchFamily="18" charset="0"/>
                <a:cs typeface="Times New Roman" panose="02020603050405020304" pitchFamily="18" charset="0"/>
                <a:sym typeface="+mn-ea"/>
                <a:hlinkClick r:id="rId9" action="ppaction://hlinksldjump"/>
              </a:rPr>
              <a:t> </a:t>
            </a:r>
            <a:r>
              <a:rPr sz="2000">
                <a:latin typeface="Times New Roman" panose="02020603050405020304" pitchFamily="18" charset="0"/>
                <a:cs typeface="Times New Roman" panose="02020603050405020304" pitchFamily="18" charset="0"/>
                <a:sym typeface="+mn-ea"/>
              </a:rPr>
              <a:t>of Martial Arts” by Japanese and “Master of Fighting” by Thais. Many great Chinese Kung Fu film shows of Bruce Lee were produced and to date, Bruce Lee still has a great number of followers.</a:t>
            </a:r>
            <a:endParaRPr sz="2000">
              <a:latin typeface="Times New Roman" panose="02020603050405020304" pitchFamily="18" charset="0"/>
              <a:cs typeface="Times New Roman" panose="02020603050405020304" pitchFamily="18" charset="0"/>
              <a:sym typeface="+mn-ea"/>
            </a:endParaRPr>
          </a:p>
        </p:txBody>
      </p:sp>
      <p:sp>
        <p:nvSpPr>
          <p:cNvPr id="7" name="圆角矩形 6">
            <a:hlinkClick r:id="rId10" action="ppaction://hlinksldjump"/>
          </p:cNvPr>
          <p:cNvSpPr/>
          <p:nvPr/>
        </p:nvSpPr>
        <p:spPr>
          <a:xfrm>
            <a:off x="10925175" y="6099810"/>
            <a:ext cx="941070" cy="565785"/>
          </a:xfrm>
          <a:prstGeom prst="roundRect">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schemeClr val="lt1"/>
                </a:solidFill>
                <a:effectLst/>
                <a:uLnTx/>
                <a:uFillTx/>
                <a:latin typeface="Times New Roman" panose="02020603050405020304" pitchFamily="18" charset="0"/>
                <a:ea typeface="+mn-ea"/>
                <a:cs typeface="Times New Roman" panose="02020603050405020304" pitchFamily="18" charset="0"/>
              </a:rPr>
              <a:t>Back</a:t>
            </a:r>
            <a:endParaRPr kumimoji="0" lang="en-US" altLang="zh-CN" sz="2000" b="1" i="0" u="none" strike="noStrike" kern="1200" cap="none" spc="0" normalizeH="0" baseline="0" noProof="0" dirty="0">
              <a:ln>
                <a:noFill/>
              </a:ln>
              <a:solidFill>
                <a:schemeClr val="lt1"/>
              </a:solidFill>
              <a:effectLst/>
              <a:uLnTx/>
              <a:uFillTx/>
              <a:latin typeface="Times New Roman" panose="02020603050405020304" pitchFamily="18" charset="0"/>
              <a:ea typeface="+mn-ea"/>
              <a:cs typeface="Times New Roman" panose="02020603050405020304" pitchFamily="18" charset="0"/>
            </a:endParaRPr>
          </a:p>
        </p:txBody>
      </p:sp>
      <p:sp>
        <p:nvSpPr>
          <p:cNvPr id="4" name="矩形 3"/>
          <p:cNvSpPr/>
          <p:nvPr/>
        </p:nvSpPr>
        <p:spPr>
          <a:xfrm>
            <a:off x="0" y="0"/>
            <a:ext cx="12192000" cy="4572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675">
              <a:cs typeface="+mn-ea"/>
              <a:sym typeface="+mn-lt"/>
            </a:endParaRPr>
          </a:p>
        </p:txBody>
      </p:sp>
      <p:pic>
        <p:nvPicPr>
          <p:cNvPr id="5" name="图片 4" descr="未标题-9">
            <a:hlinkClick r:id="rId11" action="ppaction://hlinksldjump"/>
          </p:cNvPr>
          <p:cNvPicPr>
            <a:picLocks noChangeAspect="1"/>
          </p:cNvPicPr>
          <p:nvPr/>
        </p:nvPicPr>
        <p:blipFill>
          <a:blip r:embed="rId12"/>
          <a:stretch>
            <a:fillRect/>
          </a:stretch>
        </p:blipFill>
        <p:spPr>
          <a:xfrm>
            <a:off x="2322495" y="2738021"/>
            <a:ext cx="525780" cy="457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311150" y="554355"/>
            <a:ext cx="11178540" cy="5015865"/>
          </a:xfrm>
          <a:prstGeom prst="rect">
            <a:avLst/>
          </a:prstGeom>
          <a:solidFill>
            <a:schemeClr val="accent2">
              <a:lumMod val="20000"/>
              <a:lumOff val="80000"/>
            </a:schemeClr>
          </a:solidFill>
          <a:ln>
            <a:noFill/>
          </a:ln>
          <a:effectLst>
            <a:outerShdw blurRad="63500" sx="102000" sy="102000" algn="c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a:spAutoFit/>
          </a:bodyPr>
          <a:p>
            <a:pPr algn="just"/>
            <a:r>
              <a:rPr sz="2000" b="1">
                <a:solidFill>
                  <a:schemeClr val="accent5"/>
                </a:solidFill>
                <a:latin typeface="Times New Roman" panose="02020603050405020304" pitchFamily="18" charset="0"/>
                <a:cs typeface="Times New Roman" panose="02020603050405020304" pitchFamily="18" charset="0"/>
                <a:sym typeface="+mn-ea"/>
              </a:rPr>
              <a:t>[J]</a:t>
            </a:r>
            <a:r>
              <a:rPr sz="2000">
                <a:latin typeface="Times New Roman" panose="02020603050405020304" pitchFamily="18" charset="0"/>
                <a:cs typeface="Times New Roman" panose="02020603050405020304" pitchFamily="18" charset="0"/>
                <a:sym typeface="+mn-ea"/>
              </a:rPr>
              <a:t> Due to his poor health during his childhood, Lee was sent to a master at the age of 7 to practice Tai Chi, which was good for fitness. By age 13, he also learned Wing Chun from Ye Wen, a brilliant Wing Chun master. Later he learned </a:t>
            </a:r>
            <a:r>
              <a:rPr sz="2000" b="1">
                <a:solidFill>
                  <a:schemeClr val="accent5"/>
                </a:solidFill>
                <a:latin typeface="Times New Roman" panose="02020603050405020304" pitchFamily="18" charset="0"/>
                <a:cs typeface="Times New Roman" panose="02020603050405020304" pitchFamily="18" charset="0"/>
                <a:sym typeface="+mn-ea"/>
                <a:hlinkClick r:id="rId1" action="ppaction://hlinksldjump"/>
              </a:rPr>
              <a:t>Praying Mantis</a:t>
            </a:r>
            <a:r>
              <a:rPr sz="2000">
                <a:latin typeface="Times New Roman" panose="02020603050405020304" pitchFamily="18" charset="0"/>
                <a:cs typeface="Times New Roman" panose="02020603050405020304" pitchFamily="18" charset="0"/>
                <a:sym typeface="+mn-ea"/>
              </a:rPr>
              <a:t>, </a:t>
            </a:r>
            <a:r>
              <a:rPr sz="2000" b="1">
                <a:solidFill>
                  <a:schemeClr val="accent5"/>
                </a:solidFill>
                <a:latin typeface="Times New Roman" panose="02020603050405020304" pitchFamily="18" charset="0"/>
                <a:cs typeface="Times New Roman" panose="02020603050405020304" pitchFamily="18" charset="0"/>
                <a:sym typeface="+mn-ea"/>
                <a:hlinkClick r:id="rId2" action="ppaction://hlinksldjump"/>
              </a:rPr>
              <a:t>Hung Kuen</a:t>
            </a:r>
            <a:r>
              <a:rPr sz="2000">
                <a:latin typeface="Times New Roman" panose="02020603050405020304" pitchFamily="18" charset="0"/>
                <a:cs typeface="Times New Roman" panose="02020603050405020304" pitchFamily="18" charset="0"/>
                <a:sym typeface="+mn-ea"/>
              </a:rPr>
              <a:t>, Shaolin Boxing,</a:t>
            </a:r>
            <a:r>
              <a:rPr sz="2000">
                <a:solidFill>
                  <a:schemeClr val="accent5"/>
                </a:solidFill>
                <a:latin typeface="Times New Roman" panose="02020603050405020304" pitchFamily="18" charset="0"/>
                <a:cs typeface="Times New Roman" panose="02020603050405020304" pitchFamily="18" charset="0"/>
                <a:sym typeface="+mn-ea"/>
              </a:rPr>
              <a:t> </a:t>
            </a:r>
            <a:r>
              <a:rPr sz="2000" b="1">
                <a:solidFill>
                  <a:schemeClr val="accent5"/>
                </a:solidFill>
                <a:latin typeface="Times New Roman" panose="02020603050405020304" pitchFamily="18" charset="0"/>
                <a:cs typeface="Times New Roman" panose="02020603050405020304" pitchFamily="18" charset="0"/>
                <a:sym typeface="+mn-ea"/>
                <a:hlinkClick r:id="rId3" action="ppaction://hlinksldjump"/>
              </a:rPr>
              <a:t>Tam Tuei</a:t>
            </a:r>
            <a:r>
              <a:rPr sz="2000">
                <a:latin typeface="Times New Roman" panose="02020603050405020304" pitchFamily="18" charset="0"/>
                <a:cs typeface="Times New Roman" panose="02020603050405020304" pitchFamily="18" charset="0"/>
                <a:sym typeface="+mn-ea"/>
              </a:rPr>
              <a:t>, and </a:t>
            </a:r>
            <a:r>
              <a:rPr sz="2000" b="1">
                <a:solidFill>
                  <a:schemeClr val="accent5"/>
                </a:solidFill>
                <a:latin typeface="Times New Roman" panose="02020603050405020304" pitchFamily="18" charset="0"/>
                <a:cs typeface="Times New Roman" panose="02020603050405020304" pitchFamily="18" charset="0"/>
                <a:sym typeface="+mn-ea"/>
                <a:hlinkClick r:id="rId4" action="ppaction://hlinksldjump"/>
              </a:rPr>
              <a:t>White Crane</a:t>
            </a:r>
            <a:r>
              <a:rPr sz="2000" b="1">
                <a:solidFill>
                  <a:schemeClr val="accent6"/>
                </a:solidFill>
                <a:latin typeface="Times New Roman" panose="02020603050405020304" pitchFamily="18" charset="0"/>
                <a:cs typeface="Times New Roman" panose="02020603050405020304" pitchFamily="18" charset="0"/>
                <a:sym typeface="+mn-ea"/>
                <a:hlinkClick r:id="rId4" action="ppaction://hlinksldjump"/>
              </a:rPr>
              <a:t> </a:t>
            </a:r>
            <a:r>
              <a:rPr sz="2000" b="1">
                <a:solidFill>
                  <a:schemeClr val="accent5"/>
                </a:solidFill>
                <a:latin typeface="Times New Roman" panose="02020603050405020304" pitchFamily="18" charset="0"/>
                <a:cs typeface="Times New Roman" panose="02020603050405020304" pitchFamily="18" charset="0"/>
                <a:sym typeface="+mn-ea"/>
                <a:hlinkClick r:id="rId4" action="ppaction://hlinksldjump"/>
              </a:rPr>
              <a:t>Boxing</a:t>
            </a:r>
            <a:r>
              <a:rPr sz="2000">
                <a:latin typeface="Times New Roman" panose="02020603050405020304" pitchFamily="18" charset="0"/>
                <a:cs typeface="Times New Roman" panose="02020603050405020304" pitchFamily="18" charset="0"/>
                <a:sym typeface="+mn-ea"/>
              </a:rPr>
              <a:t>. He also explored Qigong and </a:t>
            </a:r>
            <a:r>
              <a:rPr sz="2000" b="1">
                <a:solidFill>
                  <a:schemeClr val="accent5"/>
                </a:solidFill>
                <a:latin typeface="Times New Roman" panose="02020603050405020304" pitchFamily="18" charset="0"/>
                <a:cs typeface="Times New Roman" panose="02020603050405020304" pitchFamily="18" charset="0"/>
                <a:sym typeface="+mn-ea"/>
                <a:hlinkClick r:id="rId5" action="ppaction://hlinksldjump"/>
              </a:rPr>
              <a:t>Yinggong</a:t>
            </a:r>
            <a:r>
              <a:rPr sz="2000">
                <a:latin typeface="Times New Roman" panose="02020603050405020304" pitchFamily="18" charset="0"/>
                <a:cs typeface="Times New Roman" panose="02020603050405020304" pitchFamily="18" charset="0"/>
                <a:sym typeface="+mn-ea"/>
              </a:rPr>
              <a:t>, all of which laid solid foundation for his </a:t>
            </a:r>
            <a:r>
              <a:rPr sz="2000" b="1">
                <a:solidFill>
                  <a:schemeClr val="accent5"/>
                </a:solidFill>
                <a:latin typeface="Times New Roman" panose="02020603050405020304" pitchFamily="18" charset="0"/>
                <a:cs typeface="Times New Roman" panose="02020603050405020304" pitchFamily="18" charset="0"/>
                <a:sym typeface="+mn-ea"/>
                <a:hlinkClick r:id="rId6" action="ppaction://hlinksldjump"/>
              </a:rPr>
              <a:t>eventual </a:t>
            </a:r>
            <a:r>
              <a:rPr sz="2000">
                <a:latin typeface="Times New Roman" panose="02020603050405020304" pitchFamily="18" charset="0"/>
                <a:cs typeface="Times New Roman" panose="02020603050405020304" pitchFamily="18" charset="0"/>
                <a:sym typeface="+mn-ea"/>
              </a:rPr>
              <a:t>creation of Jeet Kune Do. Besides Chinese boxing skills, he studied Western fists skills and learned the boxing methods, steps and motions from some masters. Bruce was good at playing </a:t>
            </a:r>
            <a:r>
              <a:rPr sz="2000" b="1">
                <a:solidFill>
                  <a:schemeClr val="accent5"/>
                </a:solidFill>
                <a:latin typeface="Times New Roman" panose="02020603050405020304" pitchFamily="18" charset="0"/>
                <a:cs typeface="Times New Roman" panose="02020603050405020304" pitchFamily="18" charset="0"/>
                <a:sym typeface="+mn-ea"/>
                <a:hlinkClick r:id="rId7" action="ppaction://hlinksldjump"/>
              </a:rPr>
              <a:t>Long Staff</a:t>
            </a:r>
            <a:r>
              <a:rPr sz="2000">
                <a:latin typeface="Times New Roman" panose="02020603050405020304" pitchFamily="18" charset="0"/>
                <a:cs typeface="Times New Roman" panose="02020603050405020304" pitchFamily="18" charset="0"/>
                <a:sym typeface="+mn-ea"/>
              </a:rPr>
              <a:t>, </a:t>
            </a:r>
            <a:r>
              <a:rPr sz="2000" b="1">
                <a:solidFill>
                  <a:schemeClr val="accent5"/>
                </a:solidFill>
                <a:latin typeface="Times New Roman" panose="02020603050405020304" pitchFamily="18" charset="0"/>
                <a:cs typeface="Times New Roman" panose="02020603050405020304" pitchFamily="18" charset="0"/>
                <a:sym typeface="+mn-ea"/>
                <a:hlinkClick r:id="rId8" action="ppaction://hlinksldjump"/>
              </a:rPr>
              <a:t>Short Staff</a:t>
            </a:r>
            <a:r>
              <a:rPr sz="2000">
                <a:latin typeface="Times New Roman" panose="02020603050405020304" pitchFamily="18" charset="0"/>
                <a:cs typeface="Times New Roman" panose="02020603050405020304" pitchFamily="18" charset="0"/>
                <a:sym typeface="+mn-ea"/>
              </a:rPr>
              <a:t>, </a:t>
            </a:r>
            <a:r>
              <a:rPr sz="2000" b="1">
                <a:solidFill>
                  <a:schemeClr val="accent5"/>
                </a:solidFill>
                <a:latin typeface="Times New Roman" panose="02020603050405020304" pitchFamily="18" charset="0"/>
                <a:cs typeface="Times New Roman" panose="02020603050405020304" pitchFamily="18" charset="0"/>
                <a:sym typeface="+mn-ea"/>
                <a:hlinkClick r:id="rId9" action="ppaction://hlinksldjump"/>
              </a:rPr>
              <a:t>Nunchakus</a:t>
            </a:r>
            <a:r>
              <a:rPr sz="2000">
                <a:latin typeface="Times New Roman" panose="02020603050405020304" pitchFamily="18" charset="0"/>
                <a:cs typeface="Times New Roman" panose="02020603050405020304" pitchFamily="18" charset="0"/>
                <a:sym typeface="+mn-ea"/>
              </a:rPr>
              <a:t> and many other weapons. He organized a Chinese martial arts team in his university to practice and perform in extracurricular time.</a:t>
            </a:r>
            <a:endParaRPr sz="2000">
              <a:latin typeface="Times New Roman" panose="02020603050405020304" pitchFamily="18" charset="0"/>
              <a:cs typeface="Times New Roman" panose="02020603050405020304" pitchFamily="18" charset="0"/>
              <a:sym typeface="+mn-ea"/>
            </a:endParaRPr>
          </a:p>
          <a:p>
            <a:pPr algn="just"/>
            <a:r>
              <a:rPr sz="2000" b="1">
                <a:solidFill>
                  <a:schemeClr val="accent5"/>
                </a:solidFill>
                <a:latin typeface="Times New Roman" panose="02020603050405020304" pitchFamily="18" charset="0"/>
                <a:cs typeface="Times New Roman" panose="02020603050405020304" pitchFamily="18" charset="0"/>
                <a:sym typeface="+mn-ea"/>
              </a:rPr>
              <a:t>[K] </a:t>
            </a:r>
            <a:r>
              <a:rPr sz="2000">
                <a:latin typeface="Times New Roman" panose="02020603050405020304" pitchFamily="18" charset="0"/>
                <a:cs typeface="Times New Roman" panose="02020603050405020304" pitchFamily="18" charset="0"/>
                <a:sym typeface="+mn-ea"/>
              </a:rPr>
              <a:t>He took a break during his sophomore year at the university to establish the Jun-fan Martial Arts Club. The club became well-known ever since news spread about his saving a girl in Chinatown, Florida, by</a:t>
            </a:r>
            <a:r>
              <a:rPr lang="en-US" sz="2000">
                <a:latin typeface="Times New Roman" panose="02020603050405020304" pitchFamily="18" charset="0"/>
                <a:cs typeface="Times New Roman" panose="02020603050405020304" pitchFamily="18" charset="0"/>
                <a:sym typeface="+mn-ea"/>
              </a:rPr>
              <a:t> defeating four </a:t>
            </a:r>
            <a:r>
              <a:rPr lang="en-US" sz="2000" b="1">
                <a:solidFill>
                  <a:schemeClr val="accent5"/>
                </a:solidFill>
                <a:latin typeface="Times New Roman" panose="02020603050405020304" pitchFamily="18" charset="0"/>
                <a:cs typeface="Times New Roman" panose="02020603050405020304" pitchFamily="18" charset="0"/>
                <a:sym typeface="+mn-ea"/>
                <a:hlinkClick r:id="rId10" action="ppaction://hlinksldjump"/>
              </a:rPr>
              <a:t>gangsters</a:t>
            </a:r>
            <a:r>
              <a:rPr lang="en-US" sz="2000">
                <a:latin typeface="Times New Roman" panose="02020603050405020304" pitchFamily="18" charset="0"/>
                <a:cs typeface="Times New Roman" panose="02020603050405020304" pitchFamily="18" charset="0"/>
                <a:sym typeface="+mn-ea"/>
              </a:rPr>
              <a:t> with bare hands. Very soon, branches of his club were established in Seattle, Auckland, Los Angeles, amongst others. He became well-known in America. An increasing number of learners or boxing stars, including</a:t>
            </a:r>
            <a:r>
              <a:rPr lang="en-US" sz="2000" b="1">
                <a:solidFill>
                  <a:schemeClr val="accent6"/>
                </a:solidFill>
                <a:latin typeface="Times New Roman" panose="02020603050405020304" pitchFamily="18" charset="0"/>
                <a:cs typeface="Times New Roman" panose="02020603050405020304" pitchFamily="18" charset="0"/>
                <a:sym typeface="+mn-ea"/>
              </a:rPr>
              <a:t> </a:t>
            </a:r>
            <a:r>
              <a:rPr lang="en-US" sz="2000" b="1">
                <a:solidFill>
                  <a:schemeClr val="accent5"/>
                </a:solidFill>
                <a:latin typeface="Times New Roman" panose="02020603050405020304" pitchFamily="18" charset="0"/>
                <a:cs typeface="Times New Roman" panose="02020603050405020304" pitchFamily="18" charset="0"/>
                <a:sym typeface="+mn-ea"/>
                <a:hlinkClick r:id="rId11" action="ppaction://hlinksldjump"/>
              </a:rPr>
              <a:t>Karate</a:t>
            </a:r>
            <a:r>
              <a:rPr lang="en-US" sz="2000" b="1">
                <a:solidFill>
                  <a:schemeClr val="accent6"/>
                </a:solidFill>
                <a:latin typeface="Times New Roman" panose="02020603050405020304" pitchFamily="18" charset="0"/>
                <a:cs typeface="Times New Roman" panose="02020603050405020304" pitchFamily="18" charset="0"/>
                <a:sym typeface="+mn-ea"/>
              </a:rPr>
              <a:t> </a:t>
            </a:r>
            <a:r>
              <a:rPr lang="en-US" sz="2000">
                <a:latin typeface="Times New Roman" panose="02020603050405020304" pitchFamily="18" charset="0"/>
                <a:cs typeface="Times New Roman" panose="02020603050405020304" pitchFamily="18" charset="0"/>
                <a:sym typeface="+mn-ea"/>
              </a:rPr>
              <a:t>star </a:t>
            </a:r>
            <a:r>
              <a:rPr lang="en-US" sz="2000" b="1">
                <a:solidFill>
                  <a:schemeClr val="accent6"/>
                </a:solidFill>
                <a:latin typeface="Times New Roman" panose="02020603050405020304" pitchFamily="18" charset="0"/>
                <a:cs typeface="Times New Roman" panose="02020603050405020304" pitchFamily="18" charset="0"/>
                <a:sym typeface="+mn-ea"/>
              </a:rPr>
              <a:t>Chuck Norris</a:t>
            </a:r>
            <a:r>
              <a:rPr lang="en-US" sz="2000">
                <a:latin typeface="Times New Roman" panose="02020603050405020304" pitchFamily="18" charset="0"/>
                <a:cs typeface="Times New Roman" panose="02020603050405020304" pitchFamily="18" charset="0"/>
                <a:sym typeface="+mn-ea"/>
              </a:rPr>
              <a:t>      and King of Boxing </a:t>
            </a:r>
            <a:r>
              <a:rPr lang="en-US" sz="2000" b="1">
                <a:solidFill>
                  <a:schemeClr val="accent6"/>
                </a:solidFill>
                <a:latin typeface="Times New Roman" panose="02020603050405020304" pitchFamily="18" charset="0"/>
                <a:cs typeface="Times New Roman" panose="02020603050405020304" pitchFamily="18" charset="0"/>
                <a:sym typeface="+mn-ea"/>
              </a:rPr>
              <a:t>Muhammad Ali</a:t>
            </a:r>
            <a:r>
              <a:rPr lang="en-US" sz="2000">
                <a:latin typeface="Times New Roman" panose="02020603050405020304" pitchFamily="18" charset="0"/>
                <a:cs typeface="Times New Roman" panose="02020603050405020304" pitchFamily="18" charset="0"/>
                <a:sym typeface="+mn-ea"/>
              </a:rPr>
              <a:t>,      came to him. It was through this way that he spread Chinese Kung Fu by teaching and exchanging experiences. (906 words）</a:t>
            </a:r>
            <a:endParaRPr lang="en-US" sz="2000">
              <a:latin typeface="Times New Roman" panose="02020603050405020304" pitchFamily="18" charset="0"/>
              <a:cs typeface="Times New Roman" panose="02020603050405020304" pitchFamily="18" charset="0"/>
              <a:sym typeface="+mn-ea"/>
            </a:endParaRPr>
          </a:p>
          <a:p>
            <a:pPr algn="r"/>
            <a:r>
              <a:rPr lang="en-US" sz="2000">
                <a:latin typeface="Times New Roman" panose="02020603050405020304" pitchFamily="18" charset="0"/>
                <a:cs typeface="Times New Roman" panose="02020603050405020304" pitchFamily="18" charset="0"/>
                <a:sym typeface="+mn-ea"/>
              </a:rPr>
              <a:t>(from travelchinaguide.com)</a:t>
            </a:r>
            <a:endParaRPr lang="en-US" sz="2000">
              <a:latin typeface="Times New Roman" panose="02020603050405020304" pitchFamily="18" charset="0"/>
              <a:cs typeface="Times New Roman" panose="02020603050405020304" pitchFamily="18" charset="0"/>
              <a:sym typeface="+mn-ea"/>
            </a:endParaRPr>
          </a:p>
        </p:txBody>
      </p:sp>
      <p:sp>
        <p:nvSpPr>
          <p:cNvPr id="7" name="圆角矩形 6">
            <a:hlinkClick r:id="rId12" action="ppaction://hlinksldjump"/>
          </p:cNvPr>
          <p:cNvSpPr/>
          <p:nvPr/>
        </p:nvSpPr>
        <p:spPr>
          <a:xfrm>
            <a:off x="10925175" y="6099810"/>
            <a:ext cx="941070" cy="565785"/>
          </a:xfrm>
          <a:prstGeom prst="roundRect">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schemeClr val="lt1"/>
                </a:solidFill>
                <a:effectLst/>
                <a:uLnTx/>
                <a:uFillTx/>
                <a:latin typeface="Times New Roman" panose="02020603050405020304" pitchFamily="18" charset="0"/>
                <a:ea typeface="+mn-ea"/>
                <a:cs typeface="Times New Roman" panose="02020603050405020304" pitchFamily="18" charset="0"/>
              </a:rPr>
              <a:t>Back</a:t>
            </a:r>
            <a:endParaRPr kumimoji="0" lang="en-US" altLang="zh-CN" sz="2000" b="1" i="0" u="none" strike="noStrike" kern="1200" cap="none" spc="0" normalizeH="0" baseline="0" noProof="0" dirty="0">
              <a:ln>
                <a:noFill/>
              </a:ln>
              <a:solidFill>
                <a:schemeClr val="lt1"/>
              </a:solidFill>
              <a:effectLst/>
              <a:uLnTx/>
              <a:uFillTx/>
              <a:latin typeface="Times New Roman" panose="02020603050405020304" pitchFamily="18" charset="0"/>
              <a:ea typeface="+mn-ea"/>
              <a:cs typeface="Times New Roman" panose="02020603050405020304" pitchFamily="18" charset="0"/>
            </a:endParaRPr>
          </a:p>
        </p:txBody>
      </p:sp>
      <p:sp>
        <p:nvSpPr>
          <p:cNvPr id="2" name="矩形 1"/>
          <p:cNvSpPr/>
          <p:nvPr/>
        </p:nvSpPr>
        <p:spPr>
          <a:xfrm>
            <a:off x="0" y="0"/>
            <a:ext cx="12192000" cy="4572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675">
              <a:cs typeface="+mn-ea"/>
              <a:sym typeface="+mn-lt"/>
            </a:endParaRPr>
          </a:p>
        </p:txBody>
      </p:sp>
      <p:pic>
        <p:nvPicPr>
          <p:cNvPr id="4" name="图片 3" descr="未标题-9">
            <a:hlinkClick r:id="rId13" action="ppaction://hlinksldjump"/>
          </p:cNvPr>
          <p:cNvPicPr>
            <a:picLocks noChangeAspect="1"/>
          </p:cNvPicPr>
          <p:nvPr/>
        </p:nvPicPr>
        <p:blipFill>
          <a:blip r:embed="rId14"/>
          <a:stretch>
            <a:fillRect/>
          </a:stretch>
        </p:blipFill>
        <p:spPr>
          <a:xfrm>
            <a:off x="7036735" y="4236621"/>
            <a:ext cx="525780" cy="457200"/>
          </a:xfrm>
          <a:prstGeom prst="rect">
            <a:avLst/>
          </a:prstGeom>
        </p:spPr>
      </p:pic>
      <p:pic>
        <p:nvPicPr>
          <p:cNvPr id="8" name="图片 7" descr="未标题-9">
            <a:hlinkClick r:id="rId15" action="ppaction://hlinksldjump"/>
          </p:cNvPr>
          <p:cNvPicPr>
            <a:picLocks noChangeAspect="1"/>
          </p:cNvPicPr>
          <p:nvPr/>
        </p:nvPicPr>
        <p:blipFill>
          <a:blip r:embed="rId14"/>
          <a:stretch>
            <a:fillRect/>
          </a:stretch>
        </p:blipFill>
        <p:spPr>
          <a:xfrm>
            <a:off x="11340765" y="4145816"/>
            <a:ext cx="525780" cy="457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a:hlinkClick r:id="rId1" action="ppaction://hlinksldjump"/>
          </p:cNvPr>
          <p:cNvSpPr/>
          <p:nvPr/>
        </p:nvSpPr>
        <p:spPr>
          <a:xfrm>
            <a:off x="10925175" y="6099810"/>
            <a:ext cx="941070" cy="565785"/>
          </a:xfrm>
          <a:prstGeom prst="roundRect">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schemeClr val="lt1"/>
                </a:solidFill>
                <a:effectLst/>
                <a:uLnTx/>
                <a:uFillTx/>
                <a:latin typeface="Times New Roman" panose="02020603050405020304" pitchFamily="18" charset="0"/>
                <a:ea typeface="+mn-ea"/>
                <a:cs typeface="Times New Roman" panose="02020603050405020304" pitchFamily="18" charset="0"/>
              </a:rPr>
              <a:t>Back</a:t>
            </a:r>
            <a:endParaRPr kumimoji="0" lang="en-US" altLang="zh-CN" sz="2000" b="1" i="0" u="none" strike="noStrike" kern="1200" cap="none" spc="0" normalizeH="0" baseline="0" noProof="0" dirty="0">
              <a:ln>
                <a:noFill/>
              </a:ln>
              <a:solidFill>
                <a:schemeClr val="lt1"/>
              </a:solidFill>
              <a:effectLst/>
              <a:uLnTx/>
              <a:uFillTx/>
              <a:latin typeface="Times New Roman" panose="02020603050405020304" pitchFamily="18" charset="0"/>
              <a:ea typeface="+mn-ea"/>
              <a:cs typeface="Times New Roman" panose="02020603050405020304" pitchFamily="18" charset="0"/>
            </a:endParaRPr>
          </a:p>
        </p:txBody>
      </p:sp>
      <p:sp>
        <p:nvSpPr>
          <p:cNvPr id="10" name="文本框 9"/>
          <p:cNvSpPr txBox="1"/>
          <p:nvPr/>
        </p:nvSpPr>
        <p:spPr>
          <a:xfrm>
            <a:off x="1080770" y="895350"/>
            <a:ext cx="10886440" cy="3169285"/>
          </a:xfrm>
          <a:prstGeom prst="rect">
            <a:avLst/>
          </a:prstGeom>
          <a:noFill/>
        </p:spPr>
        <p:txBody>
          <a:bodyPr wrap="square" rtlCol="0" anchor="t">
            <a:spAutoFit/>
          </a:bodyPr>
          <a:p>
            <a:r>
              <a:rPr sz="2000">
                <a:latin typeface="Times New Roman" panose="02020603050405020304" pitchFamily="18" charset="0"/>
                <a:cs typeface="Times New Roman" panose="02020603050405020304" pitchFamily="18" charset="0"/>
              </a:rPr>
              <a:t>(</a:t>
            </a:r>
            <a:r>
              <a:rPr lang="en-US" sz="2000">
                <a:latin typeface="Times New Roman" panose="02020603050405020304" pitchFamily="18" charset="0"/>
                <a:cs typeface="Times New Roman" panose="02020603050405020304" pitchFamily="18" charset="0"/>
              </a:rPr>
              <a:t>     </a:t>
            </a:r>
            <a:r>
              <a:rPr sz="2000">
                <a:latin typeface="Times New Roman" panose="02020603050405020304" pitchFamily="18" charset="0"/>
                <a:cs typeface="Times New Roman" panose="02020603050405020304" pitchFamily="18" charset="0"/>
              </a:rPr>
              <a:t> ) 1. Bruce Lee was regarded as a great Kung Fu master both at home and abroad.</a:t>
            </a:r>
            <a:endParaRPr sz="2000">
              <a:latin typeface="Times New Roman" panose="02020603050405020304" pitchFamily="18" charset="0"/>
              <a:cs typeface="Times New Roman" panose="02020603050405020304" pitchFamily="18" charset="0"/>
            </a:endParaRPr>
          </a:p>
          <a:p>
            <a:r>
              <a:rPr sz="2000">
                <a:latin typeface="Times New Roman" panose="02020603050405020304" pitchFamily="18" charset="0"/>
                <a:cs typeface="Times New Roman" panose="02020603050405020304" pitchFamily="18" charset="0"/>
              </a:rPr>
              <a:t>( </a:t>
            </a:r>
            <a:r>
              <a:rPr lang="en-US" sz="2000">
                <a:latin typeface="Times New Roman" panose="02020603050405020304" pitchFamily="18" charset="0"/>
                <a:cs typeface="Times New Roman" panose="02020603050405020304" pitchFamily="18" charset="0"/>
              </a:rPr>
              <a:t>     </a:t>
            </a:r>
            <a:r>
              <a:rPr sz="2000">
                <a:latin typeface="Times New Roman" panose="02020603050405020304" pitchFamily="18" charset="0"/>
                <a:cs typeface="Times New Roman" panose="02020603050405020304" pitchFamily="18" charset="0"/>
              </a:rPr>
              <a:t>) 2. Wushu was originally developed by our ancestors for the purpose of survival.</a:t>
            </a:r>
            <a:endParaRPr sz="2000">
              <a:latin typeface="Times New Roman" panose="02020603050405020304" pitchFamily="18" charset="0"/>
              <a:cs typeface="Times New Roman" panose="02020603050405020304" pitchFamily="18" charset="0"/>
            </a:endParaRPr>
          </a:p>
          <a:p>
            <a:r>
              <a:rPr sz="2000">
                <a:latin typeface="Times New Roman" panose="02020603050405020304" pitchFamily="18" charset="0"/>
                <a:cs typeface="Times New Roman" panose="02020603050405020304" pitchFamily="18" charset="0"/>
              </a:rPr>
              <a:t>(</a:t>
            </a:r>
            <a:r>
              <a:rPr lang="en-US" sz="2000">
                <a:latin typeface="Times New Roman" panose="02020603050405020304" pitchFamily="18" charset="0"/>
                <a:cs typeface="Times New Roman" panose="02020603050405020304" pitchFamily="18" charset="0"/>
              </a:rPr>
              <a:t>     </a:t>
            </a:r>
            <a:r>
              <a:rPr sz="2000">
                <a:latin typeface="Times New Roman" panose="02020603050405020304" pitchFamily="18" charset="0"/>
                <a:cs typeface="Times New Roman" panose="02020603050405020304" pitchFamily="18" charset="0"/>
              </a:rPr>
              <a:t> ) 3. Chinese Wushu is a complicated system with many schools and sects.</a:t>
            </a:r>
            <a:endParaRPr sz="2000">
              <a:latin typeface="Times New Roman" panose="02020603050405020304" pitchFamily="18" charset="0"/>
              <a:cs typeface="Times New Roman" panose="02020603050405020304" pitchFamily="18" charset="0"/>
            </a:endParaRPr>
          </a:p>
          <a:p>
            <a:r>
              <a:rPr sz="2000">
                <a:latin typeface="Times New Roman" panose="02020603050405020304" pitchFamily="18" charset="0"/>
                <a:cs typeface="Times New Roman" panose="02020603050405020304" pitchFamily="18" charset="0"/>
              </a:rPr>
              <a:t>( </a:t>
            </a:r>
            <a:r>
              <a:rPr lang="en-US" sz="2000">
                <a:latin typeface="Times New Roman" panose="02020603050405020304" pitchFamily="18" charset="0"/>
                <a:cs typeface="Times New Roman" panose="02020603050405020304" pitchFamily="18" charset="0"/>
              </a:rPr>
              <a:t>     </a:t>
            </a:r>
            <a:r>
              <a:rPr sz="2000">
                <a:latin typeface="Times New Roman" panose="02020603050405020304" pitchFamily="18" charset="0"/>
                <a:cs typeface="Times New Roman" panose="02020603050405020304" pitchFamily="18" charset="0"/>
              </a:rPr>
              <a:t>) 4. Chinese Wushu advocates virtue and peace instead of violence and aggression.</a:t>
            </a:r>
            <a:endParaRPr sz="2000">
              <a:latin typeface="Times New Roman" panose="02020603050405020304" pitchFamily="18" charset="0"/>
              <a:cs typeface="Times New Roman" panose="02020603050405020304" pitchFamily="18" charset="0"/>
            </a:endParaRPr>
          </a:p>
          <a:p>
            <a:r>
              <a:rPr sz="2000">
                <a:latin typeface="Times New Roman" panose="02020603050405020304" pitchFamily="18" charset="0"/>
                <a:cs typeface="Times New Roman" panose="02020603050405020304" pitchFamily="18" charset="0"/>
              </a:rPr>
              <a:t>(</a:t>
            </a:r>
            <a:r>
              <a:rPr lang="en-US" sz="2000">
                <a:latin typeface="Times New Roman" panose="02020603050405020304" pitchFamily="18" charset="0"/>
                <a:cs typeface="Times New Roman" panose="02020603050405020304" pitchFamily="18" charset="0"/>
              </a:rPr>
              <a:t>     </a:t>
            </a:r>
            <a:r>
              <a:rPr sz="2000">
                <a:latin typeface="Times New Roman" panose="02020603050405020304" pitchFamily="18" charset="0"/>
                <a:cs typeface="Times New Roman" panose="02020603050405020304" pitchFamily="18" charset="0"/>
              </a:rPr>
              <a:t> ) 5. Emei Martial Arts combines both Shaolin and Wudang styles.</a:t>
            </a:r>
            <a:endParaRPr sz="2000">
              <a:latin typeface="Times New Roman" panose="02020603050405020304" pitchFamily="18" charset="0"/>
              <a:cs typeface="Times New Roman" panose="02020603050405020304" pitchFamily="18" charset="0"/>
            </a:endParaRPr>
          </a:p>
          <a:p>
            <a:r>
              <a:rPr sz="2000">
                <a:latin typeface="Times New Roman" panose="02020603050405020304" pitchFamily="18" charset="0"/>
                <a:cs typeface="Times New Roman" panose="02020603050405020304" pitchFamily="18" charset="0"/>
              </a:rPr>
              <a:t>(</a:t>
            </a:r>
            <a:r>
              <a:rPr lang="en-US" sz="2000">
                <a:latin typeface="Times New Roman" panose="02020603050405020304" pitchFamily="18" charset="0"/>
                <a:cs typeface="Times New Roman" panose="02020603050405020304" pitchFamily="18" charset="0"/>
              </a:rPr>
              <a:t>     </a:t>
            </a:r>
            <a:r>
              <a:rPr sz="2000">
                <a:latin typeface="Times New Roman" panose="02020603050405020304" pitchFamily="18" charset="0"/>
                <a:cs typeface="Times New Roman" panose="02020603050405020304" pitchFamily="18" charset="0"/>
              </a:rPr>
              <a:t> ) 6. Bruce Lee was very interested in martial arts at a young age, and learned many different styles.</a:t>
            </a:r>
            <a:endParaRPr sz="2000">
              <a:latin typeface="Times New Roman" panose="02020603050405020304" pitchFamily="18" charset="0"/>
              <a:cs typeface="Times New Roman" panose="02020603050405020304" pitchFamily="18" charset="0"/>
            </a:endParaRPr>
          </a:p>
          <a:p>
            <a:r>
              <a:rPr sz="2000">
                <a:latin typeface="Times New Roman" panose="02020603050405020304" pitchFamily="18" charset="0"/>
                <a:cs typeface="Times New Roman" panose="02020603050405020304" pitchFamily="18" charset="0"/>
              </a:rPr>
              <a:t>( </a:t>
            </a:r>
            <a:r>
              <a:rPr lang="en-US" sz="2000">
                <a:latin typeface="Times New Roman" panose="02020603050405020304" pitchFamily="18" charset="0"/>
                <a:cs typeface="Times New Roman" panose="02020603050405020304" pitchFamily="18" charset="0"/>
              </a:rPr>
              <a:t>     </a:t>
            </a:r>
            <a:r>
              <a:rPr sz="2000">
                <a:latin typeface="Times New Roman" panose="02020603050405020304" pitchFamily="18" charset="0"/>
                <a:cs typeface="Times New Roman" panose="02020603050405020304" pitchFamily="18" charset="0"/>
              </a:rPr>
              <a:t>) 7. Some of the Wushu styles are named after the masters who created them.</a:t>
            </a:r>
            <a:endParaRPr sz="2000">
              <a:latin typeface="Times New Roman" panose="02020603050405020304" pitchFamily="18" charset="0"/>
              <a:cs typeface="Times New Roman" panose="02020603050405020304" pitchFamily="18" charset="0"/>
            </a:endParaRPr>
          </a:p>
          <a:p>
            <a:r>
              <a:rPr sz="2000">
                <a:latin typeface="Times New Roman" panose="02020603050405020304" pitchFamily="18" charset="0"/>
                <a:cs typeface="Times New Roman" panose="02020603050405020304" pitchFamily="18" charset="0"/>
              </a:rPr>
              <a:t>(</a:t>
            </a:r>
            <a:r>
              <a:rPr lang="en-US" sz="2000">
                <a:latin typeface="Times New Roman" panose="02020603050405020304" pitchFamily="18" charset="0"/>
                <a:cs typeface="Times New Roman" panose="02020603050405020304" pitchFamily="18" charset="0"/>
              </a:rPr>
              <a:t>     </a:t>
            </a:r>
            <a:r>
              <a:rPr sz="2000">
                <a:latin typeface="Times New Roman" panose="02020603050405020304" pitchFamily="18" charset="0"/>
                <a:cs typeface="Times New Roman" panose="02020603050405020304" pitchFamily="18" charset="0"/>
              </a:rPr>
              <a:t> ) 8. Many international stars came to learn martial arts from Bruce Lee.</a:t>
            </a:r>
            <a:endParaRPr sz="2000">
              <a:latin typeface="Times New Roman" panose="02020603050405020304" pitchFamily="18" charset="0"/>
              <a:cs typeface="Times New Roman" panose="02020603050405020304" pitchFamily="18" charset="0"/>
            </a:endParaRPr>
          </a:p>
          <a:p>
            <a:r>
              <a:rPr sz="2000">
                <a:latin typeface="Times New Roman" panose="02020603050405020304" pitchFamily="18" charset="0"/>
                <a:cs typeface="Times New Roman" panose="02020603050405020304" pitchFamily="18" charset="0"/>
              </a:rPr>
              <a:t>(</a:t>
            </a:r>
            <a:r>
              <a:rPr lang="en-US" sz="2000">
                <a:latin typeface="Times New Roman" panose="02020603050405020304" pitchFamily="18" charset="0"/>
                <a:cs typeface="Times New Roman" panose="02020603050405020304" pitchFamily="18" charset="0"/>
              </a:rPr>
              <a:t>     </a:t>
            </a:r>
            <a:r>
              <a:rPr sz="2000">
                <a:latin typeface="Times New Roman" panose="02020603050405020304" pitchFamily="18" charset="0"/>
                <a:cs typeface="Times New Roman" panose="02020603050405020304" pitchFamily="18" charset="0"/>
              </a:rPr>
              <a:t> ) 9. Wudang Martial arts is based on Taoist theories.</a:t>
            </a:r>
            <a:endParaRPr sz="2000">
              <a:latin typeface="Times New Roman" panose="02020603050405020304" pitchFamily="18" charset="0"/>
              <a:cs typeface="Times New Roman" panose="02020603050405020304" pitchFamily="18" charset="0"/>
            </a:endParaRPr>
          </a:p>
          <a:p>
            <a:r>
              <a:rPr sz="2000">
                <a:latin typeface="Times New Roman" panose="02020603050405020304" pitchFamily="18" charset="0"/>
                <a:cs typeface="Times New Roman" panose="02020603050405020304" pitchFamily="18" charset="0"/>
              </a:rPr>
              <a:t>( </a:t>
            </a:r>
            <a:r>
              <a:rPr lang="en-US" sz="2000">
                <a:latin typeface="Times New Roman" panose="02020603050405020304" pitchFamily="18" charset="0"/>
                <a:cs typeface="Times New Roman" panose="02020603050405020304" pitchFamily="18" charset="0"/>
              </a:rPr>
              <a:t>     </a:t>
            </a:r>
            <a:r>
              <a:rPr sz="2000">
                <a:latin typeface="Times New Roman" panose="02020603050405020304" pitchFamily="18" charset="0"/>
                <a:cs typeface="Times New Roman" panose="02020603050405020304" pitchFamily="18" charset="0"/>
              </a:rPr>
              <a:t>) 10.Shaolin Martial arts is regarded as the most important style in China and is famous overseas.</a:t>
            </a:r>
            <a:endParaRPr sz="2000">
              <a:latin typeface="Times New Roman" panose="02020603050405020304" pitchFamily="18" charset="0"/>
              <a:cs typeface="Times New Roman" panose="02020603050405020304" pitchFamily="18" charset="0"/>
            </a:endParaRPr>
          </a:p>
        </p:txBody>
      </p:sp>
      <p:sp>
        <p:nvSpPr>
          <p:cNvPr id="4" name="文本框 3"/>
          <p:cNvSpPr txBox="1"/>
          <p:nvPr/>
        </p:nvSpPr>
        <p:spPr>
          <a:xfrm>
            <a:off x="1290320" y="895350"/>
            <a:ext cx="267335" cy="398780"/>
          </a:xfrm>
          <a:prstGeom prst="rect">
            <a:avLst/>
          </a:prstGeom>
          <a:noFill/>
        </p:spPr>
        <p:txBody>
          <a:bodyPr wrap="none" rtlCol="0" anchor="t">
            <a:spAutoFit/>
          </a:bodyPr>
          <a:p>
            <a:r>
              <a:rPr lang="en-US" altLang="zh-CN" sz="2000">
                <a:solidFill>
                  <a:srgbClr val="C00000"/>
                </a:solidFill>
                <a:latin typeface="Times New Roman" panose="02020603050405020304" pitchFamily="18" charset="0"/>
                <a:cs typeface="Times New Roman" panose="02020603050405020304" pitchFamily="18" charset="0"/>
                <a:sym typeface="+mn-ea"/>
              </a:rPr>
              <a:t>I</a:t>
            </a:r>
            <a:endParaRPr lang="en-US" altLang="zh-CN" sz="2000">
              <a:solidFill>
                <a:srgbClr val="C00000"/>
              </a:solidFill>
              <a:latin typeface="Times New Roman" panose="02020603050405020304" pitchFamily="18" charset="0"/>
              <a:cs typeface="Times New Roman" panose="02020603050405020304" pitchFamily="18" charset="0"/>
              <a:sym typeface="+mn-ea"/>
            </a:endParaRPr>
          </a:p>
        </p:txBody>
      </p:sp>
      <p:sp>
        <p:nvSpPr>
          <p:cNvPr id="5" name="文本框 4"/>
          <p:cNvSpPr txBox="1"/>
          <p:nvPr/>
        </p:nvSpPr>
        <p:spPr>
          <a:xfrm>
            <a:off x="1269365" y="1235075"/>
            <a:ext cx="514350" cy="398780"/>
          </a:xfrm>
          <a:prstGeom prst="rect">
            <a:avLst/>
          </a:prstGeom>
          <a:noFill/>
        </p:spPr>
        <p:txBody>
          <a:bodyPr wrap="square" rtlCol="0" anchor="t">
            <a:spAutoFit/>
          </a:bodyPr>
          <a:p>
            <a:r>
              <a:rPr lang="en-US" sz="2000">
                <a:solidFill>
                  <a:srgbClr val="C00000"/>
                </a:solidFill>
                <a:latin typeface="Times New Roman" panose="02020603050405020304" pitchFamily="18" charset="0"/>
                <a:cs typeface="Times New Roman" panose="02020603050405020304" pitchFamily="18" charset="0"/>
                <a:sym typeface="+mn-ea"/>
              </a:rPr>
              <a:t>B</a:t>
            </a:r>
            <a:endParaRPr lang="en-US" altLang="en-US" sz="2000">
              <a:solidFill>
                <a:srgbClr val="C00000"/>
              </a:solidFill>
              <a:latin typeface="Times New Roman" panose="02020603050405020304" pitchFamily="18" charset="0"/>
              <a:cs typeface="Times New Roman" panose="02020603050405020304" pitchFamily="18" charset="0"/>
              <a:sym typeface="+mn-ea"/>
            </a:endParaRPr>
          </a:p>
        </p:txBody>
      </p:sp>
      <p:sp>
        <p:nvSpPr>
          <p:cNvPr id="6" name="文本框 5"/>
          <p:cNvSpPr txBox="1"/>
          <p:nvPr/>
        </p:nvSpPr>
        <p:spPr>
          <a:xfrm>
            <a:off x="1252220" y="3048635"/>
            <a:ext cx="366395" cy="398780"/>
          </a:xfrm>
          <a:prstGeom prst="rect">
            <a:avLst/>
          </a:prstGeom>
          <a:noFill/>
        </p:spPr>
        <p:txBody>
          <a:bodyPr wrap="none" rtlCol="0" anchor="t">
            <a:spAutoFit/>
          </a:bodyPr>
          <a:p>
            <a:r>
              <a:rPr lang="en-US" sz="2000">
                <a:solidFill>
                  <a:srgbClr val="C00000"/>
                </a:solidFill>
                <a:latin typeface="Times New Roman" panose="02020603050405020304" pitchFamily="18" charset="0"/>
                <a:cs typeface="Times New Roman" panose="02020603050405020304" pitchFamily="18" charset="0"/>
                <a:sym typeface="+mn-ea"/>
              </a:rPr>
              <a:t>K</a:t>
            </a:r>
            <a:endParaRPr lang="en-US" altLang="en-US" sz="2000">
              <a:solidFill>
                <a:srgbClr val="C00000"/>
              </a:solidFill>
              <a:latin typeface="Times New Roman" panose="02020603050405020304" pitchFamily="18" charset="0"/>
              <a:cs typeface="Times New Roman" panose="02020603050405020304" pitchFamily="18" charset="0"/>
              <a:sym typeface="+mn-ea"/>
            </a:endParaRPr>
          </a:p>
        </p:txBody>
      </p:sp>
      <p:sp>
        <p:nvSpPr>
          <p:cNvPr id="8" name="文本框 7"/>
          <p:cNvSpPr txBox="1"/>
          <p:nvPr/>
        </p:nvSpPr>
        <p:spPr>
          <a:xfrm>
            <a:off x="1234440" y="1520825"/>
            <a:ext cx="506730" cy="398780"/>
          </a:xfrm>
          <a:prstGeom prst="rect">
            <a:avLst/>
          </a:prstGeom>
          <a:noFill/>
        </p:spPr>
        <p:txBody>
          <a:bodyPr wrap="square" rtlCol="0" anchor="t">
            <a:spAutoFit/>
          </a:bodyPr>
          <a:p>
            <a:r>
              <a:rPr lang="en-US" sz="2000">
                <a:solidFill>
                  <a:srgbClr val="C00000"/>
                </a:solidFill>
                <a:latin typeface="Times New Roman" panose="02020603050405020304" pitchFamily="18" charset="0"/>
                <a:cs typeface="Times New Roman" panose="02020603050405020304" pitchFamily="18" charset="0"/>
                <a:sym typeface="+mn-ea"/>
              </a:rPr>
              <a:t>C</a:t>
            </a:r>
            <a:endParaRPr lang="en-US" altLang="en-US" sz="2000">
              <a:solidFill>
                <a:srgbClr val="C00000"/>
              </a:solidFill>
              <a:latin typeface="Times New Roman" panose="02020603050405020304" pitchFamily="18" charset="0"/>
              <a:cs typeface="Times New Roman" panose="02020603050405020304" pitchFamily="18" charset="0"/>
              <a:sym typeface="+mn-ea"/>
            </a:endParaRPr>
          </a:p>
        </p:txBody>
      </p:sp>
      <p:sp>
        <p:nvSpPr>
          <p:cNvPr id="9" name="文本框 8"/>
          <p:cNvSpPr txBox="1"/>
          <p:nvPr/>
        </p:nvSpPr>
        <p:spPr>
          <a:xfrm>
            <a:off x="1251585" y="1823720"/>
            <a:ext cx="366395" cy="398780"/>
          </a:xfrm>
          <a:prstGeom prst="rect">
            <a:avLst/>
          </a:prstGeom>
          <a:noFill/>
        </p:spPr>
        <p:txBody>
          <a:bodyPr wrap="none" rtlCol="0" anchor="t">
            <a:spAutoFit/>
          </a:bodyPr>
          <a:p>
            <a:r>
              <a:rPr lang="en-US" sz="2000">
                <a:solidFill>
                  <a:srgbClr val="C00000"/>
                </a:solidFill>
                <a:latin typeface="Times New Roman" panose="02020603050405020304" pitchFamily="18" charset="0"/>
                <a:cs typeface="Times New Roman" panose="02020603050405020304" pitchFamily="18" charset="0"/>
                <a:sym typeface="+mn-ea"/>
              </a:rPr>
              <a:t>A</a:t>
            </a:r>
            <a:endParaRPr lang="en-US" altLang="en-US" sz="2000">
              <a:solidFill>
                <a:srgbClr val="C00000"/>
              </a:solidFill>
              <a:latin typeface="Times New Roman" panose="02020603050405020304" pitchFamily="18" charset="0"/>
              <a:cs typeface="Times New Roman" panose="02020603050405020304" pitchFamily="18" charset="0"/>
              <a:sym typeface="+mn-ea"/>
            </a:endParaRPr>
          </a:p>
        </p:txBody>
      </p:sp>
      <p:sp>
        <p:nvSpPr>
          <p:cNvPr id="11" name="文本框 10"/>
          <p:cNvSpPr txBox="1"/>
          <p:nvPr/>
        </p:nvSpPr>
        <p:spPr>
          <a:xfrm>
            <a:off x="1280160" y="2146300"/>
            <a:ext cx="535305" cy="398780"/>
          </a:xfrm>
          <a:prstGeom prst="rect">
            <a:avLst/>
          </a:prstGeom>
          <a:noFill/>
        </p:spPr>
        <p:txBody>
          <a:bodyPr wrap="square" rtlCol="0" anchor="t">
            <a:spAutoFit/>
          </a:bodyPr>
          <a:p>
            <a:r>
              <a:rPr lang="en-US" sz="2000">
                <a:solidFill>
                  <a:srgbClr val="C00000"/>
                </a:solidFill>
                <a:latin typeface="Times New Roman" panose="02020603050405020304" pitchFamily="18" charset="0"/>
                <a:cs typeface="Times New Roman" panose="02020603050405020304" pitchFamily="18" charset="0"/>
                <a:sym typeface="+mn-ea"/>
              </a:rPr>
              <a:t>H</a:t>
            </a:r>
            <a:endParaRPr lang="en-US" altLang="en-US" sz="2000">
              <a:solidFill>
                <a:srgbClr val="C00000"/>
              </a:solidFill>
              <a:latin typeface="Times New Roman" panose="02020603050405020304" pitchFamily="18" charset="0"/>
              <a:cs typeface="Times New Roman" panose="02020603050405020304" pitchFamily="18" charset="0"/>
              <a:sym typeface="+mn-ea"/>
            </a:endParaRPr>
          </a:p>
        </p:txBody>
      </p:sp>
      <p:sp>
        <p:nvSpPr>
          <p:cNvPr id="12" name="文本框 11"/>
          <p:cNvSpPr txBox="1"/>
          <p:nvPr/>
        </p:nvSpPr>
        <p:spPr>
          <a:xfrm>
            <a:off x="1308735" y="2411730"/>
            <a:ext cx="548005" cy="398780"/>
          </a:xfrm>
          <a:prstGeom prst="rect">
            <a:avLst/>
          </a:prstGeom>
          <a:noFill/>
        </p:spPr>
        <p:txBody>
          <a:bodyPr wrap="square" rtlCol="0" anchor="t">
            <a:spAutoFit/>
          </a:bodyPr>
          <a:p>
            <a:r>
              <a:rPr lang="en-US" sz="2000">
                <a:solidFill>
                  <a:srgbClr val="C00000"/>
                </a:solidFill>
                <a:latin typeface="Times New Roman" panose="02020603050405020304" pitchFamily="18" charset="0"/>
                <a:cs typeface="Times New Roman" panose="02020603050405020304" pitchFamily="18" charset="0"/>
                <a:sym typeface="+mn-ea"/>
              </a:rPr>
              <a:t>J</a:t>
            </a:r>
            <a:endParaRPr lang="en-US" altLang="en-US" sz="2000">
              <a:solidFill>
                <a:srgbClr val="C00000"/>
              </a:solidFill>
              <a:latin typeface="Times New Roman" panose="02020603050405020304" pitchFamily="18" charset="0"/>
              <a:cs typeface="Times New Roman" panose="02020603050405020304" pitchFamily="18" charset="0"/>
              <a:sym typeface="+mn-ea"/>
            </a:endParaRPr>
          </a:p>
        </p:txBody>
      </p:sp>
      <p:sp>
        <p:nvSpPr>
          <p:cNvPr id="13" name="文本框 12"/>
          <p:cNvSpPr txBox="1"/>
          <p:nvPr/>
        </p:nvSpPr>
        <p:spPr>
          <a:xfrm>
            <a:off x="1269365" y="2712720"/>
            <a:ext cx="471805" cy="398780"/>
          </a:xfrm>
          <a:prstGeom prst="rect">
            <a:avLst/>
          </a:prstGeom>
          <a:noFill/>
        </p:spPr>
        <p:txBody>
          <a:bodyPr wrap="square" rtlCol="0" anchor="t">
            <a:spAutoFit/>
          </a:bodyPr>
          <a:p>
            <a:r>
              <a:rPr lang="en-US" sz="2000">
                <a:solidFill>
                  <a:srgbClr val="C00000"/>
                </a:solidFill>
                <a:latin typeface="Times New Roman" panose="02020603050405020304" pitchFamily="18" charset="0"/>
                <a:cs typeface="Times New Roman" panose="02020603050405020304" pitchFamily="18" charset="0"/>
                <a:sym typeface="+mn-ea"/>
              </a:rPr>
              <a:t>D</a:t>
            </a:r>
            <a:endParaRPr lang="en-US" altLang="en-US" sz="2000">
              <a:solidFill>
                <a:srgbClr val="C00000"/>
              </a:solidFill>
              <a:latin typeface="Times New Roman" panose="02020603050405020304" pitchFamily="18" charset="0"/>
              <a:cs typeface="Times New Roman" panose="02020603050405020304" pitchFamily="18" charset="0"/>
              <a:sym typeface="+mn-ea"/>
            </a:endParaRPr>
          </a:p>
        </p:txBody>
      </p:sp>
      <p:sp>
        <p:nvSpPr>
          <p:cNvPr id="14" name="文本框 13"/>
          <p:cNvSpPr txBox="1"/>
          <p:nvPr/>
        </p:nvSpPr>
        <p:spPr>
          <a:xfrm>
            <a:off x="1202690" y="3369945"/>
            <a:ext cx="464185" cy="398780"/>
          </a:xfrm>
          <a:prstGeom prst="rect">
            <a:avLst/>
          </a:prstGeom>
          <a:noFill/>
        </p:spPr>
        <p:txBody>
          <a:bodyPr wrap="square" rtlCol="0" anchor="t">
            <a:spAutoFit/>
          </a:bodyPr>
          <a:p>
            <a:r>
              <a:rPr lang="en-US" sz="2000">
                <a:solidFill>
                  <a:srgbClr val="C00000"/>
                </a:solidFill>
                <a:latin typeface="Times New Roman" panose="02020603050405020304" pitchFamily="18" charset="0"/>
                <a:cs typeface="Times New Roman" panose="02020603050405020304" pitchFamily="18" charset="0"/>
                <a:sym typeface="+mn-ea"/>
              </a:rPr>
              <a:t>G</a:t>
            </a:r>
            <a:endParaRPr lang="en-US" altLang="en-US" sz="2000">
              <a:solidFill>
                <a:srgbClr val="C00000"/>
              </a:solidFill>
              <a:latin typeface="Times New Roman" panose="02020603050405020304" pitchFamily="18" charset="0"/>
              <a:cs typeface="Times New Roman" panose="02020603050405020304" pitchFamily="18" charset="0"/>
              <a:sym typeface="+mn-ea"/>
            </a:endParaRPr>
          </a:p>
        </p:txBody>
      </p:sp>
      <p:sp>
        <p:nvSpPr>
          <p:cNvPr id="16" name="文本框 15"/>
          <p:cNvSpPr txBox="1"/>
          <p:nvPr/>
        </p:nvSpPr>
        <p:spPr>
          <a:xfrm>
            <a:off x="1273175" y="3705860"/>
            <a:ext cx="323850" cy="398780"/>
          </a:xfrm>
          <a:prstGeom prst="rect">
            <a:avLst/>
          </a:prstGeom>
          <a:noFill/>
        </p:spPr>
        <p:txBody>
          <a:bodyPr wrap="none" rtlCol="0" anchor="t">
            <a:spAutoFit/>
          </a:bodyPr>
          <a:p>
            <a:r>
              <a:rPr lang="en-US" sz="2000">
                <a:solidFill>
                  <a:srgbClr val="C00000"/>
                </a:solidFill>
                <a:latin typeface="Times New Roman" panose="02020603050405020304" pitchFamily="18" charset="0"/>
                <a:cs typeface="Times New Roman" panose="02020603050405020304" pitchFamily="18" charset="0"/>
                <a:sym typeface="+mn-ea"/>
              </a:rPr>
              <a:t>F</a:t>
            </a:r>
            <a:endParaRPr lang="en-US" altLang="en-US" sz="2000">
              <a:solidFill>
                <a:srgbClr val="C00000"/>
              </a:solidFill>
              <a:latin typeface="Times New Roman" panose="02020603050405020304" pitchFamily="18" charset="0"/>
              <a:cs typeface="Times New Roman" panose="02020603050405020304" pitchFamily="18" charset="0"/>
              <a:sym typeface="+mn-ea"/>
            </a:endParaRPr>
          </a:p>
        </p:txBody>
      </p:sp>
      <p:sp>
        <p:nvSpPr>
          <p:cNvPr id="17" name="矩形 16"/>
          <p:cNvSpPr/>
          <p:nvPr/>
        </p:nvSpPr>
        <p:spPr>
          <a:xfrm>
            <a:off x="0" y="0"/>
            <a:ext cx="12192000" cy="4572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675">
              <a:cs typeface="+mn-ea"/>
              <a:sym typeface="+mn-lt"/>
            </a:endParaRPr>
          </a:p>
        </p:txBody>
      </p:sp>
      <p:pic>
        <p:nvPicPr>
          <p:cNvPr id="2" name="图片 1" descr="图片1"/>
          <p:cNvPicPr>
            <a:picLocks noChangeAspect="1"/>
          </p:cNvPicPr>
          <p:nvPr/>
        </p:nvPicPr>
        <p:blipFill>
          <a:blip r:embed="rId2"/>
          <a:stretch>
            <a:fillRect/>
          </a:stretch>
        </p:blipFill>
        <p:spPr>
          <a:xfrm>
            <a:off x="800100" y="954405"/>
            <a:ext cx="347345" cy="280670"/>
          </a:xfrm>
          <a:prstGeom prst="rect">
            <a:avLst/>
          </a:prstGeom>
        </p:spPr>
      </p:pic>
      <p:pic>
        <p:nvPicPr>
          <p:cNvPr id="3" name="图片 2" descr="图片1"/>
          <p:cNvPicPr>
            <a:picLocks noChangeAspect="1"/>
          </p:cNvPicPr>
          <p:nvPr/>
        </p:nvPicPr>
        <p:blipFill>
          <a:blip r:embed="rId2"/>
          <a:stretch>
            <a:fillRect/>
          </a:stretch>
        </p:blipFill>
        <p:spPr>
          <a:xfrm>
            <a:off x="800100" y="1290955"/>
            <a:ext cx="347345" cy="280670"/>
          </a:xfrm>
          <a:prstGeom prst="rect">
            <a:avLst/>
          </a:prstGeom>
        </p:spPr>
      </p:pic>
      <p:pic>
        <p:nvPicPr>
          <p:cNvPr id="15" name="图片 14" descr="图片1"/>
          <p:cNvPicPr>
            <a:picLocks noChangeAspect="1"/>
          </p:cNvPicPr>
          <p:nvPr/>
        </p:nvPicPr>
        <p:blipFill>
          <a:blip r:embed="rId2"/>
          <a:stretch>
            <a:fillRect/>
          </a:stretch>
        </p:blipFill>
        <p:spPr>
          <a:xfrm>
            <a:off x="800100" y="1599565"/>
            <a:ext cx="347345" cy="280670"/>
          </a:xfrm>
          <a:prstGeom prst="rect">
            <a:avLst/>
          </a:prstGeom>
        </p:spPr>
      </p:pic>
      <p:pic>
        <p:nvPicPr>
          <p:cNvPr id="18" name="图片 17" descr="图片1"/>
          <p:cNvPicPr>
            <a:picLocks noChangeAspect="1"/>
          </p:cNvPicPr>
          <p:nvPr/>
        </p:nvPicPr>
        <p:blipFill>
          <a:blip r:embed="rId2"/>
          <a:stretch>
            <a:fillRect/>
          </a:stretch>
        </p:blipFill>
        <p:spPr>
          <a:xfrm>
            <a:off x="800100" y="1908175"/>
            <a:ext cx="347345" cy="280670"/>
          </a:xfrm>
          <a:prstGeom prst="rect">
            <a:avLst/>
          </a:prstGeom>
        </p:spPr>
      </p:pic>
      <p:pic>
        <p:nvPicPr>
          <p:cNvPr id="19" name="图片 18" descr="图片1"/>
          <p:cNvPicPr>
            <a:picLocks noChangeAspect="1"/>
          </p:cNvPicPr>
          <p:nvPr/>
        </p:nvPicPr>
        <p:blipFill>
          <a:blip r:embed="rId2"/>
          <a:stretch>
            <a:fillRect/>
          </a:stretch>
        </p:blipFill>
        <p:spPr>
          <a:xfrm>
            <a:off x="800100" y="2525395"/>
            <a:ext cx="347345" cy="280670"/>
          </a:xfrm>
          <a:prstGeom prst="rect">
            <a:avLst/>
          </a:prstGeom>
        </p:spPr>
      </p:pic>
      <p:pic>
        <p:nvPicPr>
          <p:cNvPr id="20" name="图片 19" descr="图片1"/>
          <p:cNvPicPr>
            <a:picLocks noChangeAspect="1"/>
          </p:cNvPicPr>
          <p:nvPr/>
        </p:nvPicPr>
        <p:blipFill>
          <a:blip r:embed="rId2"/>
          <a:stretch>
            <a:fillRect/>
          </a:stretch>
        </p:blipFill>
        <p:spPr>
          <a:xfrm>
            <a:off x="800100" y="2816225"/>
            <a:ext cx="347345" cy="280670"/>
          </a:xfrm>
          <a:prstGeom prst="rect">
            <a:avLst/>
          </a:prstGeom>
        </p:spPr>
      </p:pic>
      <p:pic>
        <p:nvPicPr>
          <p:cNvPr id="21" name="图片 20" descr="图片1"/>
          <p:cNvPicPr>
            <a:picLocks noChangeAspect="1"/>
          </p:cNvPicPr>
          <p:nvPr/>
        </p:nvPicPr>
        <p:blipFill>
          <a:blip r:embed="rId2"/>
          <a:stretch>
            <a:fillRect/>
          </a:stretch>
        </p:blipFill>
        <p:spPr>
          <a:xfrm>
            <a:off x="800100" y="3107055"/>
            <a:ext cx="347345" cy="291465"/>
          </a:xfrm>
          <a:prstGeom prst="rect">
            <a:avLst/>
          </a:prstGeom>
        </p:spPr>
      </p:pic>
      <p:pic>
        <p:nvPicPr>
          <p:cNvPr id="22" name="图片 21" descr="图片1"/>
          <p:cNvPicPr>
            <a:picLocks noChangeAspect="1"/>
          </p:cNvPicPr>
          <p:nvPr/>
        </p:nvPicPr>
        <p:blipFill>
          <a:blip r:embed="rId2"/>
          <a:stretch>
            <a:fillRect/>
          </a:stretch>
        </p:blipFill>
        <p:spPr>
          <a:xfrm>
            <a:off x="800100" y="3447415"/>
            <a:ext cx="347345" cy="280670"/>
          </a:xfrm>
          <a:prstGeom prst="rect">
            <a:avLst/>
          </a:prstGeom>
        </p:spPr>
      </p:pic>
      <p:pic>
        <p:nvPicPr>
          <p:cNvPr id="23" name="图片 22" descr="图片1"/>
          <p:cNvPicPr>
            <a:picLocks noChangeAspect="1"/>
          </p:cNvPicPr>
          <p:nvPr/>
        </p:nvPicPr>
        <p:blipFill>
          <a:blip r:embed="rId2"/>
          <a:stretch>
            <a:fillRect/>
          </a:stretch>
        </p:blipFill>
        <p:spPr>
          <a:xfrm>
            <a:off x="800100" y="3777615"/>
            <a:ext cx="347345" cy="280670"/>
          </a:xfrm>
          <a:prstGeom prst="rect">
            <a:avLst/>
          </a:prstGeom>
        </p:spPr>
      </p:pic>
      <p:pic>
        <p:nvPicPr>
          <p:cNvPr id="25" name="图片 24" descr="图片1"/>
          <p:cNvPicPr>
            <a:picLocks noChangeAspect="1"/>
          </p:cNvPicPr>
          <p:nvPr/>
        </p:nvPicPr>
        <p:blipFill>
          <a:blip r:embed="rId2"/>
          <a:stretch>
            <a:fillRect/>
          </a:stretch>
        </p:blipFill>
        <p:spPr>
          <a:xfrm>
            <a:off x="800100" y="2207895"/>
            <a:ext cx="347345" cy="2806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p:tgtEl>
                                          <p:spTgt spid="4">
                                            <p:txEl>
                                              <p:pRg st="0" end="0"/>
                                            </p:txEl>
                                          </p:spTgt>
                                        </p:tgtEl>
                                        <p:attrNameLst>
                                          <p:attrName>ppt_x</p:attrName>
                                        </p:attrNameLst>
                                      </p:cBhvr>
                                      <p:tavLst>
                                        <p:tav tm="0">
                                          <p:val>
                                            <p:strVal val="#ppt_x-#ppt_w*1.125000"/>
                                          </p:val>
                                        </p:tav>
                                        <p:tav tm="100000">
                                          <p:val>
                                            <p:strVal val="#ppt_x"/>
                                          </p:val>
                                        </p:tav>
                                      </p:tavLst>
                                    </p:anim>
                                    <p:animEffect transition="in" filter="wipe(right)">
                                      <p:cBhvr>
                                        <p:cTn id="8" dur="500"/>
                                        <p:tgtEl>
                                          <p:spTgt spid="4">
                                            <p:txEl>
                                              <p:pRg st="0" end="0"/>
                                            </p:txEl>
                                          </p:spTgt>
                                        </p:tgtEl>
                                      </p:cBhvr>
                                    </p:animEffect>
                                  </p:childTnLst>
                                </p:cTn>
                              </p:par>
                            </p:childTnLst>
                          </p:cTn>
                        </p:par>
                      </p:childTnLst>
                    </p:cTn>
                  </p:par>
                </p:childTnLst>
              </p:cTn>
              <p:nextCondLst>
                <p:cond evt="onClick" delay="0">
                  <p:tgtEl>
                    <p:spTgt spid="2"/>
                  </p:tgtEl>
                </p:cond>
              </p:nextCondLst>
            </p:seq>
            <p:seq concurrent="1" nextAc="seek">
              <p:cTn id="9" restart="whenNotActive" fill="hold" evtFilter="cancelBubble" nodeType="interactiveSeq">
                <p:stCondLst>
                  <p:cond evt="onClick" delay="0">
                    <p:tgtEl>
                      <p:spTgt spid="3"/>
                    </p:tgtEl>
                  </p:cond>
                </p:stCondLst>
                <p:endSync evt="end" delay="0">
                  <p:rtn val="all"/>
                </p:endSync>
                <p:childTnLst>
                  <p:par>
                    <p:cTn id="10" fill="hold">
                      <p:stCondLst>
                        <p:cond delay="0"/>
                      </p:stCondLst>
                      <p:childTnLst>
                        <p:par>
                          <p:cTn id="11" fill="hold">
                            <p:stCondLst>
                              <p:cond delay="0"/>
                            </p:stCondLst>
                            <p:childTnLst>
                              <p:par>
                                <p:cTn id="12" presetID="12" presetClass="entr" presetSubtype="8"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 calcmode="lin" valueType="num">
                                      <p:cBhvr additive="base">
                                        <p:cTn id="14" dur="500"/>
                                        <p:tgtEl>
                                          <p:spTgt spid="5">
                                            <p:txEl>
                                              <p:pRg st="0" end="0"/>
                                            </p:txEl>
                                          </p:spTgt>
                                        </p:tgtEl>
                                        <p:attrNameLst>
                                          <p:attrName>ppt_x</p:attrName>
                                        </p:attrNameLst>
                                      </p:cBhvr>
                                      <p:tavLst>
                                        <p:tav tm="0">
                                          <p:val>
                                            <p:strVal val="#ppt_x-#ppt_w*1.125000"/>
                                          </p:val>
                                        </p:tav>
                                        <p:tav tm="100000">
                                          <p:val>
                                            <p:strVal val="#ppt_x"/>
                                          </p:val>
                                        </p:tav>
                                      </p:tavLst>
                                    </p:anim>
                                    <p:animEffect transition="in" filter="wipe(right)">
                                      <p:cBhvr>
                                        <p:cTn id="15" dur="500"/>
                                        <p:tgtEl>
                                          <p:spTgt spid="5">
                                            <p:txEl>
                                              <p:pRg st="0" end="0"/>
                                            </p:txEl>
                                          </p:spTgt>
                                        </p:tgtEl>
                                      </p:cBhvr>
                                    </p:animEffect>
                                  </p:childTnLst>
                                </p:cTn>
                              </p:par>
                            </p:childTnLst>
                          </p:cTn>
                        </p:par>
                      </p:childTnLst>
                    </p:cTn>
                  </p:par>
                </p:childTnLst>
              </p:cTn>
              <p:nextCondLst>
                <p:cond evt="onClick" delay="0">
                  <p:tgtEl>
                    <p:spTgt spid="3"/>
                  </p:tgtEl>
                </p:cond>
              </p:nextCondLst>
            </p:seq>
            <p:seq concurrent="1" nextAc="seek">
              <p:cTn id="16" restart="whenNotActive" fill="hold" evtFilter="cancelBubble" nodeType="interactiveSeq">
                <p:stCondLst>
                  <p:cond evt="onClick" delay="0">
                    <p:tgtEl>
                      <p:spTgt spid="15"/>
                    </p:tgtEl>
                  </p:cond>
                </p:stCondLst>
                <p:endSync evt="end" delay="0">
                  <p:rtn val="all"/>
                </p:endSync>
                <p:childTnLst>
                  <p:par>
                    <p:cTn id="17" fill="hold">
                      <p:stCondLst>
                        <p:cond delay="0"/>
                      </p:stCondLst>
                      <p:childTnLst>
                        <p:par>
                          <p:cTn id="18" fill="hold">
                            <p:stCondLst>
                              <p:cond delay="0"/>
                            </p:stCondLst>
                            <p:childTnLst>
                              <p:par>
                                <p:cTn id="19" presetID="12" presetClass="entr" presetSubtype="8"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 calcmode="lin" valueType="num">
                                      <p:cBhvr additive="base">
                                        <p:cTn id="21" dur="500"/>
                                        <p:tgtEl>
                                          <p:spTgt spid="8">
                                            <p:txEl>
                                              <p:pRg st="0" end="0"/>
                                            </p:txEl>
                                          </p:spTgt>
                                        </p:tgtEl>
                                        <p:attrNameLst>
                                          <p:attrName>ppt_x</p:attrName>
                                        </p:attrNameLst>
                                      </p:cBhvr>
                                      <p:tavLst>
                                        <p:tav tm="0">
                                          <p:val>
                                            <p:strVal val="#ppt_x-#ppt_w*1.125000"/>
                                          </p:val>
                                        </p:tav>
                                        <p:tav tm="100000">
                                          <p:val>
                                            <p:strVal val="#ppt_x"/>
                                          </p:val>
                                        </p:tav>
                                      </p:tavLst>
                                    </p:anim>
                                    <p:animEffect transition="in" filter="wipe(right)">
                                      <p:cBhvr>
                                        <p:cTn id="22" dur="500"/>
                                        <p:tgtEl>
                                          <p:spTgt spid="8">
                                            <p:txEl>
                                              <p:pRg st="0" end="0"/>
                                            </p:txEl>
                                          </p:spTgt>
                                        </p:tgtEl>
                                      </p:cBhvr>
                                    </p:animEffect>
                                  </p:childTnLst>
                                </p:cTn>
                              </p:par>
                            </p:childTnLst>
                          </p:cTn>
                        </p:par>
                      </p:childTnLst>
                    </p:cTn>
                  </p:par>
                </p:childTnLst>
              </p:cTn>
              <p:nextCondLst>
                <p:cond evt="onClick" delay="0">
                  <p:tgtEl>
                    <p:spTgt spid="15"/>
                  </p:tgtEl>
                </p:cond>
              </p:nextCondLst>
            </p:seq>
            <p:seq concurrent="1" nextAc="seek">
              <p:cTn id="23" restart="whenNotActive" fill="hold" evtFilter="cancelBubble" nodeType="interactiveSeq">
                <p:stCondLst>
                  <p:cond evt="onClick" delay="0">
                    <p:tgtEl>
                      <p:spTgt spid="18"/>
                    </p:tgtEl>
                  </p:cond>
                </p:stCondLst>
                <p:endSync evt="end" delay="0">
                  <p:rtn val="all"/>
                </p:endSync>
                <p:childTnLst>
                  <p:par>
                    <p:cTn id="24" fill="hold">
                      <p:stCondLst>
                        <p:cond delay="0"/>
                      </p:stCondLst>
                      <p:childTnLst>
                        <p:par>
                          <p:cTn id="25" fill="hold">
                            <p:stCondLst>
                              <p:cond delay="0"/>
                            </p:stCondLst>
                            <p:childTnLst>
                              <p:par>
                                <p:cTn id="26" presetID="12" presetClass="entr" presetSubtype="8" fill="hold" nodeType="clickEffect">
                                  <p:stCondLst>
                                    <p:cond delay="0"/>
                                  </p:stCondLst>
                                  <p:childTnLst>
                                    <p:set>
                                      <p:cBhvr>
                                        <p:cTn id="27" dur="1" fill="hold">
                                          <p:stCondLst>
                                            <p:cond delay="0"/>
                                          </p:stCondLst>
                                        </p:cTn>
                                        <p:tgtEl>
                                          <p:spTgt spid="9">
                                            <p:txEl>
                                              <p:pRg st="0" end="0"/>
                                            </p:txEl>
                                          </p:spTgt>
                                        </p:tgtEl>
                                        <p:attrNameLst>
                                          <p:attrName>style.visibility</p:attrName>
                                        </p:attrNameLst>
                                      </p:cBhvr>
                                      <p:to>
                                        <p:strVal val="visible"/>
                                      </p:to>
                                    </p:set>
                                    <p:anim calcmode="lin" valueType="num">
                                      <p:cBhvr additive="base">
                                        <p:cTn id="28" dur="500"/>
                                        <p:tgtEl>
                                          <p:spTgt spid="9">
                                            <p:txEl>
                                              <p:pRg st="0" end="0"/>
                                            </p:txEl>
                                          </p:spTgt>
                                        </p:tgtEl>
                                        <p:attrNameLst>
                                          <p:attrName>ppt_x</p:attrName>
                                        </p:attrNameLst>
                                      </p:cBhvr>
                                      <p:tavLst>
                                        <p:tav tm="0">
                                          <p:val>
                                            <p:strVal val="#ppt_x-#ppt_w*1.125000"/>
                                          </p:val>
                                        </p:tav>
                                        <p:tav tm="100000">
                                          <p:val>
                                            <p:strVal val="#ppt_x"/>
                                          </p:val>
                                        </p:tav>
                                      </p:tavLst>
                                    </p:anim>
                                    <p:animEffect transition="in" filter="wipe(right)">
                                      <p:cBhvr>
                                        <p:cTn id="29" dur="500"/>
                                        <p:tgtEl>
                                          <p:spTgt spid="9">
                                            <p:txEl>
                                              <p:pRg st="0" end="0"/>
                                            </p:txEl>
                                          </p:spTgt>
                                        </p:tgtEl>
                                      </p:cBhvr>
                                    </p:animEffect>
                                  </p:childTnLst>
                                </p:cTn>
                              </p:par>
                            </p:childTnLst>
                          </p:cTn>
                        </p:par>
                      </p:childTnLst>
                    </p:cTn>
                  </p:par>
                </p:childTnLst>
              </p:cTn>
              <p:nextCondLst>
                <p:cond evt="onClick" delay="0">
                  <p:tgtEl>
                    <p:spTgt spid="18"/>
                  </p:tgtEl>
                </p:cond>
              </p:nextCondLst>
            </p:seq>
            <p:seq concurrent="1" nextAc="seek">
              <p:cTn id="30" restart="whenNotActive" fill="hold" evtFilter="cancelBubble" nodeType="interactiveSeq">
                <p:stCondLst>
                  <p:cond evt="onClick" delay="0">
                    <p:tgtEl>
                      <p:spTgt spid="19"/>
                    </p:tgtEl>
                  </p:cond>
                </p:stCondLst>
                <p:endSync evt="end" delay="0">
                  <p:rtn val="all"/>
                </p:endSync>
                <p:childTnLst>
                  <p:par>
                    <p:cTn id="31" fill="hold">
                      <p:stCondLst>
                        <p:cond delay="0"/>
                      </p:stCondLst>
                      <p:childTnLst>
                        <p:par>
                          <p:cTn id="32" fill="hold">
                            <p:stCondLst>
                              <p:cond delay="0"/>
                            </p:stCondLst>
                            <p:childTnLst>
                              <p:par>
                                <p:cTn id="33" presetID="12" presetClass="entr" presetSubtype="8" fill="hold" nodeType="clickEffect">
                                  <p:stCondLst>
                                    <p:cond delay="0"/>
                                  </p:stCondLst>
                                  <p:childTnLst>
                                    <p:set>
                                      <p:cBhvr>
                                        <p:cTn id="34" dur="1" fill="hold">
                                          <p:stCondLst>
                                            <p:cond delay="0"/>
                                          </p:stCondLst>
                                        </p:cTn>
                                        <p:tgtEl>
                                          <p:spTgt spid="12">
                                            <p:txEl>
                                              <p:pRg st="0" end="0"/>
                                            </p:txEl>
                                          </p:spTgt>
                                        </p:tgtEl>
                                        <p:attrNameLst>
                                          <p:attrName>style.visibility</p:attrName>
                                        </p:attrNameLst>
                                      </p:cBhvr>
                                      <p:to>
                                        <p:strVal val="visible"/>
                                      </p:to>
                                    </p:set>
                                    <p:anim calcmode="lin" valueType="num">
                                      <p:cBhvr additive="base">
                                        <p:cTn id="35" dur="500"/>
                                        <p:tgtEl>
                                          <p:spTgt spid="12">
                                            <p:txEl>
                                              <p:pRg st="0" end="0"/>
                                            </p:txEl>
                                          </p:spTgt>
                                        </p:tgtEl>
                                        <p:attrNameLst>
                                          <p:attrName>ppt_x</p:attrName>
                                        </p:attrNameLst>
                                      </p:cBhvr>
                                      <p:tavLst>
                                        <p:tav tm="0">
                                          <p:val>
                                            <p:strVal val="#ppt_x-#ppt_w*1.125000"/>
                                          </p:val>
                                        </p:tav>
                                        <p:tav tm="100000">
                                          <p:val>
                                            <p:strVal val="#ppt_x"/>
                                          </p:val>
                                        </p:tav>
                                      </p:tavLst>
                                    </p:anim>
                                    <p:animEffect transition="in" filter="wipe(right)">
                                      <p:cBhvr>
                                        <p:cTn id="36" dur="500"/>
                                        <p:tgtEl>
                                          <p:spTgt spid="12">
                                            <p:txEl>
                                              <p:pRg st="0" end="0"/>
                                            </p:txEl>
                                          </p:spTgt>
                                        </p:tgtEl>
                                      </p:cBhvr>
                                    </p:animEffect>
                                  </p:childTnLst>
                                </p:cTn>
                              </p:par>
                            </p:childTnLst>
                          </p:cTn>
                        </p:par>
                      </p:childTnLst>
                    </p:cTn>
                  </p:par>
                </p:childTnLst>
              </p:cTn>
              <p:nextCondLst>
                <p:cond evt="onClick" delay="0">
                  <p:tgtEl>
                    <p:spTgt spid="19"/>
                  </p:tgtEl>
                </p:cond>
              </p:nextCondLst>
            </p:seq>
            <p:seq concurrent="1" nextAc="seek">
              <p:cTn id="37" restart="whenNotActive" fill="hold" evtFilter="cancelBubble" nodeType="interactiveSeq">
                <p:stCondLst>
                  <p:cond evt="onClick" delay="0">
                    <p:tgtEl>
                      <p:spTgt spid="20"/>
                    </p:tgtEl>
                  </p:cond>
                </p:stCondLst>
                <p:endSync evt="end" delay="0">
                  <p:rtn val="all"/>
                </p:endSync>
                <p:childTnLst>
                  <p:par>
                    <p:cTn id="38" fill="hold">
                      <p:stCondLst>
                        <p:cond delay="0"/>
                      </p:stCondLst>
                      <p:childTnLst>
                        <p:par>
                          <p:cTn id="39" fill="hold">
                            <p:stCondLst>
                              <p:cond delay="0"/>
                            </p:stCondLst>
                            <p:childTnLst>
                              <p:par>
                                <p:cTn id="40" presetID="12" presetClass="entr" presetSubtype="8" fill="hold" nodeType="clickEffect">
                                  <p:stCondLst>
                                    <p:cond delay="0"/>
                                  </p:stCondLst>
                                  <p:childTnLst>
                                    <p:set>
                                      <p:cBhvr>
                                        <p:cTn id="41" dur="1" fill="hold">
                                          <p:stCondLst>
                                            <p:cond delay="0"/>
                                          </p:stCondLst>
                                        </p:cTn>
                                        <p:tgtEl>
                                          <p:spTgt spid="13">
                                            <p:txEl>
                                              <p:pRg st="0" end="0"/>
                                            </p:txEl>
                                          </p:spTgt>
                                        </p:tgtEl>
                                        <p:attrNameLst>
                                          <p:attrName>style.visibility</p:attrName>
                                        </p:attrNameLst>
                                      </p:cBhvr>
                                      <p:to>
                                        <p:strVal val="visible"/>
                                      </p:to>
                                    </p:set>
                                    <p:anim calcmode="lin" valueType="num">
                                      <p:cBhvr additive="base">
                                        <p:cTn id="42" dur="500"/>
                                        <p:tgtEl>
                                          <p:spTgt spid="13">
                                            <p:txEl>
                                              <p:pRg st="0" end="0"/>
                                            </p:txEl>
                                          </p:spTgt>
                                        </p:tgtEl>
                                        <p:attrNameLst>
                                          <p:attrName>ppt_x</p:attrName>
                                        </p:attrNameLst>
                                      </p:cBhvr>
                                      <p:tavLst>
                                        <p:tav tm="0">
                                          <p:val>
                                            <p:strVal val="#ppt_x-#ppt_w*1.125000"/>
                                          </p:val>
                                        </p:tav>
                                        <p:tav tm="100000">
                                          <p:val>
                                            <p:strVal val="#ppt_x"/>
                                          </p:val>
                                        </p:tav>
                                      </p:tavLst>
                                    </p:anim>
                                    <p:animEffect transition="in" filter="wipe(right)">
                                      <p:cBhvr>
                                        <p:cTn id="43" dur="500"/>
                                        <p:tgtEl>
                                          <p:spTgt spid="13">
                                            <p:txEl>
                                              <p:pRg st="0" end="0"/>
                                            </p:txEl>
                                          </p:spTgt>
                                        </p:tgtEl>
                                      </p:cBhvr>
                                    </p:animEffect>
                                  </p:childTnLst>
                                </p:cTn>
                              </p:par>
                            </p:childTnLst>
                          </p:cTn>
                        </p:par>
                      </p:childTnLst>
                    </p:cTn>
                  </p:par>
                </p:childTnLst>
              </p:cTn>
              <p:nextCondLst>
                <p:cond evt="onClick" delay="0">
                  <p:tgtEl>
                    <p:spTgt spid="20"/>
                  </p:tgtEl>
                </p:cond>
              </p:nextCondLst>
            </p:seq>
            <p:seq concurrent="1" nextAc="seek">
              <p:cTn id="44" restart="whenNotActive" fill="hold" evtFilter="cancelBubble" nodeType="interactiveSeq">
                <p:stCondLst>
                  <p:cond evt="onClick" delay="0">
                    <p:tgtEl>
                      <p:spTgt spid="21"/>
                    </p:tgtEl>
                  </p:cond>
                </p:stCondLst>
                <p:endSync evt="end" delay="0">
                  <p:rtn val="all"/>
                </p:endSync>
                <p:childTnLst>
                  <p:par>
                    <p:cTn id="45" fill="hold">
                      <p:stCondLst>
                        <p:cond delay="0"/>
                      </p:stCondLst>
                      <p:childTnLst>
                        <p:par>
                          <p:cTn id="46" fill="hold">
                            <p:stCondLst>
                              <p:cond delay="0"/>
                            </p:stCondLst>
                            <p:childTnLst>
                              <p:par>
                                <p:cTn id="47" presetID="12" presetClass="entr" presetSubtype="8" fill="hold" nodeType="clickEffect">
                                  <p:stCondLst>
                                    <p:cond delay="0"/>
                                  </p:stCondLst>
                                  <p:childTnLst>
                                    <p:set>
                                      <p:cBhvr>
                                        <p:cTn id="48" dur="1" fill="hold">
                                          <p:stCondLst>
                                            <p:cond delay="0"/>
                                          </p:stCondLst>
                                        </p:cTn>
                                        <p:tgtEl>
                                          <p:spTgt spid="6">
                                            <p:txEl>
                                              <p:pRg st="0" end="0"/>
                                            </p:txEl>
                                          </p:spTgt>
                                        </p:tgtEl>
                                        <p:attrNameLst>
                                          <p:attrName>style.visibility</p:attrName>
                                        </p:attrNameLst>
                                      </p:cBhvr>
                                      <p:to>
                                        <p:strVal val="visible"/>
                                      </p:to>
                                    </p:set>
                                    <p:anim calcmode="lin" valueType="num">
                                      <p:cBhvr additive="base">
                                        <p:cTn id="49" dur="500"/>
                                        <p:tgtEl>
                                          <p:spTgt spid="6">
                                            <p:txEl>
                                              <p:pRg st="0" end="0"/>
                                            </p:txEl>
                                          </p:spTgt>
                                        </p:tgtEl>
                                        <p:attrNameLst>
                                          <p:attrName>ppt_x</p:attrName>
                                        </p:attrNameLst>
                                      </p:cBhvr>
                                      <p:tavLst>
                                        <p:tav tm="0">
                                          <p:val>
                                            <p:strVal val="#ppt_x-#ppt_w*1.125000"/>
                                          </p:val>
                                        </p:tav>
                                        <p:tav tm="100000">
                                          <p:val>
                                            <p:strVal val="#ppt_x"/>
                                          </p:val>
                                        </p:tav>
                                      </p:tavLst>
                                    </p:anim>
                                    <p:animEffect transition="in" filter="wipe(right)">
                                      <p:cBhvr>
                                        <p:cTn id="50" dur="500"/>
                                        <p:tgtEl>
                                          <p:spTgt spid="6">
                                            <p:txEl>
                                              <p:pRg st="0" end="0"/>
                                            </p:txEl>
                                          </p:spTgt>
                                        </p:tgtEl>
                                      </p:cBhvr>
                                    </p:animEffect>
                                  </p:childTnLst>
                                </p:cTn>
                              </p:par>
                            </p:childTnLst>
                          </p:cTn>
                        </p:par>
                      </p:childTnLst>
                    </p:cTn>
                  </p:par>
                </p:childTnLst>
              </p:cTn>
              <p:nextCondLst>
                <p:cond evt="onClick" delay="0">
                  <p:tgtEl>
                    <p:spTgt spid="21"/>
                  </p:tgtEl>
                </p:cond>
              </p:nextCondLst>
            </p:seq>
            <p:seq concurrent="1" nextAc="seek">
              <p:cTn id="51" restart="whenNotActive" fill="hold" evtFilter="cancelBubble" nodeType="interactiveSeq">
                <p:stCondLst>
                  <p:cond evt="onClick" delay="0">
                    <p:tgtEl>
                      <p:spTgt spid="22"/>
                    </p:tgtEl>
                  </p:cond>
                </p:stCondLst>
                <p:endSync evt="end" delay="0">
                  <p:rtn val="all"/>
                </p:endSync>
                <p:childTnLst>
                  <p:par>
                    <p:cTn id="52" fill="hold">
                      <p:stCondLst>
                        <p:cond delay="0"/>
                      </p:stCondLst>
                      <p:childTnLst>
                        <p:par>
                          <p:cTn id="53" fill="hold">
                            <p:stCondLst>
                              <p:cond delay="0"/>
                            </p:stCondLst>
                            <p:childTnLst>
                              <p:par>
                                <p:cTn id="54" presetID="12" presetClass="entr" presetSubtype="8" fill="hold" nodeType="clickEffect">
                                  <p:stCondLst>
                                    <p:cond delay="0"/>
                                  </p:stCondLst>
                                  <p:childTnLst>
                                    <p:set>
                                      <p:cBhvr>
                                        <p:cTn id="55" dur="1" fill="hold">
                                          <p:stCondLst>
                                            <p:cond delay="0"/>
                                          </p:stCondLst>
                                        </p:cTn>
                                        <p:tgtEl>
                                          <p:spTgt spid="14">
                                            <p:txEl>
                                              <p:pRg st="0" end="0"/>
                                            </p:txEl>
                                          </p:spTgt>
                                        </p:tgtEl>
                                        <p:attrNameLst>
                                          <p:attrName>style.visibility</p:attrName>
                                        </p:attrNameLst>
                                      </p:cBhvr>
                                      <p:to>
                                        <p:strVal val="visible"/>
                                      </p:to>
                                    </p:set>
                                    <p:anim calcmode="lin" valueType="num">
                                      <p:cBhvr additive="base">
                                        <p:cTn id="56" dur="500"/>
                                        <p:tgtEl>
                                          <p:spTgt spid="14">
                                            <p:txEl>
                                              <p:pRg st="0" end="0"/>
                                            </p:txEl>
                                          </p:spTgt>
                                        </p:tgtEl>
                                        <p:attrNameLst>
                                          <p:attrName>ppt_x</p:attrName>
                                        </p:attrNameLst>
                                      </p:cBhvr>
                                      <p:tavLst>
                                        <p:tav tm="0">
                                          <p:val>
                                            <p:strVal val="#ppt_x-#ppt_w*1.125000"/>
                                          </p:val>
                                        </p:tav>
                                        <p:tav tm="100000">
                                          <p:val>
                                            <p:strVal val="#ppt_x"/>
                                          </p:val>
                                        </p:tav>
                                      </p:tavLst>
                                    </p:anim>
                                    <p:animEffect transition="in" filter="wipe(right)">
                                      <p:cBhvr>
                                        <p:cTn id="57" dur="500"/>
                                        <p:tgtEl>
                                          <p:spTgt spid="14">
                                            <p:txEl>
                                              <p:pRg st="0" end="0"/>
                                            </p:txEl>
                                          </p:spTgt>
                                        </p:tgtEl>
                                      </p:cBhvr>
                                    </p:animEffect>
                                  </p:childTnLst>
                                </p:cTn>
                              </p:par>
                            </p:childTnLst>
                          </p:cTn>
                        </p:par>
                      </p:childTnLst>
                    </p:cTn>
                  </p:par>
                </p:childTnLst>
              </p:cTn>
              <p:nextCondLst>
                <p:cond evt="onClick" delay="0">
                  <p:tgtEl>
                    <p:spTgt spid="22"/>
                  </p:tgtEl>
                </p:cond>
              </p:nextCondLst>
            </p:seq>
            <p:seq concurrent="1" nextAc="seek">
              <p:cTn id="58" restart="whenNotActive" fill="hold" evtFilter="cancelBubble" nodeType="interactiveSeq">
                <p:stCondLst>
                  <p:cond evt="onClick" delay="0">
                    <p:tgtEl>
                      <p:spTgt spid="23"/>
                    </p:tgtEl>
                  </p:cond>
                </p:stCondLst>
                <p:endSync evt="end" delay="0">
                  <p:rtn val="all"/>
                </p:endSync>
                <p:childTnLst>
                  <p:par>
                    <p:cTn id="59" fill="hold">
                      <p:stCondLst>
                        <p:cond delay="0"/>
                      </p:stCondLst>
                      <p:childTnLst>
                        <p:par>
                          <p:cTn id="60" fill="hold">
                            <p:stCondLst>
                              <p:cond delay="0"/>
                            </p:stCondLst>
                            <p:childTnLst>
                              <p:par>
                                <p:cTn id="61" presetID="12" presetClass="entr" presetSubtype="8" fill="hold" nodeType="clickEffect">
                                  <p:stCondLst>
                                    <p:cond delay="0"/>
                                  </p:stCondLst>
                                  <p:childTnLst>
                                    <p:set>
                                      <p:cBhvr>
                                        <p:cTn id="62" dur="1" fill="hold">
                                          <p:stCondLst>
                                            <p:cond delay="0"/>
                                          </p:stCondLst>
                                        </p:cTn>
                                        <p:tgtEl>
                                          <p:spTgt spid="16">
                                            <p:txEl>
                                              <p:pRg st="0" end="0"/>
                                            </p:txEl>
                                          </p:spTgt>
                                        </p:tgtEl>
                                        <p:attrNameLst>
                                          <p:attrName>style.visibility</p:attrName>
                                        </p:attrNameLst>
                                      </p:cBhvr>
                                      <p:to>
                                        <p:strVal val="visible"/>
                                      </p:to>
                                    </p:set>
                                    <p:anim calcmode="lin" valueType="num">
                                      <p:cBhvr additive="base">
                                        <p:cTn id="63" dur="500"/>
                                        <p:tgtEl>
                                          <p:spTgt spid="16">
                                            <p:txEl>
                                              <p:pRg st="0" end="0"/>
                                            </p:txEl>
                                          </p:spTgt>
                                        </p:tgtEl>
                                        <p:attrNameLst>
                                          <p:attrName>ppt_x</p:attrName>
                                        </p:attrNameLst>
                                      </p:cBhvr>
                                      <p:tavLst>
                                        <p:tav tm="0">
                                          <p:val>
                                            <p:strVal val="#ppt_x-#ppt_w*1.125000"/>
                                          </p:val>
                                        </p:tav>
                                        <p:tav tm="100000">
                                          <p:val>
                                            <p:strVal val="#ppt_x"/>
                                          </p:val>
                                        </p:tav>
                                      </p:tavLst>
                                    </p:anim>
                                    <p:animEffect transition="in" filter="wipe(right)">
                                      <p:cBhvr>
                                        <p:cTn id="64" dur="500"/>
                                        <p:tgtEl>
                                          <p:spTgt spid="16">
                                            <p:txEl>
                                              <p:pRg st="0" end="0"/>
                                            </p:txEl>
                                          </p:spTgt>
                                        </p:tgtEl>
                                      </p:cBhvr>
                                    </p:animEffect>
                                  </p:childTnLst>
                                </p:cTn>
                              </p:par>
                            </p:childTnLst>
                          </p:cTn>
                        </p:par>
                      </p:childTnLst>
                    </p:cTn>
                  </p:par>
                </p:childTnLst>
              </p:cTn>
              <p:nextCondLst>
                <p:cond evt="onClick" delay="0">
                  <p:tgtEl>
                    <p:spTgt spid="23"/>
                  </p:tgtEl>
                </p:cond>
              </p:nextCondLst>
            </p:seq>
            <p:seq concurrent="1" nextAc="seek">
              <p:cTn id="65" restart="whenNotActive" fill="hold" evtFilter="cancelBubble" nodeType="interactiveSeq">
                <p:stCondLst>
                  <p:cond evt="onClick" delay="0">
                    <p:tgtEl>
                      <p:spTgt spid="25"/>
                    </p:tgtEl>
                  </p:cond>
                </p:stCondLst>
                <p:endSync evt="end" delay="0">
                  <p:rtn val="all"/>
                </p:endSync>
                <p:childTnLst>
                  <p:par>
                    <p:cTn id="66" fill="hold">
                      <p:stCondLst>
                        <p:cond delay="0"/>
                      </p:stCondLst>
                      <p:childTnLst>
                        <p:par>
                          <p:cTn id="67" fill="hold">
                            <p:stCondLst>
                              <p:cond delay="0"/>
                            </p:stCondLst>
                            <p:childTnLst>
                              <p:par>
                                <p:cTn id="68" presetID="12" presetClass="entr" presetSubtype="8" fill="hold" nodeType="clickEffect">
                                  <p:stCondLst>
                                    <p:cond delay="0"/>
                                  </p:stCondLst>
                                  <p:childTnLst>
                                    <p:set>
                                      <p:cBhvr>
                                        <p:cTn id="69" dur="1" fill="hold">
                                          <p:stCondLst>
                                            <p:cond delay="0"/>
                                          </p:stCondLst>
                                        </p:cTn>
                                        <p:tgtEl>
                                          <p:spTgt spid="11">
                                            <p:txEl>
                                              <p:pRg st="0" end="0"/>
                                            </p:txEl>
                                          </p:spTgt>
                                        </p:tgtEl>
                                        <p:attrNameLst>
                                          <p:attrName>style.visibility</p:attrName>
                                        </p:attrNameLst>
                                      </p:cBhvr>
                                      <p:to>
                                        <p:strVal val="visible"/>
                                      </p:to>
                                    </p:set>
                                    <p:anim calcmode="lin" valueType="num">
                                      <p:cBhvr additive="base">
                                        <p:cTn id="70" dur="500"/>
                                        <p:tgtEl>
                                          <p:spTgt spid="11">
                                            <p:txEl>
                                              <p:pRg st="0" end="0"/>
                                            </p:txEl>
                                          </p:spTgt>
                                        </p:tgtEl>
                                        <p:attrNameLst>
                                          <p:attrName>ppt_x</p:attrName>
                                        </p:attrNameLst>
                                      </p:cBhvr>
                                      <p:tavLst>
                                        <p:tav tm="0">
                                          <p:val>
                                            <p:strVal val="#ppt_x-#ppt_w*1.125000"/>
                                          </p:val>
                                        </p:tav>
                                        <p:tav tm="100000">
                                          <p:val>
                                            <p:strVal val="#ppt_x"/>
                                          </p:val>
                                        </p:tav>
                                      </p:tavLst>
                                    </p:anim>
                                    <p:animEffect transition="in" filter="wipe(right)">
                                      <p:cBhvr>
                                        <p:cTn id="71" dur="500"/>
                                        <p:tgtEl>
                                          <p:spTgt spid="11">
                                            <p:txEl>
                                              <p:pRg st="0" end="0"/>
                                            </p:txEl>
                                          </p:spTgt>
                                        </p:tgtEl>
                                      </p:cBhvr>
                                    </p:animEffect>
                                  </p:childTnLst>
                                </p:cTn>
                              </p:par>
                            </p:childTnLst>
                          </p:cTn>
                        </p:par>
                      </p:childTnLst>
                    </p:cTn>
                  </p:par>
                </p:childTnLst>
              </p:cTn>
              <p:nextCondLst>
                <p:cond evt="onClick" delay="0">
                  <p:tgtEl>
                    <p:spTgt spid="25"/>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
          <p:cNvSpPr/>
          <p:nvPr/>
        </p:nvSpPr>
        <p:spPr>
          <a:xfrm>
            <a:off x="0" y="0"/>
            <a:ext cx="12192000" cy="4572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75">
              <a:cs typeface="+mn-ea"/>
              <a:sym typeface="+mn-lt"/>
            </a:endParaRPr>
          </a:p>
        </p:txBody>
      </p:sp>
      <p:sp>
        <p:nvSpPr>
          <p:cNvPr id="3" name="矩形 2"/>
          <p:cNvSpPr/>
          <p:nvPr/>
        </p:nvSpPr>
        <p:spPr>
          <a:xfrm>
            <a:off x="913765" y="1455420"/>
            <a:ext cx="10092690" cy="2368550"/>
          </a:xfrm>
          <a:prstGeom prst="rect">
            <a:avLst/>
          </a:prstGeom>
          <a:solidFill>
            <a:srgbClr val="FFFFCC"/>
          </a:solidFill>
          <a:ln>
            <a:noFill/>
          </a:ln>
          <a:effectLst>
            <a:outerShdw blurRad="63500" sx="102000" sy="102000" algn="c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a:spAutoFit/>
          </a:bodyPr>
          <a:lstStyle/>
          <a:p>
            <a:pPr algn="just"/>
            <a:endParaRPr lang="zh-CN" altLang="en-US" sz="2800" b="1" dirty="0">
              <a:solidFill>
                <a:schemeClr val="accent6">
                  <a:lumMod val="75000"/>
                </a:schemeClr>
              </a:solidFill>
              <a:sym typeface="+mn-ea"/>
            </a:endParaRPr>
          </a:p>
          <a:p>
            <a:pPr algn="just"/>
            <a:endParaRPr lang="zh-CN" altLang="en-US" sz="2400" dirty="0">
              <a:latin typeface="Times New Roman" panose="02020603050405020304" pitchFamily="18" charset="0"/>
              <a:cs typeface="Times New Roman" panose="02020603050405020304" pitchFamily="18" charset="0"/>
            </a:endParaRPr>
          </a:p>
          <a:p>
            <a:r>
              <a:rPr lang="en-US" altLang="zh-CN" sz="2400" b="1" dirty="0">
                <a:solidFill>
                  <a:srgbClr val="C00000"/>
                </a:solidFill>
                <a:latin typeface="Times New Roman" panose="02020603050405020304" pitchFamily="18" charset="0"/>
                <a:cs typeface="Times New Roman" panose="02020603050405020304" pitchFamily="18" charset="0"/>
              </a:rPr>
              <a:t>stunt</a:t>
            </a:r>
            <a:r>
              <a:rPr lang="en-US" altLang="zh-CN" sz="2400" b="1" dirty="0">
                <a:solidFill>
                  <a:schemeClr val="accent6">
                    <a:lumMod val="75000"/>
                  </a:schemeClr>
                </a:solidFill>
                <a:latin typeface="Times New Roman" panose="02020603050405020304" pitchFamily="18" charset="0"/>
                <a:cs typeface="Times New Roman" panose="02020603050405020304" pitchFamily="18" charset="0"/>
              </a:rPr>
              <a:t> </a:t>
            </a:r>
            <a:r>
              <a:rPr lang="en-US" altLang="zh-CN" sz="2400" b="1"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n</a:t>
            </a:r>
            <a:r>
              <a:rPr sz="2400" dirty="0">
                <a:latin typeface="Times New Roman" panose="02020603050405020304" pitchFamily="18" charset="0"/>
                <a:cs typeface="Times New Roman" panose="02020603050405020304" pitchFamily="18" charset="0"/>
              </a:rPr>
              <a:t>. a dangerous and difficult action that sb. does to entertain people, especially as part of a film/movie 特技表演</a:t>
            </a:r>
            <a:endParaRPr sz="2400" dirty="0">
              <a:latin typeface="Times New Roman" panose="02020603050405020304" pitchFamily="18" charset="0"/>
              <a:cs typeface="Times New Roman" panose="02020603050405020304" pitchFamily="18" charset="0"/>
            </a:endParaRPr>
          </a:p>
          <a:p>
            <a:endParaRPr kumimoji="0" lang="en-US" altLang="zh-CN" sz="2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mn-ea"/>
            </a:endParaRPr>
          </a:p>
          <a:p>
            <a:endParaRPr kumimoji="0" lang="zh-CN" altLang="en-US" sz="2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mn-ea"/>
            </a:endParaRPr>
          </a:p>
        </p:txBody>
      </p:sp>
      <p:sp>
        <p:nvSpPr>
          <p:cNvPr id="4" name="同侧圆角矩形 3"/>
          <p:cNvSpPr/>
          <p:nvPr/>
        </p:nvSpPr>
        <p:spPr>
          <a:xfrm>
            <a:off x="913765" y="812800"/>
            <a:ext cx="1590040" cy="642620"/>
          </a:xfrm>
          <a:prstGeom prst="round2SameRect">
            <a:avLst>
              <a:gd name="adj1" fmla="val 7332"/>
              <a:gd name="adj2" fmla="val 7112"/>
            </a:avLst>
          </a:prstGeom>
          <a:solidFill>
            <a:schemeClr val="accent2">
              <a:lumMod val="75000"/>
            </a:schemeClr>
          </a:solidFill>
          <a:ln>
            <a:noFill/>
          </a:ln>
          <a:effectLst>
            <a:outerShdw blurRad="76200" dir="13500000" sy="23000" kx="1200000" algn="br" rotWithShape="0">
              <a:prstClr val="black">
                <a:alpha val="20000"/>
              </a:prstClr>
            </a:outerShdw>
            <a:reflection blurRad="6350" stA="52000" endA="300" endPos="35000" dir="5400000" sy="-100000" algn="bl" rotWithShape="0"/>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marL="274955" lvl="0" indent="-274955" algn="ctr" fontAlgn="base">
              <a:spcBef>
                <a:spcPct val="0"/>
              </a:spcBef>
              <a:spcAft>
                <a:spcPct val="0"/>
              </a:spcAft>
              <a:defRPr/>
            </a:pPr>
            <a:r>
              <a:rPr lang="en-US" altLang="zh-CN" sz="2800" b="1" dirty="0">
                <a:solidFill>
                  <a:schemeClr val="bg1"/>
                </a:solidFill>
                <a:latin typeface="Times New Roman" panose="02020603050405020304" pitchFamily="18" charset="0"/>
                <a:cs typeface="Times New Roman" panose="02020603050405020304" pitchFamily="18" charset="0"/>
              </a:rPr>
              <a:t>Words</a:t>
            </a:r>
            <a:endParaRPr lang="en-US" altLang="zh-CN" sz="2800" b="1" dirty="0">
              <a:solidFill>
                <a:schemeClr val="bg1"/>
              </a:solidFill>
              <a:latin typeface="Times New Roman" panose="02020603050405020304" pitchFamily="18" charset="0"/>
              <a:cs typeface="Times New Roman" panose="02020603050405020304" pitchFamily="18" charset="0"/>
            </a:endParaRPr>
          </a:p>
        </p:txBody>
      </p:sp>
      <p:sp>
        <p:nvSpPr>
          <p:cNvPr id="5" name="圆角矩形 4">
            <a:hlinkClick r:id="rId1" action="ppaction://hlinksldjump"/>
          </p:cNvPr>
          <p:cNvSpPr/>
          <p:nvPr/>
        </p:nvSpPr>
        <p:spPr>
          <a:xfrm>
            <a:off x="11136630" y="6172200"/>
            <a:ext cx="941070" cy="565785"/>
          </a:xfrm>
          <a:prstGeom prst="roundRect">
            <a:avLst/>
          </a:prstGeom>
          <a:solidFill>
            <a:schemeClr val="accent4">
              <a:lumMod val="75000"/>
            </a:schemeClr>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mn-lt"/>
                <a:ea typeface="+mn-ea"/>
                <a:cs typeface="+mn-cs"/>
              </a:rPr>
              <a:t>Back</a:t>
            </a:r>
            <a:endParaRPr kumimoji="0" lang="en-US" altLang="zh-CN" sz="2400" b="1" i="0" u="none" strike="noStrike" kern="1200" cap="none" spc="0" normalizeH="0" baseline="0" noProof="0" dirty="0">
              <a:ln>
                <a:noFill/>
              </a:ln>
              <a:solidFill>
                <a:schemeClr val="lt1"/>
              </a:solidFill>
              <a:effectLst/>
              <a:uLnTx/>
              <a:uFillTx/>
              <a:latin typeface="+mn-lt"/>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
          <p:cNvSpPr/>
          <p:nvPr/>
        </p:nvSpPr>
        <p:spPr>
          <a:xfrm>
            <a:off x="0" y="0"/>
            <a:ext cx="12192000" cy="4572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75">
              <a:cs typeface="+mn-ea"/>
              <a:sym typeface="+mn-lt"/>
            </a:endParaRPr>
          </a:p>
        </p:txBody>
      </p:sp>
      <p:sp>
        <p:nvSpPr>
          <p:cNvPr id="3" name="矩形 2"/>
          <p:cNvSpPr/>
          <p:nvPr/>
        </p:nvSpPr>
        <p:spPr>
          <a:xfrm>
            <a:off x="913765" y="1455420"/>
            <a:ext cx="10092690" cy="1999615"/>
          </a:xfrm>
          <a:prstGeom prst="rect">
            <a:avLst/>
          </a:prstGeom>
          <a:solidFill>
            <a:srgbClr val="FFFFCC"/>
          </a:solidFill>
          <a:ln>
            <a:noFill/>
          </a:ln>
          <a:effectLst>
            <a:outerShdw blurRad="63500" sx="102000" sy="102000" algn="c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a:spAutoFit/>
          </a:bodyPr>
          <a:lstStyle/>
          <a:p>
            <a:pPr algn="just"/>
            <a:endParaRPr lang="zh-CN" altLang="en-US" sz="2800" b="1" dirty="0">
              <a:solidFill>
                <a:schemeClr val="accent6">
                  <a:lumMod val="75000"/>
                </a:schemeClr>
              </a:solidFill>
              <a:sym typeface="+mn-ea"/>
            </a:endParaRPr>
          </a:p>
          <a:p>
            <a:pPr algn="just"/>
            <a:endParaRPr lang="zh-CN" altLang="en-US" sz="2400" dirty="0">
              <a:latin typeface="Times New Roman" panose="02020603050405020304" pitchFamily="18" charset="0"/>
              <a:cs typeface="Times New Roman" panose="02020603050405020304" pitchFamily="18" charset="0"/>
            </a:endParaRPr>
          </a:p>
          <a:p>
            <a:r>
              <a:rPr lang="en-US" altLang="zh-CN" sz="2400" b="1" dirty="0">
                <a:solidFill>
                  <a:srgbClr val="C00000"/>
                </a:solidFill>
                <a:latin typeface="Times New Roman" panose="02020603050405020304" pitchFamily="18" charset="0"/>
                <a:cs typeface="Times New Roman" panose="02020603050405020304" pitchFamily="18" charset="0"/>
              </a:rPr>
              <a:t>tumble</a:t>
            </a:r>
            <a:r>
              <a:rPr lang="en-US" altLang="zh-CN" sz="2400" b="1" dirty="0">
                <a:solidFill>
                  <a:schemeClr val="accent6">
                    <a:lumMod val="75000"/>
                  </a:schemeClr>
                </a:solidFill>
                <a:latin typeface="Times New Roman" panose="02020603050405020304" pitchFamily="18" charset="0"/>
                <a:cs typeface="Times New Roman" panose="02020603050405020304" pitchFamily="18" charset="0"/>
              </a:rPr>
              <a:t> </a:t>
            </a:r>
            <a:r>
              <a:rPr lang="en-US" altLang="zh-CN" sz="2400" b="1"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altLang="zh-CN" sz="2400" i="1" dirty="0" smtClean="0">
                <a:latin typeface="Times New Roman" panose="02020603050405020304" pitchFamily="18" charset="0"/>
                <a:cs typeface="Times New Roman" panose="02020603050405020304" pitchFamily="18" charset="0"/>
              </a:rPr>
              <a:t>v</a:t>
            </a:r>
            <a:r>
              <a:rPr lang="en-US" altLang="zh-CN" sz="2400" i="1" dirty="0">
                <a:latin typeface="Times New Roman" panose="02020603050405020304" pitchFamily="18" charset="0"/>
                <a:cs typeface="Times New Roman" panose="02020603050405020304" pitchFamily="18" charset="0"/>
              </a:rPr>
              <a:t>. </a:t>
            </a:r>
            <a:r>
              <a:rPr sz="2400" dirty="0">
                <a:latin typeface="Times New Roman" panose="02020603050405020304" pitchFamily="18" charset="0"/>
                <a:cs typeface="Times New Roman" panose="02020603050405020304" pitchFamily="18" charset="0"/>
              </a:rPr>
              <a:t> to fall downwards, often hitting the ground several times, but</a:t>
            </a:r>
            <a:r>
              <a:rPr lang="en-US" sz="2400" dirty="0">
                <a:latin typeface="Times New Roman" panose="02020603050405020304" pitchFamily="18" charset="0"/>
                <a:cs typeface="Times New Roman" panose="02020603050405020304" pitchFamily="18" charset="0"/>
              </a:rPr>
              <a:t> </a:t>
            </a:r>
            <a:r>
              <a:rPr sz="2400" dirty="0">
                <a:latin typeface="Times New Roman" panose="02020603050405020304" pitchFamily="18" charset="0"/>
                <a:cs typeface="Times New Roman" panose="02020603050405020304" pitchFamily="18" charset="0"/>
              </a:rPr>
              <a:t>usually without serious injury; to make sb./sth. fall in this way 摔倒；跌倒</a:t>
            </a:r>
            <a:endParaRPr sz="2400" dirty="0">
              <a:latin typeface="Times New Roman" panose="02020603050405020304" pitchFamily="18" charset="0"/>
              <a:cs typeface="Times New Roman" panose="02020603050405020304" pitchFamily="18" charset="0"/>
            </a:endParaRPr>
          </a:p>
          <a:p>
            <a:endParaRPr kumimoji="0" lang="zh-CN" altLang="en-US" sz="2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mn-ea"/>
            </a:endParaRPr>
          </a:p>
        </p:txBody>
      </p:sp>
      <p:sp>
        <p:nvSpPr>
          <p:cNvPr id="4" name="同侧圆角矩形 3"/>
          <p:cNvSpPr/>
          <p:nvPr/>
        </p:nvSpPr>
        <p:spPr>
          <a:xfrm>
            <a:off x="913765" y="812800"/>
            <a:ext cx="1590040" cy="642620"/>
          </a:xfrm>
          <a:prstGeom prst="round2SameRect">
            <a:avLst>
              <a:gd name="adj1" fmla="val 7332"/>
              <a:gd name="adj2" fmla="val 7112"/>
            </a:avLst>
          </a:prstGeom>
          <a:solidFill>
            <a:schemeClr val="accent2">
              <a:lumMod val="75000"/>
            </a:schemeClr>
          </a:solidFill>
          <a:ln>
            <a:noFill/>
          </a:ln>
          <a:effectLst>
            <a:outerShdw blurRad="76200" dir="13500000" sy="23000" kx="1200000" algn="br" rotWithShape="0">
              <a:prstClr val="black">
                <a:alpha val="20000"/>
              </a:prstClr>
            </a:outerShdw>
            <a:reflection blurRad="6350" stA="52000" endA="300" endPos="35000" dir="5400000" sy="-100000" algn="bl" rotWithShape="0"/>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marL="274955" lvl="0" indent="-274955" algn="ctr" fontAlgn="base">
              <a:spcBef>
                <a:spcPct val="0"/>
              </a:spcBef>
              <a:spcAft>
                <a:spcPct val="0"/>
              </a:spcAft>
              <a:defRPr/>
            </a:pPr>
            <a:r>
              <a:rPr lang="en-US" altLang="zh-CN" sz="2800" b="1" dirty="0">
                <a:solidFill>
                  <a:schemeClr val="bg1"/>
                </a:solidFill>
                <a:latin typeface="Times New Roman" panose="02020603050405020304" pitchFamily="18" charset="0"/>
                <a:cs typeface="Times New Roman" panose="02020603050405020304" pitchFamily="18" charset="0"/>
              </a:rPr>
              <a:t>Words</a:t>
            </a:r>
            <a:endParaRPr lang="en-US" altLang="zh-CN" sz="2800" b="1" dirty="0">
              <a:solidFill>
                <a:schemeClr val="bg1"/>
              </a:solidFill>
              <a:latin typeface="Times New Roman" panose="02020603050405020304" pitchFamily="18" charset="0"/>
              <a:cs typeface="Times New Roman" panose="02020603050405020304" pitchFamily="18" charset="0"/>
            </a:endParaRPr>
          </a:p>
        </p:txBody>
      </p:sp>
      <p:sp>
        <p:nvSpPr>
          <p:cNvPr id="5" name="圆角矩形 4">
            <a:hlinkClick r:id="rId1" action="ppaction://hlinksldjump"/>
          </p:cNvPr>
          <p:cNvSpPr/>
          <p:nvPr/>
        </p:nvSpPr>
        <p:spPr>
          <a:xfrm>
            <a:off x="11136630" y="6172200"/>
            <a:ext cx="941070" cy="565785"/>
          </a:xfrm>
          <a:prstGeom prst="roundRect">
            <a:avLst/>
          </a:prstGeom>
          <a:solidFill>
            <a:schemeClr val="accent4">
              <a:lumMod val="75000"/>
            </a:schemeClr>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mn-lt"/>
                <a:ea typeface="+mn-ea"/>
                <a:cs typeface="+mn-cs"/>
              </a:rPr>
              <a:t>Back</a:t>
            </a:r>
            <a:endParaRPr kumimoji="0" lang="en-US" altLang="zh-CN" sz="2400" b="1" i="0" u="none" strike="noStrike" kern="1200" cap="none" spc="0" normalizeH="0" baseline="0" noProof="0" dirty="0">
              <a:ln>
                <a:noFill/>
              </a:ln>
              <a:solidFill>
                <a:schemeClr val="lt1"/>
              </a:solidFill>
              <a:effectLst/>
              <a:uLnTx/>
              <a:uFillTx/>
              <a:latin typeface="+mn-lt"/>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
          <p:cNvSpPr/>
          <p:nvPr/>
        </p:nvSpPr>
        <p:spPr>
          <a:xfrm>
            <a:off x="0" y="0"/>
            <a:ext cx="12192000" cy="4572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75">
              <a:cs typeface="+mn-ea"/>
              <a:sym typeface="+mn-lt"/>
            </a:endParaRPr>
          </a:p>
        </p:txBody>
      </p:sp>
      <p:sp>
        <p:nvSpPr>
          <p:cNvPr id="3" name="矩形 2"/>
          <p:cNvSpPr/>
          <p:nvPr/>
        </p:nvSpPr>
        <p:spPr>
          <a:xfrm>
            <a:off x="913765" y="1455420"/>
            <a:ext cx="10092690" cy="2368550"/>
          </a:xfrm>
          <a:prstGeom prst="rect">
            <a:avLst/>
          </a:prstGeom>
          <a:solidFill>
            <a:srgbClr val="FFFFCC"/>
          </a:solidFill>
          <a:ln>
            <a:noFill/>
          </a:ln>
          <a:effectLst>
            <a:outerShdw blurRad="63500" sx="102000" sy="102000" algn="c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a:spAutoFit/>
          </a:bodyPr>
          <a:lstStyle/>
          <a:p>
            <a:pPr algn="just"/>
            <a:endParaRPr lang="zh-CN" altLang="en-US" sz="2800" b="1" dirty="0">
              <a:solidFill>
                <a:schemeClr val="accent6">
                  <a:lumMod val="75000"/>
                </a:schemeClr>
              </a:solidFill>
              <a:sym typeface="+mn-ea"/>
            </a:endParaRPr>
          </a:p>
          <a:p>
            <a:pPr algn="just"/>
            <a:endParaRPr lang="zh-CN" altLang="en-US" sz="2400" dirty="0">
              <a:latin typeface="Times New Roman" panose="02020603050405020304" pitchFamily="18" charset="0"/>
              <a:cs typeface="Times New Roman" panose="02020603050405020304" pitchFamily="18" charset="0"/>
            </a:endParaRPr>
          </a:p>
          <a:p>
            <a:r>
              <a:rPr lang="en-US" altLang="zh-CN" sz="2400" b="1" dirty="0">
                <a:solidFill>
                  <a:srgbClr val="C00000"/>
                </a:solidFill>
                <a:latin typeface="Times New Roman" panose="02020603050405020304" pitchFamily="18" charset="0"/>
                <a:cs typeface="Times New Roman" panose="02020603050405020304" pitchFamily="18" charset="0"/>
              </a:rPr>
              <a:t>rudimentary</a:t>
            </a:r>
            <a:r>
              <a:rPr lang="en-US" altLang="zh-CN" sz="2400" b="1" dirty="0">
                <a:solidFill>
                  <a:schemeClr val="accent6">
                    <a:lumMod val="75000"/>
                  </a:schemeClr>
                </a:solidFill>
                <a:latin typeface="Times New Roman" panose="02020603050405020304" pitchFamily="18" charset="0"/>
                <a:cs typeface="Times New Roman" panose="02020603050405020304" pitchFamily="18" charset="0"/>
              </a:rPr>
              <a:t> </a:t>
            </a:r>
            <a:r>
              <a:rPr lang="en-US" altLang="zh-CN" sz="2400" b="1"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altLang="zh-CN" sz="2400" i="1" dirty="0" smtClean="0">
                <a:latin typeface="Times New Roman" panose="02020603050405020304" pitchFamily="18" charset="0"/>
                <a:cs typeface="Times New Roman" panose="02020603050405020304" pitchFamily="18" charset="0"/>
              </a:rPr>
              <a:t>a</a:t>
            </a:r>
            <a:r>
              <a:rPr lang="en-US" altLang="zh-CN" sz="2400" i="1" dirty="0">
                <a:latin typeface="Times New Roman" panose="02020603050405020304" pitchFamily="18" charset="0"/>
                <a:cs typeface="Times New Roman" panose="02020603050405020304" pitchFamily="18" charset="0"/>
              </a:rPr>
              <a:t>. </a:t>
            </a:r>
            <a:r>
              <a:rPr sz="2400" dirty="0">
                <a:latin typeface="Times New Roman" panose="02020603050405020304" pitchFamily="18" charset="0"/>
                <a:cs typeface="Times New Roman" panose="02020603050405020304" pitchFamily="18" charset="0"/>
              </a:rPr>
              <a:t> not highly or fully developed 原始的；简陋的</a:t>
            </a:r>
            <a:endParaRPr sz="2400" dirty="0">
              <a:latin typeface="Times New Roman" panose="02020603050405020304" pitchFamily="18" charset="0"/>
              <a:cs typeface="Times New Roman" panose="02020603050405020304" pitchFamily="18" charset="0"/>
            </a:endParaRPr>
          </a:p>
          <a:p>
            <a:endParaRPr lang="en-US" altLang="zh-CN" sz="2400" dirty="0" smtClean="0">
              <a:solidFill>
                <a:schemeClr val="tx1"/>
              </a:solidFill>
              <a:latin typeface="Times New Roman" panose="02020603050405020304" pitchFamily="18" charset="0"/>
              <a:cs typeface="Times New Roman" panose="02020603050405020304" pitchFamily="18" charset="0"/>
              <a:sym typeface="+mn-ea"/>
            </a:endParaRPr>
          </a:p>
          <a:p>
            <a:endParaRPr kumimoji="0" lang="en-US" altLang="zh-CN" sz="2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mn-ea"/>
            </a:endParaRPr>
          </a:p>
          <a:p>
            <a:endParaRPr kumimoji="0" lang="zh-CN" altLang="en-US" sz="2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mn-ea"/>
            </a:endParaRPr>
          </a:p>
        </p:txBody>
      </p:sp>
      <p:sp>
        <p:nvSpPr>
          <p:cNvPr id="4" name="同侧圆角矩形 3"/>
          <p:cNvSpPr/>
          <p:nvPr/>
        </p:nvSpPr>
        <p:spPr>
          <a:xfrm>
            <a:off x="913765" y="812800"/>
            <a:ext cx="1590040" cy="642620"/>
          </a:xfrm>
          <a:prstGeom prst="round2SameRect">
            <a:avLst>
              <a:gd name="adj1" fmla="val 7332"/>
              <a:gd name="adj2" fmla="val 7112"/>
            </a:avLst>
          </a:prstGeom>
          <a:solidFill>
            <a:schemeClr val="accent2">
              <a:lumMod val="75000"/>
            </a:schemeClr>
          </a:solidFill>
          <a:ln>
            <a:noFill/>
          </a:ln>
          <a:effectLst>
            <a:outerShdw blurRad="76200" dir="13500000" sy="23000" kx="1200000" algn="br" rotWithShape="0">
              <a:prstClr val="black">
                <a:alpha val="20000"/>
              </a:prstClr>
            </a:outerShdw>
            <a:reflection blurRad="6350" stA="52000" endA="300" endPos="35000" dir="5400000" sy="-100000" algn="bl" rotWithShape="0"/>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marL="274955" lvl="0" indent="-274955" algn="ctr" fontAlgn="base">
              <a:spcBef>
                <a:spcPct val="0"/>
              </a:spcBef>
              <a:spcAft>
                <a:spcPct val="0"/>
              </a:spcAft>
              <a:defRPr/>
            </a:pPr>
            <a:r>
              <a:rPr lang="en-US" altLang="zh-CN" sz="2800" b="1" dirty="0">
                <a:solidFill>
                  <a:schemeClr val="bg1"/>
                </a:solidFill>
                <a:latin typeface="Times New Roman" panose="02020603050405020304" pitchFamily="18" charset="0"/>
                <a:cs typeface="Times New Roman" panose="02020603050405020304" pitchFamily="18" charset="0"/>
              </a:rPr>
              <a:t>Words</a:t>
            </a:r>
            <a:endParaRPr lang="en-US" altLang="zh-CN" sz="2800" b="1" dirty="0">
              <a:solidFill>
                <a:schemeClr val="bg1"/>
              </a:solidFill>
              <a:latin typeface="Times New Roman" panose="02020603050405020304" pitchFamily="18" charset="0"/>
              <a:cs typeface="Times New Roman" panose="02020603050405020304" pitchFamily="18" charset="0"/>
            </a:endParaRPr>
          </a:p>
        </p:txBody>
      </p:sp>
      <p:sp>
        <p:nvSpPr>
          <p:cNvPr id="5" name="圆角矩形 4">
            <a:hlinkClick r:id="rId1" action="ppaction://hlinksldjump"/>
          </p:cNvPr>
          <p:cNvSpPr/>
          <p:nvPr/>
        </p:nvSpPr>
        <p:spPr>
          <a:xfrm>
            <a:off x="11136630" y="6172200"/>
            <a:ext cx="941070" cy="565785"/>
          </a:xfrm>
          <a:prstGeom prst="roundRect">
            <a:avLst/>
          </a:prstGeom>
          <a:solidFill>
            <a:schemeClr val="accent4">
              <a:lumMod val="75000"/>
            </a:schemeClr>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mn-lt"/>
                <a:ea typeface="+mn-ea"/>
                <a:cs typeface="+mn-cs"/>
              </a:rPr>
              <a:t>Back</a:t>
            </a:r>
            <a:endParaRPr kumimoji="0" lang="en-US" altLang="zh-CN" sz="2400" b="1" i="0" u="none" strike="noStrike" kern="1200" cap="none" spc="0" normalizeH="0" baseline="0" noProof="0" dirty="0">
              <a:ln>
                <a:noFill/>
              </a:ln>
              <a:solidFill>
                <a:schemeClr val="lt1"/>
              </a:solidFill>
              <a:effectLst/>
              <a:uLnTx/>
              <a:uFillTx/>
              <a:latin typeface="+mn-lt"/>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
          <p:cNvSpPr/>
          <p:nvPr/>
        </p:nvSpPr>
        <p:spPr>
          <a:xfrm>
            <a:off x="0" y="0"/>
            <a:ext cx="12192000" cy="4572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75">
              <a:cs typeface="+mn-ea"/>
              <a:sym typeface="+mn-lt"/>
            </a:endParaRPr>
          </a:p>
        </p:txBody>
      </p:sp>
      <p:sp>
        <p:nvSpPr>
          <p:cNvPr id="3" name="矩形 2"/>
          <p:cNvSpPr/>
          <p:nvPr/>
        </p:nvSpPr>
        <p:spPr>
          <a:xfrm>
            <a:off x="913765" y="1455420"/>
            <a:ext cx="10092690" cy="1260475"/>
          </a:xfrm>
          <a:prstGeom prst="rect">
            <a:avLst/>
          </a:prstGeom>
          <a:solidFill>
            <a:srgbClr val="FFFFCC"/>
          </a:solidFill>
          <a:ln>
            <a:noFill/>
          </a:ln>
          <a:effectLst>
            <a:outerShdw blurRad="63500" sx="102000" sy="102000" algn="c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a:spAutoFit/>
          </a:bodyPr>
          <a:lstStyle/>
          <a:p>
            <a:pPr algn="just"/>
            <a:endParaRPr lang="zh-CN" altLang="en-US" sz="2800" b="1" dirty="0">
              <a:solidFill>
                <a:schemeClr val="accent6">
                  <a:lumMod val="75000"/>
                </a:schemeClr>
              </a:solidFill>
              <a:sym typeface="+mn-ea"/>
            </a:endParaRPr>
          </a:p>
          <a:p>
            <a:pPr algn="just"/>
            <a:endParaRPr lang="zh-CN" altLang="en-US" sz="2400" dirty="0">
              <a:latin typeface="Times New Roman" panose="02020603050405020304" pitchFamily="18" charset="0"/>
              <a:cs typeface="Times New Roman" panose="02020603050405020304" pitchFamily="18" charset="0"/>
            </a:endParaRPr>
          </a:p>
          <a:p>
            <a:r>
              <a:rPr lang="en-US" altLang="zh-CN" sz="2400" b="1" dirty="0">
                <a:solidFill>
                  <a:srgbClr val="C00000"/>
                </a:solidFill>
                <a:latin typeface="Times New Roman" panose="02020603050405020304" pitchFamily="18" charset="0"/>
                <a:cs typeface="Times New Roman" panose="02020603050405020304" pitchFamily="18" charset="0"/>
              </a:rPr>
              <a:t>swordplay</a:t>
            </a:r>
            <a:r>
              <a:rPr lang="en-US" altLang="zh-CN" sz="2400" b="1" dirty="0">
                <a:solidFill>
                  <a:schemeClr val="accent6">
                    <a:lumMod val="75000"/>
                  </a:schemeClr>
                </a:solidFill>
                <a:latin typeface="Times New Roman" panose="02020603050405020304" pitchFamily="18" charset="0"/>
                <a:cs typeface="Times New Roman" panose="02020603050405020304" pitchFamily="18" charset="0"/>
              </a:rPr>
              <a:t> </a:t>
            </a:r>
            <a:r>
              <a:rPr lang="en-US" altLang="zh-CN" sz="2400" b="1"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altLang="zh-CN" sz="2400" i="1" dirty="0" smtClean="0">
                <a:latin typeface="Times New Roman" panose="02020603050405020304" pitchFamily="18" charset="0"/>
                <a:cs typeface="Times New Roman" panose="02020603050405020304" pitchFamily="18" charset="0"/>
              </a:rPr>
              <a:t>n</a:t>
            </a:r>
            <a:r>
              <a:rPr sz="2400" dirty="0">
                <a:latin typeface="Times New Roman" panose="02020603050405020304" pitchFamily="18" charset="0"/>
                <a:cs typeface="Times New Roman" panose="02020603050405020304" pitchFamily="18" charset="0"/>
              </a:rPr>
              <a:t>. the sport or skill of fencing 剑术</a:t>
            </a:r>
            <a:endParaRPr sz="2400" dirty="0">
              <a:latin typeface="Times New Roman" panose="02020603050405020304" pitchFamily="18" charset="0"/>
              <a:cs typeface="Times New Roman" panose="02020603050405020304" pitchFamily="18" charset="0"/>
            </a:endParaRPr>
          </a:p>
        </p:txBody>
      </p:sp>
      <p:sp>
        <p:nvSpPr>
          <p:cNvPr id="4" name="同侧圆角矩形 3"/>
          <p:cNvSpPr/>
          <p:nvPr/>
        </p:nvSpPr>
        <p:spPr>
          <a:xfrm>
            <a:off x="913765" y="812800"/>
            <a:ext cx="1590040" cy="642620"/>
          </a:xfrm>
          <a:prstGeom prst="round2SameRect">
            <a:avLst>
              <a:gd name="adj1" fmla="val 7332"/>
              <a:gd name="adj2" fmla="val 7112"/>
            </a:avLst>
          </a:prstGeom>
          <a:solidFill>
            <a:schemeClr val="accent2">
              <a:lumMod val="75000"/>
            </a:schemeClr>
          </a:solidFill>
          <a:ln>
            <a:noFill/>
          </a:ln>
          <a:effectLst>
            <a:outerShdw blurRad="76200" dir="13500000" sy="23000" kx="1200000" algn="br" rotWithShape="0">
              <a:prstClr val="black">
                <a:alpha val="20000"/>
              </a:prstClr>
            </a:outerShdw>
            <a:reflection blurRad="6350" stA="52000" endA="300" endPos="35000" dir="5400000" sy="-100000" algn="bl" rotWithShape="0"/>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marL="274955" lvl="0" indent="-274955" algn="ctr" fontAlgn="base">
              <a:spcBef>
                <a:spcPct val="0"/>
              </a:spcBef>
              <a:spcAft>
                <a:spcPct val="0"/>
              </a:spcAft>
              <a:defRPr/>
            </a:pPr>
            <a:r>
              <a:rPr lang="en-US" altLang="zh-CN" sz="2800" b="1" dirty="0">
                <a:solidFill>
                  <a:schemeClr val="bg1"/>
                </a:solidFill>
                <a:latin typeface="Times New Roman" panose="02020603050405020304" pitchFamily="18" charset="0"/>
                <a:cs typeface="Times New Roman" panose="02020603050405020304" pitchFamily="18" charset="0"/>
              </a:rPr>
              <a:t>Words</a:t>
            </a:r>
            <a:endParaRPr lang="en-US" altLang="zh-CN" sz="2800" b="1" dirty="0">
              <a:solidFill>
                <a:schemeClr val="bg1"/>
              </a:solidFill>
              <a:latin typeface="Times New Roman" panose="02020603050405020304" pitchFamily="18" charset="0"/>
              <a:cs typeface="Times New Roman" panose="02020603050405020304" pitchFamily="18" charset="0"/>
            </a:endParaRPr>
          </a:p>
        </p:txBody>
      </p:sp>
      <p:sp>
        <p:nvSpPr>
          <p:cNvPr id="6" name="圆角矩形 5">
            <a:hlinkClick r:id="rId1" action="ppaction://hlinksldjump"/>
          </p:cNvPr>
          <p:cNvSpPr/>
          <p:nvPr/>
        </p:nvSpPr>
        <p:spPr>
          <a:xfrm>
            <a:off x="11136630" y="6172200"/>
            <a:ext cx="941070" cy="565785"/>
          </a:xfrm>
          <a:prstGeom prst="roundRect">
            <a:avLst/>
          </a:prstGeom>
          <a:solidFill>
            <a:schemeClr val="accent4">
              <a:lumMod val="75000"/>
            </a:schemeClr>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mn-lt"/>
                <a:ea typeface="+mn-ea"/>
                <a:cs typeface="+mn-cs"/>
              </a:rPr>
              <a:t>Back</a:t>
            </a:r>
            <a:endParaRPr kumimoji="0" lang="en-US" altLang="zh-CN" sz="2400" b="1" i="0" u="none" strike="noStrike" kern="1200" cap="none" spc="0" normalizeH="0" baseline="0" noProof="0" dirty="0">
              <a:ln>
                <a:noFill/>
              </a:ln>
              <a:solidFill>
                <a:schemeClr val="lt1"/>
              </a:solidFill>
              <a:effectLst/>
              <a:uLnTx/>
              <a:uFillTx/>
              <a:latin typeface="+mn-lt"/>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
          <p:cNvSpPr/>
          <p:nvPr/>
        </p:nvSpPr>
        <p:spPr>
          <a:xfrm>
            <a:off x="0" y="0"/>
            <a:ext cx="12192000" cy="4572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75">
              <a:cs typeface="+mn-ea"/>
              <a:sym typeface="+mn-lt"/>
            </a:endParaRPr>
          </a:p>
        </p:txBody>
      </p:sp>
      <p:sp>
        <p:nvSpPr>
          <p:cNvPr id="3" name="矩形 2"/>
          <p:cNvSpPr/>
          <p:nvPr/>
        </p:nvSpPr>
        <p:spPr>
          <a:xfrm>
            <a:off x="913765" y="1455420"/>
            <a:ext cx="10092690" cy="1999615"/>
          </a:xfrm>
          <a:prstGeom prst="rect">
            <a:avLst/>
          </a:prstGeom>
          <a:solidFill>
            <a:srgbClr val="FFFFCC"/>
          </a:solidFill>
          <a:ln>
            <a:noFill/>
          </a:ln>
          <a:effectLst>
            <a:outerShdw blurRad="63500" sx="102000" sy="102000" algn="c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a:spAutoFit/>
          </a:bodyPr>
          <a:lstStyle/>
          <a:p>
            <a:pPr algn="just"/>
            <a:endParaRPr lang="zh-CN" altLang="en-US" sz="2800" b="1" dirty="0">
              <a:solidFill>
                <a:schemeClr val="accent6">
                  <a:lumMod val="75000"/>
                </a:schemeClr>
              </a:solidFill>
              <a:sym typeface="+mn-ea"/>
            </a:endParaRPr>
          </a:p>
          <a:p>
            <a:pPr algn="just"/>
            <a:endParaRPr lang="zh-CN" altLang="en-US" sz="2400" dirty="0">
              <a:latin typeface="Times New Roman" panose="02020603050405020304" pitchFamily="18" charset="0"/>
              <a:cs typeface="Times New Roman" panose="02020603050405020304" pitchFamily="18" charset="0"/>
            </a:endParaRPr>
          </a:p>
          <a:p>
            <a:r>
              <a:rPr lang="en-US" altLang="zh-CN" sz="2400" b="1" dirty="0">
                <a:solidFill>
                  <a:srgbClr val="C00000"/>
                </a:solidFill>
                <a:latin typeface="Times New Roman" panose="02020603050405020304" pitchFamily="18" charset="0"/>
                <a:cs typeface="Times New Roman" panose="02020603050405020304" pitchFamily="18" charset="0"/>
              </a:rPr>
              <a:t>prevail</a:t>
            </a:r>
            <a:r>
              <a:rPr lang="en-US" altLang="zh-CN" sz="2400" b="1" dirty="0">
                <a:solidFill>
                  <a:schemeClr val="accent6">
                    <a:lumMod val="75000"/>
                  </a:schemeClr>
                </a:solidFill>
                <a:latin typeface="Times New Roman" panose="02020603050405020304" pitchFamily="18" charset="0"/>
                <a:cs typeface="Times New Roman" panose="02020603050405020304" pitchFamily="18" charset="0"/>
              </a:rPr>
              <a:t> </a:t>
            </a:r>
            <a:r>
              <a:rPr lang="en-US" altLang="zh-CN" sz="2400" b="1"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v</a:t>
            </a:r>
            <a:r>
              <a:rPr sz="2400" dirty="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a:t>
            </a:r>
            <a:r>
              <a:rPr sz="2400" dirty="0">
                <a:latin typeface="Times New Roman" panose="02020603050405020304" pitchFamily="18" charset="0"/>
                <a:cs typeface="Times New Roman" panose="02020603050405020304" pitchFamily="18" charset="0"/>
              </a:rPr>
              <a:t>to exist or be very common at a particular time or in a particular place 流行；盛行</a:t>
            </a:r>
            <a:endParaRPr sz="2400" dirty="0">
              <a:latin typeface="Times New Roman" panose="02020603050405020304" pitchFamily="18" charset="0"/>
              <a:cs typeface="Times New Roman" panose="02020603050405020304" pitchFamily="18" charset="0"/>
            </a:endParaRPr>
          </a:p>
          <a:p>
            <a:endParaRPr kumimoji="0" lang="zh-CN" altLang="en-US" sz="2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mn-ea"/>
            </a:endParaRPr>
          </a:p>
        </p:txBody>
      </p:sp>
      <p:sp>
        <p:nvSpPr>
          <p:cNvPr id="4" name="同侧圆角矩形 3"/>
          <p:cNvSpPr/>
          <p:nvPr/>
        </p:nvSpPr>
        <p:spPr>
          <a:xfrm>
            <a:off x="913765" y="812800"/>
            <a:ext cx="1590040" cy="642620"/>
          </a:xfrm>
          <a:prstGeom prst="round2SameRect">
            <a:avLst>
              <a:gd name="adj1" fmla="val 7332"/>
              <a:gd name="adj2" fmla="val 7112"/>
            </a:avLst>
          </a:prstGeom>
          <a:solidFill>
            <a:schemeClr val="accent2">
              <a:lumMod val="75000"/>
            </a:schemeClr>
          </a:solidFill>
          <a:ln>
            <a:noFill/>
          </a:ln>
          <a:effectLst>
            <a:outerShdw blurRad="76200" dir="13500000" sy="23000" kx="1200000" algn="br" rotWithShape="0">
              <a:prstClr val="black">
                <a:alpha val="20000"/>
              </a:prstClr>
            </a:outerShdw>
            <a:reflection blurRad="6350" stA="52000" endA="300" endPos="35000" dir="5400000" sy="-100000" algn="bl" rotWithShape="0"/>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marL="274955" lvl="0" indent="-274955" algn="ctr" fontAlgn="base">
              <a:spcBef>
                <a:spcPct val="0"/>
              </a:spcBef>
              <a:spcAft>
                <a:spcPct val="0"/>
              </a:spcAft>
              <a:defRPr/>
            </a:pPr>
            <a:r>
              <a:rPr lang="en-US" altLang="zh-CN" sz="2800" b="1" dirty="0">
                <a:solidFill>
                  <a:schemeClr val="bg1"/>
                </a:solidFill>
                <a:latin typeface="Times New Roman" panose="02020603050405020304" pitchFamily="18" charset="0"/>
                <a:cs typeface="Times New Roman" panose="02020603050405020304" pitchFamily="18" charset="0"/>
              </a:rPr>
              <a:t>Words</a:t>
            </a:r>
            <a:endParaRPr lang="en-US" altLang="zh-CN" sz="2800" b="1" dirty="0">
              <a:solidFill>
                <a:schemeClr val="bg1"/>
              </a:solidFill>
              <a:latin typeface="Times New Roman" panose="02020603050405020304" pitchFamily="18" charset="0"/>
              <a:cs typeface="Times New Roman" panose="02020603050405020304" pitchFamily="18" charset="0"/>
            </a:endParaRPr>
          </a:p>
        </p:txBody>
      </p:sp>
      <p:sp>
        <p:nvSpPr>
          <p:cNvPr id="6" name="圆角矩形 5">
            <a:hlinkClick r:id="rId1" action="ppaction://hlinksldjump"/>
          </p:cNvPr>
          <p:cNvSpPr/>
          <p:nvPr/>
        </p:nvSpPr>
        <p:spPr>
          <a:xfrm>
            <a:off x="11136630" y="6172200"/>
            <a:ext cx="941070" cy="565785"/>
          </a:xfrm>
          <a:prstGeom prst="roundRect">
            <a:avLst/>
          </a:prstGeom>
          <a:solidFill>
            <a:schemeClr val="accent4">
              <a:lumMod val="75000"/>
            </a:schemeClr>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mn-lt"/>
                <a:ea typeface="+mn-ea"/>
                <a:cs typeface="+mn-cs"/>
              </a:rPr>
              <a:t>Back</a:t>
            </a:r>
            <a:endParaRPr kumimoji="0" lang="en-US" altLang="zh-CN" sz="2400" b="1" i="0" u="none" strike="noStrike" kern="1200" cap="none" spc="0" normalizeH="0" baseline="0" noProof="0" dirty="0">
              <a:ln>
                <a:noFill/>
              </a:ln>
              <a:solidFill>
                <a:schemeClr val="lt1"/>
              </a:solidFill>
              <a:effectLst/>
              <a:uLnTx/>
              <a:uFillTx/>
              <a:latin typeface="+mn-lt"/>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
          <p:cNvSpPr/>
          <p:nvPr/>
        </p:nvSpPr>
        <p:spPr>
          <a:xfrm>
            <a:off x="0" y="0"/>
            <a:ext cx="12192000" cy="4572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75">
              <a:cs typeface="+mn-ea"/>
              <a:sym typeface="+mn-lt"/>
            </a:endParaRPr>
          </a:p>
        </p:txBody>
      </p:sp>
      <p:sp>
        <p:nvSpPr>
          <p:cNvPr id="3" name="矩形 2"/>
          <p:cNvSpPr/>
          <p:nvPr/>
        </p:nvSpPr>
        <p:spPr>
          <a:xfrm>
            <a:off x="913765" y="1455420"/>
            <a:ext cx="10092690" cy="1999615"/>
          </a:xfrm>
          <a:prstGeom prst="rect">
            <a:avLst/>
          </a:prstGeom>
          <a:solidFill>
            <a:srgbClr val="FFFFCC"/>
          </a:solidFill>
          <a:ln>
            <a:noFill/>
          </a:ln>
          <a:effectLst>
            <a:outerShdw blurRad="63500" sx="102000" sy="102000" algn="c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a:spAutoFit/>
          </a:bodyPr>
          <a:lstStyle/>
          <a:p>
            <a:pPr algn="just"/>
            <a:endParaRPr lang="zh-CN" altLang="en-US" sz="2800" b="1" dirty="0">
              <a:solidFill>
                <a:schemeClr val="accent6">
                  <a:lumMod val="75000"/>
                </a:schemeClr>
              </a:solidFill>
              <a:sym typeface="+mn-ea"/>
            </a:endParaRPr>
          </a:p>
          <a:p>
            <a:pPr algn="just"/>
            <a:endParaRPr lang="zh-CN" altLang="en-US" sz="2400" dirty="0">
              <a:latin typeface="Times New Roman" panose="02020603050405020304" pitchFamily="18" charset="0"/>
              <a:cs typeface="Times New Roman" panose="02020603050405020304" pitchFamily="18" charset="0"/>
            </a:endParaRPr>
          </a:p>
          <a:p>
            <a:r>
              <a:rPr lang="en-US" altLang="zh-CN" sz="2400" b="1" dirty="0">
                <a:solidFill>
                  <a:srgbClr val="C00000"/>
                </a:solidFill>
                <a:latin typeface="Times New Roman" panose="02020603050405020304" pitchFamily="18" charset="0"/>
                <a:cs typeface="Times New Roman" panose="02020603050405020304" pitchFamily="18" charset="0"/>
              </a:rPr>
              <a:t>manipulation</a:t>
            </a:r>
            <a:r>
              <a:rPr lang="en-US" altLang="zh-CN" sz="2400" b="1" dirty="0">
                <a:solidFill>
                  <a:schemeClr val="accent6">
                    <a:lumMod val="75000"/>
                  </a:schemeClr>
                </a:solidFill>
                <a:latin typeface="Times New Roman" panose="02020603050405020304" pitchFamily="18" charset="0"/>
                <a:cs typeface="Times New Roman" panose="02020603050405020304" pitchFamily="18" charset="0"/>
              </a:rPr>
              <a:t> </a:t>
            </a:r>
            <a:r>
              <a:rPr lang="en-US" altLang="zh-CN" sz="2400" b="1"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n</a:t>
            </a:r>
            <a:r>
              <a:rPr sz="2400" dirty="0">
                <a:latin typeface="Times New Roman" panose="02020603050405020304" pitchFamily="18" charset="0"/>
                <a:cs typeface="Times New Roman" panose="02020603050405020304" pitchFamily="18" charset="0"/>
              </a:rPr>
              <a:t>. behavior that controls or influences sb./sth., often in a dishonest way so that they do not realize it 操纵；控制</a:t>
            </a:r>
            <a:endParaRPr sz="2400" dirty="0">
              <a:latin typeface="Times New Roman" panose="02020603050405020304" pitchFamily="18" charset="0"/>
              <a:cs typeface="Times New Roman" panose="02020603050405020304" pitchFamily="18" charset="0"/>
            </a:endParaRPr>
          </a:p>
          <a:p>
            <a:endParaRPr kumimoji="0" lang="zh-CN" altLang="en-US" sz="2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mn-ea"/>
            </a:endParaRPr>
          </a:p>
        </p:txBody>
      </p:sp>
      <p:sp>
        <p:nvSpPr>
          <p:cNvPr id="4" name="同侧圆角矩形 3"/>
          <p:cNvSpPr/>
          <p:nvPr/>
        </p:nvSpPr>
        <p:spPr>
          <a:xfrm>
            <a:off x="913765" y="812800"/>
            <a:ext cx="1590040" cy="642620"/>
          </a:xfrm>
          <a:prstGeom prst="round2SameRect">
            <a:avLst>
              <a:gd name="adj1" fmla="val 7332"/>
              <a:gd name="adj2" fmla="val 7112"/>
            </a:avLst>
          </a:prstGeom>
          <a:solidFill>
            <a:schemeClr val="accent2">
              <a:lumMod val="75000"/>
            </a:schemeClr>
          </a:solidFill>
          <a:ln>
            <a:noFill/>
          </a:ln>
          <a:effectLst>
            <a:outerShdw blurRad="76200" dir="13500000" sy="23000" kx="1200000" algn="br" rotWithShape="0">
              <a:prstClr val="black">
                <a:alpha val="20000"/>
              </a:prstClr>
            </a:outerShdw>
            <a:reflection blurRad="6350" stA="52000" endA="300" endPos="35000" dir="5400000" sy="-100000" algn="bl" rotWithShape="0"/>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marL="274955" lvl="0" indent="-274955" algn="ctr" fontAlgn="base">
              <a:spcBef>
                <a:spcPct val="0"/>
              </a:spcBef>
              <a:spcAft>
                <a:spcPct val="0"/>
              </a:spcAft>
              <a:defRPr/>
            </a:pPr>
            <a:r>
              <a:rPr lang="en-US" altLang="zh-CN" sz="2800" b="1" dirty="0">
                <a:solidFill>
                  <a:schemeClr val="bg1"/>
                </a:solidFill>
                <a:latin typeface="Times New Roman" panose="02020603050405020304" pitchFamily="18" charset="0"/>
                <a:cs typeface="Times New Roman" panose="02020603050405020304" pitchFamily="18" charset="0"/>
              </a:rPr>
              <a:t>Words</a:t>
            </a:r>
            <a:endParaRPr lang="en-US" altLang="zh-CN" sz="2800" b="1" dirty="0">
              <a:solidFill>
                <a:schemeClr val="bg1"/>
              </a:solidFill>
              <a:latin typeface="Times New Roman" panose="02020603050405020304" pitchFamily="18" charset="0"/>
              <a:cs typeface="Times New Roman" panose="02020603050405020304" pitchFamily="18" charset="0"/>
            </a:endParaRPr>
          </a:p>
        </p:txBody>
      </p:sp>
      <p:sp>
        <p:nvSpPr>
          <p:cNvPr id="6" name="圆角矩形 5">
            <a:hlinkClick r:id="rId1" action="ppaction://hlinksldjump"/>
          </p:cNvPr>
          <p:cNvSpPr/>
          <p:nvPr/>
        </p:nvSpPr>
        <p:spPr>
          <a:xfrm>
            <a:off x="11136630" y="6172200"/>
            <a:ext cx="941070" cy="565785"/>
          </a:xfrm>
          <a:prstGeom prst="roundRect">
            <a:avLst/>
          </a:prstGeom>
          <a:solidFill>
            <a:schemeClr val="accent4">
              <a:lumMod val="75000"/>
            </a:schemeClr>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mn-lt"/>
                <a:ea typeface="+mn-ea"/>
                <a:cs typeface="+mn-cs"/>
              </a:rPr>
              <a:t>Back</a:t>
            </a:r>
            <a:endParaRPr kumimoji="0" lang="en-US" altLang="zh-CN" sz="2400" b="1" i="0" u="none" strike="noStrike" kern="1200" cap="none" spc="0" normalizeH="0" baseline="0" noProof="0" dirty="0">
              <a:ln>
                <a:noFill/>
              </a:ln>
              <a:solidFill>
                <a:schemeClr val="lt1"/>
              </a:solidFill>
              <a:effectLst/>
              <a:uLnTx/>
              <a:uFillTx/>
              <a:latin typeface="+mn-lt"/>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
          <p:cNvSpPr/>
          <p:nvPr/>
        </p:nvSpPr>
        <p:spPr>
          <a:xfrm>
            <a:off x="0" y="0"/>
            <a:ext cx="12192000" cy="4572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75">
              <a:cs typeface="+mn-ea"/>
              <a:sym typeface="+mn-lt"/>
            </a:endParaRPr>
          </a:p>
        </p:txBody>
      </p:sp>
      <p:sp>
        <p:nvSpPr>
          <p:cNvPr id="3" name="矩形 2"/>
          <p:cNvSpPr/>
          <p:nvPr/>
        </p:nvSpPr>
        <p:spPr>
          <a:xfrm>
            <a:off x="913765" y="1455420"/>
            <a:ext cx="10092690" cy="1630045"/>
          </a:xfrm>
          <a:prstGeom prst="rect">
            <a:avLst/>
          </a:prstGeom>
          <a:solidFill>
            <a:srgbClr val="FFFFCC"/>
          </a:solidFill>
          <a:ln>
            <a:noFill/>
          </a:ln>
          <a:effectLst>
            <a:outerShdw blurRad="63500" sx="102000" sy="102000" algn="c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a:spAutoFit/>
          </a:bodyPr>
          <a:lstStyle/>
          <a:p>
            <a:pPr algn="just"/>
            <a:endParaRPr lang="zh-CN" altLang="en-US" sz="2800" b="1" dirty="0">
              <a:solidFill>
                <a:schemeClr val="accent6">
                  <a:lumMod val="75000"/>
                </a:schemeClr>
              </a:solidFill>
              <a:sym typeface="+mn-ea"/>
            </a:endParaRPr>
          </a:p>
          <a:p>
            <a:pPr algn="just"/>
            <a:endParaRPr lang="zh-CN" altLang="en-US" sz="2400" dirty="0">
              <a:latin typeface="Times New Roman" panose="02020603050405020304" pitchFamily="18" charset="0"/>
              <a:cs typeface="Times New Roman" panose="02020603050405020304" pitchFamily="18" charset="0"/>
            </a:endParaRPr>
          </a:p>
          <a:p>
            <a:r>
              <a:rPr lang="en-US" altLang="zh-CN" sz="2400" b="1" dirty="0">
                <a:solidFill>
                  <a:srgbClr val="C00000"/>
                </a:solidFill>
                <a:latin typeface="Times New Roman" panose="02020603050405020304" pitchFamily="18" charset="0"/>
                <a:cs typeface="Times New Roman" panose="02020603050405020304" pitchFamily="18" charset="0"/>
                <a:sym typeface="+mn-ea"/>
              </a:rPr>
              <a:t>premier</a:t>
            </a:r>
            <a:r>
              <a:rPr lang="en-US" altLang="zh-CN" sz="2400" b="1" dirty="0">
                <a:solidFill>
                  <a:schemeClr val="accent6">
                    <a:lumMod val="75000"/>
                  </a:schemeClr>
                </a:solidFill>
                <a:latin typeface="Times New Roman" panose="02020603050405020304" pitchFamily="18" charset="0"/>
                <a:cs typeface="Times New Roman" panose="02020603050405020304" pitchFamily="18" charset="0"/>
              </a:rPr>
              <a:t> </a:t>
            </a:r>
            <a:r>
              <a:rPr lang="en-US" altLang="zh-CN" sz="2400" b="1"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a</a:t>
            </a:r>
            <a:r>
              <a:rPr sz="2400" dirty="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a:t>
            </a:r>
            <a:r>
              <a:rPr sz="2400" dirty="0">
                <a:latin typeface="Times New Roman" panose="02020603050405020304" pitchFamily="18" charset="0"/>
                <a:cs typeface="Times New Roman" panose="02020603050405020304" pitchFamily="18" charset="0"/>
              </a:rPr>
              <a:t>most important, famous or successful 第一的；首要的</a:t>
            </a:r>
            <a:endParaRPr sz="2400" dirty="0">
              <a:latin typeface="Times New Roman" panose="02020603050405020304" pitchFamily="18" charset="0"/>
              <a:cs typeface="Times New Roman" panose="02020603050405020304" pitchFamily="18" charset="0"/>
            </a:endParaRPr>
          </a:p>
          <a:p>
            <a:endParaRPr kumimoji="0" lang="zh-CN" altLang="en-US" sz="2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mn-ea"/>
            </a:endParaRPr>
          </a:p>
        </p:txBody>
      </p:sp>
      <p:sp>
        <p:nvSpPr>
          <p:cNvPr id="4" name="同侧圆角矩形 3"/>
          <p:cNvSpPr/>
          <p:nvPr/>
        </p:nvSpPr>
        <p:spPr>
          <a:xfrm>
            <a:off x="913765" y="812800"/>
            <a:ext cx="1590040" cy="642620"/>
          </a:xfrm>
          <a:prstGeom prst="round2SameRect">
            <a:avLst>
              <a:gd name="adj1" fmla="val 7332"/>
              <a:gd name="adj2" fmla="val 7112"/>
            </a:avLst>
          </a:prstGeom>
          <a:solidFill>
            <a:schemeClr val="accent2">
              <a:lumMod val="75000"/>
            </a:schemeClr>
          </a:solidFill>
          <a:ln>
            <a:noFill/>
          </a:ln>
          <a:effectLst>
            <a:outerShdw blurRad="76200" dir="13500000" sy="23000" kx="1200000" algn="br" rotWithShape="0">
              <a:prstClr val="black">
                <a:alpha val="20000"/>
              </a:prstClr>
            </a:outerShdw>
            <a:reflection blurRad="6350" stA="52000" endA="300" endPos="35000" dir="5400000" sy="-100000" algn="bl" rotWithShape="0"/>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marL="274955" lvl="0" indent="-274955" algn="ctr" fontAlgn="base">
              <a:spcBef>
                <a:spcPct val="0"/>
              </a:spcBef>
              <a:spcAft>
                <a:spcPct val="0"/>
              </a:spcAft>
              <a:defRPr/>
            </a:pPr>
            <a:r>
              <a:rPr lang="en-US" altLang="zh-CN" sz="2800" b="1" dirty="0">
                <a:solidFill>
                  <a:schemeClr val="bg1"/>
                </a:solidFill>
                <a:latin typeface="Times New Roman" panose="02020603050405020304" pitchFamily="18" charset="0"/>
                <a:cs typeface="Times New Roman" panose="02020603050405020304" pitchFamily="18" charset="0"/>
              </a:rPr>
              <a:t>Words</a:t>
            </a:r>
            <a:endParaRPr lang="en-US" altLang="zh-CN" sz="2800" b="1" dirty="0">
              <a:solidFill>
                <a:schemeClr val="bg1"/>
              </a:solidFill>
              <a:latin typeface="Times New Roman" panose="02020603050405020304" pitchFamily="18" charset="0"/>
              <a:cs typeface="Times New Roman" panose="02020603050405020304" pitchFamily="18" charset="0"/>
            </a:endParaRPr>
          </a:p>
        </p:txBody>
      </p:sp>
      <p:sp>
        <p:nvSpPr>
          <p:cNvPr id="5" name="圆角矩形 4">
            <a:hlinkClick r:id="rId1" action="ppaction://hlinksldjump"/>
          </p:cNvPr>
          <p:cNvSpPr/>
          <p:nvPr/>
        </p:nvSpPr>
        <p:spPr>
          <a:xfrm>
            <a:off x="11136630" y="6135370"/>
            <a:ext cx="941070" cy="565785"/>
          </a:xfrm>
          <a:prstGeom prst="roundRect">
            <a:avLst/>
          </a:prstGeom>
          <a:solidFill>
            <a:schemeClr val="accent4">
              <a:lumMod val="75000"/>
            </a:schemeClr>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mn-lt"/>
                <a:ea typeface="+mn-ea"/>
                <a:cs typeface="+mn-cs"/>
              </a:rPr>
              <a:t>Back</a:t>
            </a:r>
            <a:endParaRPr kumimoji="0" lang="en-US" altLang="zh-CN" sz="2400" b="1" i="0" u="none" strike="noStrike" kern="1200" cap="none" spc="0" normalizeH="0" baseline="0" noProof="0" dirty="0">
              <a:ln>
                <a:noFill/>
              </a:ln>
              <a:solidFill>
                <a:schemeClr val="lt1"/>
              </a:solidFill>
              <a:effectLst/>
              <a:uLnTx/>
              <a:uFillTx/>
              <a:latin typeface="+mn-lt"/>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172720" y="-271780"/>
            <a:ext cx="12192000" cy="4572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75">
              <a:cs typeface="+mn-ea"/>
              <a:sym typeface="+mn-lt"/>
            </a:endParaRPr>
          </a:p>
        </p:txBody>
      </p:sp>
      <p:sp>
        <p:nvSpPr>
          <p:cNvPr id="15" name="Rectangle 4"/>
          <p:cNvSpPr>
            <a:spLocks noChangeArrowheads="1"/>
          </p:cNvSpPr>
          <p:nvPr/>
        </p:nvSpPr>
        <p:spPr bwMode="auto">
          <a:xfrm>
            <a:off x="3575685" y="185420"/>
            <a:ext cx="5385435" cy="706755"/>
          </a:xfrm>
          <a:prstGeom prst="rect">
            <a:avLst/>
          </a:prstGeom>
          <a:noFill/>
          <a:ln w="9525">
            <a:noFill/>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nchor="ct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lang="en-US" altLang="zh-CN" sz="4000" b="1" dirty="0" smtClean="0">
                <a:solidFill>
                  <a:schemeClr val="accent1">
                    <a:lumMod val="75000"/>
                  </a:schemeClr>
                </a:solidFill>
                <a:latin typeface="Times New Roman" panose="02020603050405020304" pitchFamily="18" charset="0"/>
                <a:ea typeface="Meiryo" panose="020B0604030504040204" pitchFamily="34" charset="-128"/>
                <a:cs typeface="Times New Roman" panose="02020603050405020304" pitchFamily="18" charset="0"/>
              </a:rPr>
              <a:t>Part I Before Reading</a:t>
            </a:r>
            <a:endParaRPr lang="en-US" altLang="zh-CN" sz="4000" b="1" dirty="0" smtClean="0">
              <a:solidFill>
                <a:schemeClr val="accent1">
                  <a:lumMod val="75000"/>
                </a:schemeClr>
              </a:solidFill>
              <a:latin typeface="Times New Roman" panose="02020603050405020304" pitchFamily="18" charset="0"/>
              <a:ea typeface="Meiryo" panose="020B0604030504040204" pitchFamily="34" charset="-128"/>
              <a:cs typeface="Times New Roman" panose="02020603050405020304" pitchFamily="18" charset="0"/>
            </a:endParaRPr>
          </a:p>
        </p:txBody>
      </p:sp>
      <p:sp>
        <p:nvSpPr>
          <p:cNvPr id="4" name="矩形 3"/>
          <p:cNvSpPr/>
          <p:nvPr/>
        </p:nvSpPr>
        <p:spPr>
          <a:xfrm>
            <a:off x="386080" y="906145"/>
            <a:ext cx="11419840" cy="1198880"/>
          </a:xfrm>
          <a:prstGeom prst="rect">
            <a:avLst/>
          </a:prstGeom>
        </p:spPr>
        <p:txBody>
          <a:bodyPr wrap="square">
            <a:spAutoFit/>
          </a:bodyPr>
          <a:lstStyle/>
          <a:p>
            <a:pPr algn="just"/>
            <a:r>
              <a:rPr lang="en-US" altLang="zh-CN" sz="2400" b="1" i="1" dirty="0">
                <a:solidFill>
                  <a:srgbClr val="00BAF1"/>
                </a:solidFill>
                <a:latin typeface="Times New Roman" panose="02020603050405020304" pitchFamily="18" charset="0"/>
                <a:cs typeface="Times New Roman" panose="02020603050405020304" pitchFamily="18" charset="0"/>
              </a:rPr>
              <a:t>A. Sports play an important role in our lives. People in different regions of the world have different favorite sports. Here are six popular ball games. Match the photos of the games with their names.</a:t>
            </a:r>
            <a:endParaRPr lang="en-US" altLang="zh-CN" sz="2400" b="1" i="1" dirty="0">
              <a:solidFill>
                <a:srgbClr val="00BAF1"/>
              </a:solidFill>
              <a:latin typeface="Times New Roman" panose="02020603050405020304" pitchFamily="18" charset="0"/>
              <a:cs typeface="Times New Roman" panose="02020603050405020304" pitchFamily="18" charset="0"/>
            </a:endParaRPr>
          </a:p>
        </p:txBody>
      </p:sp>
      <p:sp>
        <p:nvSpPr>
          <p:cNvPr id="2" name="圆角矩形 1">
            <a:hlinkClick r:id="rId1" action="ppaction://hlinksldjump"/>
          </p:cNvPr>
          <p:cNvSpPr/>
          <p:nvPr/>
        </p:nvSpPr>
        <p:spPr>
          <a:xfrm>
            <a:off x="11087735" y="6114415"/>
            <a:ext cx="941070" cy="565785"/>
          </a:xfrm>
          <a:prstGeom prst="roundRect">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schemeClr val="lt1"/>
                </a:solidFill>
                <a:effectLst/>
                <a:uLnTx/>
                <a:uFillTx/>
                <a:latin typeface="Times New Roman" panose="02020603050405020304" pitchFamily="18" charset="0"/>
                <a:ea typeface="+mn-ea"/>
                <a:cs typeface="Times New Roman" panose="02020603050405020304" pitchFamily="18" charset="0"/>
              </a:rPr>
              <a:t>Back</a:t>
            </a:r>
            <a:endParaRPr kumimoji="0" lang="en-US" altLang="zh-CN" sz="2000" b="1" i="0" u="none" strike="noStrike" kern="1200" cap="none" spc="0" normalizeH="0" baseline="0" noProof="0" dirty="0">
              <a:ln>
                <a:noFill/>
              </a:ln>
              <a:solidFill>
                <a:schemeClr val="lt1"/>
              </a:solidFill>
              <a:effectLst/>
              <a:uLnTx/>
              <a:uFillTx/>
              <a:latin typeface="Times New Roman" panose="02020603050405020304" pitchFamily="18" charset="0"/>
              <a:ea typeface="+mn-ea"/>
              <a:cs typeface="Times New Roman" panose="02020603050405020304" pitchFamily="18" charset="0"/>
            </a:endParaRPr>
          </a:p>
        </p:txBody>
      </p:sp>
      <p:pic>
        <p:nvPicPr>
          <p:cNvPr id="5" name="图片 4"/>
          <p:cNvPicPr>
            <a:picLocks noChangeAspect="1"/>
          </p:cNvPicPr>
          <p:nvPr/>
        </p:nvPicPr>
        <p:blipFill>
          <a:blip r:embed="rId2"/>
          <a:stretch>
            <a:fillRect/>
          </a:stretch>
        </p:blipFill>
        <p:spPr>
          <a:xfrm>
            <a:off x="873760" y="2376170"/>
            <a:ext cx="2701925" cy="1690370"/>
          </a:xfrm>
          <a:prstGeom prst="rect">
            <a:avLst/>
          </a:prstGeom>
        </p:spPr>
      </p:pic>
      <p:pic>
        <p:nvPicPr>
          <p:cNvPr id="8" name="图片 7"/>
          <p:cNvPicPr>
            <a:picLocks noChangeAspect="1"/>
          </p:cNvPicPr>
          <p:nvPr/>
        </p:nvPicPr>
        <p:blipFill>
          <a:blip r:embed="rId3"/>
          <a:stretch>
            <a:fillRect/>
          </a:stretch>
        </p:blipFill>
        <p:spPr>
          <a:xfrm>
            <a:off x="4893310" y="2385060"/>
            <a:ext cx="2484120" cy="1681480"/>
          </a:xfrm>
          <a:prstGeom prst="rect">
            <a:avLst/>
          </a:prstGeom>
        </p:spPr>
      </p:pic>
      <p:pic>
        <p:nvPicPr>
          <p:cNvPr id="9" name="图片 8"/>
          <p:cNvPicPr>
            <a:picLocks noChangeAspect="1"/>
          </p:cNvPicPr>
          <p:nvPr/>
        </p:nvPicPr>
        <p:blipFill>
          <a:blip r:embed="rId4"/>
          <a:stretch>
            <a:fillRect/>
          </a:stretch>
        </p:blipFill>
        <p:spPr>
          <a:xfrm>
            <a:off x="8569325" y="2385060"/>
            <a:ext cx="2517775" cy="1673225"/>
          </a:xfrm>
          <a:prstGeom prst="rect">
            <a:avLst/>
          </a:prstGeom>
        </p:spPr>
      </p:pic>
      <p:pic>
        <p:nvPicPr>
          <p:cNvPr id="10" name="图片 9"/>
          <p:cNvPicPr>
            <a:picLocks noChangeAspect="1"/>
          </p:cNvPicPr>
          <p:nvPr/>
        </p:nvPicPr>
        <p:blipFill>
          <a:blip r:embed="rId5"/>
          <a:stretch>
            <a:fillRect/>
          </a:stretch>
        </p:blipFill>
        <p:spPr>
          <a:xfrm>
            <a:off x="873760" y="4185285"/>
            <a:ext cx="2701290" cy="1653540"/>
          </a:xfrm>
          <a:prstGeom prst="rect">
            <a:avLst/>
          </a:prstGeom>
        </p:spPr>
      </p:pic>
      <p:pic>
        <p:nvPicPr>
          <p:cNvPr id="11" name="图片 10"/>
          <p:cNvPicPr>
            <a:picLocks noChangeAspect="1"/>
          </p:cNvPicPr>
          <p:nvPr/>
        </p:nvPicPr>
        <p:blipFill>
          <a:blip r:embed="rId6"/>
          <a:stretch>
            <a:fillRect/>
          </a:stretch>
        </p:blipFill>
        <p:spPr>
          <a:xfrm>
            <a:off x="4892675" y="4185920"/>
            <a:ext cx="2468245" cy="1652905"/>
          </a:xfrm>
          <a:prstGeom prst="rect">
            <a:avLst/>
          </a:prstGeom>
        </p:spPr>
      </p:pic>
      <p:pic>
        <p:nvPicPr>
          <p:cNvPr id="12" name="图片 11"/>
          <p:cNvPicPr>
            <a:picLocks noChangeAspect="1"/>
          </p:cNvPicPr>
          <p:nvPr/>
        </p:nvPicPr>
        <p:blipFill>
          <a:blip r:embed="rId7"/>
          <a:stretch>
            <a:fillRect/>
          </a:stretch>
        </p:blipFill>
        <p:spPr>
          <a:xfrm>
            <a:off x="8569325" y="4185920"/>
            <a:ext cx="2517775" cy="1609090"/>
          </a:xfrm>
          <a:prstGeom prst="rect">
            <a:avLst/>
          </a:prstGeom>
        </p:spPr>
      </p:pic>
      <p:sp>
        <p:nvSpPr>
          <p:cNvPr id="13" name="文本框 12"/>
          <p:cNvSpPr txBox="1"/>
          <p:nvPr/>
        </p:nvSpPr>
        <p:spPr>
          <a:xfrm>
            <a:off x="7955280" y="5440045"/>
            <a:ext cx="835660" cy="398780"/>
          </a:xfrm>
          <a:prstGeom prst="rect">
            <a:avLst/>
          </a:prstGeom>
          <a:noFill/>
        </p:spPr>
        <p:txBody>
          <a:bodyPr wrap="square" rtlCol="0">
            <a:spAutoFit/>
          </a:bodyPr>
          <a:p>
            <a:r>
              <a:rPr lang="en-US" altLang="zh-CN" sz="2000">
                <a:latin typeface="宋体" panose="02010600030101010101" pitchFamily="2" charset="-122"/>
                <a:ea typeface="宋体" panose="02010600030101010101" pitchFamily="2" charset="-122"/>
              </a:rPr>
              <a:t>6.</a:t>
            </a:r>
            <a:endParaRPr lang="en-US" altLang="zh-CN" sz="2000">
              <a:latin typeface="宋体" panose="02010600030101010101" pitchFamily="2" charset="-122"/>
              <a:ea typeface="宋体" panose="02010600030101010101" pitchFamily="2" charset="-122"/>
            </a:endParaRPr>
          </a:p>
        </p:txBody>
      </p:sp>
      <p:sp>
        <p:nvSpPr>
          <p:cNvPr id="14" name="文本框 13"/>
          <p:cNvSpPr txBox="1"/>
          <p:nvPr/>
        </p:nvSpPr>
        <p:spPr>
          <a:xfrm>
            <a:off x="4257040" y="5440045"/>
            <a:ext cx="835660" cy="398780"/>
          </a:xfrm>
          <a:prstGeom prst="rect">
            <a:avLst/>
          </a:prstGeom>
          <a:noFill/>
        </p:spPr>
        <p:txBody>
          <a:bodyPr wrap="square" rtlCol="0">
            <a:spAutoFit/>
          </a:bodyPr>
          <a:p>
            <a:r>
              <a:rPr lang="en-US" altLang="zh-CN" sz="2000">
                <a:latin typeface="宋体" panose="02010600030101010101" pitchFamily="2" charset="-122"/>
                <a:ea typeface="宋体" panose="02010600030101010101" pitchFamily="2" charset="-122"/>
              </a:rPr>
              <a:t>5.</a:t>
            </a:r>
            <a:endParaRPr lang="en-US" altLang="zh-CN" sz="2000">
              <a:latin typeface="宋体" panose="02010600030101010101" pitchFamily="2" charset="-122"/>
              <a:ea typeface="宋体" panose="02010600030101010101" pitchFamily="2" charset="-122"/>
            </a:endParaRPr>
          </a:p>
        </p:txBody>
      </p:sp>
      <p:sp>
        <p:nvSpPr>
          <p:cNvPr id="16" name="文本框 15"/>
          <p:cNvSpPr txBox="1"/>
          <p:nvPr/>
        </p:nvSpPr>
        <p:spPr>
          <a:xfrm>
            <a:off x="488315" y="5503545"/>
            <a:ext cx="835660" cy="398780"/>
          </a:xfrm>
          <a:prstGeom prst="rect">
            <a:avLst/>
          </a:prstGeom>
          <a:noFill/>
        </p:spPr>
        <p:txBody>
          <a:bodyPr wrap="square" rtlCol="0">
            <a:spAutoFit/>
          </a:bodyPr>
          <a:p>
            <a:r>
              <a:rPr lang="en-US" altLang="zh-CN" sz="2000">
                <a:latin typeface="宋体" panose="02010600030101010101" pitchFamily="2" charset="-122"/>
                <a:ea typeface="宋体" panose="02010600030101010101" pitchFamily="2" charset="-122"/>
              </a:rPr>
              <a:t>4.</a:t>
            </a:r>
            <a:endParaRPr lang="en-US" altLang="zh-CN" sz="2000">
              <a:latin typeface="宋体" panose="02010600030101010101" pitchFamily="2" charset="-122"/>
              <a:ea typeface="宋体" panose="02010600030101010101" pitchFamily="2" charset="-122"/>
            </a:endParaRPr>
          </a:p>
        </p:txBody>
      </p:sp>
      <p:sp>
        <p:nvSpPr>
          <p:cNvPr id="17" name="文本框 16"/>
          <p:cNvSpPr txBox="1"/>
          <p:nvPr/>
        </p:nvSpPr>
        <p:spPr>
          <a:xfrm>
            <a:off x="8199755" y="3667760"/>
            <a:ext cx="835660" cy="398780"/>
          </a:xfrm>
          <a:prstGeom prst="rect">
            <a:avLst/>
          </a:prstGeom>
          <a:noFill/>
        </p:spPr>
        <p:txBody>
          <a:bodyPr wrap="square" rtlCol="0">
            <a:spAutoFit/>
          </a:bodyPr>
          <a:p>
            <a:r>
              <a:rPr lang="en-US" altLang="zh-CN" sz="2000">
                <a:latin typeface="宋体" panose="02010600030101010101" pitchFamily="2" charset="-122"/>
                <a:ea typeface="宋体" panose="02010600030101010101" pitchFamily="2" charset="-122"/>
              </a:rPr>
              <a:t>3.</a:t>
            </a:r>
            <a:endParaRPr lang="en-US" altLang="zh-CN" sz="2000">
              <a:latin typeface="宋体" panose="02010600030101010101" pitchFamily="2" charset="-122"/>
              <a:ea typeface="宋体" panose="02010600030101010101" pitchFamily="2" charset="-122"/>
            </a:endParaRPr>
          </a:p>
        </p:txBody>
      </p:sp>
      <p:sp>
        <p:nvSpPr>
          <p:cNvPr id="18" name="文本框 17"/>
          <p:cNvSpPr txBox="1"/>
          <p:nvPr/>
        </p:nvSpPr>
        <p:spPr>
          <a:xfrm>
            <a:off x="4257040" y="3667760"/>
            <a:ext cx="835660" cy="398780"/>
          </a:xfrm>
          <a:prstGeom prst="rect">
            <a:avLst/>
          </a:prstGeom>
          <a:noFill/>
        </p:spPr>
        <p:txBody>
          <a:bodyPr wrap="square" rtlCol="0">
            <a:spAutoFit/>
          </a:bodyPr>
          <a:p>
            <a:r>
              <a:rPr lang="en-US" altLang="zh-CN" sz="2000">
                <a:latin typeface="宋体" panose="02010600030101010101" pitchFamily="2" charset="-122"/>
                <a:ea typeface="宋体" panose="02010600030101010101" pitchFamily="2" charset="-122"/>
              </a:rPr>
              <a:t>2.</a:t>
            </a:r>
            <a:endParaRPr lang="en-US" altLang="zh-CN" sz="2000">
              <a:latin typeface="宋体" panose="02010600030101010101" pitchFamily="2" charset="-122"/>
              <a:ea typeface="宋体" panose="02010600030101010101" pitchFamily="2" charset="-122"/>
            </a:endParaRPr>
          </a:p>
        </p:txBody>
      </p:sp>
      <p:sp>
        <p:nvSpPr>
          <p:cNvPr id="19" name="文本框 18"/>
          <p:cNvSpPr txBox="1"/>
          <p:nvPr/>
        </p:nvSpPr>
        <p:spPr>
          <a:xfrm>
            <a:off x="488315" y="3667760"/>
            <a:ext cx="835660" cy="398780"/>
          </a:xfrm>
          <a:prstGeom prst="rect">
            <a:avLst/>
          </a:prstGeom>
          <a:noFill/>
        </p:spPr>
        <p:txBody>
          <a:bodyPr wrap="square" rtlCol="0">
            <a:spAutoFit/>
          </a:bodyPr>
          <a:p>
            <a:r>
              <a:rPr lang="en-US" altLang="zh-CN" sz="2000">
                <a:latin typeface="宋体" panose="02010600030101010101" pitchFamily="2" charset="-122"/>
                <a:ea typeface="宋体" panose="02010600030101010101" pitchFamily="2" charset="-122"/>
              </a:rPr>
              <a:t>1.</a:t>
            </a:r>
            <a:endParaRPr lang="en-US" altLang="zh-CN" sz="2000">
              <a:latin typeface="宋体" panose="02010600030101010101" pitchFamily="2" charset="-122"/>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
          <p:cNvSpPr/>
          <p:nvPr/>
        </p:nvSpPr>
        <p:spPr>
          <a:xfrm>
            <a:off x="0" y="0"/>
            <a:ext cx="12192000" cy="4572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75">
              <a:cs typeface="+mn-ea"/>
              <a:sym typeface="+mn-lt"/>
            </a:endParaRPr>
          </a:p>
        </p:txBody>
      </p:sp>
      <p:sp>
        <p:nvSpPr>
          <p:cNvPr id="3" name="矩形 2"/>
          <p:cNvSpPr/>
          <p:nvPr/>
        </p:nvSpPr>
        <p:spPr>
          <a:xfrm>
            <a:off x="913765" y="1455420"/>
            <a:ext cx="10092690" cy="1999615"/>
          </a:xfrm>
          <a:prstGeom prst="rect">
            <a:avLst/>
          </a:prstGeom>
          <a:solidFill>
            <a:srgbClr val="FFFFCC"/>
          </a:solidFill>
          <a:ln>
            <a:noFill/>
          </a:ln>
          <a:effectLst>
            <a:outerShdw blurRad="63500" sx="102000" sy="102000" algn="c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a:spAutoFit/>
          </a:bodyPr>
          <a:lstStyle/>
          <a:p>
            <a:pPr algn="just"/>
            <a:endParaRPr lang="zh-CN" altLang="en-US" sz="2800" b="1" dirty="0">
              <a:solidFill>
                <a:schemeClr val="accent6">
                  <a:lumMod val="75000"/>
                </a:schemeClr>
              </a:solidFill>
              <a:sym typeface="+mn-ea"/>
            </a:endParaRPr>
          </a:p>
          <a:p>
            <a:pPr algn="just"/>
            <a:endParaRPr lang="zh-CN" altLang="en-US" sz="2400" dirty="0">
              <a:latin typeface="Times New Roman" panose="02020603050405020304" pitchFamily="18" charset="0"/>
              <a:cs typeface="Times New Roman" panose="02020603050405020304" pitchFamily="18" charset="0"/>
            </a:endParaRPr>
          </a:p>
          <a:p>
            <a:r>
              <a:rPr lang="en-US" altLang="zh-CN" sz="2400" b="1" dirty="0">
                <a:solidFill>
                  <a:srgbClr val="C00000"/>
                </a:solidFill>
                <a:latin typeface="Times New Roman" panose="02020603050405020304" pitchFamily="18" charset="0"/>
                <a:cs typeface="Times New Roman" panose="02020603050405020304" pitchFamily="18" charset="0"/>
              </a:rPr>
              <a:t>sage</a:t>
            </a:r>
            <a:r>
              <a:rPr lang="en-US" altLang="zh-CN" sz="2400" b="1" dirty="0">
                <a:solidFill>
                  <a:schemeClr val="accent6">
                    <a:lumMod val="75000"/>
                  </a:schemeClr>
                </a:solidFill>
                <a:latin typeface="Times New Roman" panose="02020603050405020304" pitchFamily="18" charset="0"/>
                <a:cs typeface="Times New Roman" panose="02020603050405020304" pitchFamily="18" charset="0"/>
              </a:rPr>
              <a:t> </a:t>
            </a:r>
            <a:r>
              <a:rPr lang="en-US" altLang="zh-CN" sz="2400" b="1" dirty="0" smtClean="0">
                <a:solidFill>
                  <a:schemeClr val="accent6">
                    <a:lumMod val="75000"/>
                  </a:schemeClr>
                </a:solidFill>
                <a:latin typeface="Times New Roman" panose="02020603050405020304" pitchFamily="18" charset="0"/>
                <a:cs typeface="Times New Roman" panose="02020603050405020304" pitchFamily="18" charset="0"/>
              </a:rPr>
              <a:t> </a:t>
            </a:r>
            <a:r>
              <a:rPr sz="2400" i="1" dirty="0">
                <a:latin typeface="Times New Roman" panose="02020603050405020304" pitchFamily="18" charset="0"/>
                <a:cs typeface="Times New Roman" panose="02020603050405020304" pitchFamily="18" charset="0"/>
              </a:rPr>
              <a:t>n</a:t>
            </a:r>
            <a:r>
              <a:rPr sz="2400" dirty="0">
                <a:latin typeface="Times New Roman" panose="02020603050405020304" pitchFamily="18" charset="0"/>
                <a:cs typeface="Times New Roman" panose="02020603050405020304" pitchFamily="18" charset="0"/>
              </a:rPr>
              <a:t>. a very wise person 圣人</a:t>
            </a:r>
            <a:endParaRPr sz="2400" dirty="0">
              <a:latin typeface="Times New Roman" panose="02020603050405020304" pitchFamily="18" charset="0"/>
              <a:cs typeface="Times New Roman" panose="02020603050405020304" pitchFamily="18" charset="0"/>
            </a:endParaRPr>
          </a:p>
          <a:p>
            <a:endParaRPr kumimoji="0" lang="en-US" altLang="zh-CN" sz="2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mn-ea"/>
            </a:endParaRPr>
          </a:p>
          <a:p>
            <a:endParaRPr kumimoji="0" lang="zh-CN" altLang="en-US" sz="2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mn-ea"/>
            </a:endParaRPr>
          </a:p>
        </p:txBody>
      </p:sp>
      <p:sp>
        <p:nvSpPr>
          <p:cNvPr id="4" name="同侧圆角矩形 3"/>
          <p:cNvSpPr/>
          <p:nvPr/>
        </p:nvSpPr>
        <p:spPr>
          <a:xfrm>
            <a:off x="913765" y="812800"/>
            <a:ext cx="1590040" cy="642620"/>
          </a:xfrm>
          <a:prstGeom prst="round2SameRect">
            <a:avLst>
              <a:gd name="adj1" fmla="val 7332"/>
              <a:gd name="adj2" fmla="val 7112"/>
            </a:avLst>
          </a:prstGeom>
          <a:solidFill>
            <a:schemeClr val="accent2">
              <a:lumMod val="75000"/>
            </a:schemeClr>
          </a:solidFill>
          <a:ln>
            <a:noFill/>
          </a:ln>
          <a:effectLst>
            <a:outerShdw blurRad="76200" dir="13500000" sy="23000" kx="1200000" algn="br" rotWithShape="0">
              <a:prstClr val="black">
                <a:alpha val="20000"/>
              </a:prstClr>
            </a:outerShdw>
            <a:reflection blurRad="6350" stA="52000" endA="300" endPos="35000" dir="5400000" sy="-100000" algn="bl" rotWithShape="0"/>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marL="274955" lvl="0" indent="-274955" algn="ctr" fontAlgn="base">
              <a:spcBef>
                <a:spcPct val="0"/>
              </a:spcBef>
              <a:spcAft>
                <a:spcPct val="0"/>
              </a:spcAft>
              <a:defRPr/>
            </a:pPr>
            <a:r>
              <a:rPr lang="en-US" altLang="zh-CN" sz="2800" b="1" dirty="0">
                <a:solidFill>
                  <a:schemeClr val="bg1"/>
                </a:solidFill>
                <a:latin typeface="Times New Roman" panose="02020603050405020304" pitchFamily="18" charset="0"/>
                <a:cs typeface="Times New Roman" panose="02020603050405020304" pitchFamily="18" charset="0"/>
              </a:rPr>
              <a:t>Words</a:t>
            </a:r>
            <a:endParaRPr lang="en-US" altLang="zh-CN" sz="2800" b="1" dirty="0">
              <a:solidFill>
                <a:schemeClr val="bg1"/>
              </a:solidFill>
              <a:latin typeface="Times New Roman" panose="02020603050405020304" pitchFamily="18" charset="0"/>
              <a:cs typeface="Times New Roman" panose="02020603050405020304" pitchFamily="18" charset="0"/>
            </a:endParaRPr>
          </a:p>
        </p:txBody>
      </p:sp>
      <p:sp>
        <p:nvSpPr>
          <p:cNvPr id="6" name="圆角矩形 5">
            <a:hlinkClick r:id="rId1" action="ppaction://hlinksldjump"/>
          </p:cNvPr>
          <p:cNvSpPr/>
          <p:nvPr/>
        </p:nvSpPr>
        <p:spPr>
          <a:xfrm>
            <a:off x="11146155" y="6181725"/>
            <a:ext cx="941070" cy="565785"/>
          </a:xfrm>
          <a:prstGeom prst="roundRect">
            <a:avLst/>
          </a:prstGeom>
          <a:solidFill>
            <a:schemeClr val="accent4">
              <a:lumMod val="75000"/>
            </a:schemeClr>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mn-lt"/>
                <a:ea typeface="+mn-ea"/>
                <a:cs typeface="+mn-cs"/>
              </a:rPr>
              <a:t>Back</a:t>
            </a:r>
            <a:endParaRPr kumimoji="0" lang="en-US" altLang="zh-CN" sz="2400" b="1" i="0" u="none" strike="noStrike" kern="1200" cap="none" spc="0" normalizeH="0" baseline="0" noProof="0" dirty="0">
              <a:ln>
                <a:noFill/>
              </a:ln>
              <a:solidFill>
                <a:schemeClr val="lt1"/>
              </a:solidFill>
              <a:effectLst/>
              <a:uLnTx/>
              <a:uFillTx/>
              <a:latin typeface="+mn-lt"/>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
          <p:cNvSpPr/>
          <p:nvPr/>
        </p:nvSpPr>
        <p:spPr>
          <a:xfrm>
            <a:off x="0" y="0"/>
            <a:ext cx="12192000" cy="4572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75">
              <a:cs typeface="+mn-ea"/>
              <a:sym typeface="+mn-lt"/>
            </a:endParaRPr>
          </a:p>
        </p:txBody>
      </p:sp>
      <p:sp>
        <p:nvSpPr>
          <p:cNvPr id="3" name="矩形 2"/>
          <p:cNvSpPr/>
          <p:nvPr/>
        </p:nvSpPr>
        <p:spPr>
          <a:xfrm>
            <a:off x="913765" y="1455420"/>
            <a:ext cx="10092690" cy="1630045"/>
          </a:xfrm>
          <a:prstGeom prst="rect">
            <a:avLst/>
          </a:prstGeom>
          <a:solidFill>
            <a:srgbClr val="FFFFCC"/>
          </a:solidFill>
          <a:ln>
            <a:noFill/>
          </a:ln>
          <a:effectLst>
            <a:outerShdw blurRad="63500" sx="102000" sy="102000" algn="c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a:spAutoFit/>
          </a:bodyPr>
          <a:lstStyle/>
          <a:p>
            <a:pPr algn="just"/>
            <a:endParaRPr lang="zh-CN" altLang="en-US" sz="2800" b="1" dirty="0">
              <a:solidFill>
                <a:schemeClr val="accent6">
                  <a:lumMod val="75000"/>
                </a:schemeClr>
              </a:solidFill>
              <a:sym typeface="+mn-ea"/>
            </a:endParaRPr>
          </a:p>
          <a:p>
            <a:pPr algn="just"/>
            <a:endParaRPr lang="zh-CN" altLang="en-US" sz="2400" dirty="0">
              <a:latin typeface="Times New Roman" panose="02020603050405020304" pitchFamily="18" charset="0"/>
              <a:cs typeface="Times New Roman" panose="02020603050405020304" pitchFamily="18" charset="0"/>
            </a:endParaRPr>
          </a:p>
          <a:p>
            <a:r>
              <a:rPr lang="en-US" altLang="zh-CN" sz="2400" b="1" dirty="0">
                <a:solidFill>
                  <a:srgbClr val="C00000"/>
                </a:solidFill>
                <a:latin typeface="Times New Roman" panose="02020603050405020304" pitchFamily="18" charset="0"/>
                <a:cs typeface="Times New Roman" panose="02020603050405020304" pitchFamily="18" charset="0"/>
              </a:rPr>
              <a:t>eventual</a:t>
            </a:r>
            <a:r>
              <a:rPr lang="en-US" altLang="zh-CN" sz="2400" b="1" dirty="0">
                <a:solidFill>
                  <a:schemeClr val="accent6">
                    <a:lumMod val="75000"/>
                  </a:schemeClr>
                </a:solidFill>
                <a:latin typeface="Times New Roman" panose="02020603050405020304" pitchFamily="18" charset="0"/>
                <a:cs typeface="Times New Roman" panose="02020603050405020304" pitchFamily="18" charset="0"/>
              </a:rPr>
              <a:t> </a:t>
            </a:r>
            <a:r>
              <a:rPr lang="en-US" altLang="zh-CN" sz="2400" b="1"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a</a:t>
            </a:r>
            <a:r>
              <a:rPr sz="2400" i="1" dirty="0">
                <a:latin typeface="Times New Roman" panose="02020603050405020304" pitchFamily="18" charset="0"/>
                <a:cs typeface="Times New Roman" panose="02020603050405020304" pitchFamily="18" charset="0"/>
              </a:rPr>
              <a:t>.</a:t>
            </a:r>
            <a:r>
              <a:rPr sz="2400" dirty="0">
                <a:latin typeface="Times New Roman" panose="02020603050405020304" pitchFamily="18" charset="0"/>
                <a:cs typeface="Times New Roman" panose="02020603050405020304" pitchFamily="18" charset="0"/>
              </a:rPr>
              <a:t>  happening at the end of a period of time or of a process 最后的，最终的</a:t>
            </a:r>
            <a:endParaRPr sz="2400" dirty="0">
              <a:latin typeface="Times New Roman" panose="02020603050405020304" pitchFamily="18" charset="0"/>
              <a:cs typeface="Times New Roman" panose="02020603050405020304" pitchFamily="18" charset="0"/>
            </a:endParaRPr>
          </a:p>
        </p:txBody>
      </p:sp>
      <p:sp>
        <p:nvSpPr>
          <p:cNvPr id="4" name="同侧圆角矩形 3"/>
          <p:cNvSpPr/>
          <p:nvPr/>
        </p:nvSpPr>
        <p:spPr>
          <a:xfrm>
            <a:off x="913765" y="812800"/>
            <a:ext cx="1590040" cy="642620"/>
          </a:xfrm>
          <a:prstGeom prst="round2SameRect">
            <a:avLst>
              <a:gd name="adj1" fmla="val 7332"/>
              <a:gd name="adj2" fmla="val 7112"/>
            </a:avLst>
          </a:prstGeom>
          <a:solidFill>
            <a:schemeClr val="accent2">
              <a:lumMod val="75000"/>
            </a:schemeClr>
          </a:solidFill>
          <a:ln>
            <a:noFill/>
          </a:ln>
          <a:effectLst>
            <a:outerShdw blurRad="76200" dir="13500000" sy="23000" kx="1200000" algn="br" rotWithShape="0">
              <a:prstClr val="black">
                <a:alpha val="20000"/>
              </a:prstClr>
            </a:outerShdw>
            <a:reflection blurRad="6350" stA="52000" endA="300" endPos="35000" dir="5400000" sy="-100000" algn="bl" rotWithShape="0"/>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marL="274955" lvl="0" indent="-274955" algn="ctr" fontAlgn="base">
              <a:spcBef>
                <a:spcPct val="0"/>
              </a:spcBef>
              <a:spcAft>
                <a:spcPct val="0"/>
              </a:spcAft>
              <a:defRPr/>
            </a:pPr>
            <a:r>
              <a:rPr lang="en-US" altLang="zh-CN" sz="2800" b="1" dirty="0">
                <a:solidFill>
                  <a:schemeClr val="bg1"/>
                </a:solidFill>
                <a:latin typeface="Times New Roman" panose="02020603050405020304" pitchFamily="18" charset="0"/>
                <a:cs typeface="Times New Roman" panose="02020603050405020304" pitchFamily="18" charset="0"/>
              </a:rPr>
              <a:t>Words</a:t>
            </a:r>
            <a:endParaRPr lang="en-US" altLang="zh-CN" sz="2800" b="1" dirty="0">
              <a:solidFill>
                <a:schemeClr val="bg1"/>
              </a:solidFill>
              <a:latin typeface="Times New Roman" panose="02020603050405020304" pitchFamily="18" charset="0"/>
              <a:cs typeface="Times New Roman" panose="02020603050405020304" pitchFamily="18" charset="0"/>
            </a:endParaRPr>
          </a:p>
        </p:txBody>
      </p:sp>
      <p:sp>
        <p:nvSpPr>
          <p:cNvPr id="5" name="圆角矩形 4">
            <a:hlinkClick r:id="rId1" action="ppaction://hlinksldjump"/>
          </p:cNvPr>
          <p:cNvSpPr/>
          <p:nvPr/>
        </p:nvSpPr>
        <p:spPr>
          <a:xfrm>
            <a:off x="11146155" y="6181725"/>
            <a:ext cx="941070" cy="565785"/>
          </a:xfrm>
          <a:prstGeom prst="roundRect">
            <a:avLst/>
          </a:prstGeom>
          <a:solidFill>
            <a:schemeClr val="accent4">
              <a:lumMod val="75000"/>
            </a:schemeClr>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mn-lt"/>
                <a:ea typeface="+mn-ea"/>
                <a:cs typeface="+mn-cs"/>
              </a:rPr>
              <a:t>Back</a:t>
            </a:r>
            <a:endParaRPr kumimoji="0" lang="en-US" altLang="zh-CN" sz="2400" b="1" i="0" u="none" strike="noStrike" kern="1200" cap="none" spc="0" normalizeH="0" baseline="0" noProof="0" dirty="0">
              <a:ln>
                <a:noFill/>
              </a:ln>
              <a:solidFill>
                <a:schemeClr val="lt1"/>
              </a:solidFill>
              <a:effectLst/>
              <a:uLnTx/>
              <a:uFillTx/>
              <a:latin typeface="+mn-lt"/>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
          <p:cNvSpPr/>
          <p:nvPr/>
        </p:nvSpPr>
        <p:spPr>
          <a:xfrm>
            <a:off x="0" y="0"/>
            <a:ext cx="12192000" cy="4572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75">
              <a:cs typeface="+mn-ea"/>
              <a:sym typeface="+mn-lt"/>
            </a:endParaRPr>
          </a:p>
        </p:txBody>
      </p:sp>
      <p:sp>
        <p:nvSpPr>
          <p:cNvPr id="3" name="矩形 2"/>
          <p:cNvSpPr/>
          <p:nvPr/>
        </p:nvSpPr>
        <p:spPr>
          <a:xfrm>
            <a:off x="913765" y="1455420"/>
            <a:ext cx="10092690" cy="1630045"/>
          </a:xfrm>
          <a:prstGeom prst="rect">
            <a:avLst/>
          </a:prstGeom>
          <a:solidFill>
            <a:srgbClr val="FFFFCC"/>
          </a:solidFill>
          <a:ln>
            <a:noFill/>
          </a:ln>
          <a:effectLst>
            <a:outerShdw blurRad="63500" sx="102000" sy="102000" algn="c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a:spAutoFit/>
          </a:bodyPr>
          <a:lstStyle/>
          <a:p>
            <a:pPr algn="just"/>
            <a:endParaRPr lang="zh-CN" altLang="en-US" sz="2800" b="1" dirty="0">
              <a:solidFill>
                <a:schemeClr val="accent6">
                  <a:lumMod val="75000"/>
                </a:schemeClr>
              </a:solidFill>
              <a:sym typeface="+mn-ea"/>
            </a:endParaRPr>
          </a:p>
          <a:p>
            <a:pPr algn="just"/>
            <a:endParaRPr lang="zh-CN" altLang="en-US" sz="2400" dirty="0">
              <a:latin typeface="Times New Roman" panose="02020603050405020304" pitchFamily="18" charset="0"/>
              <a:cs typeface="Times New Roman" panose="02020603050405020304" pitchFamily="18" charset="0"/>
            </a:endParaRPr>
          </a:p>
          <a:p>
            <a:r>
              <a:rPr lang="en-US" altLang="zh-CN" sz="2400" b="1" dirty="0">
                <a:solidFill>
                  <a:srgbClr val="C00000"/>
                </a:solidFill>
                <a:latin typeface="Times New Roman" panose="02020603050405020304" pitchFamily="18" charset="0"/>
                <a:cs typeface="Times New Roman" panose="02020603050405020304" pitchFamily="18" charset="0"/>
              </a:rPr>
              <a:t>gangster</a:t>
            </a:r>
            <a:r>
              <a:rPr lang="en-US" altLang="zh-CN" sz="2400" b="1" dirty="0">
                <a:solidFill>
                  <a:schemeClr val="accent6">
                    <a:lumMod val="75000"/>
                  </a:schemeClr>
                </a:solidFill>
                <a:latin typeface="Times New Roman" panose="02020603050405020304" pitchFamily="18" charset="0"/>
                <a:cs typeface="Times New Roman" panose="02020603050405020304" pitchFamily="18" charset="0"/>
              </a:rPr>
              <a:t> </a:t>
            </a:r>
            <a:r>
              <a:rPr lang="en-US" altLang="zh-CN" sz="2400" b="1" i="1"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n</a:t>
            </a:r>
            <a:r>
              <a:rPr sz="2400" dirty="0">
                <a:latin typeface="Times New Roman" panose="02020603050405020304" pitchFamily="18" charset="0"/>
                <a:cs typeface="Times New Roman" panose="02020603050405020304" pitchFamily="18" charset="0"/>
              </a:rPr>
              <a:t>.  a member of a group of violent criminals 歹徒；流氓</a:t>
            </a:r>
            <a:endParaRPr sz="2400" dirty="0">
              <a:latin typeface="Times New Roman" panose="02020603050405020304" pitchFamily="18" charset="0"/>
              <a:cs typeface="Times New Roman" panose="02020603050405020304" pitchFamily="18" charset="0"/>
            </a:endParaRPr>
          </a:p>
          <a:p>
            <a:endParaRPr kumimoji="0" lang="zh-CN" altLang="en-US" sz="2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mn-ea"/>
            </a:endParaRPr>
          </a:p>
        </p:txBody>
      </p:sp>
      <p:sp>
        <p:nvSpPr>
          <p:cNvPr id="4" name="同侧圆角矩形 3"/>
          <p:cNvSpPr/>
          <p:nvPr/>
        </p:nvSpPr>
        <p:spPr>
          <a:xfrm>
            <a:off x="913765" y="812800"/>
            <a:ext cx="1590040" cy="642620"/>
          </a:xfrm>
          <a:prstGeom prst="round2SameRect">
            <a:avLst>
              <a:gd name="adj1" fmla="val 7332"/>
              <a:gd name="adj2" fmla="val 7112"/>
            </a:avLst>
          </a:prstGeom>
          <a:solidFill>
            <a:schemeClr val="accent2">
              <a:lumMod val="75000"/>
            </a:schemeClr>
          </a:solidFill>
          <a:ln>
            <a:noFill/>
          </a:ln>
          <a:effectLst>
            <a:outerShdw blurRad="76200" dir="13500000" sy="23000" kx="1200000" algn="br" rotWithShape="0">
              <a:prstClr val="black">
                <a:alpha val="20000"/>
              </a:prstClr>
            </a:outerShdw>
            <a:reflection blurRad="6350" stA="52000" endA="300" endPos="35000" dir="5400000" sy="-100000" algn="bl" rotWithShape="0"/>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marL="274955" lvl="0" indent="-274955" algn="ctr" fontAlgn="base">
              <a:spcBef>
                <a:spcPct val="0"/>
              </a:spcBef>
              <a:spcAft>
                <a:spcPct val="0"/>
              </a:spcAft>
              <a:defRPr/>
            </a:pPr>
            <a:r>
              <a:rPr lang="en-US" altLang="zh-CN" sz="2800" b="1" dirty="0">
                <a:solidFill>
                  <a:schemeClr val="bg1"/>
                </a:solidFill>
                <a:latin typeface="Times New Roman" panose="02020603050405020304" pitchFamily="18" charset="0"/>
                <a:cs typeface="Times New Roman" panose="02020603050405020304" pitchFamily="18" charset="0"/>
              </a:rPr>
              <a:t>Words</a:t>
            </a:r>
            <a:endParaRPr lang="en-US" altLang="zh-CN" sz="2800" b="1" dirty="0">
              <a:solidFill>
                <a:schemeClr val="bg1"/>
              </a:solidFill>
              <a:latin typeface="Times New Roman" panose="02020603050405020304" pitchFamily="18" charset="0"/>
              <a:cs typeface="Times New Roman" panose="02020603050405020304" pitchFamily="18" charset="0"/>
            </a:endParaRPr>
          </a:p>
        </p:txBody>
      </p:sp>
      <p:sp>
        <p:nvSpPr>
          <p:cNvPr id="5" name="圆角矩形 4">
            <a:hlinkClick r:id="rId1" action="ppaction://hlinksldjump"/>
          </p:cNvPr>
          <p:cNvSpPr/>
          <p:nvPr/>
        </p:nvSpPr>
        <p:spPr>
          <a:xfrm>
            <a:off x="11146155" y="6181725"/>
            <a:ext cx="941070" cy="565785"/>
          </a:xfrm>
          <a:prstGeom prst="roundRect">
            <a:avLst/>
          </a:prstGeom>
          <a:solidFill>
            <a:schemeClr val="accent4">
              <a:lumMod val="75000"/>
            </a:schemeClr>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mn-lt"/>
                <a:ea typeface="+mn-ea"/>
                <a:cs typeface="+mn-cs"/>
              </a:rPr>
              <a:t>Back</a:t>
            </a:r>
            <a:endParaRPr kumimoji="0" lang="en-US" altLang="zh-CN" sz="2400" b="1" i="0" u="none" strike="noStrike" kern="1200" cap="none" spc="0" normalizeH="0" baseline="0" noProof="0" dirty="0">
              <a:ln>
                <a:noFill/>
              </a:ln>
              <a:solidFill>
                <a:schemeClr val="lt1"/>
              </a:solidFill>
              <a:effectLst/>
              <a:uLnTx/>
              <a:uFillTx/>
              <a:latin typeface="+mn-lt"/>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
          <p:cNvSpPr/>
          <p:nvPr/>
        </p:nvSpPr>
        <p:spPr>
          <a:xfrm>
            <a:off x="0" y="0"/>
            <a:ext cx="12192000" cy="4572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75">
              <a:cs typeface="+mn-ea"/>
              <a:sym typeface="+mn-lt"/>
            </a:endParaRPr>
          </a:p>
        </p:txBody>
      </p:sp>
      <p:sp>
        <p:nvSpPr>
          <p:cNvPr id="3" name="矩形 2"/>
          <p:cNvSpPr/>
          <p:nvPr/>
        </p:nvSpPr>
        <p:spPr>
          <a:xfrm>
            <a:off x="913765" y="1455420"/>
            <a:ext cx="10092690" cy="1999615"/>
          </a:xfrm>
          <a:prstGeom prst="rect">
            <a:avLst/>
          </a:prstGeom>
          <a:solidFill>
            <a:srgbClr val="FFFFCC"/>
          </a:solidFill>
          <a:ln>
            <a:noFill/>
          </a:ln>
          <a:effectLst>
            <a:outerShdw blurRad="63500" sx="102000" sy="102000" algn="c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a:spAutoFit/>
          </a:bodyPr>
          <a:lstStyle/>
          <a:p>
            <a:pPr algn="just"/>
            <a:endParaRPr lang="zh-CN" altLang="en-US" sz="2800" b="1" dirty="0">
              <a:solidFill>
                <a:schemeClr val="accent6">
                  <a:lumMod val="75000"/>
                </a:schemeClr>
              </a:solidFill>
              <a:sym typeface="+mn-ea"/>
            </a:endParaRPr>
          </a:p>
          <a:p>
            <a:pPr algn="just"/>
            <a:endParaRPr lang="zh-CN" altLang="en-US" sz="2400" dirty="0">
              <a:latin typeface="Times New Roman" panose="02020603050405020304" pitchFamily="18" charset="0"/>
              <a:cs typeface="Times New Roman" panose="02020603050405020304" pitchFamily="18" charset="0"/>
            </a:endParaRPr>
          </a:p>
          <a:p>
            <a:r>
              <a:rPr lang="en-US" altLang="zh-CN" sz="2400" b="1" dirty="0">
                <a:solidFill>
                  <a:srgbClr val="C00000"/>
                </a:solidFill>
                <a:latin typeface="Times New Roman" panose="02020603050405020304" pitchFamily="18" charset="0"/>
                <a:cs typeface="Times New Roman" panose="02020603050405020304" pitchFamily="18" charset="0"/>
              </a:rPr>
              <a:t>martial arts</a:t>
            </a:r>
            <a:r>
              <a:rPr lang="en-US" altLang="zh-CN" sz="2400" b="1" dirty="0">
                <a:solidFill>
                  <a:schemeClr val="accent6">
                    <a:lumMod val="75000"/>
                  </a:schemeClr>
                </a:solidFill>
                <a:latin typeface="Times New Roman" panose="02020603050405020304" pitchFamily="18" charset="0"/>
                <a:cs typeface="Times New Roman" panose="02020603050405020304" pitchFamily="18" charset="0"/>
              </a:rPr>
              <a:t> </a:t>
            </a:r>
            <a:r>
              <a:rPr lang="en-US" altLang="zh-CN" sz="2400" b="1" dirty="0" smtClean="0">
                <a:solidFill>
                  <a:schemeClr val="accent6">
                    <a:lumMod val="75000"/>
                  </a:schemeClr>
                </a:solidFill>
                <a:latin typeface="Times New Roman" panose="02020603050405020304" pitchFamily="18" charset="0"/>
                <a:cs typeface="Times New Roman" panose="02020603050405020304" pitchFamily="18" charset="0"/>
              </a:rPr>
              <a:t> </a:t>
            </a:r>
            <a:r>
              <a:rPr sz="2400" dirty="0">
                <a:latin typeface="Times New Roman" panose="02020603050405020304" pitchFamily="18" charset="0"/>
                <a:cs typeface="Times New Roman" panose="02020603050405020304" pitchFamily="18" charset="0"/>
              </a:rPr>
              <a:t>武术</a:t>
            </a:r>
            <a:endParaRPr sz="2400" dirty="0">
              <a:latin typeface="Times New Roman" panose="02020603050405020304" pitchFamily="18" charset="0"/>
              <a:cs typeface="Times New Roman" panose="02020603050405020304" pitchFamily="18" charset="0"/>
            </a:endParaRPr>
          </a:p>
          <a:p>
            <a:endParaRPr kumimoji="0" lang="en-US" altLang="zh-CN" sz="2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mn-ea"/>
            </a:endParaRPr>
          </a:p>
          <a:p>
            <a:endParaRPr kumimoji="0" lang="zh-CN" altLang="en-US" sz="2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mn-ea"/>
            </a:endParaRPr>
          </a:p>
        </p:txBody>
      </p:sp>
      <p:sp>
        <p:nvSpPr>
          <p:cNvPr id="4" name="同侧圆角矩形 3"/>
          <p:cNvSpPr/>
          <p:nvPr/>
        </p:nvSpPr>
        <p:spPr>
          <a:xfrm>
            <a:off x="913765" y="812800"/>
            <a:ext cx="1590040" cy="642620"/>
          </a:xfrm>
          <a:prstGeom prst="round2SameRect">
            <a:avLst>
              <a:gd name="adj1" fmla="val 7332"/>
              <a:gd name="adj2" fmla="val 7112"/>
            </a:avLst>
          </a:prstGeom>
          <a:solidFill>
            <a:schemeClr val="accent2">
              <a:lumMod val="75000"/>
            </a:schemeClr>
          </a:solidFill>
          <a:ln>
            <a:noFill/>
          </a:ln>
          <a:effectLst>
            <a:outerShdw blurRad="76200" dir="13500000" sy="23000" kx="1200000" algn="br" rotWithShape="0">
              <a:prstClr val="black">
                <a:alpha val="20000"/>
              </a:prstClr>
            </a:outerShdw>
            <a:reflection blurRad="6350" stA="52000" endA="300" endPos="35000" dir="5400000" sy="-100000" algn="bl" rotWithShape="0"/>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marL="274955" lvl="0" indent="-274955" algn="ctr" fontAlgn="base">
              <a:spcBef>
                <a:spcPct val="0"/>
              </a:spcBef>
              <a:spcAft>
                <a:spcPct val="0"/>
              </a:spcAft>
              <a:defRPr/>
            </a:pPr>
            <a:r>
              <a:rPr lang="en-US" altLang="zh-CN" sz="2800" b="1" dirty="0">
                <a:solidFill>
                  <a:schemeClr val="bg1"/>
                </a:solidFill>
                <a:latin typeface="Times New Roman" panose="02020603050405020304" pitchFamily="18" charset="0"/>
                <a:cs typeface="Times New Roman" panose="02020603050405020304" pitchFamily="18" charset="0"/>
              </a:rPr>
              <a:t>Words</a:t>
            </a:r>
            <a:endParaRPr lang="en-US" altLang="zh-CN" sz="2800" b="1" dirty="0">
              <a:solidFill>
                <a:schemeClr val="bg1"/>
              </a:solidFill>
              <a:latin typeface="Times New Roman" panose="02020603050405020304" pitchFamily="18" charset="0"/>
              <a:cs typeface="Times New Roman" panose="02020603050405020304" pitchFamily="18" charset="0"/>
            </a:endParaRPr>
          </a:p>
        </p:txBody>
      </p:sp>
      <p:sp>
        <p:nvSpPr>
          <p:cNvPr id="6" name="圆角矩形 5">
            <a:hlinkClick r:id="rId1" action="ppaction://hlinksldjump"/>
          </p:cNvPr>
          <p:cNvSpPr/>
          <p:nvPr/>
        </p:nvSpPr>
        <p:spPr>
          <a:xfrm>
            <a:off x="11146155" y="6181725"/>
            <a:ext cx="941070" cy="565785"/>
          </a:xfrm>
          <a:prstGeom prst="roundRect">
            <a:avLst/>
          </a:prstGeom>
          <a:solidFill>
            <a:schemeClr val="accent4">
              <a:lumMod val="75000"/>
            </a:schemeClr>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mn-lt"/>
                <a:ea typeface="+mn-ea"/>
                <a:cs typeface="+mn-cs"/>
              </a:rPr>
              <a:t>Back</a:t>
            </a:r>
            <a:endParaRPr kumimoji="0" lang="en-US" altLang="zh-CN" sz="2400" b="1" i="0" u="none" strike="noStrike" kern="1200" cap="none" spc="0" normalizeH="0" baseline="0" noProof="0" dirty="0">
              <a:ln>
                <a:noFill/>
              </a:ln>
              <a:solidFill>
                <a:schemeClr val="lt1"/>
              </a:solidFill>
              <a:effectLst/>
              <a:uLnTx/>
              <a:uFillTx/>
              <a:latin typeface="+mn-lt"/>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
          <p:cNvSpPr/>
          <p:nvPr/>
        </p:nvSpPr>
        <p:spPr>
          <a:xfrm>
            <a:off x="0" y="0"/>
            <a:ext cx="12192000" cy="4572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75">
              <a:cs typeface="+mn-ea"/>
              <a:sym typeface="+mn-lt"/>
            </a:endParaRPr>
          </a:p>
        </p:txBody>
      </p:sp>
      <p:sp>
        <p:nvSpPr>
          <p:cNvPr id="3" name="矩形 2"/>
          <p:cNvSpPr/>
          <p:nvPr/>
        </p:nvSpPr>
        <p:spPr>
          <a:xfrm>
            <a:off x="913765" y="1455420"/>
            <a:ext cx="10092690" cy="1260475"/>
          </a:xfrm>
          <a:prstGeom prst="rect">
            <a:avLst/>
          </a:prstGeom>
          <a:solidFill>
            <a:srgbClr val="FFFFCC"/>
          </a:solidFill>
          <a:ln>
            <a:noFill/>
          </a:ln>
          <a:effectLst>
            <a:outerShdw blurRad="63500" sx="102000" sy="102000" algn="c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a:spAutoFit/>
          </a:bodyPr>
          <a:lstStyle/>
          <a:p>
            <a:pPr algn="just"/>
            <a:endParaRPr lang="zh-CN" altLang="en-US" sz="2800" b="1" dirty="0">
              <a:solidFill>
                <a:schemeClr val="accent6">
                  <a:lumMod val="75000"/>
                </a:schemeClr>
              </a:solidFill>
              <a:sym typeface="+mn-ea"/>
            </a:endParaRPr>
          </a:p>
          <a:p>
            <a:pPr algn="just"/>
            <a:endParaRPr lang="zh-CN" altLang="en-US" sz="2400" dirty="0">
              <a:latin typeface="Times New Roman" panose="02020603050405020304" pitchFamily="18" charset="0"/>
              <a:cs typeface="Times New Roman" panose="02020603050405020304" pitchFamily="18" charset="0"/>
            </a:endParaRPr>
          </a:p>
          <a:p>
            <a:r>
              <a:rPr lang="en-US" altLang="zh-CN" sz="2400" b="1" dirty="0">
                <a:solidFill>
                  <a:srgbClr val="C00000"/>
                </a:solidFill>
                <a:latin typeface="Times New Roman" panose="02020603050405020304" pitchFamily="18" charset="0"/>
                <a:cs typeface="Times New Roman" panose="02020603050405020304" pitchFamily="18" charset="0"/>
              </a:rPr>
              <a:t>Internal Boxing Arts</a:t>
            </a:r>
            <a:r>
              <a:rPr lang="en-US" altLang="zh-CN" sz="2400" b="1" dirty="0">
                <a:solidFill>
                  <a:schemeClr val="accent6">
                    <a:lumMod val="75000"/>
                  </a:schemeClr>
                </a:solidFill>
                <a:latin typeface="Times New Roman" panose="02020603050405020304" pitchFamily="18" charset="0"/>
                <a:cs typeface="Times New Roman" panose="02020603050405020304" pitchFamily="18" charset="0"/>
              </a:rPr>
              <a:t> </a:t>
            </a:r>
            <a:r>
              <a:rPr lang="en-US" altLang="zh-CN" sz="2400" b="1" dirty="0" smtClean="0">
                <a:solidFill>
                  <a:schemeClr val="accent6">
                    <a:lumMod val="75000"/>
                  </a:schemeClr>
                </a:solidFill>
                <a:latin typeface="Times New Roman" panose="02020603050405020304" pitchFamily="18" charset="0"/>
                <a:cs typeface="Times New Roman" panose="02020603050405020304" pitchFamily="18" charset="0"/>
              </a:rPr>
              <a:t> </a:t>
            </a:r>
            <a:r>
              <a:rPr sz="2400" dirty="0">
                <a:latin typeface="Times New Roman" panose="02020603050405020304" pitchFamily="18" charset="0"/>
                <a:cs typeface="Times New Roman" panose="02020603050405020304" pitchFamily="18" charset="0"/>
              </a:rPr>
              <a:t>内家拳</a:t>
            </a:r>
            <a:endParaRPr sz="2400" dirty="0">
              <a:latin typeface="Times New Roman" panose="02020603050405020304" pitchFamily="18" charset="0"/>
              <a:cs typeface="Times New Roman" panose="02020603050405020304" pitchFamily="18" charset="0"/>
            </a:endParaRPr>
          </a:p>
        </p:txBody>
      </p:sp>
      <p:sp>
        <p:nvSpPr>
          <p:cNvPr id="4" name="同侧圆角矩形 3"/>
          <p:cNvSpPr/>
          <p:nvPr/>
        </p:nvSpPr>
        <p:spPr>
          <a:xfrm>
            <a:off x="913765" y="812800"/>
            <a:ext cx="1590040" cy="642620"/>
          </a:xfrm>
          <a:prstGeom prst="round2SameRect">
            <a:avLst>
              <a:gd name="adj1" fmla="val 7332"/>
              <a:gd name="adj2" fmla="val 7112"/>
            </a:avLst>
          </a:prstGeom>
          <a:solidFill>
            <a:schemeClr val="accent2">
              <a:lumMod val="75000"/>
            </a:schemeClr>
          </a:solidFill>
          <a:ln>
            <a:noFill/>
          </a:ln>
          <a:effectLst>
            <a:outerShdw blurRad="76200" dir="13500000" sy="23000" kx="1200000" algn="br" rotWithShape="0">
              <a:prstClr val="black">
                <a:alpha val="20000"/>
              </a:prstClr>
            </a:outerShdw>
            <a:reflection blurRad="6350" stA="52000" endA="300" endPos="35000" dir="5400000" sy="-100000" algn="bl" rotWithShape="0"/>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marL="274955" lvl="0" indent="-274955" algn="ctr" fontAlgn="base">
              <a:spcBef>
                <a:spcPct val="0"/>
              </a:spcBef>
              <a:spcAft>
                <a:spcPct val="0"/>
              </a:spcAft>
              <a:defRPr/>
            </a:pPr>
            <a:r>
              <a:rPr lang="en-US" altLang="zh-CN" sz="2800" b="1" dirty="0">
                <a:solidFill>
                  <a:schemeClr val="bg1"/>
                </a:solidFill>
                <a:latin typeface="Times New Roman" panose="02020603050405020304" pitchFamily="18" charset="0"/>
                <a:cs typeface="Times New Roman" panose="02020603050405020304" pitchFamily="18" charset="0"/>
              </a:rPr>
              <a:t>Words</a:t>
            </a:r>
            <a:endParaRPr lang="en-US" altLang="zh-CN" sz="2800" b="1" dirty="0">
              <a:solidFill>
                <a:schemeClr val="bg1"/>
              </a:solidFill>
              <a:latin typeface="Times New Roman" panose="02020603050405020304" pitchFamily="18" charset="0"/>
              <a:cs typeface="Times New Roman" panose="02020603050405020304" pitchFamily="18" charset="0"/>
            </a:endParaRPr>
          </a:p>
        </p:txBody>
      </p:sp>
      <p:sp>
        <p:nvSpPr>
          <p:cNvPr id="5" name="圆角矩形 4">
            <a:hlinkClick r:id="rId1" action="ppaction://hlinksldjump"/>
          </p:cNvPr>
          <p:cNvSpPr/>
          <p:nvPr/>
        </p:nvSpPr>
        <p:spPr>
          <a:xfrm>
            <a:off x="11146155" y="6181725"/>
            <a:ext cx="941070" cy="565785"/>
          </a:xfrm>
          <a:prstGeom prst="roundRect">
            <a:avLst/>
          </a:prstGeom>
          <a:solidFill>
            <a:schemeClr val="accent4">
              <a:lumMod val="75000"/>
            </a:schemeClr>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mn-lt"/>
                <a:ea typeface="+mn-ea"/>
                <a:cs typeface="+mn-cs"/>
              </a:rPr>
              <a:t>Back</a:t>
            </a:r>
            <a:endParaRPr kumimoji="0" lang="en-US" altLang="zh-CN" sz="2400" b="1" i="0" u="none" strike="noStrike" kern="1200" cap="none" spc="0" normalizeH="0" baseline="0" noProof="0" dirty="0">
              <a:ln>
                <a:noFill/>
              </a:ln>
              <a:solidFill>
                <a:schemeClr val="lt1"/>
              </a:solidFill>
              <a:effectLst/>
              <a:uLnTx/>
              <a:uFillTx/>
              <a:latin typeface="+mn-lt"/>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
          <p:cNvSpPr/>
          <p:nvPr/>
        </p:nvSpPr>
        <p:spPr>
          <a:xfrm>
            <a:off x="0" y="0"/>
            <a:ext cx="12192000" cy="4572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75">
              <a:cs typeface="+mn-ea"/>
              <a:sym typeface="+mn-lt"/>
            </a:endParaRPr>
          </a:p>
        </p:txBody>
      </p:sp>
      <p:sp>
        <p:nvSpPr>
          <p:cNvPr id="3" name="矩形 2"/>
          <p:cNvSpPr/>
          <p:nvPr/>
        </p:nvSpPr>
        <p:spPr>
          <a:xfrm>
            <a:off x="913765" y="1455420"/>
            <a:ext cx="10092690" cy="1260475"/>
          </a:xfrm>
          <a:prstGeom prst="rect">
            <a:avLst/>
          </a:prstGeom>
          <a:solidFill>
            <a:srgbClr val="FFFFCC"/>
          </a:solidFill>
          <a:ln>
            <a:noFill/>
          </a:ln>
          <a:effectLst>
            <a:outerShdw blurRad="63500" sx="102000" sy="102000" algn="c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a:spAutoFit/>
          </a:bodyPr>
          <a:lstStyle/>
          <a:p>
            <a:pPr algn="just"/>
            <a:endParaRPr lang="zh-CN" altLang="en-US" sz="2800" b="1" dirty="0">
              <a:solidFill>
                <a:schemeClr val="accent6">
                  <a:lumMod val="75000"/>
                </a:schemeClr>
              </a:solidFill>
              <a:sym typeface="+mn-ea"/>
            </a:endParaRPr>
          </a:p>
          <a:p>
            <a:pPr algn="just"/>
            <a:r>
              <a:rPr sz="2400" b="1" dirty="0">
                <a:solidFill>
                  <a:srgbClr val="C00000"/>
                </a:solidFill>
                <a:latin typeface="Times New Roman" panose="02020603050405020304" pitchFamily="18" charset="0"/>
                <a:cs typeface="Times New Roman" panose="02020603050405020304" pitchFamily="18" charset="0"/>
              </a:rPr>
              <a:t>External Boxing Arts</a:t>
            </a:r>
            <a:r>
              <a:rPr sz="2400" dirty="0">
                <a:latin typeface="Times New Roman" panose="02020603050405020304" pitchFamily="18" charset="0"/>
                <a:cs typeface="Times New Roman" panose="02020603050405020304" pitchFamily="18" charset="0"/>
              </a:rPr>
              <a:t> 外家拳</a:t>
            </a:r>
            <a:endParaRPr sz="2400" dirty="0">
              <a:latin typeface="Times New Roman" panose="02020603050405020304" pitchFamily="18" charset="0"/>
              <a:cs typeface="Times New Roman" panose="02020603050405020304" pitchFamily="18" charset="0"/>
            </a:endParaRPr>
          </a:p>
          <a:p>
            <a:endParaRPr sz="2400" dirty="0">
              <a:latin typeface="Times New Roman" panose="02020603050405020304" pitchFamily="18" charset="0"/>
              <a:cs typeface="Times New Roman" panose="02020603050405020304" pitchFamily="18" charset="0"/>
            </a:endParaRPr>
          </a:p>
        </p:txBody>
      </p:sp>
      <p:sp>
        <p:nvSpPr>
          <p:cNvPr id="4" name="同侧圆角矩形 3"/>
          <p:cNvSpPr/>
          <p:nvPr/>
        </p:nvSpPr>
        <p:spPr>
          <a:xfrm>
            <a:off x="913765" y="812800"/>
            <a:ext cx="1590040" cy="642620"/>
          </a:xfrm>
          <a:prstGeom prst="round2SameRect">
            <a:avLst>
              <a:gd name="adj1" fmla="val 7332"/>
              <a:gd name="adj2" fmla="val 7112"/>
            </a:avLst>
          </a:prstGeom>
          <a:solidFill>
            <a:schemeClr val="accent2">
              <a:lumMod val="75000"/>
            </a:schemeClr>
          </a:solidFill>
          <a:ln>
            <a:noFill/>
          </a:ln>
          <a:effectLst>
            <a:outerShdw blurRad="76200" dir="13500000" sy="23000" kx="1200000" algn="br" rotWithShape="0">
              <a:prstClr val="black">
                <a:alpha val="20000"/>
              </a:prstClr>
            </a:outerShdw>
            <a:reflection blurRad="6350" stA="52000" endA="300" endPos="35000" dir="5400000" sy="-100000" algn="bl" rotWithShape="0"/>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marL="274955" lvl="0" indent="-274955" algn="ctr" fontAlgn="base">
              <a:spcBef>
                <a:spcPct val="0"/>
              </a:spcBef>
              <a:spcAft>
                <a:spcPct val="0"/>
              </a:spcAft>
              <a:defRPr/>
            </a:pPr>
            <a:r>
              <a:rPr lang="en-US" altLang="zh-CN" sz="2800" b="1" dirty="0">
                <a:solidFill>
                  <a:schemeClr val="bg1"/>
                </a:solidFill>
                <a:latin typeface="Times New Roman" panose="02020603050405020304" pitchFamily="18" charset="0"/>
                <a:cs typeface="Times New Roman" panose="02020603050405020304" pitchFamily="18" charset="0"/>
              </a:rPr>
              <a:t>Words</a:t>
            </a:r>
            <a:endParaRPr lang="en-US" altLang="zh-CN" sz="2800" b="1" dirty="0">
              <a:solidFill>
                <a:schemeClr val="bg1"/>
              </a:solidFill>
              <a:latin typeface="Times New Roman" panose="02020603050405020304" pitchFamily="18" charset="0"/>
              <a:cs typeface="Times New Roman" panose="02020603050405020304" pitchFamily="18" charset="0"/>
            </a:endParaRPr>
          </a:p>
        </p:txBody>
      </p:sp>
      <p:sp>
        <p:nvSpPr>
          <p:cNvPr id="5" name="圆角矩形 4">
            <a:hlinkClick r:id="rId1" action="ppaction://hlinksldjump"/>
          </p:cNvPr>
          <p:cNvSpPr/>
          <p:nvPr/>
        </p:nvSpPr>
        <p:spPr>
          <a:xfrm>
            <a:off x="11155045" y="6181725"/>
            <a:ext cx="941070" cy="565785"/>
          </a:xfrm>
          <a:prstGeom prst="roundRect">
            <a:avLst/>
          </a:prstGeom>
          <a:solidFill>
            <a:schemeClr val="accent4">
              <a:lumMod val="75000"/>
            </a:schemeClr>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mn-lt"/>
                <a:ea typeface="+mn-ea"/>
                <a:cs typeface="+mn-cs"/>
              </a:rPr>
              <a:t>Back</a:t>
            </a:r>
            <a:endParaRPr kumimoji="0" lang="en-US" altLang="zh-CN" sz="2400" b="1" i="0" u="none" strike="noStrike" kern="1200" cap="none" spc="0" normalizeH="0" baseline="0" noProof="0" dirty="0">
              <a:ln>
                <a:noFill/>
              </a:ln>
              <a:solidFill>
                <a:schemeClr val="lt1"/>
              </a:solidFill>
              <a:effectLst/>
              <a:uLnTx/>
              <a:uFillTx/>
              <a:latin typeface="+mn-lt"/>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
          <p:cNvSpPr/>
          <p:nvPr/>
        </p:nvSpPr>
        <p:spPr>
          <a:xfrm>
            <a:off x="0" y="0"/>
            <a:ext cx="12192000" cy="4572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75">
              <a:cs typeface="+mn-ea"/>
              <a:sym typeface="+mn-lt"/>
            </a:endParaRPr>
          </a:p>
        </p:txBody>
      </p:sp>
      <p:sp>
        <p:nvSpPr>
          <p:cNvPr id="3" name="矩形 2"/>
          <p:cNvSpPr/>
          <p:nvPr/>
        </p:nvSpPr>
        <p:spPr>
          <a:xfrm>
            <a:off x="913765" y="1455420"/>
            <a:ext cx="10092690" cy="1260475"/>
          </a:xfrm>
          <a:prstGeom prst="rect">
            <a:avLst/>
          </a:prstGeom>
          <a:solidFill>
            <a:srgbClr val="FFFFCC"/>
          </a:solidFill>
          <a:ln>
            <a:noFill/>
          </a:ln>
          <a:effectLst>
            <a:outerShdw blurRad="63500" sx="102000" sy="102000" algn="c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a:spAutoFit/>
          </a:bodyPr>
          <a:lstStyle/>
          <a:p>
            <a:pPr algn="just"/>
            <a:endParaRPr lang="zh-CN" altLang="en-US" sz="2800" b="1" dirty="0">
              <a:solidFill>
                <a:schemeClr val="accent6">
                  <a:lumMod val="75000"/>
                </a:schemeClr>
              </a:solidFill>
              <a:sym typeface="+mn-ea"/>
            </a:endParaRPr>
          </a:p>
          <a:p>
            <a:r>
              <a:rPr sz="2400" b="1" dirty="0">
                <a:solidFill>
                  <a:srgbClr val="C00000"/>
                </a:solidFill>
                <a:latin typeface="Times New Roman" panose="02020603050405020304" pitchFamily="18" charset="0"/>
                <a:cs typeface="Times New Roman" panose="02020603050405020304" pitchFamily="18" charset="0"/>
              </a:rPr>
              <a:t>Karate</a:t>
            </a:r>
            <a:r>
              <a:rPr sz="2400" dirty="0">
                <a:latin typeface="Times New Roman" panose="02020603050405020304" pitchFamily="18" charset="0"/>
                <a:cs typeface="Times New Roman" panose="02020603050405020304" pitchFamily="18" charset="0"/>
              </a:rPr>
              <a:t> 空手道</a:t>
            </a:r>
            <a:endParaRPr sz="2400" dirty="0">
              <a:latin typeface="Times New Roman" panose="02020603050405020304" pitchFamily="18" charset="0"/>
              <a:cs typeface="Times New Roman" panose="02020603050405020304" pitchFamily="18" charset="0"/>
            </a:endParaRPr>
          </a:p>
          <a:p>
            <a:endParaRPr sz="2400" dirty="0">
              <a:latin typeface="Times New Roman" panose="02020603050405020304" pitchFamily="18" charset="0"/>
              <a:cs typeface="Times New Roman" panose="02020603050405020304" pitchFamily="18" charset="0"/>
            </a:endParaRPr>
          </a:p>
        </p:txBody>
      </p:sp>
      <p:sp>
        <p:nvSpPr>
          <p:cNvPr id="4" name="同侧圆角矩形 3"/>
          <p:cNvSpPr/>
          <p:nvPr/>
        </p:nvSpPr>
        <p:spPr>
          <a:xfrm>
            <a:off x="913765" y="812800"/>
            <a:ext cx="1590040" cy="642620"/>
          </a:xfrm>
          <a:prstGeom prst="round2SameRect">
            <a:avLst>
              <a:gd name="adj1" fmla="val 7332"/>
              <a:gd name="adj2" fmla="val 7112"/>
            </a:avLst>
          </a:prstGeom>
          <a:solidFill>
            <a:schemeClr val="accent2">
              <a:lumMod val="75000"/>
            </a:schemeClr>
          </a:solidFill>
          <a:ln>
            <a:noFill/>
          </a:ln>
          <a:effectLst>
            <a:outerShdw blurRad="76200" dir="13500000" sy="23000" kx="1200000" algn="br" rotWithShape="0">
              <a:prstClr val="black">
                <a:alpha val="20000"/>
              </a:prstClr>
            </a:outerShdw>
            <a:reflection blurRad="6350" stA="52000" endA="300" endPos="35000" dir="5400000" sy="-100000" algn="bl" rotWithShape="0"/>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marL="274955" lvl="0" indent="-274955" algn="ctr" fontAlgn="base">
              <a:spcBef>
                <a:spcPct val="0"/>
              </a:spcBef>
              <a:spcAft>
                <a:spcPct val="0"/>
              </a:spcAft>
              <a:defRPr/>
            </a:pPr>
            <a:r>
              <a:rPr lang="en-US" altLang="zh-CN" sz="2800" b="1" dirty="0">
                <a:solidFill>
                  <a:schemeClr val="bg1"/>
                </a:solidFill>
                <a:latin typeface="Times New Roman" panose="02020603050405020304" pitchFamily="18" charset="0"/>
                <a:cs typeface="Times New Roman" panose="02020603050405020304" pitchFamily="18" charset="0"/>
              </a:rPr>
              <a:t>Words</a:t>
            </a:r>
            <a:endParaRPr lang="en-US" altLang="zh-CN" sz="2800" b="1" dirty="0">
              <a:solidFill>
                <a:schemeClr val="bg1"/>
              </a:solidFill>
              <a:latin typeface="Times New Roman" panose="02020603050405020304" pitchFamily="18" charset="0"/>
              <a:cs typeface="Times New Roman" panose="02020603050405020304" pitchFamily="18" charset="0"/>
            </a:endParaRPr>
          </a:p>
        </p:txBody>
      </p:sp>
      <p:sp>
        <p:nvSpPr>
          <p:cNvPr id="5" name="圆角矩形 4">
            <a:hlinkClick r:id="rId1" action="ppaction://hlinksldjump"/>
          </p:cNvPr>
          <p:cNvSpPr/>
          <p:nvPr/>
        </p:nvSpPr>
        <p:spPr>
          <a:xfrm>
            <a:off x="11146155" y="6181725"/>
            <a:ext cx="941070" cy="565785"/>
          </a:xfrm>
          <a:prstGeom prst="roundRect">
            <a:avLst/>
          </a:prstGeom>
          <a:solidFill>
            <a:schemeClr val="accent4">
              <a:lumMod val="75000"/>
            </a:schemeClr>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mn-lt"/>
                <a:ea typeface="+mn-ea"/>
                <a:cs typeface="+mn-cs"/>
              </a:rPr>
              <a:t>Back</a:t>
            </a:r>
            <a:endParaRPr kumimoji="0" lang="en-US" altLang="zh-CN" sz="2400" b="1" i="0" u="none" strike="noStrike" kern="1200" cap="none" spc="0" normalizeH="0" baseline="0" noProof="0" dirty="0">
              <a:ln>
                <a:noFill/>
              </a:ln>
              <a:solidFill>
                <a:schemeClr val="lt1"/>
              </a:solidFill>
              <a:effectLst/>
              <a:uLnTx/>
              <a:uFillTx/>
              <a:latin typeface="+mn-lt"/>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
          <p:cNvSpPr/>
          <p:nvPr/>
        </p:nvSpPr>
        <p:spPr>
          <a:xfrm>
            <a:off x="0" y="0"/>
            <a:ext cx="12192000" cy="4572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75">
              <a:cs typeface="+mn-ea"/>
              <a:sym typeface="+mn-lt"/>
            </a:endParaRPr>
          </a:p>
        </p:txBody>
      </p:sp>
      <p:sp>
        <p:nvSpPr>
          <p:cNvPr id="3" name="矩形 2"/>
          <p:cNvSpPr/>
          <p:nvPr/>
        </p:nvSpPr>
        <p:spPr>
          <a:xfrm>
            <a:off x="913765" y="1455420"/>
            <a:ext cx="10092690" cy="1260475"/>
          </a:xfrm>
          <a:prstGeom prst="rect">
            <a:avLst/>
          </a:prstGeom>
          <a:solidFill>
            <a:srgbClr val="FFFFCC"/>
          </a:solidFill>
          <a:ln>
            <a:noFill/>
          </a:ln>
          <a:effectLst>
            <a:outerShdw blurRad="63500" sx="102000" sy="102000" algn="c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a:spAutoFit/>
          </a:bodyPr>
          <a:lstStyle/>
          <a:p>
            <a:pPr algn="just"/>
            <a:endParaRPr lang="zh-CN" altLang="en-US" sz="2800" b="1" dirty="0">
              <a:solidFill>
                <a:schemeClr val="accent6">
                  <a:lumMod val="75000"/>
                </a:schemeClr>
              </a:solidFill>
              <a:sym typeface="+mn-ea"/>
            </a:endParaRPr>
          </a:p>
          <a:p>
            <a:r>
              <a:rPr sz="2400" b="1" dirty="0">
                <a:solidFill>
                  <a:srgbClr val="C00000"/>
                </a:solidFill>
                <a:latin typeface="Times New Roman" panose="02020603050405020304" pitchFamily="18" charset="0"/>
                <a:cs typeface="Times New Roman" panose="02020603050405020304" pitchFamily="18" charset="0"/>
              </a:rPr>
              <a:t>Wing Chun</a:t>
            </a:r>
            <a:r>
              <a:rPr sz="2400" dirty="0">
                <a:latin typeface="Times New Roman" panose="02020603050405020304" pitchFamily="18" charset="0"/>
                <a:cs typeface="Times New Roman" panose="02020603050405020304" pitchFamily="18" charset="0"/>
              </a:rPr>
              <a:t> 永春（拳）</a:t>
            </a:r>
            <a:endParaRPr sz="2400" dirty="0">
              <a:latin typeface="Times New Roman" panose="02020603050405020304" pitchFamily="18" charset="0"/>
              <a:cs typeface="Times New Roman" panose="02020603050405020304" pitchFamily="18" charset="0"/>
            </a:endParaRPr>
          </a:p>
          <a:p>
            <a:endParaRPr sz="2400" dirty="0">
              <a:latin typeface="Times New Roman" panose="02020603050405020304" pitchFamily="18" charset="0"/>
              <a:cs typeface="Times New Roman" panose="02020603050405020304" pitchFamily="18" charset="0"/>
            </a:endParaRPr>
          </a:p>
        </p:txBody>
      </p:sp>
      <p:sp>
        <p:nvSpPr>
          <p:cNvPr id="4" name="同侧圆角矩形 3"/>
          <p:cNvSpPr/>
          <p:nvPr/>
        </p:nvSpPr>
        <p:spPr>
          <a:xfrm>
            <a:off x="913765" y="812800"/>
            <a:ext cx="1590040" cy="642620"/>
          </a:xfrm>
          <a:prstGeom prst="round2SameRect">
            <a:avLst>
              <a:gd name="adj1" fmla="val 7332"/>
              <a:gd name="adj2" fmla="val 7112"/>
            </a:avLst>
          </a:prstGeom>
          <a:solidFill>
            <a:schemeClr val="accent2">
              <a:lumMod val="75000"/>
            </a:schemeClr>
          </a:solidFill>
          <a:ln>
            <a:noFill/>
          </a:ln>
          <a:effectLst>
            <a:outerShdw blurRad="76200" dir="13500000" sy="23000" kx="1200000" algn="br" rotWithShape="0">
              <a:prstClr val="black">
                <a:alpha val="20000"/>
              </a:prstClr>
            </a:outerShdw>
            <a:reflection blurRad="6350" stA="52000" endA="300" endPos="35000" dir="5400000" sy="-100000" algn="bl" rotWithShape="0"/>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marL="274955" lvl="0" indent="-274955" algn="ctr" fontAlgn="base">
              <a:spcBef>
                <a:spcPct val="0"/>
              </a:spcBef>
              <a:spcAft>
                <a:spcPct val="0"/>
              </a:spcAft>
              <a:defRPr/>
            </a:pPr>
            <a:r>
              <a:rPr lang="en-US" altLang="zh-CN" sz="2800" b="1" dirty="0">
                <a:solidFill>
                  <a:schemeClr val="bg1"/>
                </a:solidFill>
                <a:latin typeface="Times New Roman" panose="02020603050405020304" pitchFamily="18" charset="0"/>
                <a:cs typeface="Times New Roman" panose="02020603050405020304" pitchFamily="18" charset="0"/>
              </a:rPr>
              <a:t>Words</a:t>
            </a:r>
            <a:endParaRPr lang="en-US" altLang="zh-CN" sz="2800" b="1" dirty="0">
              <a:solidFill>
                <a:schemeClr val="bg1"/>
              </a:solidFill>
              <a:latin typeface="Times New Roman" panose="02020603050405020304" pitchFamily="18" charset="0"/>
              <a:cs typeface="Times New Roman" panose="02020603050405020304" pitchFamily="18" charset="0"/>
            </a:endParaRPr>
          </a:p>
        </p:txBody>
      </p:sp>
      <p:sp>
        <p:nvSpPr>
          <p:cNvPr id="5" name="圆角矩形 4">
            <a:hlinkClick r:id="rId1" action="ppaction://hlinksldjump"/>
          </p:cNvPr>
          <p:cNvSpPr/>
          <p:nvPr/>
        </p:nvSpPr>
        <p:spPr>
          <a:xfrm>
            <a:off x="11146155" y="6181725"/>
            <a:ext cx="941070" cy="565785"/>
          </a:xfrm>
          <a:prstGeom prst="roundRect">
            <a:avLst/>
          </a:prstGeom>
          <a:solidFill>
            <a:schemeClr val="accent4">
              <a:lumMod val="75000"/>
            </a:schemeClr>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mn-lt"/>
                <a:ea typeface="+mn-ea"/>
                <a:cs typeface="+mn-cs"/>
              </a:rPr>
              <a:t>Back</a:t>
            </a:r>
            <a:endParaRPr kumimoji="0" lang="en-US" altLang="zh-CN" sz="2400" b="1" i="0" u="none" strike="noStrike" kern="1200" cap="none" spc="0" normalizeH="0" baseline="0" noProof="0" dirty="0">
              <a:ln>
                <a:noFill/>
              </a:ln>
              <a:solidFill>
                <a:schemeClr val="lt1"/>
              </a:solidFill>
              <a:effectLst/>
              <a:uLnTx/>
              <a:uFillTx/>
              <a:latin typeface="+mn-lt"/>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
          <p:cNvSpPr/>
          <p:nvPr/>
        </p:nvSpPr>
        <p:spPr>
          <a:xfrm>
            <a:off x="0" y="0"/>
            <a:ext cx="12192000" cy="4572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75">
              <a:cs typeface="+mn-ea"/>
              <a:sym typeface="+mn-lt"/>
            </a:endParaRPr>
          </a:p>
        </p:txBody>
      </p:sp>
      <p:sp>
        <p:nvSpPr>
          <p:cNvPr id="3" name="矩形 2"/>
          <p:cNvSpPr/>
          <p:nvPr/>
        </p:nvSpPr>
        <p:spPr>
          <a:xfrm>
            <a:off x="913765" y="1455420"/>
            <a:ext cx="10092690" cy="1260475"/>
          </a:xfrm>
          <a:prstGeom prst="rect">
            <a:avLst/>
          </a:prstGeom>
          <a:solidFill>
            <a:srgbClr val="FFFFCC"/>
          </a:solidFill>
          <a:ln>
            <a:noFill/>
          </a:ln>
          <a:effectLst>
            <a:outerShdw blurRad="63500" sx="102000" sy="102000" algn="c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a:spAutoFit/>
          </a:bodyPr>
          <a:lstStyle/>
          <a:p>
            <a:pPr algn="just"/>
            <a:endParaRPr lang="zh-CN" altLang="en-US" sz="2800" b="1" dirty="0">
              <a:solidFill>
                <a:schemeClr val="accent6">
                  <a:lumMod val="75000"/>
                </a:schemeClr>
              </a:solidFill>
              <a:sym typeface="+mn-ea"/>
            </a:endParaRPr>
          </a:p>
          <a:p>
            <a:r>
              <a:rPr sz="2400" b="1" dirty="0">
                <a:solidFill>
                  <a:srgbClr val="C00000"/>
                </a:solidFill>
                <a:latin typeface="Times New Roman" panose="02020603050405020304" pitchFamily="18" charset="0"/>
                <a:cs typeface="Times New Roman" panose="02020603050405020304" pitchFamily="18" charset="0"/>
              </a:rPr>
              <a:t>Form/Intention Boxing</a:t>
            </a:r>
            <a:r>
              <a:rPr sz="2400" dirty="0">
                <a:latin typeface="Times New Roman" panose="02020603050405020304" pitchFamily="18" charset="0"/>
                <a:cs typeface="Times New Roman" panose="02020603050405020304" pitchFamily="18" charset="0"/>
              </a:rPr>
              <a:t> 形意拳</a:t>
            </a:r>
            <a:endParaRPr sz="2400" dirty="0">
              <a:latin typeface="Times New Roman" panose="02020603050405020304" pitchFamily="18" charset="0"/>
              <a:cs typeface="Times New Roman" panose="02020603050405020304" pitchFamily="18" charset="0"/>
            </a:endParaRPr>
          </a:p>
          <a:p>
            <a:endParaRPr sz="2400" dirty="0">
              <a:latin typeface="Times New Roman" panose="02020603050405020304" pitchFamily="18" charset="0"/>
              <a:cs typeface="Times New Roman" panose="02020603050405020304" pitchFamily="18" charset="0"/>
            </a:endParaRPr>
          </a:p>
        </p:txBody>
      </p:sp>
      <p:sp>
        <p:nvSpPr>
          <p:cNvPr id="4" name="同侧圆角矩形 3"/>
          <p:cNvSpPr/>
          <p:nvPr/>
        </p:nvSpPr>
        <p:spPr>
          <a:xfrm>
            <a:off x="913765" y="812800"/>
            <a:ext cx="1590040" cy="642620"/>
          </a:xfrm>
          <a:prstGeom prst="round2SameRect">
            <a:avLst>
              <a:gd name="adj1" fmla="val 7332"/>
              <a:gd name="adj2" fmla="val 7112"/>
            </a:avLst>
          </a:prstGeom>
          <a:solidFill>
            <a:schemeClr val="accent2">
              <a:lumMod val="75000"/>
            </a:schemeClr>
          </a:solidFill>
          <a:ln>
            <a:noFill/>
          </a:ln>
          <a:effectLst>
            <a:outerShdw blurRad="76200" dir="13500000" sy="23000" kx="1200000" algn="br" rotWithShape="0">
              <a:prstClr val="black">
                <a:alpha val="20000"/>
              </a:prstClr>
            </a:outerShdw>
            <a:reflection blurRad="6350" stA="52000" endA="300" endPos="35000" dir="5400000" sy="-100000" algn="bl" rotWithShape="0"/>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marL="274955" lvl="0" indent="-274955" algn="ctr" fontAlgn="base">
              <a:spcBef>
                <a:spcPct val="0"/>
              </a:spcBef>
              <a:spcAft>
                <a:spcPct val="0"/>
              </a:spcAft>
              <a:defRPr/>
            </a:pPr>
            <a:r>
              <a:rPr lang="en-US" altLang="zh-CN" sz="2800" b="1" dirty="0">
                <a:solidFill>
                  <a:schemeClr val="bg1"/>
                </a:solidFill>
                <a:latin typeface="Times New Roman" panose="02020603050405020304" pitchFamily="18" charset="0"/>
                <a:cs typeface="Times New Roman" panose="02020603050405020304" pitchFamily="18" charset="0"/>
              </a:rPr>
              <a:t>Words</a:t>
            </a:r>
            <a:endParaRPr lang="en-US" altLang="zh-CN" sz="2800" b="1" dirty="0">
              <a:solidFill>
                <a:schemeClr val="bg1"/>
              </a:solidFill>
              <a:latin typeface="Times New Roman" panose="02020603050405020304" pitchFamily="18" charset="0"/>
              <a:cs typeface="Times New Roman" panose="02020603050405020304" pitchFamily="18" charset="0"/>
            </a:endParaRPr>
          </a:p>
        </p:txBody>
      </p:sp>
      <p:sp>
        <p:nvSpPr>
          <p:cNvPr id="5" name="圆角矩形 4">
            <a:hlinkClick r:id="rId1" action="ppaction://hlinksldjump"/>
          </p:cNvPr>
          <p:cNvSpPr/>
          <p:nvPr/>
        </p:nvSpPr>
        <p:spPr>
          <a:xfrm>
            <a:off x="11146155" y="6181725"/>
            <a:ext cx="941070" cy="565785"/>
          </a:xfrm>
          <a:prstGeom prst="roundRect">
            <a:avLst/>
          </a:prstGeom>
          <a:solidFill>
            <a:schemeClr val="accent4">
              <a:lumMod val="75000"/>
            </a:schemeClr>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mn-lt"/>
                <a:ea typeface="+mn-ea"/>
                <a:cs typeface="+mn-cs"/>
              </a:rPr>
              <a:t>Back</a:t>
            </a:r>
            <a:endParaRPr kumimoji="0" lang="en-US" altLang="zh-CN" sz="2400" b="1" i="0" u="none" strike="noStrike" kern="1200" cap="none" spc="0" normalizeH="0" baseline="0" noProof="0" dirty="0">
              <a:ln>
                <a:noFill/>
              </a:ln>
              <a:solidFill>
                <a:schemeClr val="lt1"/>
              </a:solidFill>
              <a:effectLst/>
              <a:uLnTx/>
              <a:uFillTx/>
              <a:latin typeface="+mn-lt"/>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
          <p:cNvSpPr/>
          <p:nvPr/>
        </p:nvSpPr>
        <p:spPr>
          <a:xfrm>
            <a:off x="0" y="0"/>
            <a:ext cx="12192000" cy="4572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75">
              <a:cs typeface="+mn-ea"/>
              <a:sym typeface="+mn-lt"/>
            </a:endParaRPr>
          </a:p>
        </p:txBody>
      </p:sp>
      <p:sp>
        <p:nvSpPr>
          <p:cNvPr id="3" name="矩形 2"/>
          <p:cNvSpPr/>
          <p:nvPr/>
        </p:nvSpPr>
        <p:spPr>
          <a:xfrm>
            <a:off x="913765" y="1455420"/>
            <a:ext cx="10092690" cy="1260475"/>
          </a:xfrm>
          <a:prstGeom prst="rect">
            <a:avLst/>
          </a:prstGeom>
          <a:solidFill>
            <a:srgbClr val="FFFFCC"/>
          </a:solidFill>
          <a:ln>
            <a:noFill/>
          </a:ln>
          <a:effectLst>
            <a:outerShdw blurRad="63500" sx="102000" sy="102000" algn="c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a:spAutoFit/>
          </a:bodyPr>
          <a:lstStyle/>
          <a:p>
            <a:pPr algn="just"/>
            <a:endParaRPr lang="zh-CN" altLang="en-US" sz="2800" b="1" dirty="0">
              <a:solidFill>
                <a:schemeClr val="accent6">
                  <a:lumMod val="75000"/>
                </a:schemeClr>
              </a:solidFill>
              <a:sym typeface="+mn-ea"/>
            </a:endParaRPr>
          </a:p>
          <a:p>
            <a:pPr algn="just"/>
            <a:r>
              <a:rPr sz="2400" b="1" dirty="0">
                <a:solidFill>
                  <a:srgbClr val="C00000"/>
                </a:solidFill>
                <a:latin typeface="Times New Roman" panose="02020603050405020304" pitchFamily="18" charset="0"/>
                <a:cs typeface="Times New Roman" panose="02020603050405020304" pitchFamily="18" charset="0"/>
              </a:rPr>
              <a:t>Eight-Diagram Palm</a:t>
            </a:r>
            <a:r>
              <a:rPr sz="2400" dirty="0">
                <a:latin typeface="Times New Roman" panose="02020603050405020304" pitchFamily="18" charset="0"/>
                <a:cs typeface="Times New Roman" panose="02020603050405020304" pitchFamily="18" charset="0"/>
              </a:rPr>
              <a:t> 八卦掌</a:t>
            </a:r>
            <a:endParaRPr sz="2400" dirty="0">
              <a:latin typeface="Times New Roman" panose="02020603050405020304" pitchFamily="18" charset="0"/>
              <a:cs typeface="Times New Roman" panose="02020603050405020304" pitchFamily="18" charset="0"/>
            </a:endParaRPr>
          </a:p>
          <a:p>
            <a:endParaRPr sz="2400" dirty="0">
              <a:latin typeface="Times New Roman" panose="02020603050405020304" pitchFamily="18" charset="0"/>
              <a:cs typeface="Times New Roman" panose="02020603050405020304" pitchFamily="18" charset="0"/>
            </a:endParaRPr>
          </a:p>
        </p:txBody>
      </p:sp>
      <p:sp>
        <p:nvSpPr>
          <p:cNvPr id="4" name="同侧圆角矩形 3"/>
          <p:cNvSpPr/>
          <p:nvPr/>
        </p:nvSpPr>
        <p:spPr>
          <a:xfrm>
            <a:off x="913765" y="812800"/>
            <a:ext cx="1590040" cy="642620"/>
          </a:xfrm>
          <a:prstGeom prst="round2SameRect">
            <a:avLst>
              <a:gd name="adj1" fmla="val 7332"/>
              <a:gd name="adj2" fmla="val 7112"/>
            </a:avLst>
          </a:prstGeom>
          <a:solidFill>
            <a:schemeClr val="accent2">
              <a:lumMod val="75000"/>
            </a:schemeClr>
          </a:solidFill>
          <a:ln>
            <a:noFill/>
          </a:ln>
          <a:effectLst>
            <a:outerShdw blurRad="76200" dir="13500000" sy="23000" kx="1200000" algn="br" rotWithShape="0">
              <a:prstClr val="black">
                <a:alpha val="20000"/>
              </a:prstClr>
            </a:outerShdw>
            <a:reflection blurRad="6350" stA="52000" endA="300" endPos="35000" dir="5400000" sy="-100000" algn="bl" rotWithShape="0"/>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marL="274955" lvl="0" indent="-274955" algn="ctr" fontAlgn="base">
              <a:spcBef>
                <a:spcPct val="0"/>
              </a:spcBef>
              <a:spcAft>
                <a:spcPct val="0"/>
              </a:spcAft>
              <a:defRPr/>
            </a:pPr>
            <a:r>
              <a:rPr lang="en-US" altLang="zh-CN" sz="2800" b="1" dirty="0">
                <a:solidFill>
                  <a:schemeClr val="bg1"/>
                </a:solidFill>
                <a:latin typeface="Times New Roman" panose="02020603050405020304" pitchFamily="18" charset="0"/>
                <a:cs typeface="Times New Roman" panose="02020603050405020304" pitchFamily="18" charset="0"/>
              </a:rPr>
              <a:t>Words</a:t>
            </a:r>
            <a:endParaRPr lang="en-US" altLang="zh-CN" sz="2800" b="1" dirty="0">
              <a:solidFill>
                <a:schemeClr val="bg1"/>
              </a:solidFill>
              <a:latin typeface="Times New Roman" panose="02020603050405020304" pitchFamily="18" charset="0"/>
              <a:cs typeface="Times New Roman" panose="02020603050405020304" pitchFamily="18" charset="0"/>
            </a:endParaRPr>
          </a:p>
        </p:txBody>
      </p:sp>
      <p:sp>
        <p:nvSpPr>
          <p:cNvPr id="6" name="圆角矩形 5">
            <a:hlinkClick r:id="rId1" action="ppaction://hlinksldjump"/>
          </p:cNvPr>
          <p:cNvSpPr/>
          <p:nvPr/>
        </p:nvSpPr>
        <p:spPr>
          <a:xfrm>
            <a:off x="11146155" y="6181725"/>
            <a:ext cx="941070" cy="565785"/>
          </a:xfrm>
          <a:prstGeom prst="roundRect">
            <a:avLst/>
          </a:prstGeom>
          <a:solidFill>
            <a:schemeClr val="accent4">
              <a:lumMod val="75000"/>
            </a:schemeClr>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mn-lt"/>
                <a:ea typeface="+mn-ea"/>
                <a:cs typeface="+mn-cs"/>
              </a:rPr>
              <a:t>Back</a:t>
            </a:r>
            <a:endParaRPr kumimoji="0" lang="en-US" altLang="zh-CN" sz="2400" b="1" i="0" u="none" strike="noStrike" kern="1200" cap="none" spc="0" normalizeH="0" baseline="0" noProof="0" dirty="0">
              <a:ln>
                <a:noFill/>
              </a:ln>
              <a:solidFill>
                <a:schemeClr val="lt1"/>
              </a:solidFill>
              <a:effectLst/>
              <a:uLnTx/>
              <a:uFillTx/>
              <a:latin typeface="+mn-lt"/>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1200150" y="986155"/>
            <a:ext cx="9582150" cy="3107690"/>
          </a:xfrm>
          <a:prstGeom prst="rect">
            <a:avLst/>
          </a:prstGeom>
        </p:spPr>
        <p:txBody>
          <a:bodyPr wrap="square">
            <a:spAutoFit/>
          </a:bodyPr>
          <a:p>
            <a:pPr>
              <a:lnSpc>
                <a:spcPct val="140000"/>
              </a:lnSpc>
            </a:pPr>
            <a:r>
              <a:rPr lang="en-US" altLang="zh-CN" sz="2000" b="1" dirty="0">
                <a:latin typeface="Times New Roman" panose="02020603050405020304" pitchFamily="18" charset="0"/>
                <a:cs typeface="Times New Roman" panose="02020603050405020304" pitchFamily="18" charset="0"/>
              </a:rPr>
              <a:t>Photo No.</a:t>
            </a:r>
            <a:r>
              <a:rPr lang="en-US" altLang="zh-CN" sz="2000" dirty="0">
                <a:latin typeface="Times New Roman" panose="02020603050405020304" pitchFamily="18" charset="0"/>
                <a:cs typeface="Times New Roman" panose="02020603050405020304" pitchFamily="18" charset="0"/>
              </a:rPr>
              <a:t> 			</a:t>
            </a:r>
            <a:r>
              <a:rPr lang="en-US" altLang="zh-CN" sz="2000" b="1" dirty="0">
                <a:latin typeface="Times New Roman" panose="02020603050405020304" pitchFamily="18" charset="0"/>
                <a:cs typeface="Times New Roman" panose="02020603050405020304" pitchFamily="18" charset="0"/>
              </a:rPr>
              <a:t>Name</a:t>
            </a:r>
            <a:endParaRPr lang="en-US" altLang="zh-CN" sz="2000" dirty="0">
              <a:latin typeface="Times New Roman" panose="02020603050405020304" pitchFamily="18" charset="0"/>
              <a:cs typeface="Times New Roman" panose="02020603050405020304" pitchFamily="18" charset="0"/>
            </a:endParaRPr>
          </a:p>
          <a:p>
            <a:pPr>
              <a:lnSpc>
                <a:spcPct val="140000"/>
              </a:lnSpc>
            </a:pPr>
            <a:r>
              <a:rPr lang="en-US" altLang="zh-CN" sz="2000" dirty="0">
                <a:latin typeface="Times New Roman" panose="02020603050405020304" pitchFamily="18" charset="0"/>
                <a:cs typeface="Times New Roman" panose="02020603050405020304" pitchFamily="18" charset="0"/>
              </a:rPr>
              <a:t>1. ________ 			A) bowling </a:t>
            </a:r>
            <a:endParaRPr lang="en-US" altLang="zh-CN" sz="2000" dirty="0">
              <a:latin typeface="Times New Roman" panose="02020603050405020304" pitchFamily="18" charset="0"/>
              <a:cs typeface="Times New Roman" panose="02020603050405020304" pitchFamily="18" charset="0"/>
            </a:endParaRPr>
          </a:p>
          <a:p>
            <a:pPr>
              <a:lnSpc>
                <a:spcPct val="140000"/>
              </a:lnSpc>
            </a:pPr>
            <a:r>
              <a:rPr lang="en-US" altLang="zh-CN" sz="2000" dirty="0">
                <a:latin typeface="Times New Roman" panose="02020603050405020304" pitchFamily="18" charset="0"/>
                <a:cs typeface="Times New Roman" panose="02020603050405020304" pitchFamily="18" charset="0"/>
              </a:rPr>
              <a:t>2. ________ 			B) American football </a:t>
            </a:r>
            <a:endParaRPr lang="en-US" altLang="zh-CN" sz="2000" dirty="0">
              <a:latin typeface="Times New Roman" panose="02020603050405020304" pitchFamily="18" charset="0"/>
              <a:cs typeface="Times New Roman" panose="02020603050405020304" pitchFamily="18" charset="0"/>
            </a:endParaRPr>
          </a:p>
          <a:p>
            <a:pPr>
              <a:lnSpc>
                <a:spcPct val="140000"/>
              </a:lnSpc>
            </a:pPr>
            <a:r>
              <a:rPr lang="en-US" altLang="zh-CN" sz="2000" dirty="0">
                <a:latin typeface="Times New Roman" panose="02020603050405020304" pitchFamily="18" charset="0"/>
                <a:cs typeface="Times New Roman" panose="02020603050405020304" pitchFamily="18" charset="0"/>
              </a:rPr>
              <a:t>3. ________ 			C) badminton </a:t>
            </a:r>
            <a:endParaRPr lang="en-US" altLang="zh-CN" sz="2000" dirty="0">
              <a:latin typeface="Times New Roman" panose="02020603050405020304" pitchFamily="18" charset="0"/>
              <a:cs typeface="Times New Roman" panose="02020603050405020304" pitchFamily="18" charset="0"/>
            </a:endParaRPr>
          </a:p>
          <a:p>
            <a:pPr>
              <a:lnSpc>
                <a:spcPct val="140000"/>
              </a:lnSpc>
            </a:pPr>
            <a:r>
              <a:rPr lang="en-US" altLang="zh-CN" sz="2000" dirty="0">
                <a:latin typeface="Times New Roman" panose="02020603050405020304" pitchFamily="18" charset="0"/>
                <a:cs typeface="Times New Roman" panose="02020603050405020304" pitchFamily="18" charset="0"/>
              </a:rPr>
              <a:t>4. ________ 			D) cricket </a:t>
            </a:r>
            <a:endParaRPr lang="en-US" altLang="zh-CN" sz="2000" dirty="0">
              <a:latin typeface="Times New Roman" panose="02020603050405020304" pitchFamily="18" charset="0"/>
              <a:cs typeface="Times New Roman" panose="02020603050405020304" pitchFamily="18" charset="0"/>
            </a:endParaRPr>
          </a:p>
          <a:p>
            <a:pPr>
              <a:lnSpc>
                <a:spcPct val="140000"/>
              </a:lnSpc>
            </a:pPr>
            <a:r>
              <a:rPr lang="en-US" altLang="zh-CN" sz="2000" dirty="0">
                <a:latin typeface="Times New Roman" panose="02020603050405020304" pitchFamily="18" charset="0"/>
                <a:cs typeface="Times New Roman" panose="02020603050405020304" pitchFamily="18" charset="0"/>
              </a:rPr>
              <a:t>5. ________ 			E) golf </a:t>
            </a:r>
            <a:endParaRPr lang="en-US" altLang="zh-CN" sz="2000" dirty="0">
              <a:latin typeface="Times New Roman" panose="02020603050405020304" pitchFamily="18" charset="0"/>
              <a:cs typeface="Times New Roman" panose="02020603050405020304" pitchFamily="18" charset="0"/>
            </a:endParaRPr>
          </a:p>
          <a:p>
            <a:pPr>
              <a:lnSpc>
                <a:spcPct val="140000"/>
              </a:lnSpc>
            </a:pPr>
            <a:r>
              <a:rPr lang="en-US" altLang="zh-CN" sz="2000" dirty="0">
                <a:latin typeface="Times New Roman" panose="02020603050405020304" pitchFamily="18" charset="0"/>
                <a:cs typeface="Times New Roman" panose="02020603050405020304" pitchFamily="18" charset="0"/>
              </a:rPr>
              <a:t>6. ________ 			F) baseball</a:t>
            </a:r>
            <a:endParaRPr lang="en-US" altLang="zh-CN" sz="2000" dirty="0">
              <a:latin typeface="Times New Roman" panose="02020603050405020304" pitchFamily="18" charset="0"/>
              <a:cs typeface="Times New Roman" panose="02020603050405020304" pitchFamily="18" charset="0"/>
            </a:endParaRPr>
          </a:p>
        </p:txBody>
      </p:sp>
      <p:sp>
        <p:nvSpPr>
          <p:cNvPr id="7" name="矩形 6"/>
          <p:cNvSpPr/>
          <p:nvPr/>
        </p:nvSpPr>
        <p:spPr>
          <a:xfrm>
            <a:off x="0" y="0"/>
            <a:ext cx="12192000" cy="4572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75">
              <a:cs typeface="+mn-ea"/>
              <a:sym typeface="+mn-lt"/>
            </a:endParaRPr>
          </a:p>
        </p:txBody>
      </p:sp>
      <p:sp>
        <p:nvSpPr>
          <p:cNvPr id="2" name="圆角矩形 1">
            <a:hlinkClick r:id="rId1" action="ppaction://hlinksldjump"/>
          </p:cNvPr>
          <p:cNvSpPr/>
          <p:nvPr/>
        </p:nvSpPr>
        <p:spPr>
          <a:xfrm>
            <a:off x="11087735" y="6114415"/>
            <a:ext cx="941070" cy="565785"/>
          </a:xfrm>
          <a:prstGeom prst="roundRect">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schemeClr val="lt1"/>
                </a:solidFill>
                <a:effectLst/>
                <a:uLnTx/>
                <a:uFillTx/>
                <a:latin typeface="Times New Roman" panose="02020603050405020304" pitchFamily="18" charset="0"/>
                <a:ea typeface="+mn-ea"/>
                <a:cs typeface="Times New Roman" panose="02020603050405020304" pitchFamily="18" charset="0"/>
              </a:rPr>
              <a:t>Back</a:t>
            </a:r>
            <a:endParaRPr kumimoji="0" lang="en-US" altLang="zh-CN" sz="2000" b="1" i="0" u="none" strike="noStrike" kern="1200" cap="none" spc="0" normalizeH="0" baseline="0" noProof="0" dirty="0">
              <a:ln>
                <a:noFill/>
              </a:ln>
              <a:solidFill>
                <a:schemeClr val="lt1"/>
              </a:solidFill>
              <a:effectLst/>
              <a:uLnTx/>
              <a:uFillTx/>
              <a:latin typeface="Times New Roman" panose="02020603050405020304" pitchFamily="18" charset="0"/>
              <a:ea typeface="+mn-ea"/>
              <a:cs typeface="Times New Roman" panose="02020603050405020304" pitchFamily="18" charset="0"/>
            </a:endParaRPr>
          </a:p>
        </p:txBody>
      </p:sp>
      <p:sp>
        <p:nvSpPr>
          <p:cNvPr id="9" name="矩形 8"/>
          <p:cNvSpPr/>
          <p:nvPr/>
        </p:nvSpPr>
        <p:spPr>
          <a:xfrm>
            <a:off x="1718945" y="1466850"/>
            <a:ext cx="610870" cy="398780"/>
          </a:xfrm>
          <a:prstGeom prst="rect">
            <a:avLst/>
          </a:prstGeom>
        </p:spPr>
        <p:txBody>
          <a:bodyPr wrap="square">
            <a:spAutoFit/>
          </a:bodyPr>
          <a:p>
            <a:pPr marR="0" lvl="0" algn="just">
              <a:spcBef>
                <a:spcPts val="0"/>
              </a:spcBef>
              <a:spcAft>
                <a:spcPts val="0"/>
              </a:spcAft>
            </a:pPr>
            <a:r>
              <a:rPr lang="en-US" altLang="zh-CN" sz="2000" kern="1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E</a:t>
            </a:r>
            <a:endParaRPr lang="en-US" altLang="zh-CN" sz="2000" kern="1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3" name="矩形 2"/>
          <p:cNvSpPr/>
          <p:nvPr/>
        </p:nvSpPr>
        <p:spPr>
          <a:xfrm>
            <a:off x="1718945" y="1865630"/>
            <a:ext cx="591185" cy="398780"/>
          </a:xfrm>
          <a:prstGeom prst="rect">
            <a:avLst/>
          </a:prstGeom>
        </p:spPr>
        <p:txBody>
          <a:bodyPr wrap="square">
            <a:spAutoFit/>
          </a:bodyPr>
          <a:p>
            <a:pPr marR="0" lvl="0" algn="just">
              <a:spcBef>
                <a:spcPts val="0"/>
              </a:spcBef>
              <a:spcAft>
                <a:spcPts val="0"/>
              </a:spcAft>
            </a:pPr>
            <a:r>
              <a:rPr lang="en-US" altLang="zh-CN" sz="2000" kern="1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F</a:t>
            </a:r>
            <a:endParaRPr lang="en-US" altLang="zh-CN" sz="2000" kern="1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6" name="矩形 5"/>
          <p:cNvSpPr/>
          <p:nvPr/>
        </p:nvSpPr>
        <p:spPr>
          <a:xfrm>
            <a:off x="1753235" y="2716530"/>
            <a:ext cx="1007110" cy="398780"/>
          </a:xfrm>
          <a:prstGeom prst="rect">
            <a:avLst/>
          </a:prstGeom>
        </p:spPr>
        <p:txBody>
          <a:bodyPr wrap="square">
            <a:spAutoFit/>
          </a:bodyPr>
          <a:p>
            <a:pPr marR="0" lvl="0" algn="just">
              <a:spcBef>
                <a:spcPts val="0"/>
              </a:spcBef>
              <a:spcAft>
                <a:spcPts val="0"/>
              </a:spcAft>
            </a:pPr>
            <a:r>
              <a:rPr lang="en-US" altLang="zh-CN" sz="2000" kern="1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B</a:t>
            </a:r>
            <a:endParaRPr lang="en-US" altLang="zh-CN" sz="2000" kern="1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5" name="动作按钮: 帮助 4"/>
          <p:cNvSpPr/>
          <p:nvPr/>
        </p:nvSpPr>
        <p:spPr>
          <a:xfrm>
            <a:off x="916305" y="1538605"/>
            <a:ext cx="283845" cy="294005"/>
          </a:xfrm>
          <a:prstGeom prst="actionButtonHel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动作按钮: 帮助 7"/>
          <p:cNvSpPr/>
          <p:nvPr/>
        </p:nvSpPr>
        <p:spPr>
          <a:xfrm>
            <a:off x="909320" y="1966595"/>
            <a:ext cx="283845" cy="294005"/>
          </a:xfrm>
          <a:prstGeom prst="actionButtonHel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动作按钮: 帮助 10"/>
          <p:cNvSpPr/>
          <p:nvPr/>
        </p:nvSpPr>
        <p:spPr>
          <a:xfrm>
            <a:off x="916305" y="2394585"/>
            <a:ext cx="283845" cy="294005"/>
          </a:xfrm>
          <a:prstGeom prst="actionButtonHel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矩形 12"/>
          <p:cNvSpPr/>
          <p:nvPr/>
        </p:nvSpPr>
        <p:spPr>
          <a:xfrm>
            <a:off x="1718945" y="2264410"/>
            <a:ext cx="1075690" cy="398780"/>
          </a:xfrm>
          <a:prstGeom prst="rect">
            <a:avLst/>
          </a:prstGeom>
        </p:spPr>
        <p:txBody>
          <a:bodyPr wrap="square">
            <a:spAutoFit/>
          </a:bodyPr>
          <a:p>
            <a:pPr marR="0" lvl="0" algn="just">
              <a:spcBef>
                <a:spcPts val="0"/>
              </a:spcBef>
              <a:spcAft>
                <a:spcPts val="0"/>
              </a:spcAft>
            </a:pPr>
            <a:r>
              <a:rPr lang="en-US" altLang="zh-CN" sz="2000" kern="1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D</a:t>
            </a:r>
            <a:endParaRPr lang="en-US" altLang="zh-CN" sz="2000" kern="1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14" name="图片 13" descr="图片1"/>
          <p:cNvPicPr>
            <a:picLocks noChangeAspect="1"/>
          </p:cNvPicPr>
          <p:nvPr/>
        </p:nvPicPr>
        <p:blipFill>
          <a:blip r:embed="rId2"/>
          <a:stretch>
            <a:fillRect/>
          </a:stretch>
        </p:blipFill>
        <p:spPr>
          <a:xfrm>
            <a:off x="901700" y="2822575"/>
            <a:ext cx="298450" cy="311150"/>
          </a:xfrm>
          <a:prstGeom prst="rect">
            <a:avLst/>
          </a:prstGeom>
        </p:spPr>
      </p:pic>
      <p:sp>
        <p:nvSpPr>
          <p:cNvPr id="15" name="矩形 14"/>
          <p:cNvSpPr/>
          <p:nvPr/>
        </p:nvSpPr>
        <p:spPr>
          <a:xfrm>
            <a:off x="1718945" y="3168650"/>
            <a:ext cx="1007110" cy="398780"/>
          </a:xfrm>
          <a:prstGeom prst="rect">
            <a:avLst/>
          </a:prstGeom>
        </p:spPr>
        <p:txBody>
          <a:bodyPr wrap="square">
            <a:spAutoFit/>
          </a:bodyPr>
          <a:p>
            <a:pPr marR="0" lvl="0" algn="just">
              <a:spcBef>
                <a:spcPts val="0"/>
              </a:spcBef>
              <a:spcAft>
                <a:spcPts val="0"/>
              </a:spcAft>
            </a:pPr>
            <a:r>
              <a:rPr lang="en-US" altLang="zh-CN" sz="2000" kern="1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A</a:t>
            </a:r>
            <a:endParaRPr lang="en-US" altLang="zh-CN" sz="2000" kern="1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16" name="矩形 15"/>
          <p:cNvSpPr/>
          <p:nvPr/>
        </p:nvSpPr>
        <p:spPr>
          <a:xfrm>
            <a:off x="1718945" y="3567430"/>
            <a:ext cx="572135" cy="398780"/>
          </a:xfrm>
          <a:prstGeom prst="rect">
            <a:avLst/>
          </a:prstGeom>
        </p:spPr>
        <p:txBody>
          <a:bodyPr wrap="square">
            <a:spAutoFit/>
          </a:bodyPr>
          <a:p>
            <a:pPr marR="0" lvl="0" algn="just">
              <a:spcBef>
                <a:spcPts val="0"/>
              </a:spcBef>
              <a:spcAft>
                <a:spcPts val="0"/>
              </a:spcAft>
            </a:pPr>
            <a:r>
              <a:rPr lang="en-US" altLang="zh-CN" sz="2000" kern="1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C</a:t>
            </a:r>
            <a:endParaRPr lang="en-US" altLang="zh-CN" sz="2000" kern="100" dirty="0">
              <a:solidFill>
                <a:srgbClr val="C00000"/>
              </a:solidFill>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17" name="图片 16" descr="图片1"/>
          <p:cNvPicPr>
            <a:picLocks noChangeAspect="1"/>
          </p:cNvPicPr>
          <p:nvPr/>
        </p:nvPicPr>
        <p:blipFill>
          <a:blip r:embed="rId2"/>
          <a:stretch>
            <a:fillRect/>
          </a:stretch>
        </p:blipFill>
        <p:spPr>
          <a:xfrm>
            <a:off x="901700" y="3239135"/>
            <a:ext cx="298450" cy="311150"/>
          </a:xfrm>
          <a:prstGeom prst="rect">
            <a:avLst/>
          </a:prstGeom>
        </p:spPr>
      </p:pic>
      <p:pic>
        <p:nvPicPr>
          <p:cNvPr id="18" name="图片 17" descr="图片1"/>
          <p:cNvPicPr>
            <a:picLocks noChangeAspect="1"/>
          </p:cNvPicPr>
          <p:nvPr/>
        </p:nvPicPr>
        <p:blipFill>
          <a:blip r:embed="rId2"/>
          <a:stretch>
            <a:fillRect/>
          </a:stretch>
        </p:blipFill>
        <p:spPr>
          <a:xfrm>
            <a:off x="894715" y="3655695"/>
            <a:ext cx="298450" cy="3111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8"/>
                  </p:tgtEl>
                </p:cond>
              </p:nextCondLst>
            </p:seq>
            <p:seq concurrent="1" nextAc="seek">
              <p:cTn id="9" restart="whenNotActive" fill="hold" evtFilter="cancelBubble" nodeType="interactiveSeq">
                <p:stCondLst>
                  <p:cond evt="onClick" delay="0">
                    <p:tgtEl>
                      <p:spTgt spid="14"/>
                    </p:tgtEl>
                  </p:cond>
                </p:stCondLst>
                <p:endSync evt="end" delay="0">
                  <p:rtn val="all"/>
                </p:endSync>
                <p:childTnLst>
                  <p:par>
                    <p:cTn id="10" fill="hold">
                      <p:stCondLst>
                        <p:cond delay="0"/>
                      </p:stCondLst>
                      <p:childTnLst>
                        <p:par>
                          <p:cTn id="11" fill="hold">
                            <p:stCondLst>
                              <p:cond delay="0"/>
                            </p:stCondLst>
                            <p:childTnLst>
                              <p:par>
                                <p:cTn id="12" presetID="2" presetClass="entr" presetSubtype="2"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1+#ppt_w/2"/>
                                          </p:val>
                                        </p:tav>
                                        <p:tav tm="100000">
                                          <p:val>
                                            <p:strVal val="#ppt_x"/>
                                          </p:val>
                                        </p:tav>
                                      </p:tavLst>
                                    </p:anim>
                                    <p:anim calcmode="lin" valueType="num">
                                      <p:cBhvr additive="base">
                                        <p:cTn id="15"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14"/>
                  </p:tgtEl>
                </p:cond>
              </p:nextCondLst>
            </p:seq>
            <p:seq concurrent="1" nextAc="seek">
              <p:cTn id="16" restart="whenNotActive" fill="hold" evtFilter="cancelBubble" nodeType="interactiveSeq">
                <p:stCondLst>
                  <p:cond evt="onClick" delay="0">
                    <p:tgtEl>
                      <p:spTgt spid="5"/>
                    </p:tgtEl>
                  </p:cond>
                </p:stCondLst>
                <p:endSync evt="end" delay="0">
                  <p:rtn val="all"/>
                </p:endSync>
                <p:childTnLst>
                  <p:par>
                    <p:cTn id="17" fill="hold">
                      <p:stCondLst>
                        <p:cond delay="0"/>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1+#ppt_w/2"/>
                                          </p:val>
                                        </p:tav>
                                        <p:tav tm="100000">
                                          <p:val>
                                            <p:strVal val="#ppt_x"/>
                                          </p:val>
                                        </p:tav>
                                      </p:tavLst>
                                    </p:anim>
                                    <p:anim calcmode="lin" valueType="num">
                                      <p:cBhvr additive="base">
                                        <p:cTn id="22"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5"/>
                  </p:tgtEl>
                </p:cond>
              </p:nextCondLst>
            </p:seq>
            <p:seq concurrent="1" nextAc="seek">
              <p:cTn id="23" restart="whenNotActive" fill="hold" evtFilter="cancelBubble" nodeType="interactiveSeq">
                <p:stCondLst>
                  <p:cond evt="onClick" delay="0">
                    <p:tgtEl>
                      <p:spTgt spid="11"/>
                    </p:tgtEl>
                  </p:cond>
                </p:stCondLst>
                <p:endSync evt="end" delay="0">
                  <p:rtn val="all"/>
                </p:endSync>
                <p:childTnLst>
                  <p:par>
                    <p:cTn id="24" fill="hold">
                      <p:stCondLst>
                        <p:cond delay="0"/>
                      </p:stCondLst>
                      <p:childTnLst>
                        <p:par>
                          <p:cTn id="25" fill="hold">
                            <p:stCondLst>
                              <p:cond delay="0"/>
                            </p:stCondLst>
                            <p:childTnLst>
                              <p:par>
                                <p:cTn id="26" presetID="2" presetClass="entr" presetSubtype="2"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1+#ppt_w/2"/>
                                          </p:val>
                                        </p:tav>
                                        <p:tav tm="100000">
                                          <p:val>
                                            <p:strVal val="#ppt_x"/>
                                          </p:val>
                                        </p:tav>
                                      </p:tavLst>
                                    </p:anim>
                                    <p:anim calcmode="lin" valueType="num">
                                      <p:cBhvr additive="base">
                                        <p:cTn id="29"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11"/>
                  </p:tgtEl>
                </p:cond>
              </p:nextCondLst>
            </p:seq>
            <p:seq concurrent="1" nextAc="seek">
              <p:cTn id="30" restart="whenNotActive" fill="hold" evtFilter="cancelBubble" nodeType="interactiveSeq">
                <p:stCondLst>
                  <p:cond evt="onClick" delay="0">
                    <p:tgtEl>
                      <p:spTgt spid="18"/>
                    </p:tgtEl>
                  </p:cond>
                </p:stCondLst>
                <p:endSync evt="end" delay="0">
                  <p:rtn val="all"/>
                </p:endSync>
                <p:childTnLst>
                  <p:par>
                    <p:cTn id="31" fill="hold">
                      <p:stCondLst>
                        <p:cond delay="0"/>
                      </p:stCondLst>
                      <p:childTnLst>
                        <p:par>
                          <p:cTn id="32" fill="hold">
                            <p:stCondLst>
                              <p:cond delay="0"/>
                            </p:stCondLst>
                            <p:childTnLst>
                              <p:par>
                                <p:cTn id="33" presetID="2" presetClass="entr" presetSubtype="2"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fill="hold"/>
                                        <p:tgtEl>
                                          <p:spTgt spid="16"/>
                                        </p:tgtEl>
                                        <p:attrNameLst>
                                          <p:attrName>ppt_x</p:attrName>
                                        </p:attrNameLst>
                                      </p:cBhvr>
                                      <p:tavLst>
                                        <p:tav tm="0">
                                          <p:val>
                                            <p:strVal val="1+#ppt_w/2"/>
                                          </p:val>
                                        </p:tav>
                                        <p:tav tm="100000">
                                          <p:val>
                                            <p:strVal val="#ppt_x"/>
                                          </p:val>
                                        </p:tav>
                                      </p:tavLst>
                                    </p:anim>
                                    <p:anim calcmode="lin" valueType="num">
                                      <p:cBhvr additive="base">
                                        <p:cTn id="36"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18"/>
                  </p:tgtEl>
                </p:cond>
              </p:nextCondLst>
            </p:seq>
            <p:seq concurrent="1" nextAc="seek">
              <p:cTn id="37" restart="whenNotActive" fill="hold" evtFilter="cancelBubble" nodeType="interactiveSeq">
                <p:stCondLst>
                  <p:cond evt="onClick" delay="0">
                    <p:tgtEl>
                      <p:spTgt spid="17"/>
                    </p:tgtEl>
                  </p:cond>
                </p:stCondLst>
                <p:endSync evt="end" delay="0">
                  <p:rtn val="all"/>
                </p:endSync>
                <p:childTnLst>
                  <p:par>
                    <p:cTn id="38" fill="hold">
                      <p:stCondLst>
                        <p:cond delay="0"/>
                      </p:stCondLst>
                      <p:childTnLst>
                        <p:par>
                          <p:cTn id="39" fill="hold">
                            <p:stCondLst>
                              <p:cond delay="0"/>
                            </p:stCondLst>
                            <p:childTnLst>
                              <p:par>
                                <p:cTn id="40" presetID="2" presetClass="entr" presetSubtype="2"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additive="base">
                                        <p:cTn id="42" dur="500" fill="hold"/>
                                        <p:tgtEl>
                                          <p:spTgt spid="15"/>
                                        </p:tgtEl>
                                        <p:attrNameLst>
                                          <p:attrName>ppt_x</p:attrName>
                                        </p:attrNameLst>
                                      </p:cBhvr>
                                      <p:tavLst>
                                        <p:tav tm="0">
                                          <p:val>
                                            <p:strVal val="1+#ppt_w/2"/>
                                          </p:val>
                                        </p:tav>
                                        <p:tav tm="100000">
                                          <p:val>
                                            <p:strVal val="#ppt_x"/>
                                          </p:val>
                                        </p:tav>
                                      </p:tavLst>
                                    </p:anim>
                                    <p:anim calcmode="lin" valueType="num">
                                      <p:cBhvr additive="base">
                                        <p:cTn id="43"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17"/>
                  </p:tgtEl>
                </p:cond>
              </p:nextCondLst>
            </p:seq>
          </p:childTnLst>
        </p:cTn>
      </p:par>
    </p:tnLst>
    <p:bldLst>
      <p:bldP spid="9" grpId="0"/>
      <p:bldP spid="3" grpId="0"/>
      <p:bldP spid="6" grpId="0"/>
      <p:bldP spid="13" grpId="0"/>
      <p:bldP spid="15" grpId="0"/>
      <p:bldP spid="16" grpId="0"/>
    </p:bld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
          <p:cNvSpPr/>
          <p:nvPr/>
        </p:nvSpPr>
        <p:spPr>
          <a:xfrm>
            <a:off x="0" y="0"/>
            <a:ext cx="12192000" cy="4572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75">
              <a:cs typeface="+mn-ea"/>
              <a:sym typeface="+mn-lt"/>
            </a:endParaRPr>
          </a:p>
        </p:txBody>
      </p:sp>
      <p:sp>
        <p:nvSpPr>
          <p:cNvPr id="3" name="矩形 2"/>
          <p:cNvSpPr/>
          <p:nvPr/>
        </p:nvSpPr>
        <p:spPr>
          <a:xfrm>
            <a:off x="913765" y="1455420"/>
            <a:ext cx="10092690" cy="1630045"/>
          </a:xfrm>
          <a:prstGeom prst="rect">
            <a:avLst/>
          </a:prstGeom>
          <a:solidFill>
            <a:srgbClr val="FFFFCC"/>
          </a:solidFill>
          <a:ln>
            <a:noFill/>
          </a:ln>
          <a:effectLst>
            <a:outerShdw blurRad="63500" sx="102000" sy="102000" algn="c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a:spAutoFit/>
          </a:bodyPr>
          <a:lstStyle/>
          <a:p>
            <a:pPr algn="just"/>
            <a:endParaRPr lang="zh-CN" altLang="en-US" sz="2800" b="1" dirty="0">
              <a:solidFill>
                <a:schemeClr val="accent6">
                  <a:lumMod val="75000"/>
                </a:schemeClr>
              </a:solidFill>
              <a:sym typeface="+mn-ea"/>
            </a:endParaRPr>
          </a:p>
          <a:p>
            <a:pPr algn="just"/>
            <a:endParaRPr sz="2400" dirty="0">
              <a:latin typeface="Times New Roman" panose="02020603050405020304" pitchFamily="18" charset="0"/>
              <a:cs typeface="Times New Roman" panose="02020603050405020304" pitchFamily="18" charset="0"/>
            </a:endParaRPr>
          </a:p>
          <a:p>
            <a:r>
              <a:rPr sz="2400" b="1" dirty="0">
                <a:solidFill>
                  <a:srgbClr val="C00000"/>
                </a:solidFill>
                <a:latin typeface="Times New Roman" panose="02020603050405020304" pitchFamily="18" charset="0"/>
                <a:cs typeface="Times New Roman" panose="02020603050405020304" pitchFamily="18" charset="0"/>
              </a:rPr>
              <a:t>Qingcheng</a:t>
            </a:r>
            <a:r>
              <a:rPr sz="2400" dirty="0">
                <a:latin typeface="Times New Roman" panose="02020603050405020304" pitchFamily="18" charset="0"/>
                <a:cs typeface="Times New Roman" panose="02020603050405020304" pitchFamily="18" charset="0"/>
              </a:rPr>
              <a:t> 青城（派）</a:t>
            </a:r>
            <a:endParaRPr sz="2400" dirty="0">
              <a:latin typeface="Times New Roman" panose="02020603050405020304" pitchFamily="18" charset="0"/>
              <a:cs typeface="Times New Roman" panose="02020603050405020304" pitchFamily="18" charset="0"/>
            </a:endParaRPr>
          </a:p>
          <a:p>
            <a:endParaRPr sz="2400" dirty="0">
              <a:latin typeface="Times New Roman" panose="02020603050405020304" pitchFamily="18" charset="0"/>
              <a:cs typeface="Times New Roman" panose="02020603050405020304" pitchFamily="18" charset="0"/>
            </a:endParaRPr>
          </a:p>
        </p:txBody>
      </p:sp>
      <p:sp>
        <p:nvSpPr>
          <p:cNvPr id="4" name="同侧圆角矩形 3"/>
          <p:cNvSpPr/>
          <p:nvPr/>
        </p:nvSpPr>
        <p:spPr>
          <a:xfrm>
            <a:off x="913765" y="812800"/>
            <a:ext cx="1590040" cy="642620"/>
          </a:xfrm>
          <a:prstGeom prst="round2SameRect">
            <a:avLst>
              <a:gd name="adj1" fmla="val 7332"/>
              <a:gd name="adj2" fmla="val 7112"/>
            </a:avLst>
          </a:prstGeom>
          <a:solidFill>
            <a:schemeClr val="accent2">
              <a:lumMod val="75000"/>
            </a:schemeClr>
          </a:solidFill>
          <a:ln>
            <a:noFill/>
          </a:ln>
          <a:effectLst>
            <a:outerShdw blurRad="76200" dir="13500000" sy="23000" kx="1200000" algn="br" rotWithShape="0">
              <a:prstClr val="black">
                <a:alpha val="20000"/>
              </a:prstClr>
            </a:outerShdw>
            <a:reflection blurRad="6350" stA="52000" endA="300" endPos="35000" dir="5400000" sy="-100000" algn="bl" rotWithShape="0"/>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marL="274955" lvl="0" indent="-274955" algn="ctr" fontAlgn="base">
              <a:spcBef>
                <a:spcPct val="0"/>
              </a:spcBef>
              <a:spcAft>
                <a:spcPct val="0"/>
              </a:spcAft>
              <a:defRPr/>
            </a:pPr>
            <a:r>
              <a:rPr lang="en-US" altLang="zh-CN" sz="2800" b="1" dirty="0">
                <a:solidFill>
                  <a:schemeClr val="bg1"/>
                </a:solidFill>
                <a:latin typeface="Times New Roman" panose="02020603050405020304" pitchFamily="18" charset="0"/>
                <a:cs typeface="Times New Roman" panose="02020603050405020304" pitchFamily="18" charset="0"/>
              </a:rPr>
              <a:t>Words</a:t>
            </a:r>
            <a:endParaRPr lang="en-US" altLang="zh-CN" sz="2800" b="1" dirty="0">
              <a:solidFill>
                <a:schemeClr val="bg1"/>
              </a:solidFill>
              <a:latin typeface="Times New Roman" panose="02020603050405020304" pitchFamily="18" charset="0"/>
              <a:cs typeface="Times New Roman" panose="02020603050405020304" pitchFamily="18" charset="0"/>
            </a:endParaRPr>
          </a:p>
        </p:txBody>
      </p:sp>
      <p:sp>
        <p:nvSpPr>
          <p:cNvPr id="6" name="圆角矩形 5">
            <a:hlinkClick r:id="rId1" action="ppaction://hlinksldjump"/>
          </p:cNvPr>
          <p:cNvSpPr/>
          <p:nvPr/>
        </p:nvSpPr>
        <p:spPr>
          <a:xfrm>
            <a:off x="11146155" y="6181725"/>
            <a:ext cx="941070" cy="565785"/>
          </a:xfrm>
          <a:prstGeom prst="roundRect">
            <a:avLst/>
          </a:prstGeom>
          <a:solidFill>
            <a:schemeClr val="accent4">
              <a:lumMod val="75000"/>
            </a:schemeClr>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mn-lt"/>
                <a:ea typeface="+mn-ea"/>
                <a:cs typeface="+mn-cs"/>
              </a:rPr>
              <a:t>Back</a:t>
            </a:r>
            <a:endParaRPr kumimoji="0" lang="en-US" altLang="zh-CN" sz="2400" b="1" i="0" u="none" strike="noStrike" kern="1200" cap="none" spc="0" normalizeH="0" baseline="0" noProof="0" dirty="0">
              <a:ln>
                <a:noFill/>
              </a:ln>
              <a:solidFill>
                <a:schemeClr val="lt1"/>
              </a:solidFill>
              <a:effectLst/>
              <a:uLnTx/>
              <a:uFillTx/>
              <a:latin typeface="+mn-lt"/>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
          <p:cNvSpPr/>
          <p:nvPr/>
        </p:nvSpPr>
        <p:spPr>
          <a:xfrm>
            <a:off x="0" y="0"/>
            <a:ext cx="12192000" cy="4572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75">
              <a:cs typeface="+mn-ea"/>
              <a:sym typeface="+mn-lt"/>
            </a:endParaRPr>
          </a:p>
        </p:txBody>
      </p:sp>
      <p:sp>
        <p:nvSpPr>
          <p:cNvPr id="3" name="矩形 2"/>
          <p:cNvSpPr/>
          <p:nvPr/>
        </p:nvSpPr>
        <p:spPr>
          <a:xfrm>
            <a:off x="913765" y="1455420"/>
            <a:ext cx="10092690" cy="1630045"/>
          </a:xfrm>
          <a:prstGeom prst="rect">
            <a:avLst/>
          </a:prstGeom>
          <a:solidFill>
            <a:srgbClr val="FFFFCC"/>
          </a:solidFill>
          <a:ln>
            <a:noFill/>
          </a:ln>
          <a:effectLst>
            <a:outerShdw blurRad="63500" sx="102000" sy="102000" algn="c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a:spAutoFit/>
          </a:bodyPr>
          <a:lstStyle/>
          <a:p>
            <a:pPr algn="just"/>
            <a:endParaRPr lang="zh-CN" altLang="en-US" sz="2800" b="1" dirty="0">
              <a:solidFill>
                <a:schemeClr val="accent6">
                  <a:lumMod val="75000"/>
                </a:schemeClr>
              </a:solidFill>
              <a:sym typeface="+mn-ea"/>
            </a:endParaRPr>
          </a:p>
          <a:p>
            <a:pPr algn="just"/>
            <a:endParaRPr sz="2400" dirty="0">
              <a:latin typeface="Times New Roman" panose="02020603050405020304" pitchFamily="18" charset="0"/>
              <a:cs typeface="Times New Roman" panose="02020603050405020304" pitchFamily="18" charset="0"/>
            </a:endParaRPr>
          </a:p>
          <a:p>
            <a:r>
              <a:rPr sz="2400" b="1" dirty="0">
                <a:solidFill>
                  <a:srgbClr val="C00000"/>
                </a:solidFill>
                <a:latin typeface="Times New Roman" panose="02020603050405020304" pitchFamily="18" charset="0"/>
                <a:cs typeface="Times New Roman" panose="02020603050405020304" pitchFamily="18" charset="0"/>
              </a:rPr>
              <a:t>Tiefo</a:t>
            </a:r>
            <a:r>
              <a:rPr sz="2400" dirty="0">
                <a:latin typeface="Times New Roman" panose="02020603050405020304" pitchFamily="18" charset="0"/>
                <a:cs typeface="Times New Roman" panose="02020603050405020304" pitchFamily="18" charset="0"/>
              </a:rPr>
              <a:t> 铁佛</a:t>
            </a:r>
            <a:endParaRPr sz="2400" dirty="0">
              <a:latin typeface="Times New Roman" panose="02020603050405020304" pitchFamily="18" charset="0"/>
              <a:cs typeface="Times New Roman" panose="02020603050405020304" pitchFamily="18" charset="0"/>
            </a:endParaRPr>
          </a:p>
          <a:p>
            <a:endParaRPr sz="2400" dirty="0">
              <a:latin typeface="Times New Roman" panose="02020603050405020304" pitchFamily="18" charset="0"/>
              <a:cs typeface="Times New Roman" panose="02020603050405020304" pitchFamily="18" charset="0"/>
            </a:endParaRPr>
          </a:p>
        </p:txBody>
      </p:sp>
      <p:sp>
        <p:nvSpPr>
          <p:cNvPr id="4" name="同侧圆角矩形 3"/>
          <p:cNvSpPr/>
          <p:nvPr/>
        </p:nvSpPr>
        <p:spPr>
          <a:xfrm>
            <a:off x="913765" y="812800"/>
            <a:ext cx="1590040" cy="642620"/>
          </a:xfrm>
          <a:prstGeom prst="round2SameRect">
            <a:avLst>
              <a:gd name="adj1" fmla="val 7332"/>
              <a:gd name="adj2" fmla="val 7112"/>
            </a:avLst>
          </a:prstGeom>
          <a:solidFill>
            <a:schemeClr val="accent2">
              <a:lumMod val="75000"/>
            </a:schemeClr>
          </a:solidFill>
          <a:ln>
            <a:noFill/>
          </a:ln>
          <a:effectLst>
            <a:outerShdw blurRad="76200" dir="13500000" sy="23000" kx="1200000" algn="br" rotWithShape="0">
              <a:prstClr val="black">
                <a:alpha val="20000"/>
              </a:prstClr>
            </a:outerShdw>
            <a:reflection blurRad="6350" stA="52000" endA="300" endPos="35000" dir="5400000" sy="-100000" algn="bl" rotWithShape="0"/>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marL="274955" lvl="0" indent="-274955" algn="ctr" fontAlgn="base">
              <a:spcBef>
                <a:spcPct val="0"/>
              </a:spcBef>
              <a:spcAft>
                <a:spcPct val="0"/>
              </a:spcAft>
              <a:defRPr/>
            </a:pPr>
            <a:r>
              <a:rPr lang="en-US" altLang="zh-CN" sz="2800" b="1" dirty="0">
                <a:solidFill>
                  <a:schemeClr val="bg1"/>
                </a:solidFill>
                <a:latin typeface="Times New Roman" panose="02020603050405020304" pitchFamily="18" charset="0"/>
                <a:cs typeface="Times New Roman" panose="02020603050405020304" pitchFamily="18" charset="0"/>
              </a:rPr>
              <a:t>Words</a:t>
            </a:r>
            <a:endParaRPr lang="en-US" altLang="zh-CN" sz="2800" b="1" dirty="0">
              <a:solidFill>
                <a:schemeClr val="bg1"/>
              </a:solidFill>
              <a:latin typeface="Times New Roman" panose="02020603050405020304" pitchFamily="18" charset="0"/>
              <a:cs typeface="Times New Roman" panose="02020603050405020304" pitchFamily="18" charset="0"/>
            </a:endParaRPr>
          </a:p>
        </p:txBody>
      </p:sp>
      <p:sp>
        <p:nvSpPr>
          <p:cNvPr id="6" name="圆角矩形 5">
            <a:hlinkClick r:id="rId1" action="ppaction://hlinksldjump"/>
          </p:cNvPr>
          <p:cNvSpPr/>
          <p:nvPr/>
        </p:nvSpPr>
        <p:spPr>
          <a:xfrm>
            <a:off x="11146155" y="6181725"/>
            <a:ext cx="941070" cy="565785"/>
          </a:xfrm>
          <a:prstGeom prst="roundRect">
            <a:avLst/>
          </a:prstGeom>
          <a:solidFill>
            <a:schemeClr val="accent4">
              <a:lumMod val="75000"/>
            </a:schemeClr>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mn-lt"/>
                <a:ea typeface="+mn-ea"/>
                <a:cs typeface="+mn-cs"/>
              </a:rPr>
              <a:t>Back</a:t>
            </a:r>
            <a:endParaRPr kumimoji="0" lang="en-US" altLang="zh-CN" sz="2400" b="1" i="0" u="none" strike="noStrike" kern="1200" cap="none" spc="0" normalizeH="0" baseline="0" noProof="0" dirty="0">
              <a:ln>
                <a:noFill/>
              </a:ln>
              <a:solidFill>
                <a:schemeClr val="lt1"/>
              </a:solidFill>
              <a:effectLst/>
              <a:uLnTx/>
              <a:uFillTx/>
              <a:latin typeface="+mn-lt"/>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
          <p:cNvSpPr/>
          <p:nvPr/>
        </p:nvSpPr>
        <p:spPr>
          <a:xfrm>
            <a:off x="0" y="0"/>
            <a:ext cx="12192000" cy="4572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75">
              <a:cs typeface="+mn-ea"/>
              <a:sym typeface="+mn-lt"/>
            </a:endParaRPr>
          </a:p>
        </p:txBody>
      </p:sp>
      <p:sp>
        <p:nvSpPr>
          <p:cNvPr id="3" name="矩形 2"/>
          <p:cNvSpPr/>
          <p:nvPr/>
        </p:nvSpPr>
        <p:spPr>
          <a:xfrm>
            <a:off x="913765" y="1455420"/>
            <a:ext cx="10092690" cy="1260475"/>
          </a:xfrm>
          <a:prstGeom prst="rect">
            <a:avLst/>
          </a:prstGeom>
          <a:solidFill>
            <a:srgbClr val="FFFFCC"/>
          </a:solidFill>
          <a:ln>
            <a:noFill/>
          </a:ln>
          <a:effectLst>
            <a:outerShdw blurRad="63500" sx="102000" sy="102000" algn="c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a:spAutoFit/>
          </a:bodyPr>
          <a:lstStyle/>
          <a:p>
            <a:pPr algn="just"/>
            <a:endParaRPr lang="zh-CN" altLang="en-US" sz="2800" b="1" dirty="0">
              <a:solidFill>
                <a:schemeClr val="accent6">
                  <a:lumMod val="75000"/>
                </a:schemeClr>
              </a:solidFill>
              <a:sym typeface="+mn-ea"/>
            </a:endParaRPr>
          </a:p>
          <a:p>
            <a:r>
              <a:rPr sz="2400" b="1" dirty="0">
                <a:solidFill>
                  <a:srgbClr val="C00000"/>
                </a:solidFill>
                <a:latin typeface="Times New Roman" panose="02020603050405020304" pitchFamily="18" charset="0"/>
                <a:cs typeface="Times New Roman" panose="02020603050405020304" pitchFamily="18" charset="0"/>
              </a:rPr>
              <a:t>Qingniu</a:t>
            </a:r>
            <a:r>
              <a:rPr sz="2400" dirty="0">
                <a:latin typeface="Times New Roman" panose="02020603050405020304" pitchFamily="18" charset="0"/>
                <a:cs typeface="Times New Roman" panose="02020603050405020304" pitchFamily="18" charset="0"/>
              </a:rPr>
              <a:t> 青牛（派）</a:t>
            </a:r>
            <a:endParaRPr sz="2400" dirty="0">
              <a:latin typeface="Times New Roman" panose="02020603050405020304" pitchFamily="18" charset="0"/>
              <a:cs typeface="Times New Roman" panose="02020603050405020304" pitchFamily="18" charset="0"/>
            </a:endParaRPr>
          </a:p>
          <a:p>
            <a:endParaRPr sz="2400" dirty="0">
              <a:latin typeface="Times New Roman" panose="02020603050405020304" pitchFamily="18" charset="0"/>
              <a:cs typeface="Times New Roman" panose="02020603050405020304" pitchFamily="18" charset="0"/>
            </a:endParaRPr>
          </a:p>
        </p:txBody>
      </p:sp>
      <p:sp>
        <p:nvSpPr>
          <p:cNvPr id="4" name="同侧圆角矩形 3"/>
          <p:cNvSpPr/>
          <p:nvPr/>
        </p:nvSpPr>
        <p:spPr>
          <a:xfrm>
            <a:off x="913765" y="812800"/>
            <a:ext cx="1590040" cy="642620"/>
          </a:xfrm>
          <a:prstGeom prst="round2SameRect">
            <a:avLst>
              <a:gd name="adj1" fmla="val 7332"/>
              <a:gd name="adj2" fmla="val 7112"/>
            </a:avLst>
          </a:prstGeom>
          <a:solidFill>
            <a:schemeClr val="accent2">
              <a:lumMod val="75000"/>
            </a:schemeClr>
          </a:solidFill>
          <a:ln>
            <a:noFill/>
          </a:ln>
          <a:effectLst>
            <a:outerShdw blurRad="76200" dir="13500000" sy="23000" kx="1200000" algn="br" rotWithShape="0">
              <a:prstClr val="black">
                <a:alpha val="20000"/>
              </a:prstClr>
            </a:outerShdw>
            <a:reflection blurRad="6350" stA="52000" endA="300" endPos="35000" dir="5400000" sy="-100000" algn="bl" rotWithShape="0"/>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marL="274955" lvl="0" indent="-274955" algn="ctr" fontAlgn="base">
              <a:spcBef>
                <a:spcPct val="0"/>
              </a:spcBef>
              <a:spcAft>
                <a:spcPct val="0"/>
              </a:spcAft>
              <a:defRPr/>
            </a:pPr>
            <a:r>
              <a:rPr lang="en-US" altLang="zh-CN" sz="2800" b="1" dirty="0">
                <a:solidFill>
                  <a:schemeClr val="bg1"/>
                </a:solidFill>
                <a:latin typeface="Times New Roman" panose="02020603050405020304" pitchFamily="18" charset="0"/>
                <a:cs typeface="Times New Roman" panose="02020603050405020304" pitchFamily="18" charset="0"/>
              </a:rPr>
              <a:t>Words</a:t>
            </a:r>
            <a:endParaRPr lang="en-US" altLang="zh-CN" sz="2800" b="1" dirty="0">
              <a:solidFill>
                <a:schemeClr val="bg1"/>
              </a:solidFill>
              <a:latin typeface="Times New Roman" panose="02020603050405020304" pitchFamily="18" charset="0"/>
              <a:cs typeface="Times New Roman" panose="02020603050405020304" pitchFamily="18" charset="0"/>
            </a:endParaRPr>
          </a:p>
        </p:txBody>
      </p:sp>
      <p:sp>
        <p:nvSpPr>
          <p:cNvPr id="6" name="圆角矩形 5">
            <a:hlinkClick r:id="rId1" action="ppaction://hlinksldjump"/>
          </p:cNvPr>
          <p:cNvSpPr/>
          <p:nvPr/>
        </p:nvSpPr>
        <p:spPr>
          <a:xfrm>
            <a:off x="11146155" y="6181725"/>
            <a:ext cx="941070" cy="565785"/>
          </a:xfrm>
          <a:prstGeom prst="roundRect">
            <a:avLst/>
          </a:prstGeom>
          <a:solidFill>
            <a:schemeClr val="accent4">
              <a:lumMod val="75000"/>
            </a:schemeClr>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mn-lt"/>
                <a:ea typeface="+mn-ea"/>
                <a:cs typeface="+mn-cs"/>
              </a:rPr>
              <a:t>Back</a:t>
            </a:r>
            <a:endParaRPr kumimoji="0" lang="en-US" altLang="zh-CN" sz="2400" b="1" i="0" u="none" strike="noStrike" kern="1200" cap="none" spc="0" normalizeH="0" baseline="0" noProof="0" dirty="0">
              <a:ln>
                <a:noFill/>
              </a:ln>
              <a:solidFill>
                <a:schemeClr val="lt1"/>
              </a:solidFill>
              <a:effectLst/>
              <a:uLnTx/>
              <a:uFillTx/>
              <a:latin typeface="+mn-lt"/>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
          <p:cNvSpPr/>
          <p:nvPr/>
        </p:nvSpPr>
        <p:spPr>
          <a:xfrm>
            <a:off x="0" y="0"/>
            <a:ext cx="12192000" cy="4572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75">
              <a:cs typeface="+mn-ea"/>
              <a:sym typeface="+mn-lt"/>
            </a:endParaRPr>
          </a:p>
        </p:txBody>
      </p:sp>
      <p:sp>
        <p:nvSpPr>
          <p:cNvPr id="3" name="矩形 2"/>
          <p:cNvSpPr/>
          <p:nvPr/>
        </p:nvSpPr>
        <p:spPr>
          <a:xfrm>
            <a:off x="913765" y="1455420"/>
            <a:ext cx="10092690" cy="1630045"/>
          </a:xfrm>
          <a:prstGeom prst="rect">
            <a:avLst/>
          </a:prstGeom>
          <a:solidFill>
            <a:srgbClr val="FFFFCC"/>
          </a:solidFill>
          <a:ln>
            <a:noFill/>
          </a:ln>
          <a:effectLst>
            <a:outerShdw blurRad="63500" sx="102000" sy="102000" algn="c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a:spAutoFit/>
          </a:bodyPr>
          <a:lstStyle/>
          <a:p>
            <a:pPr algn="just"/>
            <a:endParaRPr lang="zh-CN" altLang="en-US" sz="2800" b="1" dirty="0">
              <a:solidFill>
                <a:schemeClr val="accent6">
                  <a:lumMod val="75000"/>
                </a:schemeClr>
              </a:solidFill>
              <a:sym typeface="+mn-ea"/>
            </a:endParaRPr>
          </a:p>
          <a:p>
            <a:pPr algn="just"/>
            <a:endParaRPr sz="2400" dirty="0">
              <a:latin typeface="Times New Roman" panose="02020603050405020304" pitchFamily="18" charset="0"/>
              <a:cs typeface="Times New Roman" panose="02020603050405020304" pitchFamily="18" charset="0"/>
            </a:endParaRPr>
          </a:p>
          <a:p>
            <a:r>
              <a:rPr sz="2400" b="1" dirty="0">
                <a:solidFill>
                  <a:srgbClr val="C00000"/>
                </a:solidFill>
                <a:latin typeface="Times New Roman" panose="02020603050405020304" pitchFamily="18" charset="0"/>
                <a:cs typeface="Times New Roman" panose="02020603050405020304" pitchFamily="18" charset="0"/>
              </a:rPr>
              <a:t>Dianyi </a:t>
            </a:r>
            <a:r>
              <a:rPr sz="2400" dirty="0">
                <a:latin typeface="Times New Roman" panose="02020603050405020304" pitchFamily="18" charset="0"/>
                <a:cs typeface="Times New Roman" panose="02020603050405020304" pitchFamily="18" charset="0"/>
              </a:rPr>
              <a:t>点易（派）</a:t>
            </a:r>
            <a:endParaRPr sz="2400" dirty="0">
              <a:latin typeface="Times New Roman" panose="02020603050405020304" pitchFamily="18" charset="0"/>
              <a:cs typeface="Times New Roman" panose="02020603050405020304" pitchFamily="18" charset="0"/>
            </a:endParaRPr>
          </a:p>
          <a:p>
            <a:endParaRPr sz="2400" dirty="0">
              <a:latin typeface="Times New Roman" panose="02020603050405020304" pitchFamily="18" charset="0"/>
              <a:cs typeface="Times New Roman" panose="02020603050405020304" pitchFamily="18" charset="0"/>
            </a:endParaRPr>
          </a:p>
        </p:txBody>
      </p:sp>
      <p:sp>
        <p:nvSpPr>
          <p:cNvPr id="4" name="同侧圆角矩形 3"/>
          <p:cNvSpPr/>
          <p:nvPr/>
        </p:nvSpPr>
        <p:spPr>
          <a:xfrm>
            <a:off x="913765" y="812800"/>
            <a:ext cx="1590040" cy="642620"/>
          </a:xfrm>
          <a:prstGeom prst="round2SameRect">
            <a:avLst>
              <a:gd name="adj1" fmla="val 7332"/>
              <a:gd name="adj2" fmla="val 7112"/>
            </a:avLst>
          </a:prstGeom>
          <a:solidFill>
            <a:schemeClr val="accent2">
              <a:lumMod val="75000"/>
            </a:schemeClr>
          </a:solidFill>
          <a:ln>
            <a:noFill/>
          </a:ln>
          <a:effectLst>
            <a:outerShdw blurRad="76200" dir="13500000" sy="23000" kx="1200000" algn="br" rotWithShape="0">
              <a:prstClr val="black">
                <a:alpha val="20000"/>
              </a:prstClr>
            </a:outerShdw>
            <a:reflection blurRad="6350" stA="52000" endA="300" endPos="35000" dir="5400000" sy="-100000" algn="bl" rotWithShape="0"/>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marL="274955" lvl="0" indent="-274955" algn="ctr" fontAlgn="base">
              <a:spcBef>
                <a:spcPct val="0"/>
              </a:spcBef>
              <a:spcAft>
                <a:spcPct val="0"/>
              </a:spcAft>
              <a:defRPr/>
            </a:pPr>
            <a:r>
              <a:rPr lang="en-US" altLang="zh-CN" sz="2800" b="1" dirty="0">
                <a:solidFill>
                  <a:schemeClr val="bg1"/>
                </a:solidFill>
                <a:latin typeface="Times New Roman" panose="02020603050405020304" pitchFamily="18" charset="0"/>
                <a:cs typeface="Times New Roman" panose="02020603050405020304" pitchFamily="18" charset="0"/>
              </a:rPr>
              <a:t>Words</a:t>
            </a:r>
            <a:endParaRPr lang="en-US" altLang="zh-CN" sz="2800" b="1" dirty="0">
              <a:solidFill>
                <a:schemeClr val="bg1"/>
              </a:solidFill>
              <a:latin typeface="Times New Roman" panose="02020603050405020304" pitchFamily="18" charset="0"/>
              <a:cs typeface="Times New Roman" panose="02020603050405020304" pitchFamily="18" charset="0"/>
            </a:endParaRPr>
          </a:p>
        </p:txBody>
      </p:sp>
      <p:sp>
        <p:nvSpPr>
          <p:cNvPr id="6" name="圆角矩形 5">
            <a:hlinkClick r:id="rId1" action="ppaction://hlinksldjump"/>
          </p:cNvPr>
          <p:cNvSpPr/>
          <p:nvPr/>
        </p:nvSpPr>
        <p:spPr>
          <a:xfrm>
            <a:off x="11146155" y="6181725"/>
            <a:ext cx="941070" cy="565785"/>
          </a:xfrm>
          <a:prstGeom prst="roundRect">
            <a:avLst/>
          </a:prstGeom>
          <a:solidFill>
            <a:schemeClr val="accent4">
              <a:lumMod val="75000"/>
            </a:schemeClr>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mn-lt"/>
                <a:ea typeface="+mn-ea"/>
                <a:cs typeface="+mn-cs"/>
              </a:rPr>
              <a:t>Back</a:t>
            </a:r>
            <a:endParaRPr kumimoji="0" lang="en-US" altLang="zh-CN" sz="2400" b="1" i="0" u="none" strike="noStrike" kern="1200" cap="none" spc="0" normalizeH="0" baseline="0" noProof="0" dirty="0">
              <a:ln>
                <a:noFill/>
              </a:ln>
              <a:solidFill>
                <a:schemeClr val="lt1"/>
              </a:solidFill>
              <a:effectLst/>
              <a:uLnTx/>
              <a:uFillTx/>
              <a:latin typeface="+mn-lt"/>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
          <p:cNvSpPr/>
          <p:nvPr/>
        </p:nvSpPr>
        <p:spPr>
          <a:xfrm>
            <a:off x="0" y="0"/>
            <a:ext cx="12192000" cy="4572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75">
              <a:cs typeface="+mn-ea"/>
              <a:sym typeface="+mn-lt"/>
            </a:endParaRPr>
          </a:p>
        </p:txBody>
      </p:sp>
      <p:sp>
        <p:nvSpPr>
          <p:cNvPr id="3" name="矩形 2"/>
          <p:cNvSpPr/>
          <p:nvPr/>
        </p:nvSpPr>
        <p:spPr>
          <a:xfrm>
            <a:off x="913765" y="1455420"/>
            <a:ext cx="10092690" cy="1260475"/>
          </a:xfrm>
          <a:prstGeom prst="rect">
            <a:avLst/>
          </a:prstGeom>
          <a:solidFill>
            <a:srgbClr val="FFFFCC"/>
          </a:solidFill>
          <a:ln>
            <a:noFill/>
          </a:ln>
          <a:effectLst>
            <a:outerShdw blurRad="63500" sx="102000" sy="102000" algn="c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a:spAutoFit/>
          </a:bodyPr>
          <a:lstStyle/>
          <a:p>
            <a:pPr algn="just"/>
            <a:endParaRPr lang="zh-CN" altLang="en-US" sz="2800" b="1" dirty="0">
              <a:solidFill>
                <a:schemeClr val="accent6">
                  <a:lumMod val="75000"/>
                </a:schemeClr>
              </a:solidFill>
              <a:sym typeface="+mn-ea"/>
            </a:endParaRPr>
          </a:p>
          <a:p>
            <a:r>
              <a:rPr sz="2400" b="1" dirty="0">
                <a:solidFill>
                  <a:srgbClr val="C00000"/>
                </a:solidFill>
                <a:latin typeface="Times New Roman" panose="02020603050405020304" pitchFamily="18" charset="0"/>
                <a:cs typeface="Times New Roman" panose="02020603050405020304" pitchFamily="18" charset="0"/>
              </a:rPr>
              <a:t>Huanglin</a:t>
            </a:r>
            <a:r>
              <a:rPr sz="2400" dirty="0">
                <a:latin typeface="Times New Roman" panose="02020603050405020304" pitchFamily="18" charset="0"/>
                <a:cs typeface="Times New Roman" panose="02020603050405020304" pitchFamily="18" charset="0"/>
              </a:rPr>
              <a:t> 黄林（派）</a:t>
            </a:r>
            <a:endParaRPr sz="2400" dirty="0">
              <a:latin typeface="Times New Roman" panose="02020603050405020304" pitchFamily="18" charset="0"/>
              <a:cs typeface="Times New Roman" panose="02020603050405020304" pitchFamily="18" charset="0"/>
            </a:endParaRPr>
          </a:p>
          <a:p>
            <a:endParaRPr sz="2400" dirty="0">
              <a:latin typeface="Times New Roman" panose="02020603050405020304" pitchFamily="18" charset="0"/>
              <a:cs typeface="Times New Roman" panose="02020603050405020304" pitchFamily="18" charset="0"/>
            </a:endParaRPr>
          </a:p>
        </p:txBody>
      </p:sp>
      <p:sp>
        <p:nvSpPr>
          <p:cNvPr id="4" name="同侧圆角矩形 3"/>
          <p:cNvSpPr/>
          <p:nvPr/>
        </p:nvSpPr>
        <p:spPr>
          <a:xfrm>
            <a:off x="913765" y="812800"/>
            <a:ext cx="1590040" cy="642620"/>
          </a:xfrm>
          <a:prstGeom prst="round2SameRect">
            <a:avLst>
              <a:gd name="adj1" fmla="val 7332"/>
              <a:gd name="adj2" fmla="val 7112"/>
            </a:avLst>
          </a:prstGeom>
          <a:solidFill>
            <a:schemeClr val="accent2">
              <a:lumMod val="75000"/>
            </a:schemeClr>
          </a:solidFill>
          <a:ln>
            <a:noFill/>
          </a:ln>
          <a:effectLst>
            <a:outerShdw blurRad="76200" dir="13500000" sy="23000" kx="1200000" algn="br" rotWithShape="0">
              <a:prstClr val="black">
                <a:alpha val="20000"/>
              </a:prstClr>
            </a:outerShdw>
            <a:reflection blurRad="6350" stA="52000" endA="300" endPos="35000" dir="5400000" sy="-100000" algn="bl" rotWithShape="0"/>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marL="274955" lvl="0" indent="-274955" algn="ctr" fontAlgn="base">
              <a:spcBef>
                <a:spcPct val="0"/>
              </a:spcBef>
              <a:spcAft>
                <a:spcPct val="0"/>
              </a:spcAft>
              <a:defRPr/>
            </a:pPr>
            <a:r>
              <a:rPr lang="en-US" altLang="zh-CN" sz="2800" b="1" dirty="0">
                <a:solidFill>
                  <a:schemeClr val="bg1"/>
                </a:solidFill>
                <a:latin typeface="Times New Roman" panose="02020603050405020304" pitchFamily="18" charset="0"/>
                <a:cs typeface="Times New Roman" panose="02020603050405020304" pitchFamily="18" charset="0"/>
              </a:rPr>
              <a:t>Words</a:t>
            </a:r>
            <a:endParaRPr lang="en-US" altLang="zh-CN" sz="2800" b="1" dirty="0">
              <a:solidFill>
                <a:schemeClr val="bg1"/>
              </a:solidFill>
              <a:latin typeface="Times New Roman" panose="02020603050405020304" pitchFamily="18" charset="0"/>
              <a:cs typeface="Times New Roman" panose="02020603050405020304" pitchFamily="18" charset="0"/>
            </a:endParaRPr>
          </a:p>
        </p:txBody>
      </p:sp>
      <p:sp>
        <p:nvSpPr>
          <p:cNvPr id="6" name="圆角矩形 5">
            <a:hlinkClick r:id="rId1" action="ppaction://hlinksldjump"/>
          </p:cNvPr>
          <p:cNvSpPr/>
          <p:nvPr/>
        </p:nvSpPr>
        <p:spPr>
          <a:xfrm>
            <a:off x="11146155" y="6181725"/>
            <a:ext cx="941070" cy="565785"/>
          </a:xfrm>
          <a:prstGeom prst="roundRect">
            <a:avLst/>
          </a:prstGeom>
          <a:solidFill>
            <a:schemeClr val="accent4">
              <a:lumMod val="75000"/>
            </a:schemeClr>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mn-lt"/>
                <a:ea typeface="+mn-ea"/>
                <a:cs typeface="+mn-cs"/>
              </a:rPr>
              <a:t>Back</a:t>
            </a:r>
            <a:endParaRPr kumimoji="0" lang="en-US" altLang="zh-CN" sz="2400" b="1" i="0" u="none" strike="noStrike" kern="1200" cap="none" spc="0" normalizeH="0" baseline="0" noProof="0" dirty="0">
              <a:ln>
                <a:noFill/>
              </a:ln>
              <a:solidFill>
                <a:schemeClr val="lt1"/>
              </a:solidFill>
              <a:effectLst/>
              <a:uLnTx/>
              <a:uFillTx/>
              <a:latin typeface="+mn-lt"/>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
          <p:cNvSpPr/>
          <p:nvPr/>
        </p:nvSpPr>
        <p:spPr>
          <a:xfrm>
            <a:off x="0" y="0"/>
            <a:ext cx="12192000" cy="4572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75">
              <a:cs typeface="+mn-ea"/>
              <a:sym typeface="+mn-lt"/>
            </a:endParaRPr>
          </a:p>
        </p:txBody>
      </p:sp>
      <p:sp>
        <p:nvSpPr>
          <p:cNvPr id="3" name="矩形 2"/>
          <p:cNvSpPr/>
          <p:nvPr/>
        </p:nvSpPr>
        <p:spPr>
          <a:xfrm>
            <a:off x="913765" y="1455420"/>
            <a:ext cx="10092690" cy="1260475"/>
          </a:xfrm>
          <a:prstGeom prst="rect">
            <a:avLst/>
          </a:prstGeom>
          <a:solidFill>
            <a:srgbClr val="FFFFCC"/>
          </a:solidFill>
          <a:ln>
            <a:noFill/>
          </a:ln>
          <a:effectLst>
            <a:outerShdw blurRad="63500" sx="102000" sy="102000" algn="c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a:spAutoFit/>
          </a:bodyPr>
          <a:lstStyle/>
          <a:p>
            <a:pPr algn="just"/>
            <a:endParaRPr lang="zh-CN" altLang="en-US" sz="2800" b="1" dirty="0">
              <a:solidFill>
                <a:schemeClr val="accent6">
                  <a:lumMod val="75000"/>
                </a:schemeClr>
              </a:solidFill>
              <a:sym typeface="+mn-ea"/>
            </a:endParaRPr>
          </a:p>
          <a:p>
            <a:r>
              <a:rPr sz="2400" b="1" dirty="0">
                <a:solidFill>
                  <a:srgbClr val="C00000"/>
                </a:solidFill>
                <a:latin typeface="Times New Roman" panose="02020603050405020304" pitchFamily="18" charset="0"/>
                <a:cs typeface="Times New Roman" panose="02020603050405020304" pitchFamily="18" charset="0"/>
              </a:rPr>
              <a:t>Jeet Kune Do</a:t>
            </a:r>
            <a:r>
              <a:rPr sz="2400" dirty="0">
                <a:latin typeface="Times New Roman" panose="02020603050405020304" pitchFamily="18" charset="0"/>
                <a:cs typeface="Times New Roman" panose="02020603050405020304" pitchFamily="18" charset="0"/>
              </a:rPr>
              <a:t> 截拳道（李小龙创立的武术流派）</a:t>
            </a:r>
            <a:endParaRPr sz="2400" dirty="0">
              <a:latin typeface="Times New Roman" panose="02020603050405020304" pitchFamily="18" charset="0"/>
              <a:cs typeface="Times New Roman" panose="02020603050405020304" pitchFamily="18" charset="0"/>
            </a:endParaRPr>
          </a:p>
          <a:p>
            <a:endParaRPr sz="2400" dirty="0">
              <a:latin typeface="Times New Roman" panose="02020603050405020304" pitchFamily="18" charset="0"/>
              <a:cs typeface="Times New Roman" panose="02020603050405020304" pitchFamily="18" charset="0"/>
            </a:endParaRPr>
          </a:p>
        </p:txBody>
      </p:sp>
      <p:sp>
        <p:nvSpPr>
          <p:cNvPr id="4" name="同侧圆角矩形 3"/>
          <p:cNvSpPr/>
          <p:nvPr/>
        </p:nvSpPr>
        <p:spPr>
          <a:xfrm>
            <a:off x="913765" y="812800"/>
            <a:ext cx="1590040" cy="642620"/>
          </a:xfrm>
          <a:prstGeom prst="round2SameRect">
            <a:avLst>
              <a:gd name="adj1" fmla="val 7332"/>
              <a:gd name="adj2" fmla="val 7112"/>
            </a:avLst>
          </a:prstGeom>
          <a:solidFill>
            <a:schemeClr val="accent2">
              <a:lumMod val="75000"/>
            </a:schemeClr>
          </a:solidFill>
          <a:ln>
            <a:noFill/>
          </a:ln>
          <a:effectLst>
            <a:outerShdw blurRad="76200" dir="13500000" sy="23000" kx="1200000" algn="br" rotWithShape="0">
              <a:prstClr val="black">
                <a:alpha val="20000"/>
              </a:prstClr>
            </a:outerShdw>
            <a:reflection blurRad="6350" stA="52000" endA="300" endPos="35000" dir="5400000" sy="-100000" algn="bl" rotWithShape="0"/>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marL="274955" lvl="0" indent="-274955" algn="ctr" fontAlgn="base">
              <a:spcBef>
                <a:spcPct val="0"/>
              </a:spcBef>
              <a:spcAft>
                <a:spcPct val="0"/>
              </a:spcAft>
              <a:defRPr/>
            </a:pPr>
            <a:r>
              <a:rPr lang="en-US" altLang="zh-CN" sz="2800" b="1" dirty="0">
                <a:solidFill>
                  <a:schemeClr val="bg1"/>
                </a:solidFill>
                <a:latin typeface="Times New Roman" panose="02020603050405020304" pitchFamily="18" charset="0"/>
                <a:cs typeface="Times New Roman" panose="02020603050405020304" pitchFamily="18" charset="0"/>
              </a:rPr>
              <a:t>Words</a:t>
            </a:r>
            <a:endParaRPr lang="en-US" altLang="zh-CN" sz="2800" b="1" dirty="0">
              <a:solidFill>
                <a:schemeClr val="bg1"/>
              </a:solidFill>
              <a:latin typeface="Times New Roman" panose="02020603050405020304" pitchFamily="18" charset="0"/>
              <a:cs typeface="Times New Roman" panose="02020603050405020304" pitchFamily="18" charset="0"/>
            </a:endParaRPr>
          </a:p>
        </p:txBody>
      </p:sp>
      <p:sp>
        <p:nvSpPr>
          <p:cNvPr id="6" name="圆角矩形 5">
            <a:hlinkClick r:id="rId1" action="ppaction://hlinksldjump"/>
          </p:cNvPr>
          <p:cNvSpPr/>
          <p:nvPr/>
        </p:nvSpPr>
        <p:spPr>
          <a:xfrm>
            <a:off x="11146155" y="6181725"/>
            <a:ext cx="941070" cy="565785"/>
          </a:xfrm>
          <a:prstGeom prst="roundRect">
            <a:avLst/>
          </a:prstGeom>
          <a:solidFill>
            <a:schemeClr val="accent4">
              <a:lumMod val="75000"/>
            </a:schemeClr>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mn-lt"/>
                <a:ea typeface="+mn-ea"/>
                <a:cs typeface="+mn-cs"/>
              </a:rPr>
              <a:t>Back</a:t>
            </a:r>
            <a:endParaRPr kumimoji="0" lang="en-US" altLang="zh-CN" sz="2400" b="1" i="0" u="none" strike="noStrike" kern="1200" cap="none" spc="0" normalizeH="0" baseline="0" noProof="0" dirty="0">
              <a:ln>
                <a:noFill/>
              </a:ln>
              <a:solidFill>
                <a:schemeClr val="lt1"/>
              </a:solidFill>
              <a:effectLst/>
              <a:uLnTx/>
              <a:uFillTx/>
              <a:latin typeface="+mn-lt"/>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
          <p:cNvSpPr/>
          <p:nvPr/>
        </p:nvSpPr>
        <p:spPr>
          <a:xfrm>
            <a:off x="0" y="0"/>
            <a:ext cx="12192000" cy="4572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75">
              <a:cs typeface="+mn-ea"/>
              <a:sym typeface="+mn-lt"/>
            </a:endParaRPr>
          </a:p>
        </p:txBody>
      </p:sp>
      <p:sp>
        <p:nvSpPr>
          <p:cNvPr id="3" name="矩形 2"/>
          <p:cNvSpPr/>
          <p:nvPr/>
        </p:nvSpPr>
        <p:spPr>
          <a:xfrm>
            <a:off x="913765" y="1455420"/>
            <a:ext cx="10092690" cy="1260475"/>
          </a:xfrm>
          <a:prstGeom prst="rect">
            <a:avLst/>
          </a:prstGeom>
          <a:solidFill>
            <a:srgbClr val="FFFFCC"/>
          </a:solidFill>
          <a:ln>
            <a:noFill/>
          </a:ln>
          <a:effectLst>
            <a:outerShdw blurRad="63500" sx="102000" sy="102000" algn="c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a:spAutoFit/>
          </a:bodyPr>
          <a:lstStyle/>
          <a:p>
            <a:pPr algn="just"/>
            <a:endParaRPr lang="zh-CN" altLang="en-US" sz="2800" b="1" dirty="0">
              <a:solidFill>
                <a:schemeClr val="accent6">
                  <a:lumMod val="75000"/>
                </a:schemeClr>
              </a:solidFill>
              <a:sym typeface="+mn-ea"/>
            </a:endParaRPr>
          </a:p>
          <a:p>
            <a:r>
              <a:rPr sz="2400" b="1" dirty="0">
                <a:solidFill>
                  <a:srgbClr val="C00000"/>
                </a:solidFill>
                <a:latin typeface="Times New Roman" panose="02020603050405020304" pitchFamily="18" charset="0"/>
                <a:cs typeface="Times New Roman" panose="02020603050405020304" pitchFamily="18" charset="0"/>
              </a:rPr>
              <a:t>Praying Mantis</a:t>
            </a:r>
            <a:r>
              <a:rPr sz="2400" dirty="0">
                <a:latin typeface="Times New Roman" panose="02020603050405020304" pitchFamily="18" charset="0"/>
                <a:cs typeface="Times New Roman" panose="02020603050405020304" pitchFamily="18" charset="0"/>
              </a:rPr>
              <a:t> 螳螂拳</a:t>
            </a:r>
            <a:endParaRPr sz="2400" dirty="0">
              <a:latin typeface="Times New Roman" panose="02020603050405020304" pitchFamily="18" charset="0"/>
              <a:cs typeface="Times New Roman" panose="02020603050405020304" pitchFamily="18" charset="0"/>
            </a:endParaRPr>
          </a:p>
          <a:p>
            <a:endParaRPr sz="2400" dirty="0">
              <a:latin typeface="Times New Roman" panose="02020603050405020304" pitchFamily="18" charset="0"/>
              <a:cs typeface="Times New Roman" panose="02020603050405020304" pitchFamily="18" charset="0"/>
            </a:endParaRPr>
          </a:p>
        </p:txBody>
      </p:sp>
      <p:sp>
        <p:nvSpPr>
          <p:cNvPr id="4" name="同侧圆角矩形 3"/>
          <p:cNvSpPr/>
          <p:nvPr/>
        </p:nvSpPr>
        <p:spPr>
          <a:xfrm>
            <a:off x="913765" y="812800"/>
            <a:ext cx="1590040" cy="642620"/>
          </a:xfrm>
          <a:prstGeom prst="round2SameRect">
            <a:avLst>
              <a:gd name="adj1" fmla="val 7332"/>
              <a:gd name="adj2" fmla="val 7112"/>
            </a:avLst>
          </a:prstGeom>
          <a:solidFill>
            <a:schemeClr val="accent2">
              <a:lumMod val="75000"/>
            </a:schemeClr>
          </a:solidFill>
          <a:ln>
            <a:noFill/>
          </a:ln>
          <a:effectLst>
            <a:outerShdw blurRad="76200" dir="13500000" sy="23000" kx="1200000" algn="br" rotWithShape="0">
              <a:prstClr val="black">
                <a:alpha val="20000"/>
              </a:prstClr>
            </a:outerShdw>
            <a:reflection blurRad="6350" stA="52000" endA="300" endPos="35000" dir="5400000" sy="-100000" algn="bl" rotWithShape="0"/>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marL="274955" lvl="0" indent="-274955" algn="ctr" fontAlgn="base">
              <a:spcBef>
                <a:spcPct val="0"/>
              </a:spcBef>
              <a:spcAft>
                <a:spcPct val="0"/>
              </a:spcAft>
              <a:defRPr/>
            </a:pPr>
            <a:r>
              <a:rPr lang="en-US" altLang="zh-CN" sz="2800" b="1" dirty="0">
                <a:solidFill>
                  <a:schemeClr val="bg1"/>
                </a:solidFill>
                <a:latin typeface="Times New Roman" panose="02020603050405020304" pitchFamily="18" charset="0"/>
                <a:cs typeface="Times New Roman" panose="02020603050405020304" pitchFamily="18" charset="0"/>
              </a:rPr>
              <a:t>Words</a:t>
            </a:r>
            <a:endParaRPr lang="en-US" altLang="zh-CN" sz="2800" b="1" dirty="0">
              <a:solidFill>
                <a:schemeClr val="bg1"/>
              </a:solidFill>
              <a:latin typeface="Times New Roman" panose="02020603050405020304" pitchFamily="18" charset="0"/>
              <a:cs typeface="Times New Roman" panose="02020603050405020304" pitchFamily="18" charset="0"/>
            </a:endParaRPr>
          </a:p>
        </p:txBody>
      </p:sp>
      <p:sp>
        <p:nvSpPr>
          <p:cNvPr id="5" name="圆角矩形 4">
            <a:hlinkClick r:id="rId1" action="ppaction://hlinksldjump"/>
          </p:cNvPr>
          <p:cNvSpPr/>
          <p:nvPr/>
        </p:nvSpPr>
        <p:spPr>
          <a:xfrm>
            <a:off x="11146155" y="6181725"/>
            <a:ext cx="941070" cy="565785"/>
          </a:xfrm>
          <a:prstGeom prst="roundRect">
            <a:avLst/>
          </a:prstGeom>
          <a:solidFill>
            <a:schemeClr val="accent4">
              <a:lumMod val="75000"/>
            </a:schemeClr>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mn-lt"/>
                <a:ea typeface="+mn-ea"/>
                <a:cs typeface="+mn-cs"/>
              </a:rPr>
              <a:t>Back</a:t>
            </a:r>
            <a:endParaRPr kumimoji="0" lang="en-US" altLang="zh-CN" sz="2400" b="1" i="0" u="none" strike="noStrike" kern="1200" cap="none" spc="0" normalizeH="0" baseline="0" noProof="0" dirty="0">
              <a:ln>
                <a:noFill/>
              </a:ln>
              <a:solidFill>
                <a:schemeClr val="lt1"/>
              </a:solidFill>
              <a:effectLst/>
              <a:uLnTx/>
              <a:uFillTx/>
              <a:latin typeface="+mn-lt"/>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
          <p:cNvSpPr/>
          <p:nvPr/>
        </p:nvSpPr>
        <p:spPr>
          <a:xfrm>
            <a:off x="0" y="0"/>
            <a:ext cx="12192000" cy="4572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75">
              <a:cs typeface="+mn-ea"/>
              <a:sym typeface="+mn-lt"/>
            </a:endParaRPr>
          </a:p>
        </p:txBody>
      </p:sp>
      <p:sp>
        <p:nvSpPr>
          <p:cNvPr id="3" name="矩形 2"/>
          <p:cNvSpPr/>
          <p:nvPr/>
        </p:nvSpPr>
        <p:spPr>
          <a:xfrm>
            <a:off x="913765" y="1455420"/>
            <a:ext cx="10092690" cy="1260475"/>
          </a:xfrm>
          <a:prstGeom prst="rect">
            <a:avLst/>
          </a:prstGeom>
          <a:solidFill>
            <a:srgbClr val="FFFFCC"/>
          </a:solidFill>
          <a:ln>
            <a:noFill/>
          </a:ln>
          <a:effectLst>
            <a:outerShdw blurRad="63500" sx="102000" sy="102000" algn="c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a:spAutoFit/>
          </a:bodyPr>
          <a:lstStyle/>
          <a:p>
            <a:pPr algn="just"/>
            <a:endParaRPr lang="zh-CN" altLang="en-US" sz="2800" b="1" dirty="0">
              <a:solidFill>
                <a:schemeClr val="accent6">
                  <a:lumMod val="75000"/>
                </a:schemeClr>
              </a:solidFill>
              <a:sym typeface="+mn-ea"/>
            </a:endParaRPr>
          </a:p>
          <a:p>
            <a:r>
              <a:rPr sz="2400" b="1" dirty="0">
                <a:solidFill>
                  <a:srgbClr val="C00000"/>
                </a:solidFill>
                <a:latin typeface="Times New Roman" panose="02020603050405020304" pitchFamily="18" charset="0"/>
                <a:cs typeface="Times New Roman" panose="02020603050405020304" pitchFamily="18" charset="0"/>
              </a:rPr>
              <a:t>Hung Kuen</a:t>
            </a:r>
            <a:r>
              <a:rPr sz="2400" dirty="0">
                <a:latin typeface="Times New Roman" panose="02020603050405020304" pitchFamily="18" charset="0"/>
                <a:cs typeface="Times New Roman" panose="02020603050405020304" pitchFamily="18" charset="0"/>
              </a:rPr>
              <a:t> 洪拳</a:t>
            </a:r>
            <a:endParaRPr sz="2400" dirty="0">
              <a:latin typeface="Times New Roman" panose="02020603050405020304" pitchFamily="18" charset="0"/>
              <a:cs typeface="Times New Roman" panose="02020603050405020304" pitchFamily="18" charset="0"/>
            </a:endParaRPr>
          </a:p>
          <a:p>
            <a:endParaRPr sz="2400" dirty="0">
              <a:latin typeface="Times New Roman" panose="02020603050405020304" pitchFamily="18" charset="0"/>
              <a:cs typeface="Times New Roman" panose="02020603050405020304" pitchFamily="18" charset="0"/>
            </a:endParaRPr>
          </a:p>
        </p:txBody>
      </p:sp>
      <p:sp>
        <p:nvSpPr>
          <p:cNvPr id="4" name="同侧圆角矩形 3"/>
          <p:cNvSpPr/>
          <p:nvPr/>
        </p:nvSpPr>
        <p:spPr>
          <a:xfrm>
            <a:off x="913765" y="812800"/>
            <a:ext cx="1590040" cy="642620"/>
          </a:xfrm>
          <a:prstGeom prst="round2SameRect">
            <a:avLst>
              <a:gd name="adj1" fmla="val 7332"/>
              <a:gd name="adj2" fmla="val 7112"/>
            </a:avLst>
          </a:prstGeom>
          <a:solidFill>
            <a:schemeClr val="accent2">
              <a:lumMod val="75000"/>
            </a:schemeClr>
          </a:solidFill>
          <a:ln>
            <a:noFill/>
          </a:ln>
          <a:effectLst>
            <a:outerShdw blurRad="76200" dir="13500000" sy="23000" kx="1200000" algn="br" rotWithShape="0">
              <a:prstClr val="black">
                <a:alpha val="20000"/>
              </a:prstClr>
            </a:outerShdw>
            <a:reflection blurRad="6350" stA="52000" endA="300" endPos="35000" dir="5400000" sy="-100000" algn="bl" rotWithShape="0"/>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marL="274955" lvl="0" indent="-274955" algn="ctr" fontAlgn="base">
              <a:spcBef>
                <a:spcPct val="0"/>
              </a:spcBef>
              <a:spcAft>
                <a:spcPct val="0"/>
              </a:spcAft>
              <a:defRPr/>
            </a:pPr>
            <a:r>
              <a:rPr lang="en-US" altLang="zh-CN" sz="2800" b="1" dirty="0">
                <a:solidFill>
                  <a:schemeClr val="bg1"/>
                </a:solidFill>
                <a:latin typeface="Times New Roman" panose="02020603050405020304" pitchFamily="18" charset="0"/>
                <a:cs typeface="Times New Roman" panose="02020603050405020304" pitchFamily="18" charset="0"/>
              </a:rPr>
              <a:t>Words</a:t>
            </a:r>
            <a:endParaRPr lang="en-US" altLang="zh-CN" sz="2800" b="1" dirty="0">
              <a:solidFill>
                <a:schemeClr val="bg1"/>
              </a:solidFill>
              <a:latin typeface="Times New Roman" panose="02020603050405020304" pitchFamily="18" charset="0"/>
              <a:cs typeface="Times New Roman" panose="02020603050405020304" pitchFamily="18" charset="0"/>
            </a:endParaRPr>
          </a:p>
        </p:txBody>
      </p:sp>
      <p:sp>
        <p:nvSpPr>
          <p:cNvPr id="6" name="圆角矩形 5">
            <a:hlinkClick r:id="rId1" action="ppaction://hlinksldjump"/>
          </p:cNvPr>
          <p:cNvSpPr/>
          <p:nvPr/>
        </p:nvSpPr>
        <p:spPr>
          <a:xfrm>
            <a:off x="11146155" y="6181725"/>
            <a:ext cx="941070" cy="565785"/>
          </a:xfrm>
          <a:prstGeom prst="roundRect">
            <a:avLst/>
          </a:prstGeom>
          <a:solidFill>
            <a:schemeClr val="accent4">
              <a:lumMod val="75000"/>
            </a:schemeClr>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mn-lt"/>
                <a:ea typeface="+mn-ea"/>
                <a:cs typeface="+mn-cs"/>
              </a:rPr>
              <a:t>Back</a:t>
            </a:r>
            <a:endParaRPr kumimoji="0" lang="en-US" altLang="zh-CN" sz="2400" b="1" i="0" u="none" strike="noStrike" kern="1200" cap="none" spc="0" normalizeH="0" baseline="0" noProof="0" dirty="0">
              <a:ln>
                <a:noFill/>
              </a:ln>
              <a:solidFill>
                <a:schemeClr val="lt1"/>
              </a:solidFill>
              <a:effectLst/>
              <a:uLnTx/>
              <a:uFillTx/>
              <a:latin typeface="+mn-lt"/>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
          <p:cNvSpPr/>
          <p:nvPr/>
        </p:nvSpPr>
        <p:spPr>
          <a:xfrm>
            <a:off x="0" y="0"/>
            <a:ext cx="12192000" cy="4572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75">
              <a:cs typeface="+mn-ea"/>
              <a:sym typeface="+mn-lt"/>
            </a:endParaRPr>
          </a:p>
        </p:txBody>
      </p:sp>
      <p:sp>
        <p:nvSpPr>
          <p:cNvPr id="3" name="矩形 2"/>
          <p:cNvSpPr/>
          <p:nvPr/>
        </p:nvSpPr>
        <p:spPr>
          <a:xfrm>
            <a:off x="913765" y="1455420"/>
            <a:ext cx="10092690" cy="1260475"/>
          </a:xfrm>
          <a:prstGeom prst="rect">
            <a:avLst/>
          </a:prstGeom>
          <a:solidFill>
            <a:srgbClr val="FFFFCC"/>
          </a:solidFill>
          <a:ln>
            <a:noFill/>
          </a:ln>
          <a:effectLst>
            <a:outerShdw blurRad="63500" sx="102000" sy="102000" algn="c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a:spAutoFit/>
          </a:bodyPr>
          <a:lstStyle/>
          <a:p>
            <a:pPr algn="just"/>
            <a:endParaRPr lang="zh-CN" altLang="en-US" sz="2800" b="1" dirty="0">
              <a:solidFill>
                <a:schemeClr val="accent6">
                  <a:lumMod val="75000"/>
                </a:schemeClr>
              </a:solidFill>
              <a:sym typeface="+mn-ea"/>
            </a:endParaRPr>
          </a:p>
          <a:p>
            <a:r>
              <a:rPr sz="2400" b="1" dirty="0">
                <a:solidFill>
                  <a:srgbClr val="C00000"/>
                </a:solidFill>
                <a:latin typeface="Times New Roman" panose="02020603050405020304" pitchFamily="18" charset="0"/>
                <a:cs typeface="Times New Roman" panose="02020603050405020304" pitchFamily="18" charset="0"/>
              </a:rPr>
              <a:t>Tam Tuei </a:t>
            </a:r>
            <a:r>
              <a:rPr sz="2400" dirty="0">
                <a:latin typeface="Times New Roman" panose="02020603050405020304" pitchFamily="18" charset="0"/>
                <a:cs typeface="Times New Roman" panose="02020603050405020304" pitchFamily="18" charset="0"/>
              </a:rPr>
              <a:t>谭腿</a:t>
            </a:r>
            <a:endParaRPr sz="2400" dirty="0">
              <a:latin typeface="Times New Roman" panose="02020603050405020304" pitchFamily="18" charset="0"/>
              <a:cs typeface="Times New Roman" panose="02020603050405020304" pitchFamily="18" charset="0"/>
            </a:endParaRPr>
          </a:p>
          <a:p>
            <a:endParaRPr sz="2400" dirty="0">
              <a:latin typeface="Times New Roman" panose="02020603050405020304" pitchFamily="18" charset="0"/>
              <a:cs typeface="Times New Roman" panose="02020603050405020304" pitchFamily="18" charset="0"/>
            </a:endParaRPr>
          </a:p>
        </p:txBody>
      </p:sp>
      <p:sp>
        <p:nvSpPr>
          <p:cNvPr id="4" name="同侧圆角矩形 3"/>
          <p:cNvSpPr/>
          <p:nvPr/>
        </p:nvSpPr>
        <p:spPr>
          <a:xfrm>
            <a:off x="913765" y="812800"/>
            <a:ext cx="1590040" cy="642620"/>
          </a:xfrm>
          <a:prstGeom prst="round2SameRect">
            <a:avLst>
              <a:gd name="adj1" fmla="val 7332"/>
              <a:gd name="adj2" fmla="val 7112"/>
            </a:avLst>
          </a:prstGeom>
          <a:solidFill>
            <a:schemeClr val="accent2">
              <a:lumMod val="75000"/>
            </a:schemeClr>
          </a:solidFill>
          <a:ln>
            <a:noFill/>
          </a:ln>
          <a:effectLst>
            <a:outerShdw blurRad="76200" dir="13500000" sy="23000" kx="1200000" algn="br" rotWithShape="0">
              <a:prstClr val="black">
                <a:alpha val="20000"/>
              </a:prstClr>
            </a:outerShdw>
            <a:reflection blurRad="6350" stA="52000" endA="300" endPos="35000" dir="5400000" sy="-100000" algn="bl" rotWithShape="0"/>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marL="274955" lvl="0" indent="-274955" algn="ctr" fontAlgn="base">
              <a:spcBef>
                <a:spcPct val="0"/>
              </a:spcBef>
              <a:spcAft>
                <a:spcPct val="0"/>
              </a:spcAft>
              <a:defRPr/>
            </a:pPr>
            <a:r>
              <a:rPr lang="en-US" altLang="zh-CN" sz="2800" b="1" dirty="0">
                <a:solidFill>
                  <a:schemeClr val="bg1"/>
                </a:solidFill>
                <a:latin typeface="Times New Roman" panose="02020603050405020304" pitchFamily="18" charset="0"/>
                <a:cs typeface="Times New Roman" panose="02020603050405020304" pitchFamily="18" charset="0"/>
              </a:rPr>
              <a:t>Words</a:t>
            </a:r>
            <a:endParaRPr lang="en-US" altLang="zh-CN" sz="2800" b="1" dirty="0">
              <a:solidFill>
                <a:schemeClr val="bg1"/>
              </a:solidFill>
              <a:latin typeface="Times New Roman" panose="02020603050405020304" pitchFamily="18" charset="0"/>
              <a:cs typeface="Times New Roman" panose="02020603050405020304" pitchFamily="18" charset="0"/>
            </a:endParaRPr>
          </a:p>
        </p:txBody>
      </p:sp>
      <p:sp>
        <p:nvSpPr>
          <p:cNvPr id="6" name="圆角矩形 5">
            <a:hlinkClick r:id="rId1" action="ppaction://hlinksldjump"/>
          </p:cNvPr>
          <p:cNvSpPr/>
          <p:nvPr/>
        </p:nvSpPr>
        <p:spPr>
          <a:xfrm>
            <a:off x="11146155" y="6181725"/>
            <a:ext cx="941070" cy="565785"/>
          </a:xfrm>
          <a:prstGeom prst="roundRect">
            <a:avLst/>
          </a:prstGeom>
          <a:solidFill>
            <a:schemeClr val="accent4">
              <a:lumMod val="75000"/>
            </a:schemeClr>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mn-lt"/>
                <a:ea typeface="+mn-ea"/>
                <a:cs typeface="+mn-cs"/>
              </a:rPr>
              <a:t>Back</a:t>
            </a:r>
            <a:endParaRPr kumimoji="0" lang="en-US" altLang="zh-CN" sz="2400" b="1" i="0" u="none" strike="noStrike" kern="1200" cap="none" spc="0" normalizeH="0" baseline="0" noProof="0" dirty="0">
              <a:ln>
                <a:noFill/>
              </a:ln>
              <a:solidFill>
                <a:schemeClr val="lt1"/>
              </a:solidFill>
              <a:effectLst/>
              <a:uLnTx/>
              <a:uFillTx/>
              <a:latin typeface="+mn-lt"/>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
          <p:cNvSpPr/>
          <p:nvPr/>
        </p:nvSpPr>
        <p:spPr>
          <a:xfrm>
            <a:off x="0" y="0"/>
            <a:ext cx="12192000" cy="4572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75">
              <a:cs typeface="+mn-ea"/>
              <a:sym typeface="+mn-lt"/>
            </a:endParaRPr>
          </a:p>
        </p:txBody>
      </p:sp>
      <p:sp>
        <p:nvSpPr>
          <p:cNvPr id="3" name="矩形 2"/>
          <p:cNvSpPr/>
          <p:nvPr/>
        </p:nvSpPr>
        <p:spPr>
          <a:xfrm>
            <a:off x="913765" y="1455420"/>
            <a:ext cx="10092690" cy="1260475"/>
          </a:xfrm>
          <a:prstGeom prst="rect">
            <a:avLst/>
          </a:prstGeom>
          <a:solidFill>
            <a:srgbClr val="FFFFCC"/>
          </a:solidFill>
          <a:ln>
            <a:noFill/>
          </a:ln>
          <a:effectLst>
            <a:outerShdw blurRad="63500" sx="102000" sy="102000" algn="c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a:spAutoFit/>
          </a:bodyPr>
          <a:lstStyle/>
          <a:p>
            <a:pPr algn="just"/>
            <a:endParaRPr lang="zh-CN" altLang="en-US" sz="2800" b="1" dirty="0">
              <a:solidFill>
                <a:schemeClr val="accent6">
                  <a:lumMod val="75000"/>
                </a:schemeClr>
              </a:solidFill>
              <a:sym typeface="+mn-ea"/>
            </a:endParaRPr>
          </a:p>
          <a:p>
            <a:r>
              <a:rPr sz="2400" b="1" dirty="0">
                <a:solidFill>
                  <a:srgbClr val="C00000"/>
                </a:solidFill>
                <a:latin typeface="Times New Roman" panose="02020603050405020304" pitchFamily="18" charset="0"/>
                <a:cs typeface="Times New Roman" panose="02020603050405020304" pitchFamily="18" charset="0"/>
              </a:rPr>
              <a:t>White Crane Boxing </a:t>
            </a:r>
            <a:r>
              <a:rPr sz="2400" dirty="0">
                <a:latin typeface="Times New Roman" panose="02020603050405020304" pitchFamily="18" charset="0"/>
                <a:cs typeface="Times New Roman" panose="02020603050405020304" pitchFamily="18" charset="0"/>
              </a:rPr>
              <a:t>白鹤拳</a:t>
            </a:r>
            <a:endParaRPr sz="2400" dirty="0">
              <a:latin typeface="Times New Roman" panose="02020603050405020304" pitchFamily="18" charset="0"/>
              <a:cs typeface="Times New Roman" panose="02020603050405020304" pitchFamily="18" charset="0"/>
            </a:endParaRPr>
          </a:p>
          <a:p>
            <a:endParaRPr sz="2400" dirty="0">
              <a:latin typeface="Times New Roman" panose="02020603050405020304" pitchFamily="18" charset="0"/>
              <a:cs typeface="Times New Roman" panose="02020603050405020304" pitchFamily="18" charset="0"/>
            </a:endParaRPr>
          </a:p>
        </p:txBody>
      </p:sp>
      <p:sp>
        <p:nvSpPr>
          <p:cNvPr id="4" name="同侧圆角矩形 3"/>
          <p:cNvSpPr/>
          <p:nvPr/>
        </p:nvSpPr>
        <p:spPr>
          <a:xfrm>
            <a:off x="913765" y="812800"/>
            <a:ext cx="1590040" cy="642620"/>
          </a:xfrm>
          <a:prstGeom prst="round2SameRect">
            <a:avLst>
              <a:gd name="adj1" fmla="val 7332"/>
              <a:gd name="adj2" fmla="val 7112"/>
            </a:avLst>
          </a:prstGeom>
          <a:solidFill>
            <a:schemeClr val="accent2">
              <a:lumMod val="75000"/>
            </a:schemeClr>
          </a:solidFill>
          <a:ln>
            <a:noFill/>
          </a:ln>
          <a:effectLst>
            <a:outerShdw blurRad="76200" dir="13500000" sy="23000" kx="1200000" algn="br" rotWithShape="0">
              <a:prstClr val="black">
                <a:alpha val="20000"/>
              </a:prstClr>
            </a:outerShdw>
            <a:reflection blurRad="6350" stA="52000" endA="300" endPos="35000" dir="5400000" sy="-100000" algn="bl" rotWithShape="0"/>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marL="274955" lvl="0" indent="-274955" algn="ctr" fontAlgn="base">
              <a:spcBef>
                <a:spcPct val="0"/>
              </a:spcBef>
              <a:spcAft>
                <a:spcPct val="0"/>
              </a:spcAft>
              <a:defRPr/>
            </a:pPr>
            <a:r>
              <a:rPr lang="en-US" altLang="zh-CN" sz="2800" b="1" dirty="0">
                <a:solidFill>
                  <a:schemeClr val="bg1"/>
                </a:solidFill>
                <a:latin typeface="Times New Roman" panose="02020603050405020304" pitchFamily="18" charset="0"/>
                <a:cs typeface="Times New Roman" panose="02020603050405020304" pitchFamily="18" charset="0"/>
              </a:rPr>
              <a:t>Words</a:t>
            </a:r>
            <a:endParaRPr lang="en-US" altLang="zh-CN" sz="2800" b="1" dirty="0">
              <a:solidFill>
                <a:schemeClr val="bg1"/>
              </a:solidFill>
              <a:latin typeface="Times New Roman" panose="02020603050405020304" pitchFamily="18" charset="0"/>
              <a:cs typeface="Times New Roman" panose="02020603050405020304" pitchFamily="18" charset="0"/>
            </a:endParaRPr>
          </a:p>
        </p:txBody>
      </p:sp>
      <p:sp>
        <p:nvSpPr>
          <p:cNvPr id="6" name="圆角矩形 5">
            <a:hlinkClick r:id="rId1" action="ppaction://hlinksldjump"/>
          </p:cNvPr>
          <p:cNvSpPr/>
          <p:nvPr/>
        </p:nvSpPr>
        <p:spPr>
          <a:xfrm>
            <a:off x="11146155" y="6181725"/>
            <a:ext cx="941070" cy="565785"/>
          </a:xfrm>
          <a:prstGeom prst="roundRect">
            <a:avLst/>
          </a:prstGeom>
          <a:solidFill>
            <a:schemeClr val="accent4">
              <a:lumMod val="75000"/>
            </a:schemeClr>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mn-lt"/>
                <a:ea typeface="+mn-ea"/>
                <a:cs typeface="+mn-cs"/>
              </a:rPr>
              <a:t>Back</a:t>
            </a:r>
            <a:endParaRPr kumimoji="0" lang="en-US" altLang="zh-CN" sz="2400" b="1" i="0" u="none" strike="noStrike" kern="1200" cap="none" spc="0" normalizeH="0" baseline="0" noProof="0" dirty="0">
              <a:ln>
                <a:noFill/>
              </a:ln>
              <a:solidFill>
                <a:schemeClr val="lt1"/>
              </a:solidFill>
              <a:effectLst/>
              <a:uLnTx/>
              <a:uFillTx/>
              <a:latin typeface="+mn-lt"/>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172720" y="-271780"/>
            <a:ext cx="12192000" cy="4572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75">
              <a:cs typeface="+mn-ea"/>
              <a:sym typeface="+mn-lt"/>
            </a:endParaRPr>
          </a:p>
        </p:txBody>
      </p:sp>
      <p:sp>
        <p:nvSpPr>
          <p:cNvPr id="4" name="矩形 3"/>
          <p:cNvSpPr/>
          <p:nvPr/>
        </p:nvSpPr>
        <p:spPr>
          <a:xfrm>
            <a:off x="386080" y="294005"/>
            <a:ext cx="11419840" cy="829945"/>
          </a:xfrm>
          <a:prstGeom prst="rect">
            <a:avLst/>
          </a:prstGeom>
        </p:spPr>
        <p:txBody>
          <a:bodyPr wrap="square">
            <a:spAutoFit/>
          </a:bodyPr>
          <a:lstStyle/>
          <a:p>
            <a:pPr algn="just"/>
            <a:r>
              <a:rPr lang="en-US" altLang="zh-CN" sz="2400" b="1" i="1" dirty="0">
                <a:solidFill>
                  <a:srgbClr val="00BAF1"/>
                </a:solidFill>
                <a:latin typeface="Times New Roman" panose="02020603050405020304" pitchFamily="18" charset="0"/>
                <a:cs typeface="Times New Roman" panose="02020603050405020304" pitchFamily="18" charset="0"/>
              </a:rPr>
              <a:t>B. What kind of Wushu do the following pictures show? Dissuss with your partner what </a:t>
            </a:r>
            <a:endParaRPr lang="en-US" altLang="zh-CN" sz="2400" b="1" i="1" dirty="0">
              <a:solidFill>
                <a:srgbClr val="00BAF1"/>
              </a:solidFill>
              <a:latin typeface="Times New Roman" panose="02020603050405020304" pitchFamily="18" charset="0"/>
              <a:cs typeface="Times New Roman" panose="02020603050405020304" pitchFamily="18" charset="0"/>
            </a:endParaRPr>
          </a:p>
          <a:p>
            <a:pPr algn="just"/>
            <a:r>
              <a:rPr lang="en-US" altLang="zh-CN" sz="2400" b="1" i="1" dirty="0">
                <a:solidFill>
                  <a:srgbClr val="00BAF1"/>
                </a:solidFill>
                <a:latin typeface="Times New Roman" panose="02020603050405020304" pitchFamily="18" charset="0"/>
                <a:cs typeface="Times New Roman" panose="02020603050405020304" pitchFamily="18" charset="0"/>
              </a:rPr>
              <a:t>you know about it.</a:t>
            </a:r>
            <a:endParaRPr lang="en-US" altLang="zh-CN" sz="2400" b="1" i="1" dirty="0">
              <a:solidFill>
                <a:srgbClr val="00BAF1"/>
              </a:solidFill>
              <a:latin typeface="Times New Roman" panose="02020603050405020304" pitchFamily="18" charset="0"/>
              <a:cs typeface="Times New Roman" panose="02020603050405020304" pitchFamily="18" charset="0"/>
            </a:endParaRPr>
          </a:p>
        </p:txBody>
      </p:sp>
      <p:sp>
        <p:nvSpPr>
          <p:cNvPr id="2" name="圆角矩形 1">
            <a:hlinkClick r:id="rId1" action="ppaction://hlinksldjump"/>
          </p:cNvPr>
          <p:cNvSpPr/>
          <p:nvPr/>
        </p:nvSpPr>
        <p:spPr>
          <a:xfrm>
            <a:off x="11087735" y="6114415"/>
            <a:ext cx="941070" cy="565785"/>
          </a:xfrm>
          <a:prstGeom prst="roundRect">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schemeClr val="lt1"/>
                </a:solidFill>
                <a:effectLst/>
                <a:uLnTx/>
                <a:uFillTx/>
                <a:latin typeface="Times New Roman" panose="02020603050405020304" pitchFamily="18" charset="0"/>
                <a:ea typeface="+mn-ea"/>
                <a:cs typeface="Times New Roman" panose="02020603050405020304" pitchFamily="18" charset="0"/>
              </a:rPr>
              <a:t>Back</a:t>
            </a:r>
            <a:endParaRPr kumimoji="0" lang="en-US" altLang="zh-CN" sz="2000" b="1" i="0" u="none" strike="noStrike" kern="1200" cap="none" spc="0" normalizeH="0" baseline="0" noProof="0" dirty="0">
              <a:ln>
                <a:noFill/>
              </a:ln>
              <a:solidFill>
                <a:schemeClr val="lt1"/>
              </a:solidFill>
              <a:effectLst/>
              <a:uLnTx/>
              <a:uFillTx/>
              <a:latin typeface="Times New Roman" panose="02020603050405020304" pitchFamily="18" charset="0"/>
              <a:ea typeface="+mn-ea"/>
              <a:cs typeface="Times New Roman" panose="02020603050405020304" pitchFamily="18" charset="0"/>
            </a:endParaRPr>
          </a:p>
        </p:txBody>
      </p:sp>
      <p:sp>
        <p:nvSpPr>
          <p:cNvPr id="26" name="同侧圆角矩形 2">
            <a:hlinkClick r:id="rId2" action="ppaction://hlinksldjump"/>
          </p:cNvPr>
          <p:cNvSpPr/>
          <p:nvPr/>
        </p:nvSpPr>
        <p:spPr>
          <a:xfrm>
            <a:off x="1660055" y="4940741"/>
            <a:ext cx="1737129" cy="547370"/>
          </a:xfrm>
          <a:prstGeom prst="round2SameRect">
            <a:avLst>
              <a:gd name="adj1" fmla="val 2325"/>
              <a:gd name="adj2" fmla="val 0"/>
            </a:avLst>
          </a:prstGeom>
          <a:solidFill>
            <a:srgbClr val="C00000"/>
          </a:solidFill>
          <a:effectLst>
            <a:outerShdw blurRad="50800" dist="38100" dir="10800000" algn="r"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schemeClr val="bg1"/>
                </a:solidFill>
                <a:effectLst/>
                <a:uLnTx/>
                <a:uFillTx/>
                <a:latin typeface="Times New Roman" panose="02020603050405020304" pitchFamily="18" charset="0"/>
                <a:ea typeface="华文行楷" panose="02010800040101010101" pitchFamily="2" charset="-122"/>
                <a:cs typeface="Times New Roman" panose="02020603050405020304" pitchFamily="18" charset="0"/>
              </a:rPr>
              <a:t>Reference Answer</a:t>
            </a:r>
            <a:endParaRPr kumimoji="0" lang="en-US" altLang="zh-CN" sz="2000" b="0" i="0" u="none" strike="noStrike" kern="1200" cap="none" spc="0" normalizeH="0" baseline="0" noProof="0" dirty="0">
              <a:ln>
                <a:noFill/>
              </a:ln>
              <a:solidFill>
                <a:schemeClr val="bg1"/>
              </a:solidFill>
              <a:effectLst/>
              <a:uLnTx/>
              <a:uFillTx/>
              <a:latin typeface="Arial" panose="020B0604020202020204" pitchFamily="34" charset="0"/>
              <a:ea typeface="+mn-ea"/>
              <a:cs typeface="+mn-cs"/>
            </a:endParaRPr>
          </a:p>
        </p:txBody>
      </p:sp>
      <p:pic>
        <p:nvPicPr>
          <p:cNvPr id="5" name="图片 4"/>
          <p:cNvPicPr>
            <a:picLocks noChangeAspect="1"/>
          </p:cNvPicPr>
          <p:nvPr/>
        </p:nvPicPr>
        <p:blipFill>
          <a:blip r:embed="rId3"/>
          <a:stretch>
            <a:fillRect/>
          </a:stretch>
        </p:blipFill>
        <p:spPr>
          <a:xfrm>
            <a:off x="3983990" y="784860"/>
            <a:ext cx="3236595" cy="1866265"/>
          </a:xfrm>
          <a:prstGeom prst="rect">
            <a:avLst/>
          </a:prstGeom>
        </p:spPr>
      </p:pic>
      <p:pic>
        <p:nvPicPr>
          <p:cNvPr id="8" name="图片 7"/>
          <p:cNvPicPr>
            <a:picLocks noChangeAspect="1"/>
          </p:cNvPicPr>
          <p:nvPr/>
        </p:nvPicPr>
        <p:blipFill>
          <a:blip r:embed="rId4"/>
          <a:stretch>
            <a:fillRect/>
          </a:stretch>
        </p:blipFill>
        <p:spPr>
          <a:xfrm>
            <a:off x="3846195" y="2651125"/>
            <a:ext cx="1880870" cy="1779905"/>
          </a:xfrm>
          <a:prstGeom prst="rect">
            <a:avLst/>
          </a:prstGeom>
        </p:spPr>
      </p:pic>
      <p:pic>
        <p:nvPicPr>
          <p:cNvPr id="9" name="图片 8"/>
          <p:cNvPicPr>
            <a:picLocks noChangeAspect="1"/>
          </p:cNvPicPr>
          <p:nvPr/>
        </p:nvPicPr>
        <p:blipFill>
          <a:blip r:embed="rId5"/>
          <a:stretch>
            <a:fillRect/>
          </a:stretch>
        </p:blipFill>
        <p:spPr>
          <a:xfrm>
            <a:off x="5892165" y="2700020"/>
            <a:ext cx="1631315" cy="1594485"/>
          </a:xfrm>
          <a:prstGeom prst="rect">
            <a:avLst/>
          </a:prstGeom>
        </p:spPr>
      </p:pic>
      <p:pic>
        <p:nvPicPr>
          <p:cNvPr id="10" name="图片 9"/>
          <p:cNvPicPr>
            <a:picLocks noChangeAspect="1"/>
          </p:cNvPicPr>
          <p:nvPr/>
        </p:nvPicPr>
        <p:blipFill>
          <a:blip r:embed="rId6"/>
          <a:stretch>
            <a:fillRect/>
          </a:stretch>
        </p:blipFill>
        <p:spPr>
          <a:xfrm>
            <a:off x="3983990" y="4398645"/>
            <a:ext cx="1403985" cy="1843405"/>
          </a:xfrm>
          <a:prstGeom prst="rect">
            <a:avLst/>
          </a:prstGeom>
        </p:spPr>
      </p:pic>
      <p:pic>
        <p:nvPicPr>
          <p:cNvPr id="11" name="图片 10"/>
          <p:cNvPicPr>
            <a:picLocks noChangeAspect="1"/>
          </p:cNvPicPr>
          <p:nvPr/>
        </p:nvPicPr>
        <p:blipFill>
          <a:blip r:embed="rId7"/>
          <a:stretch>
            <a:fillRect/>
          </a:stretch>
        </p:blipFill>
        <p:spPr>
          <a:xfrm>
            <a:off x="5800090" y="4463415"/>
            <a:ext cx="1723390" cy="1651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
          <p:cNvSpPr/>
          <p:nvPr/>
        </p:nvSpPr>
        <p:spPr>
          <a:xfrm>
            <a:off x="0" y="0"/>
            <a:ext cx="12192000" cy="4572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75">
              <a:cs typeface="+mn-ea"/>
              <a:sym typeface="+mn-lt"/>
            </a:endParaRPr>
          </a:p>
        </p:txBody>
      </p:sp>
      <p:sp>
        <p:nvSpPr>
          <p:cNvPr id="3" name="矩形 2"/>
          <p:cNvSpPr/>
          <p:nvPr/>
        </p:nvSpPr>
        <p:spPr>
          <a:xfrm>
            <a:off x="832485" y="1455420"/>
            <a:ext cx="10092690" cy="1260475"/>
          </a:xfrm>
          <a:prstGeom prst="rect">
            <a:avLst/>
          </a:prstGeom>
          <a:solidFill>
            <a:srgbClr val="FFFFCC"/>
          </a:solidFill>
          <a:ln>
            <a:noFill/>
          </a:ln>
          <a:effectLst>
            <a:outerShdw blurRad="63500" sx="102000" sy="102000" algn="c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a:spAutoFit/>
          </a:bodyPr>
          <a:lstStyle/>
          <a:p>
            <a:pPr algn="just"/>
            <a:endParaRPr lang="zh-CN" altLang="en-US" sz="2800" b="1" dirty="0">
              <a:solidFill>
                <a:schemeClr val="accent6">
                  <a:lumMod val="75000"/>
                </a:schemeClr>
              </a:solidFill>
              <a:sym typeface="+mn-ea"/>
            </a:endParaRPr>
          </a:p>
          <a:p>
            <a:r>
              <a:rPr sz="2400" b="1" dirty="0">
                <a:solidFill>
                  <a:srgbClr val="C00000"/>
                </a:solidFill>
                <a:latin typeface="Times New Roman" panose="02020603050405020304" pitchFamily="18" charset="0"/>
                <a:cs typeface="Times New Roman" panose="02020603050405020304" pitchFamily="18" charset="0"/>
              </a:rPr>
              <a:t>Yinggong</a:t>
            </a:r>
            <a:r>
              <a:rPr sz="2400" dirty="0">
                <a:latin typeface="Times New Roman" panose="02020603050405020304" pitchFamily="18" charset="0"/>
                <a:cs typeface="Times New Roman" panose="02020603050405020304" pitchFamily="18" charset="0"/>
              </a:rPr>
              <a:t> 鹰爪功</a:t>
            </a:r>
            <a:endParaRPr sz="2400" dirty="0">
              <a:latin typeface="Times New Roman" panose="02020603050405020304" pitchFamily="18" charset="0"/>
              <a:cs typeface="Times New Roman" panose="02020603050405020304" pitchFamily="18" charset="0"/>
            </a:endParaRPr>
          </a:p>
          <a:p>
            <a:endParaRPr sz="2400" dirty="0">
              <a:latin typeface="Times New Roman" panose="02020603050405020304" pitchFamily="18" charset="0"/>
              <a:cs typeface="Times New Roman" panose="02020603050405020304" pitchFamily="18" charset="0"/>
            </a:endParaRPr>
          </a:p>
        </p:txBody>
      </p:sp>
      <p:sp>
        <p:nvSpPr>
          <p:cNvPr id="4" name="同侧圆角矩形 3"/>
          <p:cNvSpPr/>
          <p:nvPr/>
        </p:nvSpPr>
        <p:spPr>
          <a:xfrm>
            <a:off x="913765" y="812800"/>
            <a:ext cx="1590040" cy="642620"/>
          </a:xfrm>
          <a:prstGeom prst="round2SameRect">
            <a:avLst>
              <a:gd name="adj1" fmla="val 7332"/>
              <a:gd name="adj2" fmla="val 7112"/>
            </a:avLst>
          </a:prstGeom>
          <a:solidFill>
            <a:schemeClr val="accent2">
              <a:lumMod val="75000"/>
            </a:schemeClr>
          </a:solidFill>
          <a:ln>
            <a:noFill/>
          </a:ln>
          <a:effectLst>
            <a:outerShdw blurRad="76200" dir="13500000" sy="23000" kx="1200000" algn="br" rotWithShape="0">
              <a:prstClr val="black">
                <a:alpha val="20000"/>
              </a:prstClr>
            </a:outerShdw>
            <a:reflection blurRad="6350" stA="52000" endA="300" endPos="35000" dir="5400000" sy="-100000" algn="bl" rotWithShape="0"/>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marL="274955" lvl="0" indent="-274955" algn="ctr" fontAlgn="base">
              <a:spcBef>
                <a:spcPct val="0"/>
              </a:spcBef>
              <a:spcAft>
                <a:spcPct val="0"/>
              </a:spcAft>
              <a:defRPr/>
            </a:pPr>
            <a:r>
              <a:rPr lang="en-US" altLang="zh-CN" sz="2800" b="1" dirty="0">
                <a:solidFill>
                  <a:schemeClr val="bg1"/>
                </a:solidFill>
                <a:latin typeface="Times New Roman" panose="02020603050405020304" pitchFamily="18" charset="0"/>
                <a:cs typeface="Times New Roman" panose="02020603050405020304" pitchFamily="18" charset="0"/>
              </a:rPr>
              <a:t>Words</a:t>
            </a:r>
            <a:endParaRPr lang="en-US" altLang="zh-CN" sz="2800" b="1" dirty="0">
              <a:solidFill>
                <a:schemeClr val="bg1"/>
              </a:solidFill>
              <a:latin typeface="Times New Roman" panose="02020603050405020304" pitchFamily="18" charset="0"/>
              <a:cs typeface="Times New Roman" panose="02020603050405020304" pitchFamily="18" charset="0"/>
            </a:endParaRPr>
          </a:p>
        </p:txBody>
      </p:sp>
      <p:sp>
        <p:nvSpPr>
          <p:cNvPr id="6" name="圆角矩形 5">
            <a:hlinkClick r:id="rId1" action="ppaction://hlinksldjump"/>
          </p:cNvPr>
          <p:cNvSpPr/>
          <p:nvPr/>
        </p:nvSpPr>
        <p:spPr>
          <a:xfrm>
            <a:off x="11146155" y="6181725"/>
            <a:ext cx="941070" cy="565785"/>
          </a:xfrm>
          <a:prstGeom prst="roundRect">
            <a:avLst/>
          </a:prstGeom>
          <a:solidFill>
            <a:schemeClr val="accent4">
              <a:lumMod val="75000"/>
            </a:schemeClr>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mn-lt"/>
                <a:ea typeface="+mn-ea"/>
                <a:cs typeface="+mn-cs"/>
              </a:rPr>
              <a:t>Back</a:t>
            </a:r>
            <a:endParaRPr kumimoji="0" lang="en-US" altLang="zh-CN" sz="2400" b="1" i="0" u="none" strike="noStrike" kern="1200" cap="none" spc="0" normalizeH="0" baseline="0" noProof="0" dirty="0">
              <a:ln>
                <a:noFill/>
              </a:ln>
              <a:solidFill>
                <a:schemeClr val="lt1"/>
              </a:solidFill>
              <a:effectLst/>
              <a:uLnTx/>
              <a:uFillTx/>
              <a:latin typeface="+mn-lt"/>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
          <p:cNvSpPr/>
          <p:nvPr/>
        </p:nvSpPr>
        <p:spPr>
          <a:xfrm>
            <a:off x="0" y="0"/>
            <a:ext cx="12192000" cy="4572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75">
              <a:cs typeface="+mn-ea"/>
              <a:sym typeface="+mn-lt"/>
            </a:endParaRPr>
          </a:p>
        </p:txBody>
      </p:sp>
      <p:sp>
        <p:nvSpPr>
          <p:cNvPr id="3" name="矩形 2"/>
          <p:cNvSpPr/>
          <p:nvPr/>
        </p:nvSpPr>
        <p:spPr>
          <a:xfrm>
            <a:off x="913765" y="1455420"/>
            <a:ext cx="10092690" cy="1260475"/>
          </a:xfrm>
          <a:prstGeom prst="rect">
            <a:avLst/>
          </a:prstGeom>
          <a:solidFill>
            <a:srgbClr val="FFFFCC"/>
          </a:solidFill>
          <a:ln>
            <a:noFill/>
          </a:ln>
          <a:effectLst>
            <a:outerShdw blurRad="63500" sx="102000" sy="102000" algn="c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a:spAutoFit/>
          </a:bodyPr>
          <a:lstStyle/>
          <a:p>
            <a:pPr algn="just"/>
            <a:endParaRPr lang="zh-CN" altLang="en-US" sz="2800" b="1" dirty="0">
              <a:solidFill>
                <a:schemeClr val="accent6">
                  <a:lumMod val="75000"/>
                </a:schemeClr>
              </a:solidFill>
              <a:sym typeface="+mn-ea"/>
            </a:endParaRPr>
          </a:p>
          <a:p>
            <a:r>
              <a:rPr sz="2400" b="1" dirty="0">
                <a:solidFill>
                  <a:srgbClr val="C00000"/>
                </a:solidFill>
                <a:latin typeface="Times New Roman" panose="02020603050405020304" pitchFamily="18" charset="0"/>
                <a:cs typeface="Times New Roman" panose="02020603050405020304" pitchFamily="18" charset="0"/>
              </a:rPr>
              <a:t>Long Staff</a:t>
            </a:r>
            <a:r>
              <a:rPr sz="2400" dirty="0">
                <a:latin typeface="Times New Roman" panose="02020603050405020304" pitchFamily="18" charset="0"/>
                <a:cs typeface="Times New Roman" panose="02020603050405020304" pitchFamily="18" charset="0"/>
              </a:rPr>
              <a:t> 长棍</a:t>
            </a:r>
            <a:endParaRPr sz="2400" dirty="0">
              <a:latin typeface="Times New Roman" panose="02020603050405020304" pitchFamily="18" charset="0"/>
              <a:cs typeface="Times New Roman" panose="02020603050405020304" pitchFamily="18" charset="0"/>
            </a:endParaRPr>
          </a:p>
          <a:p>
            <a:endParaRPr sz="2400" dirty="0">
              <a:latin typeface="Times New Roman" panose="02020603050405020304" pitchFamily="18" charset="0"/>
              <a:cs typeface="Times New Roman" panose="02020603050405020304" pitchFamily="18" charset="0"/>
            </a:endParaRPr>
          </a:p>
        </p:txBody>
      </p:sp>
      <p:sp>
        <p:nvSpPr>
          <p:cNvPr id="4" name="同侧圆角矩形 3"/>
          <p:cNvSpPr/>
          <p:nvPr/>
        </p:nvSpPr>
        <p:spPr>
          <a:xfrm>
            <a:off x="913765" y="812800"/>
            <a:ext cx="1590040" cy="642620"/>
          </a:xfrm>
          <a:prstGeom prst="round2SameRect">
            <a:avLst>
              <a:gd name="adj1" fmla="val 7332"/>
              <a:gd name="adj2" fmla="val 7112"/>
            </a:avLst>
          </a:prstGeom>
          <a:solidFill>
            <a:schemeClr val="accent2">
              <a:lumMod val="75000"/>
            </a:schemeClr>
          </a:solidFill>
          <a:ln>
            <a:noFill/>
          </a:ln>
          <a:effectLst>
            <a:outerShdw blurRad="76200" dir="13500000" sy="23000" kx="1200000" algn="br" rotWithShape="0">
              <a:prstClr val="black">
                <a:alpha val="20000"/>
              </a:prstClr>
            </a:outerShdw>
            <a:reflection blurRad="6350" stA="52000" endA="300" endPos="35000" dir="5400000" sy="-100000" algn="bl" rotWithShape="0"/>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marL="274955" lvl="0" indent="-274955" algn="ctr" fontAlgn="base">
              <a:spcBef>
                <a:spcPct val="0"/>
              </a:spcBef>
              <a:spcAft>
                <a:spcPct val="0"/>
              </a:spcAft>
              <a:defRPr/>
            </a:pPr>
            <a:r>
              <a:rPr lang="en-US" altLang="zh-CN" sz="2800" b="1" dirty="0">
                <a:solidFill>
                  <a:schemeClr val="bg1"/>
                </a:solidFill>
                <a:latin typeface="Times New Roman" panose="02020603050405020304" pitchFamily="18" charset="0"/>
                <a:cs typeface="Times New Roman" panose="02020603050405020304" pitchFamily="18" charset="0"/>
              </a:rPr>
              <a:t>Words</a:t>
            </a:r>
            <a:endParaRPr lang="en-US" altLang="zh-CN" sz="2800" b="1" dirty="0">
              <a:solidFill>
                <a:schemeClr val="bg1"/>
              </a:solidFill>
              <a:latin typeface="Times New Roman" panose="02020603050405020304" pitchFamily="18" charset="0"/>
              <a:cs typeface="Times New Roman" panose="02020603050405020304" pitchFamily="18" charset="0"/>
            </a:endParaRPr>
          </a:p>
        </p:txBody>
      </p:sp>
      <p:sp>
        <p:nvSpPr>
          <p:cNvPr id="6" name="圆角矩形 5">
            <a:hlinkClick r:id="rId1" action="ppaction://hlinksldjump"/>
          </p:cNvPr>
          <p:cNvSpPr/>
          <p:nvPr/>
        </p:nvSpPr>
        <p:spPr>
          <a:xfrm>
            <a:off x="11146155" y="6181725"/>
            <a:ext cx="941070" cy="565785"/>
          </a:xfrm>
          <a:prstGeom prst="roundRect">
            <a:avLst/>
          </a:prstGeom>
          <a:solidFill>
            <a:schemeClr val="accent4">
              <a:lumMod val="75000"/>
            </a:schemeClr>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mn-lt"/>
                <a:ea typeface="+mn-ea"/>
                <a:cs typeface="+mn-cs"/>
              </a:rPr>
              <a:t>Back</a:t>
            </a:r>
            <a:endParaRPr kumimoji="0" lang="en-US" altLang="zh-CN" sz="2400" b="1" i="0" u="none" strike="noStrike" kern="1200" cap="none" spc="0" normalizeH="0" baseline="0" noProof="0" dirty="0">
              <a:ln>
                <a:noFill/>
              </a:ln>
              <a:solidFill>
                <a:schemeClr val="lt1"/>
              </a:solidFill>
              <a:effectLst/>
              <a:uLnTx/>
              <a:uFillTx/>
              <a:latin typeface="+mn-lt"/>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
          <p:cNvSpPr/>
          <p:nvPr/>
        </p:nvSpPr>
        <p:spPr>
          <a:xfrm>
            <a:off x="0" y="0"/>
            <a:ext cx="12192000" cy="4572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75">
              <a:cs typeface="+mn-ea"/>
              <a:sym typeface="+mn-lt"/>
            </a:endParaRPr>
          </a:p>
        </p:txBody>
      </p:sp>
      <p:sp>
        <p:nvSpPr>
          <p:cNvPr id="3" name="矩形 2"/>
          <p:cNvSpPr/>
          <p:nvPr/>
        </p:nvSpPr>
        <p:spPr>
          <a:xfrm>
            <a:off x="913765" y="1455420"/>
            <a:ext cx="10092690" cy="1260475"/>
          </a:xfrm>
          <a:prstGeom prst="rect">
            <a:avLst/>
          </a:prstGeom>
          <a:solidFill>
            <a:srgbClr val="FFFFCC"/>
          </a:solidFill>
          <a:ln>
            <a:noFill/>
          </a:ln>
          <a:effectLst>
            <a:outerShdw blurRad="63500" sx="102000" sy="102000" algn="c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a:spAutoFit/>
          </a:bodyPr>
          <a:lstStyle/>
          <a:p>
            <a:pPr algn="just"/>
            <a:endParaRPr lang="zh-CN" altLang="en-US" sz="2800" b="1" dirty="0">
              <a:solidFill>
                <a:schemeClr val="accent6">
                  <a:lumMod val="75000"/>
                </a:schemeClr>
              </a:solidFill>
              <a:sym typeface="+mn-ea"/>
            </a:endParaRPr>
          </a:p>
          <a:p>
            <a:r>
              <a:rPr sz="2400" b="1" dirty="0">
                <a:solidFill>
                  <a:srgbClr val="C00000"/>
                </a:solidFill>
                <a:latin typeface="Times New Roman" panose="02020603050405020304" pitchFamily="18" charset="0"/>
                <a:cs typeface="Times New Roman" panose="02020603050405020304" pitchFamily="18" charset="0"/>
              </a:rPr>
              <a:t>Short Staff </a:t>
            </a:r>
            <a:r>
              <a:rPr sz="2400" dirty="0">
                <a:latin typeface="Times New Roman" panose="02020603050405020304" pitchFamily="18" charset="0"/>
                <a:cs typeface="Times New Roman" panose="02020603050405020304" pitchFamily="18" charset="0"/>
              </a:rPr>
              <a:t>短棍</a:t>
            </a:r>
            <a:endParaRPr sz="2400" dirty="0">
              <a:latin typeface="Times New Roman" panose="02020603050405020304" pitchFamily="18" charset="0"/>
              <a:cs typeface="Times New Roman" panose="02020603050405020304" pitchFamily="18" charset="0"/>
            </a:endParaRPr>
          </a:p>
          <a:p>
            <a:endParaRPr sz="2400" dirty="0">
              <a:latin typeface="Times New Roman" panose="02020603050405020304" pitchFamily="18" charset="0"/>
              <a:cs typeface="Times New Roman" panose="02020603050405020304" pitchFamily="18" charset="0"/>
            </a:endParaRPr>
          </a:p>
        </p:txBody>
      </p:sp>
      <p:sp>
        <p:nvSpPr>
          <p:cNvPr id="4" name="同侧圆角矩形 3"/>
          <p:cNvSpPr/>
          <p:nvPr/>
        </p:nvSpPr>
        <p:spPr>
          <a:xfrm>
            <a:off x="913765" y="812800"/>
            <a:ext cx="1590040" cy="642620"/>
          </a:xfrm>
          <a:prstGeom prst="round2SameRect">
            <a:avLst>
              <a:gd name="adj1" fmla="val 7332"/>
              <a:gd name="adj2" fmla="val 7112"/>
            </a:avLst>
          </a:prstGeom>
          <a:solidFill>
            <a:schemeClr val="accent2">
              <a:lumMod val="75000"/>
            </a:schemeClr>
          </a:solidFill>
          <a:ln>
            <a:noFill/>
          </a:ln>
          <a:effectLst>
            <a:outerShdw blurRad="76200" dir="13500000" sy="23000" kx="1200000" algn="br" rotWithShape="0">
              <a:prstClr val="black">
                <a:alpha val="20000"/>
              </a:prstClr>
            </a:outerShdw>
            <a:reflection blurRad="6350" stA="52000" endA="300" endPos="35000" dir="5400000" sy="-100000" algn="bl" rotWithShape="0"/>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marL="274955" lvl="0" indent="-274955" algn="ctr" fontAlgn="base">
              <a:spcBef>
                <a:spcPct val="0"/>
              </a:spcBef>
              <a:spcAft>
                <a:spcPct val="0"/>
              </a:spcAft>
              <a:defRPr/>
            </a:pPr>
            <a:r>
              <a:rPr lang="en-US" altLang="zh-CN" sz="2800" b="1" dirty="0">
                <a:solidFill>
                  <a:schemeClr val="bg1"/>
                </a:solidFill>
                <a:latin typeface="Times New Roman" panose="02020603050405020304" pitchFamily="18" charset="0"/>
                <a:cs typeface="Times New Roman" panose="02020603050405020304" pitchFamily="18" charset="0"/>
              </a:rPr>
              <a:t>Words</a:t>
            </a:r>
            <a:endParaRPr lang="en-US" altLang="zh-CN" sz="2800" b="1" dirty="0">
              <a:solidFill>
                <a:schemeClr val="bg1"/>
              </a:solidFill>
              <a:latin typeface="Times New Roman" panose="02020603050405020304" pitchFamily="18" charset="0"/>
              <a:cs typeface="Times New Roman" panose="02020603050405020304" pitchFamily="18" charset="0"/>
            </a:endParaRPr>
          </a:p>
        </p:txBody>
      </p:sp>
      <p:sp>
        <p:nvSpPr>
          <p:cNvPr id="6" name="圆角矩形 5">
            <a:hlinkClick r:id="rId1" action="ppaction://hlinksldjump"/>
          </p:cNvPr>
          <p:cNvSpPr/>
          <p:nvPr/>
        </p:nvSpPr>
        <p:spPr>
          <a:xfrm>
            <a:off x="11146155" y="6181725"/>
            <a:ext cx="941070" cy="565785"/>
          </a:xfrm>
          <a:prstGeom prst="roundRect">
            <a:avLst/>
          </a:prstGeom>
          <a:solidFill>
            <a:schemeClr val="accent4">
              <a:lumMod val="75000"/>
            </a:schemeClr>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mn-lt"/>
                <a:ea typeface="+mn-ea"/>
                <a:cs typeface="+mn-cs"/>
              </a:rPr>
              <a:t>Back</a:t>
            </a:r>
            <a:endParaRPr kumimoji="0" lang="en-US" altLang="zh-CN" sz="2400" b="1" i="0" u="none" strike="noStrike" kern="1200" cap="none" spc="0" normalizeH="0" baseline="0" noProof="0" dirty="0">
              <a:ln>
                <a:noFill/>
              </a:ln>
              <a:solidFill>
                <a:schemeClr val="lt1"/>
              </a:solidFill>
              <a:effectLst/>
              <a:uLnTx/>
              <a:uFillTx/>
              <a:latin typeface="+mn-lt"/>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
          <p:cNvSpPr/>
          <p:nvPr/>
        </p:nvSpPr>
        <p:spPr>
          <a:xfrm>
            <a:off x="0" y="0"/>
            <a:ext cx="12192000" cy="4572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75">
              <a:cs typeface="+mn-ea"/>
              <a:sym typeface="+mn-lt"/>
            </a:endParaRPr>
          </a:p>
        </p:txBody>
      </p:sp>
      <p:sp>
        <p:nvSpPr>
          <p:cNvPr id="3" name="矩形 2"/>
          <p:cNvSpPr/>
          <p:nvPr/>
        </p:nvSpPr>
        <p:spPr>
          <a:xfrm>
            <a:off x="913765" y="1455420"/>
            <a:ext cx="10092690" cy="1630045"/>
          </a:xfrm>
          <a:prstGeom prst="rect">
            <a:avLst/>
          </a:prstGeom>
          <a:solidFill>
            <a:srgbClr val="FFFFCC"/>
          </a:solidFill>
          <a:ln>
            <a:noFill/>
          </a:ln>
          <a:effectLst>
            <a:outerShdw blurRad="63500" sx="102000" sy="102000" algn="c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a:spAutoFit/>
          </a:bodyPr>
          <a:lstStyle/>
          <a:p>
            <a:pPr algn="just"/>
            <a:endParaRPr lang="zh-CN" altLang="en-US" sz="2800" b="1" dirty="0">
              <a:solidFill>
                <a:schemeClr val="accent6">
                  <a:lumMod val="75000"/>
                </a:schemeClr>
              </a:solidFill>
              <a:sym typeface="+mn-ea"/>
            </a:endParaRPr>
          </a:p>
          <a:p>
            <a:pPr algn="just"/>
            <a:endParaRPr sz="2400" dirty="0">
              <a:latin typeface="Times New Roman" panose="02020603050405020304" pitchFamily="18" charset="0"/>
              <a:cs typeface="Times New Roman" panose="02020603050405020304" pitchFamily="18" charset="0"/>
            </a:endParaRPr>
          </a:p>
          <a:p>
            <a:r>
              <a:rPr sz="2400" b="1" dirty="0">
                <a:solidFill>
                  <a:srgbClr val="C00000"/>
                </a:solidFill>
                <a:latin typeface="Times New Roman" panose="02020603050405020304" pitchFamily="18" charset="0"/>
                <a:cs typeface="Times New Roman" panose="02020603050405020304" pitchFamily="18" charset="0"/>
              </a:rPr>
              <a:t>Nunchakus </a:t>
            </a:r>
            <a:r>
              <a:rPr sz="2400" dirty="0">
                <a:latin typeface="Times New Roman" panose="02020603050405020304" pitchFamily="18" charset="0"/>
                <a:cs typeface="Times New Roman" panose="02020603050405020304" pitchFamily="18" charset="0"/>
              </a:rPr>
              <a:t>双节棍</a:t>
            </a:r>
            <a:endParaRPr sz="2400" dirty="0">
              <a:latin typeface="Times New Roman" panose="02020603050405020304" pitchFamily="18" charset="0"/>
              <a:cs typeface="Times New Roman" panose="02020603050405020304" pitchFamily="18" charset="0"/>
            </a:endParaRPr>
          </a:p>
          <a:p>
            <a:endParaRPr sz="2400" dirty="0">
              <a:latin typeface="Times New Roman" panose="02020603050405020304" pitchFamily="18" charset="0"/>
              <a:cs typeface="Times New Roman" panose="02020603050405020304" pitchFamily="18" charset="0"/>
            </a:endParaRPr>
          </a:p>
        </p:txBody>
      </p:sp>
      <p:sp>
        <p:nvSpPr>
          <p:cNvPr id="4" name="同侧圆角矩形 3"/>
          <p:cNvSpPr/>
          <p:nvPr/>
        </p:nvSpPr>
        <p:spPr>
          <a:xfrm>
            <a:off x="913765" y="812800"/>
            <a:ext cx="1590040" cy="642620"/>
          </a:xfrm>
          <a:prstGeom prst="round2SameRect">
            <a:avLst>
              <a:gd name="adj1" fmla="val 7332"/>
              <a:gd name="adj2" fmla="val 7112"/>
            </a:avLst>
          </a:prstGeom>
          <a:solidFill>
            <a:schemeClr val="accent2">
              <a:lumMod val="75000"/>
            </a:schemeClr>
          </a:solidFill>
          <a:ln>
            <a:noFill/>
          </a:ln>
          <a:effectLst>
            <a:outerShdw blurRad="76200" dir="13500000" sy="23000" kx="1200000" algn="br" rotWithShape="0">
              <a:prstClr val="black">
                <a:alpha val="20000"/>
              </a:prstClr>
            </a:outerShdw>
            <a:reflection blurRad="6350" stA="52000" endA="300" endPos="35000" dir="5400000" sy="-100000" algn="bl" rotWithShape="0"/>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marL="274955" lvl="0" indent="-274955" algn="ctr" fontAlgn="base">
              <a:spcBef>
                <a:spcPct val="0"/>
              </a:spcBef>
              <a:spcAft>
                <a:spcPct val="0"/>
              </a:spcAft>
              <a:defRPr/>
            </a:pPr>
            <a:r>
              <a:rPr lang="en-US" altLang="zh-CN" sz="2800" b="1" dirty="0">
                <a:solidFill>
                  <a:schemeClr val="bg1"/>
                </a:solidFill>
                <a:latin typeface="Times New Roman" panose="02020603050405020304" pitchFamily="18" charset="0"/>
                <a:cs typeface="Times New Roman" panose="02020603050405020304" pitchFamily="18" charset="0"/>
              </a:rPr>
              <a:t>Words</a:t>
            </a:r>
            <a:endParaRPr lang="en-US" altLang="zh-CN" sz="2800" b="1" dirty="0">
              <a:solidFill>
                <a:schemeClr val="bg1"/>
              </a:solidFill>
              <a:latin typeface="Times New Roman" panose="02020603050405020304" pitchFamily="18" charset="0"/>
              <a:cs typeface="Times New Roman" panose="02020603050405020304" pitchFamily="18" charset="0"/>
            </a:endParaRPr>
          </a:p>
        </p:txBody>
      </p:sp>
      <p:sp>
        <p:nvSpPr>
          <p:cNvPr id="6" name="圆角矩形 5">
            <a:hlinkClick r:id="rId1" action="ppaction://hlinksldjump"/>
          </p:cNvPr>
          <p:cNvSpPr/>
          <p:nvPr/>
        </p:nvSpPr>
        <p:spPr>
          <a:xfrm>
            <a:off x="11146155" y="6181725"/>
            <a:ext cx="941070" cy="565785"/>
          </a:xfrm>
          <a:prstGeom prst="roundRect">
            <a:avLst/>
          </a:prstGeom>
          <a:solidFill>
            <a:schemeClr val="accent4">
              <a:lumMod val="75000"/>
            </a:schemeClr>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mn-lt"/>
                <a:ea typeface="+mn-ea"/>
                <a:cs typeface="+mn-cs"/>
              </a:rPr>
              <a:t>Back</a:t>
            </a:r>
            <a:endParaRPr kumimoji="0" lang="en-US" altLang="zh-CN" sz="2400" b="1" i="0" u="none" strike="noStrike" kern="1200" cap="none" spc="0" normalizeH="0" baseline="0" noProof="0" dirty="0">
              <a:ln>
                <a:noFill/>
              </a:ln>
              <a:solidFill>
                <a:schemeClr val="lt1"/>
              </a:solidFill>
              <a:effectLst/>
              <a:uLnTx/>
              <a:uFillTx/>
              <a:latin typeface="+mn-lt"/>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
          <p:cNvSpPr/>
          <p:nvPr/>
        </p:nvSpPr>
        <p:spPr>
          <a:xfrm>
            <a:off x="0" y="0"/>
            <a:ext cx="12192000" cy="4572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75">
              <a:cs typeface="+mn-ea"/>
              <a:sym typeface="+mn-lt"/>
            </a:endParaRPr>
          </a:p>
        </p:txBody>
      </p:sp>
      <p:sp>
        <p:nvSpPr>
          <p:cNvPr id="3" name="矩形 2"/>
          <p:cNvSpPr/>
          <p:nvPr/>
        </p:nvSpPr>
        <p:spPr>
          <a:xfrm>
            <a:off x="913765" y="1455420"/>
            <a:ext cx="10092690" cy="3107690"/>
          </a:xfrm>
          <a:prstGeom prst="rect">
            <a:avLst/>
          </a:prstGeom>
          <a:solidFill>
            <a:schemeClr val="accent5">
              <a:lumMod val="20000"/>
              <a:lumOff val="80000"/>
            </a:schemeClr>
          </a:solidFill>
          <a:ln>
            <a:noFill/>
          </a:ln>
          <a:effectLst>
            <a:outerShdw blurRad="63500" sx="102000" sy="102000" algn="c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a:spAutoFit/>
          </a:bodyPr>
          <a:lstStyle/>
          <a:p>
            <a:pPr algn="just"/>
            <a:endParaRPr lang="zh-CN" altLang="en-US" sz="2800" b="1" dirty="0">
              <a:solidFill>
                <a:schemeClr val="accent6">
                  <a:lumMod val="75000"/>
                </a:schemeClr>
              </a:solidFill>
              <a:sym typeface="+mn-ea"/>
            </a:endParaRPr>
          </a:p>
          <a:p>
            <a:r>
              <a:rPr lang="en-US" altLang="zh-CN" sz="2400" b="1" dirty="0" smtClean="0">
                <a:solidFill>
                  <a:schemeClr val="accent6">
                    <a:lumMod val="75000"/>
                  </a:schemeClr>
                </a:solidFill>
                <a:latin typeface="Times New Roman" panose="02020603050405020304" pitchFamily="18" charset="0"/>
                <a:cs typeface="Times New Roman" panose="02020603050405020304" pitchFamily="18" charset="0"/>
              </a:rPr>
              <a:t>Bruce Lee</a:t>
            </a:r>
            <a:endParaRPr lang="en-US" altLang="zh-CN" sz="2400" b="1" dirty="0" smtClean="0">
              <a:solidFill>
                <a:schemeClr val="accent6">
                  <a:lumMod val="75000"/>
                </a:schemeClr>
              </a:solidFill>
              <a:latin typeface="Times New Roman" panose="02020603050405020304" pitchFamily="18" charset="0"/>
              <a:cs typeface="Times New Roman" panose="02020603050405020304" pitchFamily="18" charset="0"/>
            </a:endParaRPr>
          </a:p>
          <a:p>
            <a:r>
              <a:rPr sz="2400" dirty="0"/>
              <a:t>李小龙（1940—1973），原名李振藩，师承叶问，出生于美国加州旧金山，</a:t>
            </a:r>
            <a:endParaRPr sz="2400" dirty="0"/>
          </a:p>
          <a:p>
            <a:r>
              <a:rPr sz="2400" dirty="0"/>
              <a:t>祖籍中国广东省佛山市顺德区均安镇，世界武道变革先驱者、武术技击家、</a:t>
            </a:r>
            <a:endParaRPr sz="2400" dirty="0"/>
          </a:p>
          <a:p>
            <a:r>
              <a:rPr sz="2400" dirty="0"/>
              <a:t>武术哲学家、MMA（综合格斗）之父、武术宗师、功夫片的开创者、截拳道</a:t>
            </a:r>
            <a:endParaRPr sz="2400" dirty="0"/>
          </a:p>
          <a:p>
            <a:r>
              <a:rPr sz="2400" dirty="0"/>
              <a:t>创始人、华人武打电影演员，中国功夫首位全球推广者、好莱坞首位华人主角。1962年李小龙开办“振藩国术馆”，1967年自创截拳道。1973年7月20日，李小龙在香港逝世，享年33岁。</a:t>
            </a:r>
            <a:endParaRPr sz="2400" dirty="0"/>
          </a:p>
        </p:txBody>
      </p:sp>
      <p:sp>
        <p:nvSpPr>
          <p:cNvPr id="4" name="同侧圆角矩形 3"/>
          <p:cNvSpPr/>
          <p:nvPr/>
        </p:nvSpPr>
        <p:spPr>
          <a:xfrm>
            <a:off x="913765" y="812800"/>
            <a:ext cx="1590040" cy="642620"/>
          </a:xfrm>
          <a:prstGeom prst="round2SameRect">
            <a:avLst>
              <a:gd name="adj1" fmla="val 7332"/>
              <a:gd name="adj2" fmla="val 7112"/>
            </a:avLst>
          </a:prstGeom>
          <a:solidFill>
            <a:srgbClr val="7030A0"/>
          </a:solidFill>
          <a:ln>
            <a:noFill/>
          </a:ln>
          <a:effectLst>
            <a:outerShdw blurRad="76200" dir="13500000" sy="23000" kx="1200000" algn="br" rotWithShape="0">
              <a:prstClr val="black">
                <a:alpha val="20000"/>
              </a:prstClr>
            </a:outerShdw>
            <a:reflection blurRad="6350" stA="52000" endA="300" endPos="35000" dir="5400000" sy="-100000" algn="bl" rotWithShape="0"/>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marL="274955" marR="0" lvl="0" indent="-274955" algn="ctr" defTabSz="914400" rtl="0" eaLnBrk="1" fontAlgn="base" latinLnBrk="0" hangingPunct="1">
              <a:lnSpc>
                <a:spcPct val="100000"/>
              </a:lnSpc>
              <a:spcBef>
                <a:spcPct val="0"/>
              </a:spcBef>
              <a:spcAft>
                <a:spcPct val="0"/>
              </a:spcAft>
              <a:buClrTx/>
              <a:buSzTx/>
              <a:buFontTx/>
              <a:buNone/>
              <a:defRPr/>
            </a:pPr>
            <a:r>
              <a:rPr kumimoji="0" lang="en-US" altLang="zh-CN" sz="28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Note</a:t>
            </a:r>
            <a:endParaRPr kumimoji="0" lang="en-US" altLang="zh-CN" sz="28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5" name="圆角矩形 4">
            <a:hlinkClick r:id="rId1" tooltip="" action="ppaction://hlinksldjump"/>
          </p:cNvPr>
          <p:cNvSpPr/>
          <p:nvPr/>
        </p:nvSpPr>
        <p:spPr>
          <a:xfrm>
            <a:off x="11136630" y="6181725"/>
            <a:ext cx="941070" cy="565785"/>
          </a:xfrm>
          <a:prstGeom prst="roundRect">
            <a:avLst/>
          </a:prstGeom>
          <a:solidFill>
            <a:schemeClr val="accent4">
              <a:lumMod val="75000"/>
            </a:schemeClr>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mn-lt"/>
                <a:ea typeface="+mn-ea"/>
                <a:cs typeface="+mn-cs"/>
              </a:rPr>
              <a:t>Back</a:t>
            </a:r>
            <a:endParaRPr kumimoji="0" lang="en-US" altLang="zh-CN" sz="2400" b="1" i="0" u="none" strike="noStrike" kern="1200" cap="none" spc="0" normalizeH="0" baseline="0" noProof="0" dirty="0">
              <a:ln>
                <a:noFill/>
              </a:ln>
              <a:solidFill>
                <a:schemeClr val="lt1"/>
              </a:solidFill>
              <a:effectLst/>
              <a:uLnTx/>
              <a:uFillTx/>
              <a:latin typeface="+mn-lt"/>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
          <p:cNvSpPr/>
          <p:nvPr/>
        </p:nvSpPr>
        <p:spPr>
          <a:xfrm>
            <a:off x="0" y="0"/>
            <a:ext cx="12192000" cy="4572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75">
              <a:cs typeface="+mn-ea"/>
              <a:sym typeface="+mn-lt"/>
            </a:endParaRPr>
          </a:p>
        </p:txBody>
      </p:sp>
      <p:sp>
        <p:nvSpPr>
          <p:cNvPr id="3" name="矩形 2"/>
          <p:cNvSpPr/>
          <p:nvPr/>
        </p:nvSpPr>
        <p:spPr>
          <a:xfrm>
            <a:off x="913765" y="1455420"/>
            <a:ext cx="10746740" cy="3107690"/>
          </a:xfrm>
          <a:prstGeom prst="rect">
            <a:avLst/>
          </a:prstGeom>
          <a:solidFill>
            <a:schemeClr val="accent5">
              <a:lumMod val="20000"/>
              <a:lumOff val="80000"/>
            </a:schemeClr>
          </a:solidFill>
          <a:ln>
            <a:noFill/>
          </a:ln>
          <a:effectLst>
            <a:outerShdw blurRad="63500" sx="102000" sy="102000" algn="c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a:spAutoFit/>
          </a:bodyPr>
          <a:lstStyle/>
          <a:p>
            <a:pPr algn="just"/>
            <a:endParaRPr lang="zh-CN" altLang="en-US" sz="2800" b="1" dirty="0">
              <a:solidFill>
                <a:schemeClr val="accent6">
                  <a:lumMod val="75000"/>
                </a:schemeClr>
              </a:solidFill>
              <a:sym typeface="+mn-ea"/>
            </a:endParaRPr>
          </a:p>
          <a:p>
            <a:r>
              <a:rPr lang="en-US" altLang="zh-CN" sz="2400" b="1" dirty="0" smtClean="0">
                <a:solidFill>
                  <a:schemeClr val="accent6">
                    <a:lumMod val="75000"/>
                  </a:schemeClr>
                </a:solidFill>
                <a:latin typeface="Times New Roman" panose="02020603050405020304" pitchFamily="18" charset="0"/>
                <a:cs typeface="Times New Roman" panose="02020603050405020304" pitchFamily="18" charset="0"/>
              </a:rPr>
              <a:t>the Internal Boxing Arts (Neijiaquan), the External Boxing Arts (Waijiaquan)</a:t>
            </a:r>
            <a:endParaRPr lang="en-US" altLang="zh-CN" sz="2400" b="1" dirty="0" smtClean="0">
              <a:solidFill>
                <a:schemeClr val="accent6">
                  <a:lumMod val="75000"/>
                </a:schemeClr>
              </a:solidFill>
              <a:latin typeface="Times New Roman" panose="02020603050405020304" pitchFamily="18" charset="0"/>
              <a:cs typeface="Times New Roman" panose="02020603050405020304" pitchFamily="18" charset="0"/>
            </a:endParaRPr>
          </a:p>
          <a:p>
            <a:r>
              <a:rPr sz="2400" dirty="0"/>
              <a:t>内家拳和外家拳。内家拳以练气为主，讲究内修；外家拳以练力为主，讲究外型。外家拳提倡“内练一口气，外练筋骨皮”，以练身体的速度、力量、技巧等为主，在技击方面效果比较快；内家拳注重的不是速度、力量、技巧的训练，而是以开发人体内在的潜能、健身为主，在技击上讲究技巧和自身内力的培养。简而言之，以练速度力量、主动进攻为主为外家；以练气力，以守为主多为内家。</a:t>
            </a:r>
            <a:endParaRPr sz="2400" dirty="0"/>
          </a:p>
        </p:txBody>
      </p:sp>
      <p:sp>
        <p:nvSpPr>
          <p:cNvPr id="4" name="同侧圆角矩形 3"/>
          <p:cNvSpPr/>
          <p:nvPr/>
        </p:nvSpPr>
        <p:spPr>
          <a:xfrm>
            <a:off x="913765" y="812800"/>
            <a:ext cx="1590040" cy="642620"/>
          </a:xfrm>
          <a:prstGeom prst="round2SameRect">
            <a:avLst>
              <a:gd name="adj1" fmla="val 7332"/>
              <a:gd name="adj2" fmla="val 7112"/>
            </a:avLst>
          </a:prstGeom>
          <a:solidFill>
            <a:srgbClr val="7030A0"/>
          </a:solidFill>
          <a:ln>
            <a:noFill/>
          </a:ln>
          <a:effectLst>
            <a:outerShdw blurRad="76200" dir="13500000" sy="23000" kx="1200000" algn="br" rotWithShape="0">
              <a:prstClr val="black">
                <a:alpha val="20000"/>
              </a:prstClr>
            </a:outerShdw>
            <a:reflection blurRad="6350" stA="52000" endA="300" endPos="35000" dir="5400000" sy="-100000" algn="bl" rotWithShape="0"/>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marL="274955" marR="0" lvl="0" indent="-274955" algn="ctr" defTabSz="914400" rtl="0" eaLnBrk="1" fontAlgn="base" latinLnBrk="0" hangingPunct="1">
              <a:lnSpc>
                <a:spcPct val="100000"/>
              </a:lnSpc>
              <a:spcBef>
                <a:spcPct val="0"/>
              </a:spcBef>
              <a:spcAft>
                <a:spcPct val="0"/>
              </a:spcAft>
              <a:buClrTx/>
              <a:buSzTx/>
              <a:buFontTx/>
              <a:buNone/>
              <a:defRPr/>
            </a:pPr>
            <a:r>
              <a:rPr kumimoji="0" lang="en-US" altLang="zh-CN" sz="28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Note</a:t>
            </a:r>
            <a:endParaRPr kumimoji="0" lang="en-US" altLang="zh-CN" sz="28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5" name="圆角矩形 4">
            <a:hlinkClick r:id="rId1" tooltip="" action="ppaction://hlinksldjump"/>
          </p:cNvPr>
          <p:cNvSpPr/>
          <p:nvPr/>
        </p:nvSpPr>
        <p:spPr>
          <a:xfrm>
            <a:off x="11146155" y="6181725"/>
            <a:ext cx="941070" cy="565785"/>
          </a:xfrm>
          <a:prstGeom prst="roundRect">
            <a:avLst/>
          </a:prstGeom>
          <a:solidFill>
            <a:schemeClr val="accent4">
              <a:lumMod val="75000"/>
            </a:schemeClr>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mn-lt"/>
                <a:ea typeface="+mn-ea"/>
                <a:cs typeface="+mn-cs"/>
              </a:rPr>
              <a:t>Back</a:t>
            </a:r>
            <a:endParaRPr kumimoji="0" lang="en-US" altLang="zh-CN" sz="2400" b="1" i="0" u="none" strike="noStrike" kern="1200" cap="none" spc="0" normalizeH="0" baseline="0" noProof="0" dirty="0">
              <a:ln>
                <a:noFill/>
              </a:ln>
              <a:solidFill>
                <a:schemeClr val="lt1"/>
              </a:solidFill>
              <a:effectLst/>
              <a:uLnTx/>
              <a:uFillTx/>
              <a:latin typeface="+mn-lt"/>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
          <p:cNvSpPr/>
          <p:nvPr/>
        </p:nvSpPr>
        <p:spPr>
          <a:xfrm>
            <a:off x="0" y="0"/>
            <a:ext cx="12192000" cy="4572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75">
              <a:cs typeface="+mn-ea"/>
              <a:sym typeface="+mn-lt"/>
            </a:endParaRPr>
          </a:p>
        </p:txBody>
      </p:sp>
      <p:sp>
        <p:nvSpPr>
          <p:cNvPr id="3" name="矩形 2"/>
          <p:cNvSpPr/>
          <p:nvPr/>
        </p:nvSpPr>
        <p:spPr>
          <a:xfrm>
            <a:off x="913765" y="1455420"/>
            <a:ext cx="10092690" cy="1999615"/>
          </a:xfrm>
          <a:prstGeom prst="rect">
            <a:avLst/>
          </a:prstGeom>
          <a:solidFill>
            <a:schemeClr val="accent5">
              <a:lumMod val="20000"/>
              <a:lumOff val="80000"/>
            </a:schemeClr>
          </a:solidFill>
          <a:ln>
            <a:noFill/>
          </a:ln>
          <a:effectLst>
            <a:outerShdw blurRad="63500" sx="102000" sy="102000" algn="c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a:spAutoFit/>
          </a:bodyPr>
          <a:lstStyle/>
          <a:p>
            <a:pPr algn="just"/>
            <a:endParaRPr lang="zh-CN" altLang="en-US" sz="2800" b="1" dirty="0">
              <a:solidFill>
                <a:schemeClr val="accent6">
                  <a:lumMod val="75000"/>
                </a:schemeClr>
              </a:solidFill>
              <a:sym typeface="+mn-ea"/>
            </a:endParaRPr>
          </a:p>
          <a:p>
            <a:r>
              <a:rPr lang="en-US" altLang="zh-CN" sz="2400" b="1" dirty="0" smtClean="0">
                <a:solidFill>
                  <a:schemeClr val="accent6">
                    <a:lumMod val="75000"/>
                  </a:schemeClr>
                </a:solidFill>
                <a:latin typeface="Times New Roman" panose="02020603050405020304" pitchFamily="18" charset="0"/>
                <a:cs typeface="Times New Roman" panose="02020603050405020304" pitchFamily="18" charset="0"/>
              </a:rPr>
              <a:t>Chuck Norris</a:t>
            </a:r>
            <a:endParaRPr lang="en-US" altLang="zh-CN" sz="2400" b="1" dirty="0" smtClean="0">
              <a:solidFill>
                <a:schemeClr val="accent6">
                  <a:lumMod val="75000"/>
                </a:schemeClr>
              </a:solidFill>
              <a:latin typeface="Times New Roman" panose="02020603050405020304" pitchFamily="18" charset="0"/>
              <a:cs typeface="Times New Roman" panose="02020603050405020304" pitchFamily="18" charset="0"/>
            </a:endParaRPr>
          </a:p>
          <a:p>
            <a:r>
              <a:rPr sz="2400" dirty="0"/>
              <a:t>查克·诺里斯（1940—），空手道世界冠军，美国电影演员、动作片演员，因1972年拍摄电影《猛龙过江》在古罗马竞技场与李小龙搏击声名大噪，该片段被誉为世界电影功夫片不朽的经典镜头。</a:t>
            </a:r>
            <a:endParaRPr sz="2400" dirty="0"/>
          </a:p>
        </p:txBody>
      </p:sp>
      <p:sp>
        <p:nvSpPr>
          <p:cNvPr id="4" name="同侧圆角矩形 3"/>
          <p:cNvSpPr/>
          <p:nvPr/>
        </p:nvSpPr>
        <p:spPr>
          <a:xfrm>
            <a:off x="913765" y="812800"/>
            <a:ext cx="1590040" cy="642620"/>
          </a:xfrm>
          <a:prstGeom prst="round2SameRect">
            <a:avLst>
              <a:gd name="adj1" fmla="val 7332"/>
              <a:gd name="adj2" fmla="val 7112"/>
            </a:avLst>
          </a:prstGeom>
          <a:solidFill>
            <a:srgbClr val="7030A0"/>
          </a:solidFill>
          <a:ln>
            <a:noFill/>
          </a:ln>
          <a:effectLst>
            <a:outerShdw blurRad="76200" dir="13500000" sy="23000" kx="1200000" algn="br" rotWithShape="0">
              <a:prstClr val="black">
                <a:alpha val="20000"/>
              </a:prstClr>
            </a:outerShdw>
            <a:reflection blurRad="6350" stA="52000" endA="300" endPos="35000" dir="5400000" sy="-100000" algn="bl" rotWithShape="0"/>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marL="274955" marR="0" lvl="0" indent="-274955" algn="ctr" defTabSz="914400" rtl="0" eaLnBrk="1" fontAlgn="base" latinLnBrk="0" hangingPunct="1">
              <a:lnSpc>
                <a:spcPct val="100000"/>
              </a:lnSpc>
              <a:spcBef>
                <a:spcPct val="0"/>
              </a:spcBef>
              <a:spcAft>
                <a:spcPct val="0"/>
              </a:spcAft>
              <a:buClrTx/>
              <a:buSzTx/>
              <a:buFontTx/>
              <a:buNone/>
              <a:defRPr/>
            </a:pPr>
            <a:r>
              <a:rPr kumimoji="0" lang="en-US" altLang="zh-CN" sz="28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Note</a:t>
            </a:r>
            <a:endParaRPr kumimoji="0" lang="en-US" altLang="zh-CN" sz="28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6" name="圆角矩形 5">
            <a:hlinkClick r:id="rId1" action="ppaction://hlinksldjump"/>
          </p:cNvPr>
          <p:cNvSpPr/>
          <p:nvPr/>
        </p:nvSpPr>
        <p:spPr>
          <a:xfrm>
            <a:off x="11146155" y="6181725"/>
            <a:ext cx="941070" cy="565785"/>
          </a:xfrm>
          <a:prstGeom prst="roundRect">
            <a:avLst/>
          </a:prstGeom>
          <a:solidFill>
            <a:schemeClr val="accent4">
              <a:lumMod val="75000"/>
            </a:schemeClr>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mn-lt"/>
                <a:ea typeface="+mn-ea"/>
                <a:cs typeface="+mn-cs"/>
              </a:rPr>
              <a:t>Back</a:t>
            </a:r>
            <a:endParaRPr kumimoji="0" lang="en-US" altLang="zh-CN" sz="2400" b="1" i="0" u="none" strike="noStrike" kern="1200" cap="none" spc="0" normalizeH="0" baseline="0" noProof="0" dirty="0">
              <a:ln>
                <a:noFill/>
              </a:ln>
              <a:solidFill>
                <a:schemeClr val="lt1"/>
              </a:solidFill>
              <a:effectLst/>
              <a:uLnTx/>
              <a:uFillTx/>
              <a:latin typeface="+mn-lt"/>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
          <p:cNvSpPr/>
          <p:nvPr/>
        </p:nvSpPr>
        <p:spPr>
          <a:xfrm>
            <a:off x="0" y="0"/>
            <a:ext cx="12192000" cy="4572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75">
              <a:cs typeface="+mn-ea"/>
              <a:sym typeface="+mn-lt"/>
            </a:endParaRPr>
          </a:p>
        </p:txBody>
      </p:sp>
      <p:sp>
        <p:nvSpPr>
          <p:cNvPr id="3" name="矩形 2"/>
          <p:cNvSpPr/>
          <p:nvPr/>
        </p:nvSpPr>
        <p:spPr>
          <a:xfrm>
            <a:off x="913765" y="1455420"/>
            <a:ext cx="10092690" cy="1260475"/>
          </a:xfrm>
          <a:prstGeom prst="rect">
            <a:avLst/>
          </a:prstGeom>
          <a:solidFill>
            <a:schemeClr val="accent5">
              <a:lumMod val="20000"/>
              <a:lumOff val="80000"/>
            </a:schemeClr>
          </a:solidFill>
          <a:ln>
            <a:noFill/>
          </a:ln>
          <a:effectLst>
            <a:outerShdw blurRad="63500" sx="102000" sy="102000" algn="c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a:spAutoFit/>
          </a:bodyPr>
          <a:lstStyle/>
          <a:p>
            <a:pPr algn="just"/>
            <a:endParaRPr lang="zh-CN" altLang="en-US" sz="2800" b="1" dirty="0">
              <a:solidFill>
                <a:schemeClr val="accent6">
                  <a:lumMod val="75000"/>
                </a:schemeClr>
              </a:solidFill>
              <a:sym typeface="+mn-ea"/>
            </a:endParaRPr>
          </a:p>
          <a:p>
            <a:r>
              <a:rPr lang="en-US" altLang="zh-CN" sz="2400" b="1" dirty="0" smtClean="0">
                <a:solidFill>
                  <a:schemeClr val="accent6">
                    <a:lumMod val="75000"/>
                  </a:schemeClr>
                </a:solidFill>
                <a:latin typeface="Times New Roman" panose="02020603050405020304" pitchFamily="18" charset="0"/>
                <a:cs typeface="Times New Roman" panose="02020603050405020304" pitchFamily="18" charset="0"/>
              </a:rPr>
              <a:t>Muhammad Ali</a:t>
            </a:r>
            <a:endParaRPr lang="en-US" altLang="zh-CN" sz="2400" b="1" dirty="0" smtClean="0">
              <a:solidFill>
                <a:schemeClr val="accent6">
                  <a:lumMod val="75000"/>
                </a:schemeClr>
              </a:solidFill>
              <a:latin typeface="Times New Roman" panose="02020603050405020304" pitchFamily="18" charset="0"/>
              <a:cs typeface="Times New Roman" panose="02020603050405020304" pitchFamily="18" charset="0"/>
            </a:endParaRPr>
          </a:p>
          <a:p>
            <a:r>
              <a:rPr sz="2400" dirty="0"/>
              <a:t>默罕默德·阿里（1942—2016），美国著名拳击运动员、拳王。</a:t>
            </a:r>
            <a:endParaRPr sz="2400" dirty="0"/>
          </a:p>
        </p:txBody>
      </p:sp>
      <p:sp>
        <p:nvSpPr>
          <p:cNvPr id="4" name="同侧圆角矩形 3"/>
          <p:cNvSpPr/>
          <p:nvPr/>
        </p:nvSpPr>
        <p:spPr>
          <a:xfrm>
            <a:off x="913765" y="812800"/>
            <a:ext cx="1590040" cy="642620"/>
          </a:xfrm>
          <a:prstGeom prst="round2SameRect">
            <a:avLst>
              <a:gd name="adj1" fmla="val 7332"/>
              <a:gd name="adj2" fmla="val 7112"/>
            </a:avLst>
          </a:prstGeom>
          <a:solidFill>
            <a:srgbClr val="7030A0"/>
          </a:solidFill>
          <a:ln>
            <a:noFill/>
          </a:ln>
          <a:effectLst>
            <a:outerShdw blurRad="76200" dir="13500000" sy="23000" kx="1200000" algn="br" rotWithShape="0">
              <a:prstClr val="black">
                <a:alpha val="20000"/>
              </a:prstClr>
            </a:outerShdw>
            <a:reflection blurRad="6350" stA="52000" endA="300" endPos="35000" dir="5400000" sy="-100000" algn="bl" rotWithShape="0"/>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marL="274955" marR="0" lvl="0" indent="-274955" algn="ctr" defTabSz="914400" rtl="0" eaLnBrk="1" fontAlgn="base" latinLnBrk="0" hangingPunct="1">
              <a:lnSpc>
                <a:spcPct val="100000"/>
              </a:lnSpc>
              <a:spcBef>
                <a:spcPct val="0"/>
              </a:spcBef>
              <a:spcAft>
                <a:spcPct val="0"/>
              </a:spcAft>
              <a:buClrTx/>
              <a:buSzTx/>
              <a:buFontTx/>
              <a:buNone/>
              <a:defRPr/>
            </a:pPr>
            <a:r>
              <a:rPr kumimoji="0" lang="en-US" altLang="zh-CN" sz="28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Note</a:t>
            </a:r>
            <a:endParaRPr kumimoji="0" lang="en-US" altLang="zh-CN" sz="28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6" name="圆角矩形 5">
            <a:hlinkClick r:id="rId1" action="ppaction://hlinksldjump"/>
          </p:cNvPr>
          <p:cNvSpPr/>
          <p:nvPr/>
        </p:nvSpPr>
        <p:spPr>
          <a:xfrm>
            <a:off x="11146155" y="6181725"/>
            <a:ext cx="941070" cy="565785"/>
          </a:xfrm>
          <a:prstGeom prst="roundRect">
            <a:avLst/>
          </a:prstGeom>
          <a:solidFill>
            <a:schemeClr val="accent4">
              <a:lumMod val="75000"/>
            </a:schemeClr>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mn-lt"/>
                <a:ea typeface="+mn-ea"/>
                <a:cs typeface="+mn-cs"/>
              </a:rPr>
              <a:t>Back</a:t>
            </a:r>
            <a:endParaRPr kumimoji="0" lang="en-US" altLang="zh-CN" sz="2400" b="1" i="0" u="none" strike="noStrike" kern="1200" cap="none" spc="0" normalizeH="0" baseline="0" noProof="0" dirty="0">
              <a:ln>
                <a:noFill/>
              </a:ln>
              <a:solidFill>
                <a:schemeClr val="lt1"/>
              </a:solidFill>
              <a:effectLst/>
              <a:uLnTx/>
              <a:uFillTx/>
              <a:latin typeface="+mn-lt"/>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33"/>
          <p:cNvSpPr/>
          <p:nvPr/>
        </p:nvSpPr>
        <p:spPr>
          <a:xfrm>
            <a:off x="0" y="0"/>
            <a:ext cx="12191999"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75">
              <a:cs typeface="+mn-ea"/>
              <a:sym typeface="+mn-lt"/>
            </a:endParaRPr>
          </a:p>
        </p:txBody>
      </p:sp>
      <p:sp>
        <p:nvSpPr>
          <p:cNvPr id="36" name="矩形 35"/>
          <p:cNvSpPr/>
          <p:nvPr/>
        </p:nvSpPr>
        <p:spPr>
          <a:xfrm>
            <a:off x="1004570" y="463550"/>
            <a:ext cx="10738485" cy="5931535"/>
          </a:xfrm>
          <a:prstGeom prst="rect">
            <a:avLst/>
          </a:prstGeom>
          <a:solidFill>
            <a:schemeClr val="bg1"/>
          </a:solidFill>
          <a:ln>
            <a:noFill/>
          </a:ln>
          <a:effectLst>
            <a:outerShdw blurRad="3302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75">
              <a:cs typeface="+mn-ea"/>
              <a:sym typeface="+mn-lt"/>
            </a:endParaRPr>
          </a:p>
        </p:txBody>
      </p:sp>
      <p:sp>
        <p:nvSpPr>
          <p:cNvPr id="2" name="矩形 1"/>
          <p:cNvSpPr/>
          <p:nvPr/>
        </p:nvSpPr>
        <p:spPr>
          <a:xfrm>
            <a:off x="1477010" y="917575"/>
            <a:ext cx="9831070" cy="4769485"/>
          </a:xfrm>
          <a:prstGeom prst="rect">
            <a:avLst/>
          </a:prstGeom>
        </p:spPr>
        <p:txBody>
          <a:bodyPr wrap="square">
            <a:spAutoFit/>
          </a:bodyPr>
          <a:lstStyle/>
          <a:p>
            <a:r>
              <a:rPr lang="en-US" altLang="zh-CN" sz="2400" b="1" dirty="0">
                <a:solidFill>
                  <a:srgbClr val="FF0000"/>
                </a:solidFill>
                <a:latin typeface="Times New Roman" panose="02020603050405020304" pitchFamily="18" charset="0"/>
                <a:cs typeface="Times New Roman" panose="02020603050405020304" pitchFamily="18" charset="0"/>
              </a:rPr>
              <a:t>Passage 1</a:t>
            </a:r>
            <a:endParaRPr lang="en-US" altLang="zh-CN" sz="2400" b="1" dirty="0">
              <a:solidFill>
                <a:srgbClr val="FF0000"/>
              </a:solidFill>
              <a:latin typeface="Times New Roman" panose="02020603050405020304" pitchFamily="18" charset="0"/>
              <a:cs typeface="Times New Roman" panose="02020603050405020304" pitchFamily="18" charset="0"/>
            </a:endParaRPr>
          </a:p>
          <a:p>
            <a:pPr algn="just"/>
            <a:endParaRPr lang="en-US" altLang="zh-CN" sz="2000" b="1" dirty="0" smtClean="0">
              <a:solidFill>
                <a:srgbClr val="00FFFF"/>
              </a:solidFill>
              <a:latin typeface="Times New Roman" panose="02020603050405020304" pitchFamily="18" charset="0"/>
              <a:cs typeface="Times New Roman" panose="02020603050405020304" pitchFamily="18" charset="0"/>
            </a:endParaRPr>
          </a:p>
          <a:p>
            <a:pPr algn="ctr"/>
            <a:r>
              <a:rPr lang="en-US" altLang="zh-CN" sz="2000" b="1" i="1" dirty="0">
                <a:latin typeface="Times New Roman" panose="02020603050405020304" pitchFamily="18" charset="0"/>
                <a:cs typeface="Times New Roman" panose="02020603050405020304" pitchFamily="18" charset="0"/>
              </a:rPr>
              <a:t>Sport and the Decline of War</a:t>
            </a:r>
            <a:endParaRPr lang="en-US" altLang="zh-CN" sz="2000" b="1" i="1" dirty="0">
              <a:latin typeface="Times New Roman" panose="02020603050405020304" pitchFamily="18" charset="0"/>
              <a:cs typeface="Times New Roman" panose="02020603050405020304" pitchFamily="18" charset="0"/>
            </a:endParaRPr>
          </a:p>
          <a:p>
            <a:pPr algn="ctr"/>
            <a:endParaRPr lang="en-US" altLang="zh-CN" sz="2000" b="1" i="1" dirty="0">
              <a:latin typeface="Times New Roman" panose="02020603050405020304" pitchFamily="18" charset="0"/>
              <a:cs typeface="Times New Roman" panose="02020603050405020304" pitchFamily="18" charset="0"/>
            </a:endParaRPr>
          </a:p>
          <a:p>
            <a:pPr algn="ctr"/>
            <a:endParaRPr lang="en-US" altLang="zh-CN" sz="2000" b="1" i="1" dirty="0">
              <a:latin typeface="Times New Roman" panose="02020603050405020304" pitchFamily="18" charset="0"/>
              <a:cs typeface="Times New Roman" panose="02020603050405020304" pitchFamily="18" charset="0"/>
            </a:endParaRPr>
          </a:p>
          <a:p>
            <a:pPr algn="just"/>
            <a:endParaRPr lang="en-US" altLang="zh-CN" sz="2000" dirty="0">
              <a:latin typeface="Times New Roman" panose="02020603050405020304" pitchFamily="18" charset="0"/>
              <a:cs typeface="Times New Roman" panose="02020603050405020304" pitchFamily="18" charset="0"/>
            </a:endParaRPr>
          </a:p>
          <a:p>
            <a:pPr algn="just"/>
            <a:r>
              <a:rPr lang="en-US" altLang="zh-CN" sz="2000" dirty="0">
                <a:latin typeface="Times New Roman" panose="02020603050405020304" pitchFamily="18" charset="0"/>
                <a:cs typeface="Times New Roman" panose="02020603050405020304" pitchFamily="18" charset="0"/>
              </a:rPr>
              <a:t>      Sport satisfies most of psychological and social needs. It certainly provides a sense of belonging and unity. Fans of soccer, baseball or basketball teams feel a strong sense of </a:t>
            </a:r>
            <a:r>
              <a:rPr lang="en-US" altLang="zh-CN" sz="2000" b="1" dirty="0">
                <a:solidFill>
                  <a:schemeClr val="accent5"/>
                </a:solidFill>
                <a:latin typeface="Times New Roman" panose="02020603050405020304" pitchFamily="18" charset="0"/>
                <a:cs typeface="Times New Roman" panose="02020603050405020304" pitchFamily="18" charset="0"/>
                <a:hlinkClick r:id="rId1" action="ppaction://hlinksldjump"/>
              </a:rPr>
              <a:t>allegiance</a:t>
            </a:r>
            <a:r>
              <a:rPr lang="en-US" altLang="zh-CN" sz="2000" dirty="0">
                <a:latin typeface="Times New Roman" panose="02020603050405020304" pitchFamily="18" charset="0"/>
                <a:cs typeface="Times New Roman" panose="02020603050405020304" pitchFamily="18" charset="0"/>
              </a:rPr>
              <a:t> to them. Once they have formed an attachment to a team (usually during childhood) they “support” it loyally </a:t>
            </a:r>
            <a:r>
              <a:rPr lang="en-US" altLang="zh-CN" sz="2000" b="1" dirty="0">
                <a:solidFill>
                  <a:schemeClr val="accent5"/>
                </a:solidFill>
                <a:latin typeface="Times New Roman" panose="02020603050405020304" pitchFamily="18" charset="0"/>
                <a:cs typeface="Times New Roman" panose="02020603050405020304" pitchFamily="18" charset="0"/>
                <a:hlinkClick r:id="rId2" action="ppaction://hlinksldjump"/>
              </a:rPr>
              <a:t>through thick and thin</a:t>
            </a:r>
            <a:r>
              <a:rPr lang="en-US" altLang="zh-CN" sz="2000" dirty="0">
                <a:latin typeface="Times New Roman" panose="02020603050405020304" pitchFamily="18" charset="0"/>
                <a:cs typeface="Times New Roman" panose="02020603050405020304" pitchFamily="18" charset="0"/>
              </a:rPr>
              <a:t>. The team forms part of their identity; they feel bonded to it, and a strong sense of allegiance to the other supporters, a</a:t>
            </a:r>
            <a:r>
              <a:rPr lang="en-US" altLang="zh-CN" sz="2000" dirty="0">
                <a:latin typeface="Times New Roman" panose="02020603050405020304" pitchFamily="18" charset="0"/>
                <a:cs typeface="Times New Roman" panose="02020603050405020304" pitchFamily="18" charset="0"/>
                <a:hlinkClick r:id="rId3" action="ppaction://hlinksldjump"/>
              </a:rPr>
              <a:t> </a:t>
            </a:r>
            <a:r>
              <a:rPr lang="en-US" altLang="zh-CN" sz="2000" b="1" dirty="0">
                <a:solidFill>
                  <a:schemeClr val="accent5"/>
                </a:solidFill>
                <a:latin typeface="Times New Roman" panose="02020603050405020304" pitchFamily="18" charset="0"/>
                <a:cs typeface="Times New Roman" panose="02020603050405020304" pitchFamily="18" charset="0"/>
                <a:hlinkClick r:id="rId3" action="ppaction://hlinksldjump"/>
              </a:rPr>
              <a:t>tribal</a:t>
            </a:r>
            <a:r>
              <a:rPr lang="en-US" altLang="zh-CN" sz="2000" dirty="0">
                <a:latin typeface="Times New Roman" panose="02020603050405020304" pitchFamily="18" charset="0"/>
                <a:cs typeface="Times New Roman" panose="02020603050405020304" pitchFamily="18" charset="0"/>
                <a:hlinkClick r:id="rId3" action="ppaction://hlinksldjump"/>
              </a:rPr>
              <a:t> </a:t>
            </a:r>
            <a:r>
              <a:rPr lang="en-US" altLang="zh-CN" sz="2000" dirty="0">
                <a:latin typeface="Times New Roman" panose="02020603050405020304" pitchFamily="18" charset="0"/>
                <a:cs typeface="Times New Roman" panose="02020603050405020304" pitchFamily="18" charset="0"/>
              </a:rPr>
              <a:t>sense of unity. Sport also enables the expression of “higher” human qualities which often lie </a:t>
            </a:r>
            <a:r>
              <a:rPr lang="en-US" altLang="zh-CN" sz="2000" b="1" dirty="0">
                <a:solidFill>
                  <a:schemeClr val="accent5"/>
                </a:solidFill>
                <a:latin typeface="Times New Roman" panose="02020603050405020304" pitchFamily="18" charset="0"/>
                <a:cs typeface="Times New Roman" panose="02020603050405020304" pitchFamily="18" charset="0"/>
                <a:hlinkClick r:id="rId4" action="ppaction://hlinksldjump"/>
              </a:rPr>
              <a:t>dormant</a:t>
            </a:r>
            <a:r>
              <a:rPr lang="en-US" altLang="zh-CN" sz="2000" b="1" dirty="0">
                <a:solidFill>
                  <a:schemeClr val="accent5"/>
                </a:solidFill>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in ordinary life. It provides a context for heroism, a sense of urgency and drama where team members can display courage, daring, loyalty, and skill. It creates an artificial “life and death” situation which is invested with meaning and importance far beyond its surface reality.</a:t>
            </a:r>
            <a:endParaRPr lang="en-US" altLang="zh-CN" sz="2000" dirty="0">
              <a:latin typeface="Times New Roman" panose="02020603050405020304" pitchFamily="18" charset="0"/>
              <a:cs typeface="Times New Roman" panose="02020603050405020304" pitchFamily="18" charset="0"/>
            </a:endParaRPr>
          </a:p>
        </p:txBody>
      </p:sp>
      <p:sp>
        <p:nvSpPr>
          <p:cNvPr id="15" name="文本框 14"/>
          <p:cNvSpPr txBox="1"/>
          <p:nvPr/>
        </p:nvSpPr>
        <p:spPr>
          <a:xfrm>
            <a:off x="0" y="1260475"/>
            <a:ext cx="935990" cy="1537970"/>
          </a:xfrm>
          <a:prstGeom prst="rect">
            <a:avLst/>
          </a:prstGeom>
          <a:noFill/>
        </p:spPr>
        <p:txBody>
          <a:bodyPr wrap="square" rtlCol="0">
            <a:spAutoFit/>
          </a:bodyPr>
          <a:p>
            <a:endParaRPr lang="en-US" altLang="zh-CN" sz="1200" b="1">
              <a:latin typeface="Times New Roman" panose="02020603050405020304" pitchFamily="18" charset="0"/>
              <a:cs typeface="Times New Roman" panose="02020603050405020304" pitchFamily="18" charset="0"/>
            </a:endParaRPr>
          </a:p>
          <a:p>
            <a:r>
              <a:rPr lang="en-US" altLang="zh-CN" sz="1400" b="1">
                <a:latin typeface="Times New Roman" panose="02020603050405020304" pitchFamily="18" charset="0"/>
                <a:cs typeface="Times New Roman" panose="02020603050405020304" pitchFamily="18" charset="0"/>
                <a:sym typeface="+mn-ea"/>
                <a:hlinkClick r:id="rId5" action="ppaction://hlinksldjump"/>
              </a:rPr>
              <a:t>passage 1</a:t>
            </a:r>
            <a:endParaRPr lang="en-US" altLang="zh-CN" sz="1400" b="1">
              <a:latin typeface="Times New Roman" panose="02020603050405020304" pitchFamily="18" charset="0"/>
              <a:cs typeface="Times New Roman" panose="02020603050405020304" pitchFamily="18" charset="0"/>
              <a:sym typeface="+mn-ea"/>
              <a:hlinkClick r:id="rId5" action="ppaction://hlinksldjump"/>
            </a:endParaRPr>
          </a:p>
          <a:p>
            <a:endParaRPr lang="en-US" altLang="zh-CN" sz="1400" b="1">
              <a:latin typeface="Times New Roman" panose="02020603050405020304" pitchFamily="18" charset="0"/>
              <a:cs typeface="Times New Roman" panose="02020603050405020304" pitchFamily="18" charset="0"/>
              <a:sym typeface="+mn-ea"/>
            </a:endParaRPr>
          </a:p>
          <a:p>
            <a:r>
              <a:rPr lang="en-US" altLang="zh-CN" sz="1400" b="1">
                <a:latin typeface="Times New Roman" panose="02020603050405020304" pitchFamily="18" charset="0"/>
                <a:cs typeface="Times New Roman" panose="02020603050405020304" pitchFamily="18" charset="0"/>
                <a:sym typeface="+mn-ea"/>
                <a:hlinkClick r:id="rId6" action="ppaction://hlinksldjump"/>
              </a:rPr>
              <a:t>passage</a:t>
            </a:r>
            <a:r>
              <a:rPr lang="en-US" altLang="zh-CN" sz="1400" b="1">
                <a:latin typeface="Times New Roman" panose="02020603050405020304" pitchFamily="18" charset="0"/>
                <a:cs typeface="Times New Roman" panose="02020603050405020304" pitchFamily="18" charset="0"/>
                <a:hlinkClick r:id="rId6" action="ppaction://hlinksldjump"/>
              </a:rPr>
              <a:t> 2</a:t>
            </a:r>
            <a:endParaRPr lang="en-US" altLang="zh-CN" sz="1400" b="1">
              <a:latin typeface="Times New Roman" panose="02020603050405020304" pitchFamily="18" charset="0"/>
              <a:cs typeface="Times New Roman" panose="02020603050405020304" pitchFamily="18" charset="0"/>
              <a:hlinkClick r:id="rId6" action="ppaction://hlinksldjump"/>
            </a:endParaRPr>
          </a:p>
          <a:p>
            <a:endParaRPr lang="en-US" altLang="zh-CN" sz="1400" b="1">
              <a:latin typeface="Times New Roman" panose="02020603050405020304" pitchFamily="18" charset="0"/>
              <a:cs typeface="Times New Roman" panose="02020603050405020304" pitchFamily="18" charset="0"/>
            </a:endParaRPr>
          </a:p>
          <a:p>
            <a:r>
              <a:rPr lang="en-US" altLang="zh-CN" sz="1400" b="1">
                <a:latin typeface="Times New Roman" panose="02020603050405020304" pitchFamily="18" charset="0"/>
                <a:cs typeface="Times New Roman" panose="02020603050405020304" pitchFamily="18" charset="0"/>
                <a:sym typeface="+mn-ea"/>
                <a:hlinkClick r:id="rId7" action="ppaction://hlinksldjump"/>
              </a:rPr>
              <a:t>passage</a:t>
            </a:r>
            <a:r>
              <a:rPr lang="en-US" altLang="zh-CN" sz="1400" b="1">
                <a:latin typeface="Times New Roman" panose="02020603050405020304" pitchFamily="18" charset="0"/>
                <a:cs typeface="Times New Roman" panose="02020603050405020304" pitchFamily="18" charset="0"/>
                <a:hlinkClick r:id="rId7" action="ppaction://hlinksldjump"/>
              </a:rPr>
              <a:t> 3</a:t>
            </a:r>
            <a:r>
              <a:rPr lang="en-US" altLang="zh-CN" sz="1200">
                <a:latin typeface="Times New Roman" panose="02020603050405020304" pitchFamily="18" charset="0"/>
                <a:cs typeface="Times New Roman" panose="02020603050405020304" pitchFamily="18" charset="0"/>
              </a:rPr>
              <a:t> </a:t>
            </a:r>
            <a:endParaRPr lang="en-US" altLang="zh-CN" sz="1200">
              <a:latin typeface="Times New Roman" panose="02020603050405020304" pitchFamily="18" charset="0"/>
              <a:cs typeface="Times New Roman" panose="02020603050405020304" pitchFamily="18" charset="0"/>
            </a:endParaRPr>
          </a:p>
          <a:p>
            <a:endParaRPr lang="en-US" altLang="zh-CN" sz="1200">
              <a:latin typeface="Times New Roman" panose="02020603050405020304" pitchFamily="18" charset="0"/>
              <a:cs typeface="Times New Roman" panose="02020603050405020304" pitchFamily="18" charset="0"/>
            </a:endParaRPr>
          </a:p>
        </p:txBody>
      </p:sp>
      <p:sp>
        <p:nvSpPr>
          <p:cNvPr id="4" name="圆角矩形 3">
            <a:hlinkClick r:id="rId8" action="ppaction://hlinksldjump"/>
          </p:cNvPr>
          <p:cNvSpPr/>
          <p:nvPr/>
        </p:nvSpPr>
        <p:spPr>
          <a:xfrm>
            <a:off x="10801985" y="5828665"/>
            <a:ext cx="941070" cy="565785"/>
          </a:xfrm>
          <a:prstGeom prst="roundRect">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schemeClr val="lt1"/>
                </a:solidFill>
                <a:effectLst/>
                <a:uLnTx/>
                <a:uFillTx/>
                <a:latin typeface="Times New Roman" panose="02020603050405020304" pitchFamily="18" charset="0"/>
                <a:ea typeface="+mn-ea"/>
                <a:cs typeface="Times New Roman" panose="02020603050405020304" pitchFamily="18" charset="0"/>
              </a:rPr>
              <a:t>Back</a:t>
            </a:r>
            <a:endParaRPr kumimoji="0" lang="en-US" altLang="zh-CN" sz="2000" b="1" i="0" u="none" strike="noStrike" kern="1200" cap="none" spc="0" normalizeH="0" baseline="0" noProof="0" dirty="0">
              <a:ln>
                <a:noFill/>
              </a:ln>
              <a:solidFill>
                <a:schemeClr val="lt1"/>
              </a:solidFill>
              <a:effectLst/>
              <a:uLnTx/>
              <a:uFillTx/>
              <a:latin typeface="Times New Roman" panose="02020603050405020304" pitchFamily="18" charset="0"/>
              <a:ea typeface="+mn-ea"/>
              <a:cs typeface="Times New Roman" panose="02020603050405020304" pitchFamily="18" charset="0"/>
            </a:endParaRPr>
          </a:p>
        </p:txBody>
      </p:sp>
      <p:sp>
        <p:nvSpPr>
          <p:cNvPr id="6" name="矩形 5"/>
          <p:cNvSpPr/>
          <p:nvPr/>
        </p:nvSpPr>
        <p:spPr>
          <a:xfrm>
            <a:off x="1124142" y="463144"/>
            <a:ext cx="4825365" cy="460375"/>
          </a:xfrm>
          <a:prstGeom prst="rect">
            <a:avLst/>
          </a:prstGeom>
        </p:spPr>
        <p:txBody>
          <a:bodyPr wrap="none">
            <a:spAutoFit/>
          </a:bodyPr>
          <a:p>
            <a:pPr algn="l"/>
            <a:r>
              <a:rPr lang="en-US" sz="2400" b="1" dirty="0" smtClean="0">
                <a:solidFill>
                  <a:srgbClr val="C00000"/>
                </a:solidFill>
                <a:latin typeface="Times New Roman" panose="02020603050405020304" pitchFamily="18" charset="0"/>
                <a:cs typeface="Times New Roman" panose="02020603050405020304" pitchFamily="18" charset="0"/>
              </a:rPr>
              <a:t>Section C: Detailed Comprehension</a:t>
            </a:r>
            <a:endParaRPr lang="en-US" sz="2400" b="1" dirty="0" smtClean="0">
              <a:solidFill>
                <a:srgbClr val="C00000"/>
              </a:solidFill>
              <a:latin typeface="Times New Roman" panose="02020603050405020304" pitchFamily="18" charset="0"/>
              <a:cs typeface="Times New Roman" panose="02020603050405020304" pitchFamily="18" charset="0"/>
            </a:endParaRPr>
          </a:p>
        </p:txBody>
      </p:sp>
      <p:pic>
        <p:nvPicPr>
          <p:cNvPr id="5" name="图片 4"/>
          <p:cNvPicPr>
            <a:picLocks noChangeAspect="1"/>
          </p:cNvPicPr>
          <p:nvPr/>
        </p:nvPicPr>
        <p:blipFill>
          <a:blip r:embed="rId9"/>
          <a:stretch>
            <a:fillRect/>
          </a:stretch>
        </p:blipFill>
        <p:spPr>
          <a:xfrm>
            <a:off x="8695055" y="462915"/>
            <a:ext cx="3048000" cy="20129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48000">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14:bounceEnd="48000">
                                          <p:cBhvr additive="base">
                                            <p:cTn id="7" dur="1000" fill="hold"/>
                                            <p:tgtEl>
                                              <p:spTgt spid="36"/>
                                            </p:tgtEl>
                                            <p:attrNameLst>
                                              <p:attrName>ppt_x</p:attrName>
                                            </p:attrNameLst>
                                          </p:cBhvr>
                                          <p:tavLst>
                                            <p:tav tm="0">
                                              <p:val>
                                                <p:strVal val="0-#ppt_w/2"/>
                                              </p:val>
                                            </p:tav>
                                            <p:tav tm="100000">
                                              <p:val>
                                                <p:strVal val="#ppt_x"/>
                                              </p:val>
                                            </p:tav>
                                          </p:tavLst>
                                        </p:anim>
                                        <p:anim calcmode="lin" valueType="num" p14:bounceEnd="48000">
                                          <p:cBhvr additive="base">
                                            <p:cTn id="8" dur="1000" fill="hold"/>
                                            <p:tgtEl>
                                              <p:spTgt spid="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bldLvl="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1000" fill="hold"/>
                                            <p:tgtEl>
                                              <p:spTgt spid="36"/>
                                            </p:tgtEl>
                                            <p:attrNameLst>
                                              <p:attrName>ppt_x</p:attrName>
                                            </p:attrNameLst>
                                          </p:cBhvr>
                                          <p:tavLst>
                                            <p:tav tm="0">
                                              <p:val>
                                                <p:strVal val="0-#ppt_w/2"/>
                                              </p:val>
                                            </p:tav>
                                            <p:tav tm="100000">
                                              <p:val>
                                                <p:strVal val="#ppt_x"/>
                                              </p:val>
                                            </p:tav>
                                          </p:tavLst>
                                        </p:anim>
                                        <p:anim calcmode="lin" valueType="num">
                                          <p:cBhvr additive="base">
                                            <p:cTn id="8" dur="1000" fill="hold"/>
                                            <p:tgtEl>
                                              <p:spTgt spid="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bldLvl="0" animBg="1"/>
        </p:bldLst>
      </p:timing>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33"/>
          <p:cNvSpPr/>
          <p:nvPr/>
        </p:nvSpPr>
        <p:spPr>
          <a:xfrm>
            <a:off x="0" y="0"/>
            <a:ext cx="12191999"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75">
              <a:cs typeface="+mn-ea"/>
              <a:sym typeface="+mn-lt"/>
            </a:endParaRPr>
          </a:p>
        </p:txBody>
      </p:sp>
      <p:sp>
        <p:nvSpPr>
          <p:cNvPr id="36" name="矩形 35"/>
          <p:cNvSpPr/>
          <p:nvPr/>
        </p:nvSpPr>
        <p:spPr>
          <a:xfrm>
            <a:off x="1004570" y="462915"/>
            <a:ext cx="10738485" cy="5931535"/>
          </a:xfrm>
          <a:prstGeom prst="rect">
            <a:avLst/>
          </a:prstGeom>
          <a:solidFill>
            <a:schemeClr val="bg1"/>
          </a:solidFill>
          <a:ln>
            <a:noFill/>
          </a:ln>
          <a:effectLst>
            <a:outerShdw blurRad="3302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675">
                <a:cs typeface="+mn-ea"/>
                <a:sym typeface="+mn-lt"/>
              </a:rPr>
              <a:t>Sport can certainly lift life to a “higher plane of power” too. Watching a </a:t>
            </a:r>
            <a:endParaRPr lang="zh-CN" altLang="en-US" sz="675">
              <a:cs typeface="+mn-ea"/>
              <a:sym typeface="+mn-lt"/>
            </a:endParaRPr>
          </a:p>
          <a:p>
            <a:pPr algn="ctr"/>
            <a:r>
              <a:rPr lang="zh-CN" altLang="en-US" sz="675">
                <a:cs typeface="+mn-ea"/>
                <a:sym typeface="+mn-lt"/>
              </a:rPr>
              <a:t>major sports match—e.g. a soccer match in the UK, or a baseball game in the </a:t>
            </a:r>
            <a:endParaRPr lang="zh-CN" altLang="en-US" sz="675">
              <a:cs typeface="+mn-ea"/>
              <a:sym typeface="+mn-lt"/>
            </a:endParaRPr>
          </a:p>
          <a:p>
            <a:pPr algn="ctr"/>
            <a:r>
              <a:rPr lang="zh-CN" altLang="en-US" sz="675">
                <a:cs typeface="+mn-ea"/>
                <a:sym typeface="+mn-lt"/>
              </a:rPr>
              <a:t>US—is an empathic, rather than a passive experience. It is an experience of </a:t>
            </a:r>
            <a:endParaRPr lang="zh-CN" altLang="en-US" sz="675">
              <a:cs typeface="+mn-ea"/>
              <a:sym typeface="+mn-lt"/>
            </a:endParaRPr>
          </a:p>
          <a:p>
            <a:pPr algn="ctr"/>
            <a:r>
              <a:rPr lang="zh-CN" altLang="en-US" sz="675">
                <a:cs typeface="+mn-ea"/>
                <a:sym typeface="+mn-lt"/>
              </a:rPr>
              <a:t>complete, passionate engagement, generating powerful emotional responses. At </a:t>
            </a:r>
            <a:endParaRPr lang="zh-CN" altLang="en-US" sz="675">
              <a:cs typeface="+mn-ea"/>
              <a:sym typeface="+mn-lt"/>
            </a:endParaRPr>
          </a:p>
          <a:p>
            <a:pPr algn="ctr"/>
            <a:r>
              <a:rPr lang="zh-CN" altLang="en-US" sz="675">
                <a:cs typeface="+mn-ea"/>
                <a:sym typeface="+mn-lt"/>
              </a:rPr>
              <a:t>the end of the game, the spectator often feels emotionally drained, in a mood of </a:t>
            </a:r>
            <a:endParaRPr lang="zh-CN" altLang="en-US" sz="675">
              <a:cs typeface="+mn-ea"/>
              <a:sym typeface="+mn-lt"/>
            </a:endParaRPr>
          </a:p>
          <a:p>
            <a:pPr algn="ctr"/>
            <a:r>
              <a:rPr lang="zh-CN" altLang="en-US" sz="675">
                <a:cs typeface="+mn-ea"/>
                <a:sym typeface="+mn-lt"/>
              </a:rPr>
              <a:t>euphoria or desolation (depending on the result).</a:t>
            </a:r>
            <a:endParaRPr lang="zh-CN" altLang="en-US" sz="675">
              <a:cs typeface="+mn-ea"/>
              <a:sym typeface="+mn-lt"/>
            </a:endParaRPr>
          </a:p>
          <a:p>
            <a:pPr algn="ctr"/>
            <a:r>
              <a:rPr lang="zh-CN" altLang="en-US" sz="675">
                <a:cs typeface="+mn-ea"/>
                <a:sym typeface="+mn-lt"/>
              </a:rPr>
              <a:t>In some sense, sport as a substitute for war can bring about a decline in </a:t>
            </a:r>
            <a:endParaRPr lang="zh-CN" altLang="en-US" sz="675">
              <a:cs typeface="+mn-ea"/>
              <a:sym typeface="+mn-lt"/>
            </a:endParaRPr>
          </a:p>
          <a:p>
            <a:pPr algn="ctr"/>
            <a:r>
              <a:rPr lang="zh-CN" altLang="en-US" sz="675">
                <a:cs typeface="+mn-ea"/>
                <a:sym typeface="+mn-lt"/>
              </a:rPr>
              <a:t>warfare. Is there any evidence for this?</a:t>
            </a:r>
            <a:endParaRPr lang="zh-CN" altLang="en-US" sz="675">
              <a:cs typeface="+mn-ea"/>
              <a:sym typeface="+mn-lt"/>
            </a:endParaRPr>
          </a:p>
          <a:p>
            <a:pPr algn="ctr"/>
            <a:r>
              <a:rPr lang="zh-CN" altLang="en-US" sz="675">
                <a:cs typeface="+mn-ea"/>
                <a:sym typeface="+mn-lt"/>
              </a:rPr>
              <a:t>There are both small scale and large scale examples. In the second half</a:t>
            </a:r>
            <a:endParaRPr lang="zh-CN" altLang="en-US" sz="675">
              <a:cs typeface="+mn-ea"/>
              <a:sym typeface="+mn-lt"/>
            </a:endParaRPr>
          </a:p>
        </p:txBody>
      </p:sp>
      <p:sp>
        <p:nvSpPr>
          <p:cNvPr id="2" name="矩形 1"/>
          <p:cNvSpPr/>
          <p:nvPr/>
        </p:nvSpPr>
        <p:spPr>
          <a:xfrm>
            <a:off x="1306830" y="612140"/>
            <a:ext cx="10133965" cy="5323205"/>
          </a:xfrm>
          <a:prstGeom prst="rect">
            <a:avLst/>
          </a:prstGeom>
        </p:spPr>
        <p:txBody>
          <a:bodyPr wrap="square">
            <a:spAutoFit/>
          </a:bodyPr>
          <a:lstStyle/>
          <a:p>
            <a:pPr algn="just"/>
            <a:r>
              <a:rPr lang="en-US" altLang="zh-CN" sz="2000" dirty="0" smtClean="0">
                <a:solidFill>
                  <a:srgbClr val="000000"/>
                </a:solidFill>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Sport can certainly lift life to a “higher plane of power” too. Watching a major sports match—e.g. a soccer match in the UK, or a baseball game in the US—is an </a:t>
            </a:r>
            <a:r>
              <a:rPr lang="en-US" altLang="zh-CN" sz="2000" b="1" dirty="0">
                <a:solidFill>
                  <a:schemeClr val="accent5"/>
                </a:solidFill>
                <a:latin typeface="Times New Roman" panose="02020603050405020304" pitchFamily="18" charset="0"/>
                <a:cs typeface="Times New Roman" panose="02020603050405020304" pitchFamily="18" charset="0"/>
                <a:hlinkClick r:id="rId1" action="ppaction://hlinksldjump"/>
              </a:rPr>
              <a:t>empathic</a:t>
            </a:r>
            <a:r>
              <a:rPr lang="en-US" altLang="zh-CN" sz="2000" dirty="0">
                <a:latin typeface="Times New Roman" panose="02020603050405020304" pitchFamily="18" charset="0"/>
                <a:cs typeface="Times New Roman" panose="02020603050405020304" pitchFamily="18" charset="0"/>
              </a:rPr>
              <a:t>, rather than a passive experience. It is an experience of complete, passionate engagement, generating powerful emotional responses. At the end of the game, the spectator often feels emotionally drained, in a mood of</a:t>
            </a:r>
            <a:r>
              <a:rPr lang="en-US" altLang="zh-CN" sz="2000" dirty="0">
                <a:latin typeface="Times New Roman" panose="02020603050405020304" pitchFamily="18" charset="0"/>
                <a:cs typeface="Times New Roman" panose="02020603050405020304" pitchFamily="18" charset="0"/>
                <a:hlinkClick r:id="rId2" action="ppaction://hlinksldjump"/>
              </a:rPr>
              <a:t> </a:t>
            </a:r>
            <a:r>
              <a:rPr lang="en-US" altLang="zh-CN" sz="2000" b="1" dirty="0">
                <a:solidFill>
                  <a:schemeClr val="accent5"/>
                </a:solidFill>
                <a:latin typeface="Times New Roman" panose="02020603050405020304" pitchFamily="18" charset="0"/>
                <a:cs typeface="Times New Roman" panose="02020603050405020304" pitchFamily="18" charset="0"/>
                <a:hlinkClick r:id="rId2" action="ppaction://hlinksldjump"/>
              </a:rPr>
              <a:t>euphoria</a:t>
            </a:r>
            <a:r>
              <a:rPr lang="en-US" altLang="zh-CN" sz="2000" dirty="0">
                <a:latin typeface="Times New Roman" panose="02020603050405020304" pitchFamily="18" charset="0"/>
                <a:cs typeface="Times New Roman" panose="02020603050405020304" pitchFamily="18" charset="0"/>
              </a:rPr>
              <a:t> or</a:t>
            </a:r>
            <a:r>
              <a:rPr lang="en-US" altLang="zh-CN" sz="2000" b="1" dirty="0">
                <a:solidFill>
                  <a:schemeClr val="accent5"/>
                </a:solidFill>
                <a:latin typeface="Times New Roman" panose="02020603050405020304" pitchFamily="18" charset="0"/>
                <a:cs typeface="Times New Roman" panose="02020603050405020304" pitchFamily="18" charset="0"/>
              </a:rPr>
              <a:t> </a:t>
            </a:r>
            <a:r>
              <a:rPr lang="en-US" altLang="zh-CN" sz="2000" b="1" dirty="0">
                <a:solidFill>
                  <a:schemeClr val="accent5"/>
                </a:solidFill>
                <a:latin typeface="Times New Roman" panose="02020603050405020304" pitchFamily="18" charset="0"/>
                <a:cs typeface="Times New Roman" panose="02020603050405020304" pitchFamily="18" charset="0"/>
                <a:hlinkClick r:id="rId3" action="ppaction://hlinksldjump"/>
              </a:rPr>
              <a:t>desolation</a:t>
            </a:r>
            <a:r>
              <a:rPr lang="en-US" altLang="zh-CN" sz="2000" dirty="0">
                <a:latin typeface="Times New Roman" panose="02020603050405020304" pitchFamily="18" charset="0"/>
                <a:cs typeface="Times New Roman" panose="02020603050405020304" pitchFamily="18" charset="0"/>
              </a:rPr>
              <a:t> (depending on the result).</a:t>
            </a:r>
            <a:endParaRPr lang="en-US" altLang="zh-CN" sz="2000" dirty="0">
              <a:latin typeface="Times New Roman" panose="02020603050405020304" pitchFamily="18" charset="0"/>
              <a:cs typeface="Times New Roman" panose="02020603050405020304" pitchFamily="18" charset="0"/>
            </a:endParaRPr>
          </a:p>
          <a:p>
            <a:pPr algn="just"/>
            <a:r>
              <a:rPr lang="en-US" altLang="zh-CN" sz="2000" dirty="0">
                <a:latin typeface="Times New Roman" panose="02020603050405020304" pitchFamily="18" charset="0"/>
                <a:cs typeface="Times New Roman" panose="02020603050405020304" pitchFamily="18" charset="0"/>
              </a:rPr>
              <a:t>     In some sense, sport as a substitute for war can bring about a decline in warfare. Is there any evidence for this?</a:t>
            </a:r>
            <a:endParaRPr lang="en-US" altLang="zh-CN" sz="2000" dirty="0">
              <a:latin typeface="Times New Roman" panose="02020603050405020304" pitchFamily="18" charset="0"/>
              <a:cs typeface="Times New Roman" panose="02020603050405020304" pitchFamily="18" charset="0"/>
            </a:endParaRPr>
          </a:p>
          <a:p>
            <a:pPr algn="just"/>
            <a:r>
              <a:rPr lang="en-US" altLang="zh-CN" sz="2000" dirty="0">
                <a:latin typeface="Times New Roman" panose="02020603050405020304" pitchFamily="18" charset="0"/>
                <a:cs typeface="Times New Roman" panose="02020603050405020304" pitchFamily="18" charset="0"/>
              </a:rPr>
              <a:t>     There are both small scale and large scale examples. In the second half of the 19th century, Manchester, the UK, was gripped by an epidemic of youth gangs and knife crime. Large parts of the city were unsafe, as pedestrians could easily be caught up in fighting, and were often randomly attacked. But during the 1890s, a small number of </a:t>
            </a:r>
            <a:r>
              <a:rPr lang="en-US" altLang="zh-CN" sz="2000" b="1" dirty="0">
                <a:solidFill>
                  <a:schemeClr val="accent5"/>
                </a:solidFill>
                <a:latin typeface="Times New Roman" panose="02020603050405020304" pitchFamily="18" charset="0"/>
                <a:cs typeface="Times New Roman" panose="02020603050405020304" pitchFamily="18" charset="0"/>
                <a:hlinkClick r:id="rId4" action="ppaction://hlinksldjump"/>
              </a:rPr>
              <a:t>enlightened</a:t>
            </a:r>
            <a:r>
              <a:rPr lang="en-US" altLang="zh-CN" sz="2000" dirty="0">
                <a:latin typeface="Times New Roman" panose="02020603050405020304" pitchFamily="18" charset="0"/>
                <a:cs typeface="Times New Roman" panose="02020603050405020304" pitchFamily="18" charset="0"/>
              </a:rPr>
              <a:t> people realized that the youths needed to be offered other</a:t>
            </a:r>
            <a:r>
              <a:rPr lang="en-US" altLang="zh-CN" sz="2000" dirty="0">
                <a:latin typeface="Times New Roman" panose="02020603050405020304" pitchFamily="18" charset="0"/>
                <a:cs typeface="Times New Roman" panose="02020603050405020304" pitchFamily="18" charset="0"/>
                <a:hlinkClick r:id="rId5" action="ppaction://hlinksldjump"/>
              </a:rPr>
              <a:t> </a:t>
            </a:r>
            <a:r>
              <a:rPr lang="en-US" altLang="zh-CN" sz="2000" b="1" dirty="0">
                <a:solidFill>
                  <a:schemeClr val="accent5"/>
                </a:solidFill>
                <a:latin typeface="Times New Roman" panose="02020603050405020304" pitchFamily="18" charset="0"/>
                <a:cs typeface="Times New Roman" panose="02020603050405020304" pitchFamily="18" charset="0"/>
                <a:hlinkClick r:id="rId5" action="ppaction://hlinksldjump"/>
              </a:rPr>
              <a:t>outlets</a:t>
            </a:r>
            <a:r>
              <a:rPr lang="en-US" altLang="zh-CN" sz="2000" dirty="0">
                <a:latin typeface="Times New Roman" panose="02020603050405020304" pitchFamily="18" charset="0"/>
                <a:cs typeface="Times New Roman" panose="02020603050405020304" pitchFamily="18" charset="0"/>
              </a:rPr>
              <a:t> for satisfying their psychological needs other than gang </a:t>
            </a:r>
            <a:endParaRPr lang="en-US" altLang="zh-CN" sz="2000" dirty="0">
              <a:latin typeface="Times New Roman" panose="02020603050405020304" pitchFamily="18" charset="0"/>
              <a:cs typeface="Times New Roman" panose="02020603050405020304" pitchFamily="18" charset="0"/>
            </a:endParaRPr>
          </a:p>
          <a:p>
            <a:pPr algn="just"/>
            <a:r>
              <a:rPr lang="en-US" altLang="zh-CN" sz="2000" dirty="0">
                <a:latin typeface="Times New Roman" panose="02020603050405020304" pitchFamily="18" charset="0"/>
                <a:cs typeface="Times New Roman" panose="02020603050405020304" pitchFamily="18" charset="0"/>
              </a:rPr>
              <a:t>membership and violence. They set up “working lads’ clubs” throughout the city, which gave the poorest </a:t>
            </a:r>
            <a:r>
              <a:rPr lang="en-US" altLang="zh-CN" sz="2000" b="1" dirty="0">
                <a:solidFill>
                  <a:schemeClr val="accent5"/>
                </a:solidFill>
                <a:latin typeface="Times New Roman" panose="02020603050405020304" pitchFamily="18" charset="0"/>
                <a:cs typeface="Times New Roman" panose="02020603050405020304" pitchFamily="18" charset="0"/>
                <a:hlinkClick r:id="rId6" action="ppaction://hlinksldjump"/>
              </a:rPr>
              <a:t>slum</a:t>
            </a:r>
            <a:r>
              <a:rPr lang="en-US" altLang="zh-CN" sz="2000" dirty="0">
                <a:latin typeface="Times New Roman" panose="02020603050405020304" pitchFamily="18" charset="0"/>
                <a:cs typeface="Times New Roman" panose="02020603050405020304" pitchFamily="18" charset="0"/>
              </a:rPr>
              <a:t> youths access to sport and recreation. This led to a new “craze” for football (soccer) that spread rapidly through the city. (Indeed, it was during this decade that Manchester’s two famous modern soccer teams—Manchester United and Manchester City—were originally </a:t>
            </a:r>
            <a:r>
              <a:rPr lang="en-US" altLang="zh-CN" sz="2000" dirty="0">
                <a:latin typeface="Times New Roman" panose="02020603050405020304" pitchFamily="18" charset="0"/>
                <a:cs typeface="Times New Roman" panose="02020603050405020304" pitchFamily="18" charset="0"/>
                <a:sym typeface="+mn-ea"/>
              </a:rPr>
              <a:t>established.)</a:t>
            </a:r>
            <a:endParaRPr lang="en-US" altLang="zh-CN" sz="2000" dirty="0">
              <a:latin typeface="Times New Roman" panose="02020603050405020304" pitchFamily="18" charset="0"/>
              <a:cs typeface="Times New Roman" panose="02020603050405020304" pitchFamily="18" charset="0"/>
            </a:endParaRPr>
          </a:p>
        </p:txBody>
      </p:sp>
      <p:sp>
        <p:nvSpPr>
          <p:cNvPr id="4" name="圆角矩形 3">
            <a:hlinkClick r:id="rId7" action="ppaction://hlinksldjump"/>
          </p:cNvPr>
          <p:cNvSpPr/>
          <p:nvPr/>
        </p:nvSpPr>
        <p:spPr>
          <a:xfrm>
            <a:off x="10801985" y="5828665"/>
            <a:ext cx="941070" cy="565785"/>
          </a:xfrm>
          <a:prstGeom prst="roundRect">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schemeClr val="lt1"/>
                </a:solidFill>
                <a:effectLst/>
                <a:uLnTx/>
                <a:uFillTx/>
                <a:latin typeface="Times New Roman" panose="02020603050405020304" pitchFamily="18" charset="0"/>
                <a:ea typeface="+mn-ea"/>
                <a:cs typeface="Times New Roman" panose="02020603050405020304" pitchFamily="18" charset="0"/>
              </a:rPr>
              <a:t>Back</a:t>
            </a:r>
            <a:endParaRPr kumimoji="0" lang="en-US" altLang="zh-CN" sz="2000" b="1" i="0" u="none" strike="noStrike" kern="1200" cap="none" spc="0" normalizeH="0" baseline="0" noProof="0" dirty="0">
              <a:ln>
                <a:noFill/>
              </a:ln>
              <a:solidFill>
                <a:schemeClr val="lt1"/>
              </a:solidFill>
              <a:effectLst/>
              <a:uLnTx/>
              <a:uFillTx/>
              <a:latin typeface="Times New Roman" panose="02020603050405020304" pitchFamily="18" charset="0"/>
              <a:ea typeface="+mn-ea"/>
              <a:cs typeface="Times New Roman" panose="02020603050405020304" pitchFamily="18" charset="0"/>
            </a:endParaRPr>
          </a:p>
        </p:txBody>
      </p:sp>
      <p:sp>
        <p:nvSpPr>
          <p:cNvPr id="5" name="文本框 4"/>
          <p:cNvSpPr txBox="1"/>
          <p:nvPr/>
        </p:nvSpPr>
        <p:spPr>
          <a:xfrm>
            <a:off x="0" y="1260475"/>
            <a:ext cx="935990" cy="1537970"/>
          </a:xfrm>
          <a:prstGeom prst="rect">
            <a:avLst/>
          </a:prstGeom>
          <a:noFill/>
        </p:spPr>
        <p:txBody>
          <a:bodyPr wrap="square" rtlCol="0">
            <a:spAutoFit/>
          </a:bodyPr>
          <a:p>
            <a:endParaRPr lang="en-US" altLang="zh-CN" sz="1200" b="1">
              <a:latin typeface="Times New Roman" panose="02020603050405020304" pitchFamily="18" charset="0"/>
              <a:cs typeface="Times New Roman" panose="02020603050405020304" pitchFamily="18" charset="0"/>
            </a:endParaRPr>
          </a:p>
          <a:p>
            <a:r>
              <a:rPr lang="en-US" altLang="zh-CN" sz="1400" b="1">
                <a:latin typeface="Times New Roman" panose="02020603050405020304" pitchFamily="18" charset="0"/>
                <a:cs typeface="Times New Roman" panose="02020603050405020304" pitchFamily="18" charset="0"/>
                <a:sym typeface="+mn-ea"/>
                <a:hlinkClick r:id="rId8" action="ppaction://hlinksldjump"/>
              </a:rPr>
              <a:t>passage 1</a:t>
            </a:r>
            <a:endParaRPr lang="en-US" altLang="zh-CN" sz="1400" b="1">
              <a:latin typeface="Times New Roman" panose="02020603050405020304" pitchFamily="18" charset="0"/>
              <a:cs typeface="Times New Roman" panose="02020603050405020304" pitchFamily="18" charset="0"/>
              <a:sym typeface="+mn-ea"/>
              <a:hlinkClick r:id="rId8" action="ppaction://hlinksldjump"/>
            </a:endParaRPr>
          </a:p>
          <a:p>
            <a:endParaRPr lang="en-US" altLang="zh-CN" sz="1400" b="1">
              <a:latin typeface="Times New Roman" panose="02020603050405020304" pitchFamily="18" charset="0"/>
              <a:cs typeface="Times New Roman" panose="02020603050405020304" pitchFamily="18" charset="0"/>
              <a:sym typeface="+mn-ea"/>
            </a:endParaRPr>
          </a:p>
          <a:p>
            <a:r>
              <a:rPr lang="en-US" altLang="zh-CN" sz="1400" b="1">
                <a:latin typeface="Times New Roman" panose="02020603050405020304" pitchFamily="18" charset="0"/>
                <a:cs typeface="Times New Roman" panose="02020603050405020304" pitchFamily="18" charset="0"/>
                <a:sym typeface="+mn-ea"/>
                <a:hlinkClick r:id="rId9" action="ppaction://hlinksldjump"/>
              </a:rPr>
              <a:t>passage</a:t>
            </a:r>
            <a:r>
              <a:rPr lang="en-US" altLang="zh-CN" sz="1400" b="1">
                <a:latin typeface="Times New Roman" panose="02020603050405020304" pitchFamily="18" charset="0"/>
                <a:cs typeface="Times New Roman" panose="02020603050405020304" pitchFamily="18" charset="0"/>
                <a:hlinkClick r:id="rId9" action="ppaction://hlinksldjump"/>
              </a:rPr>
              <a:t> 2</a:t>
            </a:r>
            <a:endParaRPr lang="en-US" altLang="zh-CN" sz="1400" b="1">
              <a:latin typeface="Times New Roman" panose="02020603050405020304" pitchFamily="18" charset="0"/>
              <a:cs typeface="Times New Roman" panose="02020603050405020304" pitchFamily="18" charset="0"/>
              <a:hlinkClick r:id="rId9" action="ppaction://hlinksldjump"/>
            </a:endParaRPr>
          </a:p>
          <a:p>
            <a:endParaRPr lang="en-US" altLang="zh-CN" sz="1400" b="1">
              <a:latin typeface="Times New Roman" panose="02020603050405020304" pitchFamily="18" charset="0"/>
              <a:cs typeface="Times New Roman" panose="02020603050405020304" pitchFamily="18" charset="0"/>
            </a:endParaRPr>
          </a:p>
          <a:p>
            <a:r>
              <a:rPr lang="en-US" altLang="zh-CN" sz="1400" b="1">
                <a:latin typeface="Times New Roman" panose="02020603050405020304" pitchFamily="18" charset="0"/>
                <a:cs typeface="Times New Roman" panose="02020603050405020304" pitchFamily="18" charset="0"/>
                <a:sym typeface="+mn-ea"/>
                <a:hlinkClick r:id="rId10" action="ppaction://hlinksldjump"/>
              </a:rPr>
              <a:t>passage</a:t>
            </a:r>
            <a:r>
              <a:rPr lang="en-US" altLang="zh-CN" sz="1400" b="1">
                <a:latin typeface="Times New Roman" panose="02020603050405020304" pitchFamily="18" charset="0"/>
                <a:cs typeface="Times New Roman" panose="02020603050405020304" pitchFamily="18" charset="0"/>
                <a:hlinkClick r:id="rId10" action="ppaction://hlinksldjump"/>
              </a:rPr>
              <a:t> 3</a:t>
            </a:r>
            <a:r>
              <a:rPr lang="en-US" altLang="zh-CN" sz="1200">
                <a:latin typeface="Times New Roman" panose="02020603050405020304" pitchFamily="18" charset="0"/>
                <a:cs typeface="Times New Roman" panose="02020603050405020304" pitchFamily="18" charset="0"/>
              </a:rPr>
              <a:t> </a:t>
            </a:r>
            <a:endParaRPr lang="en-US" altLang="zh-CN" sz="1200">
              <a:latin typeface="Times New Roman" panose="02020603050405020304" pitchFamily="18" charset="0"/>
              <a:cs typeface="Times New Roman" panose="02020603050405020304" pitchFamily="18" charset="0"/>
            </a:endParaRPr>
          </a:p>
          <a:p>
            <a:endParaRPr lang="en-US" altLang="zh-CN" sz="120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48000">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14:bounceEnd="48000">
                                          <p:cBhvr additive="base">
                                            <p:cTn id="7" dur="1000" fill="hold"/>
                                            <p:tgtEl>
                                              <p:spTgt spid="36"/>
                                            </p:tgtEl>
                                            <p:attrNameLst>
                                              <p:attrName>ppt_x</p:attrName>
                                            </p:attrNameLst>
                                          </p:cBhvr>
                                          <p:tavLst>
                                            <p:tav tm="0">
                                              <p:val>
                                                <p:strVal val="0-#ppt_w/2"/>
                                              </p:val>
                                            </p:tav>
                                            <p:tav tm="100000">
                                              <p:val>
                                                <p:strVal val="#ppt_x"/>
                                              </p:val>
                                            </p:tav>
                                          </p:tavLst>
                                        </p:anim>
                                        <p:anim calcmode="lin" valueType="num" p14:bounceEnd="48000">
                                          <p:cBhvr additive="base">
                                            <p:cTn id="8" dur="1000" fill="hold"/>
                                            <p:tgtEl>
                                              <p:spTgt spid="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bldLvl="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1000" fill="hold"/>
                                            <p:tgtEl>
                                              <p:spTgt spid="36"/>
                                            </p:tgtEl>
                                            <p:attrNameLst>
                                              <p:attrName>ppt_x</p:attrName>
                                            </p:attrNameLst>
                                          </p:cBhvr>
                                          <p:tavLst>
                                            <p:tav tm="0">
                                              <p:val>
                                                <p:strVal val="0-#ppt_w/2"/>
                                              </p:val>
                                            </p:tav>
                                            <p:tav tm="100000">
                                              <p:val>
                                                <p:strVal val="#ppt_x"/>
                                              </p:val>
                                            </p:tav>
                                          </p:tavLst>
                                        </p:anim>
                                        <p:anim calcmode="lin" valueType="num">
                                          <p:cBhvr additive="base">
                                            <p:cTn id="8" dur="1000" fill="hold"/>
                                            <p:tgtEl>
                                              <p:spTgt spid="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bldLvl="0"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p:sp>
        <p:nvSpPr>
          <p:cNvPr id="7" name="矩形 6"/>
          <p:cNvSpPr/>
          <p:nvPr/>
        </p:nvSpPr>
        <p:spPr>
          <a:xfrm>
            <a:off x="0" y="0"/>
            <a:ext cx="12192000" cy="4572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675">
              <a:cs typeface="+mn-ea"/>
              <a:sym typeface="+mn-lt"/>
            </a:endParaRPr>
          </a:p>
        </p:txBody>
      </p:sp>
      <p:sp>
        <p:nvSpPr>
          <p:cNvPr id="4" name="同侧圆角矩形 3"/>
          <p:cNvSpPr/>
          <p:nvPr/>
        </p:nvSpPr>
        <p:spPr>
          <a:xfrm>
            <a:off x="491490" y="566420"/>
            <a:ext cx="1919605" cy="692150"/>
          </a:xfrm>
          <a:prstGeom prst="round2SameRect">
            <a:avLst/>
          </a:prstGeom>
          <a:solidFill>
            <a:srgbClr val="C00000"/>
          </a:solidFill>
          <a:effectLst>
            <a:outerShdw blurRad="50800" dist="38100" dir="10800000" algn="r"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Tx/>
              <a:buNone/>
              <a:defRPr/>
            </a:pPr>
            <a:r>
              <a:rPr lang="en-US" altLang="zh-CN" sz="2400" b="1" noProof="0" dirty="0">
                <a:ln>
                  <a:noFill/>
                </a:ln>
                <a:solidFill>
                  <a:schemeClr val="bg1"/>
                </a:solidFill>
                <a:effectLst/>
                <a:uLnTx/>
                <a:uFillTx/>
                <a:latin typeface="Times New Roman" panose="02020603050405020304" pitchFamily="18" charset="0"/>
                <a:ea typeface="华文行楷" panose="02010800040101010101" pitchFamily="2" charset="-122"/>
                <a:cs typeface="Times New Roman" panose="02020603050405020304" pitchFamily="18" charset="0"/>
                <a:sym typeface="+mn-ea"/>
              </a:rPr>
              <a:t>Reference Answer</a:t>
            </a:r>
            <a:endParaRPr kumimoji="0" lang="en-US" altLang="zh-CN" sz="2400" b="1" i="0" u="none" strike="noStrike" kern="1200" cap="none" spc="0" normalizeH="0" baseline="0" noProof="0">
              <a:ln>
                <a:noFill/>
              </a:ln>
              <a:solidFill>
                <a:schemeClr val="bg1"/>
              </a:solidFill>
              <a:effectLst/>
              <a:uLnTx/>
              <a:uFillTx/>
              <a:latin typeface="Times New Roman" panose="02020603050405020304" pitchFamily="18" charset="0"/>
              <a:ea typeface="华文行楷" panose="02010800040101010101" pitchFamily="2" charset="-122"/>
              <a:cs typeface="Times New Roman" panose="02020603050405020304" pitchFamily="18" charset="0"/>
            </a:endParaRPr>
          </a:p>
        </p:txBody>
      </p:sp>
      <p:sp>
        <p:nvSpPr>
          <p:cNvPr id="14" name="文本框 13"/>
          <p:cNvSpPr txBox="1"/>
          <p:nvPr/>
        </p:nvSpPr>
        <p:spPr>
          <a:xfrm>
            <a:off x="491490" y="1258570"/>
            <a:ext cx="11209020" cy="3415030"/>
          </a:xfrm>
          <a:prstGeom prst="rect">
            <a:avLst/>
          </a:prstGeom>
          <a:solidFill>
            <a:schemeClr val="bg2"/>
          </a:solidFill>
          <a:effectLst>
            <a:outerShdw blurRad="50800" dist="114300" dir="2700000" algn="tl" rotWithShape="0">
              <a:prstClr val="black">
                <a:alpha val="40000"/>
              </a:prstClr>
            </a:outerShdw>
          </a:effectLst>
        </p:spPr>
        <p:txBody>
          <a:bodyPr wrap="square" rtlCol="0">
            <a:spAutoFit/>
          </a:bodyPr>
          <a:p>
            <a:pPr algn="just" fontAlgn="auto">
              <a:lnSpc>
                <a:spcPct val="100000"/>
              </a:lnSpc>
            </a:pPr>
            <a:r>
              <a:rPr lang="en-US" altLang="zh-CN" sz="2400" dirty="0">
                <a:solidFill>
                  <a:srgbClr val="C00000"/>
                </a:solidFill>
                <a:latin typeface="Times New Roman" panose="02020603050405020304" pitchFamily="18" charset="0"/>
                <a:cs typeface="Times New Roman" panose="02020603050405020304" pitchFamily="18" charset="0"/>
                <a:sym typeface="+mn-ea"/>
              </a:rPr>
              <a:t>     Tai Chi (太极) is a Chinese martial art practiced for self-defense and health benefits. Tai Chi is typically practiced for a variety of personal reasons: competitive wrestling in the format of pushing hands (Tui Shou, 推手), achieving greater longevity, and so on. As a result, a multitude of training forms exist, both traditional and modern. Some training forms of Tai Chi Chuan (太极拳) are especially known for their relatively slow movements. The most essential expression of Tai Chi philosophy is the concept of Yin and Yang. It is most often translated as the pairing of positive and negative or male and female. In truth, Yin and Yang should be understood as the pairing of any complementary opposites.</a:t>
            </a:r>
            <a:endParaRPr lang="en-US" altLang="zh-CN" sz="2400" dirty="0">
              <a:solidFill>
                <a:srgbClr val="C00000"/>
              </a:solidFill>
              <a:latin typeface="Times New Roman" panose="02020603050405020304" pitchFamily="18" charset="0"/>
              <a:cs typeface="Times New Roman" panose="02020603050405020304" pitchFamily="18" charset="0"/>
              <a:sym typeface="+mn-ea"/>
            </a:endParaRPr>
          </a:p>
        </p:txBody>
      </p:sp>
      <p:sp>
        <p:nvSpPr>
          <p:cNvPr id="2" name="圆角矩形 1">
            <a:hlinkClick r:id="rId1" action="ppaction://hlinksldjump"/>
          </p:cNvPr>
          <p:cNvSpPr/>
          <p:nvPr/>
        </p:nvSpPr>
        <p:spPr>
          <a:xfrm>
            <a:off x="10979150" y="6015355"/>
            <a:ext cx="941070" cy="565785"/>
          </a:xfrm>
          <a:prstGeom prst="roundRect">
            <a:avLst/>
          </a:prstGeom>
          <a:solidFill>
            <a:schemeClr val="accent6">
              <a:lumMod val="75000"/>
            </a:schemeClr>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schemeClr val="lt1"/>
                </a:solidFill>
                <a:effectLst/>
                <a:uLnTx/>
                <a:uFillTx/>
                <a:latin typeface="Times New Roman" panose="02020603050405020304" pitchFamily="18" charset="0"/>
                <a:ea typeface="+mn-ea"/>
                <a:cs typeface="Times New Roman" panose="02020603050405020304" pitchFamily="18" charset="0"/>
              </a:rPr>
              <a:t>Back</a:t>
            </a:r>
            <a:endParaRPr kumimoji="0" lang="en-US" altLang="zh-CN" sz="2000" b="1" i="0" u="none" strike="noStrike" kern="1200" cap="none" spc="0" normalizeH="0" baseline="0" noProof="0" dirty="0">
              <a:ln>
                <a:noFill/>
              </a:ln>
              <a:solidFill>
                <a:schemeClr val="lt1"/>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ppt_w/2"/>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ppt_w</p:attrName>
                                        </p:attrNameLst>
                                      </p:cBhvr>
                                      <p:tavLst>
                                        <p:tav tm="0">
                                          <p:val>
                                            <p:fltVal val="0"/>
                                          </p:val>
                                        </p:tav>
                                        <p:tav tm="100000">
                                          <p:val>
                                            <p:strVal val="#ppt_w"/>
                                          </p:val>
                                        </p:tav>
                                      </p:tavLst>
                                    </p:anim>
                                    <p:anim calcmode="lin" valueType="num">
                                      <p:cBhvr>
                                        <p:cTn id="10" dur="500" fill="hold"/>
                                        <p:tgtEl>
                                          <p:spTgt spid="4"/>
                                        </p:tgtEl>
                                        <p:attrNameLst>
                                          <p:attrName>ppt_h</p:attrName>
                                        </p:attrNameLst>
                                      </p:cBhvr>
                                      <p:tavLst>
                                        <p:tav tm="0">
                                          <p:val>
                                            <p:strVal val="#ppt_h"/>
                                          </p:val>
                                        </p:tav>
                                        <p:tav tm="100000">
                                          <p:val>
                                            <p:strVal val="#ppt_h"/>
                                          </p:val>
                                        </p:tav>
                                      </p:tavLst>
                                    </p:anim>
                                  </p:childTnLst>
                                </p:cTn>
                              </p:par>
                              <p:par>
                                <p:cTn id="11" presetID="2" presetClass="entr" presetSubtype="4"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33"/>
          <p:cNvSpPr/>
          <p:nvPr/>
        </p:nvSpPr>
        <p:spPr>
          <a:xfrm>
            <a:off x="0" y="0"/>
            <a:ext cx="12191999"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75">
              <a:cs typeface="+mn-ea"/>
              <a:sym typeface="+mn-lt"/>
            </a:endParaRPr>
          </a:p>
        </p:txBody>
      </p:sp>
      <p:sp>
        <p:nvSpPr>
          <p:cNvPr id="4" name="矩形 3"/>
          <p:cNvSpPr/>
          <p:nvPr/>
        </p:nvSpPr>
        <p:spPr>
          <a:xfrm>
            <a:off x="1083310" y="704850"/>
            <a:ext cx="10738485" cy="5931535"/>
          </a:xfrm>
          <a:prstGeom prst="rect">
            <a:avLst/>
          </a:prstGeom>
          <a:solidFill>
            <a:schemeClr val="bg1"/>
          </a:solidFill>
          <a:ln>
            <a:noFill/>
          </a:ln>
          <a:effectLst>
            <a:outerShdw blurRad="3302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675">
                <a:cs typeface="+mn-ea"/>
                <a:sym typeface="+mn-lt"/>
              </a:rPr>
              <a:t>These kinds of differences in cultural values which inform how the </a:t>
            </a:r>
            <a:endParaRPr lang="zh-CN" altLang="en-US" sz="675">
              <a:cs typeface="+mn-ea"/>
              <a:sym typeface="+mn-lt"/>
            </a:endParaRPr>
          </a:p>
          <a:p>
            <a:pPr algn="ctr"/>
            <a:r>
              <a:rPr lang="zh-CN" altLang="en-US" sz="675">
                <a:cs typeface="+mn-ea"/>
                <a:sym typeface="+mn-lt"/>
              </a:rPr>
              <a:t>negotiation process runs may cause frustration for both sides, but are relatively</a:t>
            </a:r>
            <a:endParaRPr lang="zh-CN" altLang="en-US" sz="675">
              <a:cs typeface="+mn-ea"/>
              <a:sym typeface="+mn-lt"/>
            </a:endParaRPr>
          </a:p>
        </p:txBody>
      </p:sp>
      <p:sp>
        <p:nvSpPr>
          <p:cNvPr id="2" name="矩形 1"/>
          <p:cNvSpPr/>
          <p:nvPr/>
        </p:nvSpPr>
        <p:spPr>
          <a:xfrm>
            <a:off x="1369695" y="767715"/>
            <a:ext cx="9834245" cy="4707890"/>
          </a:xfrm>
          <a:prstGeom prst="rect">
            <a:avLst/>
          </a:prstGeom>
        </p:spPr>
        <p:txBody>
          <a:bodyPr wrap="square">
            <a:spAutoFit/>
          </a:bodyPr>
          <a:lstStyle/>
          <a:p>
            <a:pPr algn="just"/>
            <a:r>
              <a:rPr lang="en-US" altLang="zh-CN" sz="2000" dirty="0">
                <a:latin typeface="Times New Roman" panose="02020603050405020304" pitchFamily="18" charset="0"/>
                <a:cs typeface="Times New Roman" panose="02020603050405020304" pitchFamily="18" charset="0"/>
              </a:rPr>
              <a:t>     In 2012, Yuan published his original song Wrong Person Again on the Internet. The composition cost him over a thousand yuan. To his surprise, it was promoted by some major music websites and became quite a hit online. Yuan soon had the status of an </a:t>
            </a:r>
            <a:r>
              <a:rPr lang="en-US" altLang="zh-CN" sz="2000" b="1" dirty="0">
                <a:solidFill>
                  <a:schemeClr val="accent5"/>
                </a:solidFill>
                <a:latin typeface="Times New Roman" panose="02020603050405020304" pitchFamily="18" charset="0"/>
                <a:cs typeface="Times New Roman" panose="02020603050405020304" pitchFamily="18" charset="0"/>
                <a:hlinkClick r:id="rId1" action="ppaction://hlinksldjump"/>
              </a:rPr>
              <a:t>Internet celebrity</a:t>
            </a:r>
            <a:r>
              <a:rPr lang="en-US" altLang="zh-CN" sz="2000" dirty="0">
                <a:latin typeface="Times New Roman" panose="02020603050405020304" pitchFamily="18" charset="0"/>
                <a:cs typeface="Times New Roman" panose="02020603050405020304" pitchFamily="18" charset="0"/>
              </a:rPr>
              <a:t>. In photos, he looked very much like a professional singer.</a:t>
            </a:r>
            <a:endParaRPr lang="en-US" altLang="zh-CN" sz="2000" dirty="0">
              <a:latin typeface="Times New Roman" panose="02020603050405020304" pitchFamily="18" charset="0"/>
              <a:cs typeface="Times New Roman" panose="02020603050405020304" pitchFamily="18" charset="0"/>
            </a:endParaRPr>
          </a:p>
          <a:p>
            <a:pPr algn="just"/>
            <a:r>
              <a:rPr lang="en-US" altLang="zh-CN" sz="2000" dirty="0">
                <a:latin typeface="Times New Roman" panose="02020603050405020304" pitchFamily="18" charset="0"/>
                <a:cs typeface="Times New Roman" panose="02020603050405020304" pitchFamily="18" charset="0"/>
              </a:rPr>
              <a:t>      Also a music lover, Yuan’s father knew what his son was doing. With his experience across the country, the father wrote a song called Honest Us. This song dedicated to the migrant workers became quite popular and sent Yuan Chen promptly to perform on the shows of the state-run China Central Television (CCTV).</a:t>
            </a:r>
            <a:endParaRPr lang="en-US" altLang="zh-CN" sz="2000" dirty="0">
              <a:latin typeface="Times New Roman" panose="02020603050405020304" pitchFamily="18" charset="0"/>
              <a:cs typeface="Times New Roman" panose="02020603050405020304" pitchFamily="18" charset="0"/>
            </a:endParaRPr>
          </a:p>
          <a:p>
            <a:pPr algn="just"/>
            <a:r>
              <a:rPr lang="en-US" altLang="zh-CN" sz="2000" dirty="0">
                <a:latin typeface="Times New Roman" panose="02020603050405020304" pitchFamily="18" charset="0"/>
                <a:cs typeface="Times New Roman" panose="02020603050405020304" pitchFamily="18" charset="0"/>
              </a:rPr>
              <a:t>     The lyrics are simple and frank. It portrays the life of Yuan Chen and his father, while reflecting the lifestyle of most migrant workers.</a:t>
            </a:r>
            <a:endParaRPr lang="en-US" altLang="zh-CN" sz="2000" dirty="0">
              <a:latin typeface="Times New Roman" panose="02020603050405020304" pitchFamily="18" charset="0"/>
              <a:cs typeface="Times New Roman" panose="02020603050405020304" pitchFamily="18" charset="0"/>
            </a:endParaRPr>
          </a:p>
          <a:p>
            <a:pPr algn="just"/>
            <a:r>
              <a:rPr lang="en-US" altLang="zh-CN" sz="2000" dirty="0">
                <a:latin typeface="Times New Roman" panose="02020603050405020304" pitchFamily="18" charset="0"/>
                <a:cs typeface="Times New Roman" panose="02020603050405020304" pitchFamily="18" charset="0"/>
              </a:rPr>
              <a:t>     “I waved goodbye to my family / but always keep them in my dream.”</a:t>
            </a:r>
            <a:endParaRPr lang="en-US" altLang="zh-CN" sz="2000" dirty="0">
              <a:latin typeface="Times New Roman" panose="02020603050405020304" pitchFamily="18" charset="0"/>
              <a:cs typeface="Times New Roman" panose="02020603050405020304" pitchFamily="18" charset="0"/>
            </a:endParaRPr>
          </a:p>
          <a:p>
            <a:pPr algn="just"/>
            <a:r>
              <a:rPr lang="en-US" altLang="zh-CN" sz="2000" dirty="0">
                <a:latin typeface="Times New Roman" panose="02020603050405020304" pitchFamily="18" charset="0"/>
                <a:cs typeface="Times New Roman" panose="02020603050405020304" pitchFamily="18" charset="0"/>
              </a:rPr>
              <a:t>     “I feel needed by the city / honest and loyal / are us migrant workers.”</a:t>
            </a:r>
            <a:endParaRPr lang="en-US" altLang="zh-CN" sz="2000" dirty="0">
              <a:latin typeface="Times New Roman" panose="02020603050405020304" pitchFamily="18" charset="0"/>
              <a:cs typeface="Times New Roman" panose="02020603050405020304" pitchFamily="18" charset="0"/>
            </a:endParaRPr>
          </a:p>
          <a:p>
            <a:pPr algn="just"/>
            <a:r>
              <a:rPr lang="en-US" altLang="zh-CN" sz="2000" dirty="0">
                <a:latin typeface="Times New Roman" panose="02020603050405020304" pitchFamily="18" charset="0"/>
                <a:cs typeface="Times New Roman" panose="02020603050405020304" pitchFamily="18" charset="0"/>
              </a:rPr>
              <a:t>      Through the song, Yuan Chen found his own voice.</a:t>
            </a:r>
            <a:endParaRPr lang="en-US" altLang="zh-CN" sz="2000" dirty="0">
              <a:latin typeface="Times New Roman" panose="02020603050405020304" pitchFamily="18" charset="0"/>
              <a:cs typeface="Times New Roman" panose="02020603050405020304" pitchFamily="18" charset="0"/>
            </a:endParaRPr>
          </a:p>
          <a:p>
            <a:pPr algn="just"/>
            <a:r>
              <a:rPr lang="en-US" altLang="zh-CN" sz="2000" dirty="0">
                <a:latin typeface="Times New Roman" panose="02020603050405020304" pitchFamily="18" charset="0"/>
                <a:cs typeface="Times New Roman" panose="02020603050405020304" pitchFamily="18" charset="0"/>
              </a:rPr>
              <a:t>      “To some extent, my musical dream has come true,” he says. (417 words)</a:t>
            </a:r>
            <a:endParaRPr lang="en-US" altLang="zh-CN" sz="2000" dirty="0">
              <a:latin typeface="Times New Roman" panose="02020603050405020304" pitchFamily="18" charset="0"/>
              <a:cs typeface="Times New Roman" panose="02020603050405020304" pitchFamily="18" charset="0"/>
            </a:endParaRPr>
          </a:p>
          <a:p>
            <a:pPr algn="r"/>
            <a:r>
              <a:rPr lang="en-US" altLang="zh-CN" sz="2000" dirty="0">
                <a:latin typeface="Times New Roman" panose="02020603050405020304" pitchFamily="18" charset="0"/>
                <a:cs typeface="Times New Roman" panose="02020603050405020304" pitchFamily="18" charset="0"/>
              </a:rPr>
              <a:t>(from news.cgtn.com)</a:t>
            </a:r>
            <a:endParaRPr lang="en-US" altLang="zh-CN" sz="2000" dirty="0">
              <a:latin typeface="Times New Roman" panose="02020603050405020304" pitchFamily="18" charset="0"/>
              <a:cs typeface="Times New Roman" panose="02020603050405020304" pitchFamily="18" charset="0"/>
            </a:endParaRPr>
          </a:p>
        </p:txBody>
      </p:sp>
      <p:sp>
        <p:nvSpPr>
          <p:cNvPr id="5" name="圆角矩形 4">
            <a:hlinkClick r:id="rId2" action="ppaction://hlinksldjump"/>
          </p:cNvPr>
          <p:cNvSpPr/>
          <p:nvPr/>
        </p:nvSpPr>
        <p:spPr>
          <a:xfrm>
            <a:off x="10801985" y="5828665"/>
            <a:ext cx="941070" cy="565785"/>
          </a:xfrm>
          <a:prstGeom prst="roundRect">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schemeClr val="lt1"/>
                </a:solidFill>
                <a:effectLst/>
                <a:uLnTx/>
                <a:uFillTx/>
                <a:latin typeface="Times New Roman" panose="02020603050405020304" pitchFamily="18" charset="0"/>
                <a:ea typeface="+mn-ea"/>
                <a:cs typeface="Times New Roman" panose="02020603050405020304" pitchFamily="18" charset="0"/>
              </a:rPr>
              <a:t>Back</a:t>
            </a:r>
            <a:endParaRPr kumimoji="0" lang="en-US" altLang="zh-CN" sz="2000" b="1" i="0" u="none" strike="noStrike" kern="1200" cap="none" spc="0" normalizeH="0" baseline="0" noProof="0" dirty="0">
              <a:ln>
                <a:noFill/>
              </a:ln>
              <a:solidFill>
                <a:schemeClr val="lt1"/>
              </a:solidFill>
              <a:effectLst/>
              <a:uLnTx/>
              <a:uFillTx/>
              <a:latin typeface="Times New Roman" panose="02020603050405020304" pitchFamily="18" charset="0"/>
              <a:ea typeface="+mn-ea"/>
              <a:cs typeface="Times New Roman" panose="02020603050405020304" pitchFamily="18" charset="0"/>
            </a:endParaRPr>
          </a:p>
        </p:txBody>
      </p:sp>
      <p:sp>
        <p:nvSpPr>
          <p:cNvPr id="3" name="文本框 2"/>
          <p:cNvSpPr txBox="1"/>
          <p:nvPr/>
        </p:nvSpPr>
        <p:spPr>
          <a:xfrm>
            <a:off x="0" y="1260475"/>
            <a:ext cx="935990" cy="1537970"/>
          </a:xfrm>
          <a:prstGeom prst="rect">
            <a:avLst/>
          </a:prstGeom>
          <a:noFill/>
        </p:spPr>
        <p:txBody>
          <a:bodyPr wrap="square" rtlCol="0">
            <a:spAutoFit/>
          </a:bodyPr>
          <a:p>
            <a:endParaRPr lang="en-US" altLang="zh-CN" sz="1200" b="1">
              <a:latin typeface="Times New Roman" panose="02020603050405020304" pitchFamily="18" charset="0"/>
              <a:cs typeface="Times New Roman" panose="02020603050405020304" pitchFamily="18" charset="0"/>
            </a:endParaRPr>
          </a:p>
          <a:p>
            <a:r>
              <a:rPr lang="en-US" altLang="zh-CN" sz="1400" b="1">
                <a:latin typeface="Times New Roman" panose="02020603050405020304" pitchFamily="18" charset="0"/>
                <a:cs typeface="Times New Roman" panose="02020603050405020304" pitchFamily="18" charset="0"/>
                <a:sym typeface="+mn-ea"/>
                <a:hlinkClick r:id="rId3" action="ppaction://hlinksldjump"/>
              </a:rPr>
              <a:t>passage 1</a:t>
            </a:r>
            <a:endParaRPr lang="en-US" altLang="zh-CN" sz="1400" b="1">
              <a:latin typeface="Times New Roman" panose="02020603050405020304" pitchFamily="18" charset="0"/>
              <a:cs typeface="Times New Roman" panose="02020603050405020304" pitchFamily="18" charset="0"/>
              <a:sym typeface="+mn-ea"/>
              <a:hlinkClick r:id="rId3" action="ppaction://hlinksldjump"/>
            </a:endParaRPr>
          </a:p>
          <a:p>
            <a:endParaRPr lang="en-US" altLang="zh-CN" sz="1400" b="1">
              <a:latin typeface="Times New Roman" panose="02020603050405020304" pitchFamily="18" charset="0"/>
              <a:cs typeface="Times New Roman" panose="02020603050405020304" pitchFamily="18" charset="0"/>
              <a:sym typeface="+mn-ea"/>
            </a:endParaRPr>
          </a:p>
          <a:p>
            <a:r>
              <a:rPr lang="en-US" altLang="zh-CN" sz="1400" b="1">
                <a:latin typeface="Times New Roman" panose="02020603050405020304" pitchFamily="18" charset="0"/>
                <a:cs typeface="Times New Roman" panose="02020603050405020304" pitchFamily="18" charset="0"/>
                <a:sym typeface="+mn-ea"/>
                <a:hlinkClick r:id="rId4" action="ppaction://hlinksldjump"/>
              </a:rPr>
              <a:t>passage</a:t>
            </a:r>
            <a:r>
              <a:rPr lang="en-US" altLang="zh-CN" sz="1400" b="1">
                <a:latin typeface="Times New Roman" panose="02020603050405020304" pitchFamily="18" charset="0"/>
                <a:cs typeface="Times New Roman" panose="02020603050405020304" pitchFamily="18" charset="0"/>
                <a:hlinkClick r:id="rId4" action="ppaction://hlinksldjump"/>
              </a:rPr>
              <a:t> 2</a:t>
            </a:r>
            <a:endParaRPr lang="en-US" altLang="zh-CN" sz="1400" b="1">
              <a:latin typeface="Times New Roman" panose="02020603050405020304" pitchFamily="18" charset="0"/>
              <a:cs typeface="Times New Roman" panose="02020603050405020304" pitchFamily="18" charset="0"/>
              <a:hlinkClick r:id="rId4" action="ppaction://hlinksldjump"/>
            </a:endParaRPr>
          </a:p>
          <a:p>
            <a:endParaRPr lang="en-US" altLang="zh-CN" sz="1400" b="1">
              <a:latin typeface="Times New Roman" panose="02020603050405020304" pitchFamily="18" charset="0"/>
              <a:cs typeface="Times New Roman" panose="02020603050405020304" pitchFamily="18" charset="0"/>
            </a:endParaRPr>
          </a:p>
          <a:p>
            <a:r>
              <a:rPr lang="en-US" altLang="zh-CN" sz="1400" b="1">
                <a:latin typeface="Times New Roman" panose="02020603050405020304" pitchFamily="18" charset="0"/>
                <a:cs typeface="Times New Roman" panose="02020603050405020304" pitchFamily="18" charset="0"/>
                <a:sym typeface="+mn-ea"/>
                <a:hlinkClick r:id="rId5" action="ppaction://hlinksldjump"/>
              </a:rPr>
              <a:t>passage</a:t>
            </a:r>
            <a:r>
              <a:rPr lang="en-US" altLang="zh-CN" sz="1400" b="1">
                <a:latin typeface="Times New Roman" panose="02020603050405020304" pitchFamily="18" charset="0"/>
                <a:cs typeface="Times New Roman" panose="02020603050405020304" pitchFamily="18" charset="0"/>
                <a:hlinkClick r:id="rId5" action="ppaction://hlinksldjump"/>
              </a:rPr>
              <a:t> 3</a:t>
            </a:r>
            <a:r>
              <a:rPr lang="en-US" altLang="zh-CN" sz="1200">
                <a:latin typeface="Times New Roman" panose="02020603050405020304" pitchFamily="18" charset="0"/>
                <a:cs typeface="Times New Roman" panose="02020603050405020304" pitchFamily="18" charset="0"/>
              </a:rPr>
              <a:t> </a:t>
            </a:r>
            <a:endParaRPr lang="en-US" altLang="zh-CN" sz="1200">
              <a:latin typeface="Times New Roman" panose="02020603050405020304" pitchFamily="18" charset="0"/>
              <a:cs typeface="Times New Roman" panose="02020603050405020304" pitchFamily="18" charset="0"/>
            </a:endParaRPr>
          </a:p>
          <a:p>
            <a:endParaRPr lang="en-US" altLang="zh-CN" sz="1200">
              <a:latin typeface="Times New Roman" panose="02020603050405020304" pitchFamily="18" charset="0"/>
              <a:cs typeface="Times New Roman" panose="02020603050405020304" pitchFamily="18" charset="0"/>
            </a:endParaRPr>
          </a:p>
        </p:txBody>
      </p:sp>
      <p:sp>
        <p:nvSpPr>
          <p:cNvPr id="6" name="矩形 5"/>
          <p:cNvSpPr/>
          <p:nvPr/>
        </p:nvSpPr>
        <p:spPr>
          <a:xfrm>
            <a:off x="1092835" y="704850"/>
            <a:ext cx="10738485" cy="5931535"/>
          </a:xfrm>
          <a:prstGeom prst="rect">
            <a:avLst/>
          </a:prstGeom>
          <a:solidFill>
            <a:schemeClr val="bg1"/>
          </a:solidFill>
          <a:ln>
            <a:noFill/>
          </a:ln>
          <a:effectLst>
            <a:outerShdw blurRad="3302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675">
                <a:cs typeface="+mn-ea"/>
                <a:sym typeface="+mn-lt"/>
              </a:rPr>
              <a:t>These kinds of differences in cultural values which inform how the </a:t>
            </a:r>
            <a:endParaRPr lang="zh-CN" altLang="en-US" sz="675">
              <a:cs typeface="+mn-ea"/>
              <a:sym typeface="+mn-lt"/>
            </a:endParaRPr>
          </a:p>
          <a:p>
            <a:pPr algn="ctr"/>
            <a:r>
              <a:rPr lang="zh-CN" altLang="en-US" sz="675">
                <a:cs typeface="+mn-ea"/>
                <a:sym typeface="+mn-lt"/>
              </a:rPr>
              <a:t>negotiation process runs may cause frustration for both sides, but are relatively</a:t>
            </a:r>
            <a:endParaRPr lang="zh-CN" altLang="en-US" sz="675">
              <a:cs typeface="+mn-ea"/>
              <a:sym typeface="+mn-lt"/>
            </a:endParaRPr>
          </a:p>
        </p:txBody>
      </p:sp>
      <p:sp>
        <p:nvSpPr>
          <p:cNvPr id="7" name="矩形 6"/>
          <p:cNvSpPr/>
          <p:nvPr/>
        </p:nvSpPr>
        <p:spPr>
          <a:xfrm>
            <a:off x="1369695" y="995045"/>
            <a:ext cx="9834245" cy="4092575"/>
          </a:xfrm>
          <a:prstGeom prst="rect">
            <a:avLst/>
          </a:prstGeom>
        </p:spPr>
        <p:txBody>
          <a:bodyPr wrap="square">
            <a:spAutoFit/>
          </a:bodyPr>
          <a:p>
            <a:pPr algn="just"/>
            <a:r>
              <a:rPr lang="en-US" altLang="zh-CN" sz="2000" dirty="0">
                <a:latin typeface="Times New Roman" panose="02020603050405020304" pitchFamily="18" charset="0"/>
                <a:cs typeface="Times New Roman" panose="02020603050405020304" pitchFamily="18" charset="0"/>
                <a:sym typeface="+mn-ea"/>
              </a:rPr>
              <a:t>As a result, youths who had previously fought against each other in gangs were soon “fighting” each other in football teams, both in “street football” and in organized games through the lads’ clubs. This suggests that the psychological needs which had given rise to gang membership and conflict, were now seemingly being channeled into sport—bringing a massive reduction in actual conflict.</a:t>
            </a:r>
            <a:endParaRPr lang="en-US" altLang="zh-CN" sz="2000" dirty="0">
              <a:latin typeface="Times New Roman" panose="02020603050405020304" pitchFamily="18" charset="0"/>
              <a:cs typeface="Times New Roman" panose="02020603050405020304" pitchFamily="18" charset="0"/>
              <a:sym typeface="+mn-ea"/>
            </a:endParaRPr>
          </a:p>
          <a:p>
            <a:pPr algn="just"/>
            <a:r>
              <a:rPr lang="en-US" altLang="zh-CN" sz="2000" dirty="0">
                <a:latin typeface="Times New Roman" panose="02020603050405020304" pitchFamily="18" charset="0"/>
                <a:cs typeface="Times New Roman" panose="02020603050405020304" pitchFamily="18" charset="0"/>
              </a:rPr>
              <a:t>     The same principle has been applied in the modern world too. In Columbia and Brazil, for example, the promotion of soccer in areas of high gang activity has led to a significant reduction in crime and violence.</a:t>
            </a:r>
            <a:endParaRPr lang="en-US" altLang="zh-CN" sz="2000" dirty="0">
              <a:latin typeface="Times New Roman" panose="02020603050405020304" pitchFamily="18" charset="0"/>
              <a:cs typeface="Times New Roman" panose="02020603050405020304" pitchFamily="18" charset="0"/>
            </a:endParaRPr>
          </a:p>
          <a:p>
            <a:pPr algn="just"/>
            <a:r>
              <a:rPr lang="en-US" altLang="zh-CN" sz="2000" dirty="0">
                <a:latin typeface="Times New Roman" panose="02020603050405020304" pitchFamily="18" charset="0"/>
                <a:cs typeface="Times New Roman" panose="02020603050405020304" pitchFamily="18" charset="0"/>
              </a:rPr>
              <a:t>     On a global scale, the last 75 years have seen a steady ongoing decline in the number of deaths due to group conflict in the world as a whole. Since the Second World War, there has been a massive reduction in international conflict. In particular, the last 25–30 years have been by far the least </a:t>
            </a:r>
            <a:r>
              <a:rPr lang="en-US" altLang="zh-CN" sz="2000" b="1" dirty="0">
                <a:solidFill>
                  <a:schemeClr val="accent5"/>
                </a:solidFill>
                <a:latin typeface="Times New Roman" panose="02020603050405020304" pitchFamily="18" charset="0"/>
                <a:cs typeface="Times New Roman" panose="02020603050405020304" pitchFamily="18" charset="0"/>
                <a:hlinkClick r:id="rId6" action="ppaction://hlinksldjump"/>
              </a:rPr>
              <a:t>war-afflicted</a:t>
            </a:r>
            <a:r>
              <a:rPr lang="en-US" altLang="zh-CN" sz="2000" b="1" dirty="0">
                <a:solidFill>
                  <a:schemeClr val="accent5"/>
                </a:solidFill>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in recent history, and have seen a correspondingly low number of </a:t>
            </a:r>
            <a:r>
              <a:rPr lang="en-US" altLang="zh-CN" sz="2000" b="1" dirty="0">
                <a:solidFill>
                  <a:schemeClr val="accent5"/>
                </a:solidFill>
                <a:latin typeface="Times New Roman" panose="02020603050405020304" pitchFamily="18" charset="0"/>
                <a:cs typeface="Times New Roman" panose="02020603050405020304" pitchFamily="18" charset="0"/>
                <a:hlinkClick r:id="rId7" action="ppaction://hlinksldjump"/>
              </a:rPr>
              <a:t>casualties</a:t>
            </a:r>
            <a:r>
              <a:rPr lang="en-US" altLang="zh-CN" sz="2000" dirty="0">
                <a:latin typeface="Times New Roman" panose="02020603050405020304" pitchFamily="18" charset="0"/>
                <a:cs typeface="Times New Roman" panose="02020603050405020304" pitchFamily="18" charset="0"/>
              </a:rPr>
              <a:t>.</a:t>
            </a:r>
            <a:endParaRPr lang="en-US" altLang="zh-CN" sz="20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33"/>
          <p:cNvSpPr/>
          <p:nvPr/>
        </p:nvSpPr>
        <p:spPr>
          <a:xfrm>
            <a:off x="0" y="0"/>
            <a:ext cx="12191999"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75">
              <a:cs typeface="+mn-ea"/>
              <a:sym typeface="+mn-lt"/>
            </a:endParaRPr>
          </a:p>
        </p:txBody>
      </p:sp>
      <p:sp>
        <p:nvSpPr>
          <p:cNvPr id="4" name="矩形 3"/>
          <p:cNvSpPr/>
          <p:nvPr/>
        </p:nvSpPr>
        <p:spPr>
          <a:xfrm>
            <a:off x="1083310" y="704850"/>
            <a:ext cx="10738485" cy="5931535"/>
          </a:xfrm>
          <a:prstGeom prst="rect">
            <a:avLst/>
          </a:prstGeom>
          <a:solidFill>
            <a:schemeClr val="bg1"/>
          </a:solidFill>
          <a:ln>
            <a:noFill/>
          </a:ln>
          <a:effectLst>
            <a:outerShdw blurRad="3302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675">
                <a:cs typeface="+mn-ea"/>
                <a:sym typeface="+mn-lt"/>
              </a:rPr>
              <a:t>These kinds of differences in cultural values which inform how the </a:t>
            </a:r>
            <a:endParaRPr lang="zh-CN" altLang="en-US" sz="675">
              <a:cs typeface="+mn-ea"/>
              <a:sym typeface="+mn-lt"/>
            </a:endParaRPr>
          </a:p>
          <a:p>
            <a:pPr algn="ctr"/>
            <a:r>
              <a:rPr lang="zh-CN" altLang="en-US" sz="675">
                <a:cs typeface="+mn-ea"/>
                <a:sym typeface="+mn-lt"/>
              </a:rPr>
              <a:t>negotiation process runs may cause frustration for both sides, but are relatively</a:t>
            </a:r>
            <a:endParaRPr lang="zh-CN" altLang="en-US" sz="675">
              <a:cs typeface="+mn-ea"/>
              <a:sym typeface="+mn-lt"/>
            </a:endParaRPr>
          </a:p>
        </p:txBody>
      </p:sp>
      <p:sp>
        <p:nvSpPr>
          <p:cNvPr id="2" name="矩形 1"/>
          <p:cNvSpPr/>
          <p:nvPr/>
        </p:nvSpPr>
        <p:spPr>
          <a:xfrm>
            <a:off x="1369695" y="767715"/>
            <a:ext cx="9834245" cy="4707890"/>
          </a:xfrm>
          <a:prstGeom prst="rect">
            <a:avLst/>
          </a:prstGeom>
        </p:spPr>
        <p:txBody>
          <a:bodyPr wrap="square">
            <a:spAutoFit/>
          </a:bodyPr>
          <a:lstStyle/>
          <a:p>
            <a:pPr algn="just"/>
            <a:r>
              <a:rPr lang="en-US" altLang="zh-CN" sz="2000" dirty="0">
                <a:latin typeface="Times New Roman" panose="02020603050405020304" pitchFamily="18" charset="0"/>
                <a:cs typeface="Times New Roman" panose="02020603050405020304" pitchFamily="18" charset="0"/>
              </a:rPr>
              <a:t>     In 2012, Yuan published his original song Wrong Person Again on the Internet. The composition cost him over a thousand yuan. To his surprise, it was promoted by some major music websites and became quite a hit online. Yuan soon had the status of an </a:t>
            </a:r>
            <a:r>
              <a:rPr lang="en-US" altLang="zh-CN" sz="2000" b="1" dirty="0">
                <a:solidFill>
                  <a:schemeClr val="accent5"/>
                </a:solidFill>
                <a:latin typeface="Times New Roman" panose="02020603050405020304" pitchFamily="18" charset="0"/>
                <a:cs typeface="Times New Roman" panose="02020603050405020304" pitchFamily="18" charset="0"/>
                <a:hlinkClick r:id="rId1" action="ppaction://hlinksldjump"/>
              </a:rPr>
              <a:t>Internet celebrity</a:t>
            </a:r>
            <a:r>
              <a:rPr lang="en-US" altLang="zh-CN" sz="2000" dirty="0">
                <a:latin typeface="Times New Roman" panose="02020603050405020304" pitchFamily="18" charset="0"/>
                <a:cs typeface="Times New Roman" panose="02020603050405020304" pitchFamily="18" charset="0"/>
              </a:rPr>
              <a:t>. In photos, he looked very much like a professional singer.</a:t>
            </a:r>
            <a:endParaRPr lang="en-US" altLang="zh-CN" sz="2000" dirty="0">
              <a:latin typeface="Times New Roman" panose="02020603050405020304" pitchFamily="18" charset="0"/>
              <a:cs typeface="Times New Roman" panose="02020603050405020304" pitchFamily="18" charset="0"/>
            </a:endParaRPr>
          </a:p>
          <a:p>
            <a:pPr algn="just"/>
            <a:r>
              <a:rPr lang="en-US" altLang="zh-CN" sz="2000" dirty="0">
                <a:latin typeface="Times New Roman" panose="02020603050405020304" pitchFamily="18" charset="0"/>
                <a:cs typeface="Times New Roman" panose="02020603050405020304" pitchFamily="18" charset="0"/>
              </a:rPr>
              <a:t>      Also a music lover, Yuan’s father knew what his son was doing. With his experience across the country, the father wrote a song called Honest Us. This song dedicated to the migrant workers became quite popular and sent Yuan Chen promptly to perform on the shows of the state-run China Central Television (CCTV).</a:t>
            </a:r>
            <a:endParaRPr lang="en-US" altLang="zh-CN" sz="2000" dirty="0">
              <a:latin typeface="Times New Roman" panose="02020603050405020304" pitchFamily="18" charset="0"/>
              <a:cs typeface="Times New Roman" panose="02020603050405020304" pitchFamily="18" charset="0"/>
            </a:endParaRPr>
          </a:p>
          <a:p>
            <a:pPr algn="just"/>
            <a:r>
              <a:rPr lang="en-US" altLang="zh-CN" sz="2000" dirty="0">
                <a:latin typeface="Times New Roman" panose="02020603050405020304" pitchFamily="18" charset="0"/>
                <a:cs typeface="Times New Roman" panose="02020603050405020304" pitchFamily="18" charset="0"/>
              </a:rPr>
              <a:t>     The lyrics are simple and frank. It portrays the life of Yuan Chen and his father, while reflecting the lifestyle of most migrant workers.</a:t>
            </a:r>
            <a:endParaRPr lang="en-US" altLang="zh-CN" sz="2000" dirty="0">
              <a:latin typeface="Times New Roman" panose="02020603050405020304" pitchFamily="18" charset="0"/>
              <a:cs typeface="Times New Roman" panose="02020603050405020304" pitchFamily="18" charset="0"/>
            </a:endParaRPr>
          </a:p>
          <a:p>
            <a:pPr algn="just"/>
            <a:r>
              <a:rPr lang="en-US" altLang="zh-CN" sz="2000" dirty="0">
                <a:latin typeface="Times New Roman" panose="02020603050405020304" pitchFamily="18" charset="0"/>
                <a:cs typeface="Times New Roman" panose="02020603050405020304" pitchFamily="18" charset="0"/>
              </a:rPr>
              <a:t>     “I waved goodbye to my family / but always keep them in my dream.”</a:t>
            </a:r>
            <a:endParaRPr lang="en-US" altLang="zh-CN" sz="2000" dirty="0">
              <a:latin typeface="Times New Roman" panose="02020603050405020304" pitchFamily="18" charset="0"/>
              <a:cs typeface="Times New Roman" panose="02020603050405020304" pitchFamily="18" charset="0"/>
            </a:endParaRPr>
          </a:p>
          <a:p>
            <a:pPr algn="just"/>
            <a:r>
              <a:rPr lang="en-US" altLang="zh-CN" sz="2000" dirty="0">
                <a:latin typeface="Times New Roman" panose="02020603050405020304" pitchFamily="18" charset="0"/>
                <a:cs typeface="Times New Roman" panose="02020603050405020304" pitchFamily="18" charset="0"/>
              </a:rPr>
              <a:t>     “I feel needed by the city / honest and loyal / are us migrant workers.”</a:t>
            </a:r>
            <a:endParaRPr lang="en-US" altLang="zh-CN" sz="2000" dirty="0">
              <a:latin typeface="Times New Roman" panose="02020603050405020304" pitchFamily="18" charset="0"/>
              <a:cs typeface="Times New Roman" panose="02020603050405020304" pitchFamily="18" charset="0"/>
            </a:endParaRPr>
          </a:p>
          <a:p>
            <a:pPr algn="just"/>
            <a:r>
              <a:rPr lang="en-US" altLang="zh-CN" sz="2000" dirty="0">
                <a:latin typeface="Times New Roman" panose="02020603050405020304" pitchFamily="18" charset="0"/>
                <a:cs typeface="Times New Roman" panose="02020603050405020304" pitchFamily="18" charset="0"/>
              </a:rPr>
              <a:t>      Through the song, Yuan Chen found his own voice.</a:t>
            </a:r>
            <a:endParaRPr lang="en-US" altLang="zh-CN" sz="2000" dirty="0">
              <a:latin typeface="Times New Roman" panose="02020603050405020304" pitchFamily="18" charset="0"/>
              <a:cs typeface="Times New Roman" panose="02020603050405020304" pitchFamily="18" charset="0"/>
            </a:endParaRPr>
          </a:p>
          <a:p>
            <a:pPr algn="just"/>
            <a:r>
              <a:rPr lang="en-US" altLang="zh-CN" sz="2000" dirty="0">
                <a:latin typeface="Times New Roman" panose="02020603050405020304" pitchFamily="18" charset="0"/>
                <a:cs typeface="Times New Roman" panose="02020603050405020304" pitchFamily="18" charset="0"/>
              </a:rPr>
              <a:t>      “To some extent, my musical dream has come true,” he says. (417 words)</a:t>
            </a:r>
            <a:endParaRPr lang="en-US" altLang="zh-CN" sz="2000" dirty="0">
              <a:latin typeface="Times New Roman" panose="02020603050405020304" pitchFamily="18" charset="0"/>
              <a:cs typeface="Times New Roman" panose="02020603050405020304" pitchFamily="18" charset="0"/>
            </a:endParaRPr>
          </a:p>
          <a:p>
            <a:pPr algn="r"/>
            <a:r>
              <a:rPr lang="en-US" altLang="zh-CN" sz="2000" dirty="0">
                <a:latin typeface="Times New Roman" panose="02020603050405020304" pitchFamily="18" charset="0"/>
                <a:cs typeface="Times New Roman" panose="02020603050405020304" pitchFamily="18" charset="0"/>
              </a:rPr>
              <a:t>(from news.cgtn.com)</a:t>
            </a:r>
            <a:endParaRPr lang="en-US" altLang="zh-CN" sz="2000" dirty="0">
              <a:latin typeface="Times New Roman" panose="02020603050405020304" pitchFamily="18" charset="0"/>
              <a:cs typeface="Times New Roman" panose="02020603050405020304" pitchFamily="18" charset="0"/>
            </a:endParaRPr>
          </a:p>
        </p:txBody>
      </p:sp>
      <p:sp>
        <p:nvSpPr>
          <p:cNvPr id="5" name="圆角矩形 4">
            <a:hlinkClick r:id="rId2" action="ppaction://hlinksldjump"/>
          </p:cNvPr>
          <p:cNvSpPr/>
          <p:nvPr/>
        </p:nvSpPr>
        <p:spPr>
          <a:xfrm>
            <a:off x="10801985" y="5828665"/>
            <a:ext cx="941070" cy="565785"/>
          </a:xfrm>
          <a:prstGeom prst="roundRect">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schemeClr val="lt1"/>
                </a:solidFill>
                <a:effectLst/>
                <a:uLnTx/>
                <a:uFillTx/>
                <a:latin typeface="Times New Roman" panose="02020603050405020304" pitchFamily="18" charset="0"/>
                <a:ea typeface="+mn-ea"/>
                <a:cs typeface="Times New Roman" panose="02020603050405020304" pitchFamily="18" charset="0"/>
              </a:rPr>
              <a:t>Back</a:t>
            </a:r>
            <a:endParaRPr kumimoji="0" lang="en-US" altLang="zh-CN" sz="2000" b="1" i="0" u="none" strike="noStrike" kern="1200" cap="none" spc="0" normalizeH="0" baseline="0" noProof="0" dirty="0">
              <a:ln>
                <a:noFill/>
              </a:ln>
              <a:solidFill>
                <a:schemeClr val="lt1"/>
              </a:solidFill>
              <a:effectLst/>
              <a:uLnTx/>
              <a:uFillTx/>
              <a:latin typeface="Times New Roman" panose="02020603050405020304" pitchFamily="18" charset="0"/>
              <a:ea typeface="+mn-ea"/>
              <a:cs typeface="Times New Roman" panose="02020603050405020304" pitchFamily="18" charset="0"/>
            </a:endParaRPr>
          </a:p>
        </p:txBody>
      </p:sp>
      <p:sp>
        <p:nvSpPr>
          <p:cNvPr id="3" name="文本框 2"/>
          <p:cNvSpPr txBox="1"/>
          <p:nvPr/>
        </p:nvSpPr>
        <p:spPr>
          <a:xfrm>
            <a:off x="0" y="1260475"/>
            <a:ext cx="935990" cy="1537970"/>
          </a:xfrm>
          <a:prstGeom prst="rect">
            <a:avLst/>
          </a:prstGeom>
          <a:noFill/>
        </p:spPr>
        <p:txBody>
          <a:bodyPr wrap="square" rtlCol="0">
            <a:spAutoFit/>
          </a:bodyPr>
          <a:p>
            <a:endParaRPr lang="en-US" altLang="zh-CN" sz="1200" b="1">
              <a:latin typeface="Times New Roman" panose="02020603050405020304" pitchFamily="18" charset="0"/>
              <a:cs typeface="Times New Roman" panose="02020603050405020304" pitchFamily="18" charset="0"/>
            </a:endParaRPr>
          </a:p>
          <a:p>
            <a:r>
              <a:rPr lang="en-US" altLang="zh-CN" sz="1400" b="1">
                <a:latin typeface="Times New Roman" panose="02020603050405020304" pitchFamily="18" charset="0"/>
                <a:cs typeface="Times New Roman" panose="02020603050405020304" pitchFamily="18" charset="0"/>
                <a:sym typeface="+mn-ea"/>
                <a:hlinkClick r:id="rId3" action="ppaction://hlinksldjump"/>
              </a:rPr>
              <a:t>passage 1</a:t>
            </a:r>
            <a:endParaRPr lang="en-US" altLang="zh-CN" sz="1400" b="1">
              <a:latin typeface="Times New Roman" panose="02020603050405020304" pitchFamily="18" charset="0"/>
              <a:cs typeface="Times New Roman" panose="02020603050405020304" pitchFamily="18" charset="0"/>
              <a:sym typeface="+mn-ea"/>
              <a:hlinkClick r:id="rId3" action="ppaction://hlinksldjump"/>
            </a:endParaRPr>
          </a:p>
          <a:p>
            <a:endParaRPr lang="en-US" altLang="zh-CN" sz="1400" b="1">
              <a:latin typeface="Times New Roman" panose="02020603050405020304" pitchFamily="18" charset="0"/>
              <a:cs typeface="Times New Roman" panose="02020603050405020304" pitchFamily="18" charset="0"/>
              <a:sym typeface="+mn-ea"/>
            </a:endParaRPr>
          </a:p>
          <a:p>
            <a:r>
              <a:rPr lang="en-US" altLang="zh-CN" sz="1400" b="1">
                <a:latin typeface="Times New Roman" panose="02020603050405020304" pitchFamily="18" charset="0"/>
                <a:cs typeface="Times New Roman" panose="02020603050405020304" pitchFamily="18" charset="0"/>
                <a:sym typeface="+mn-ea"/>
                <a:hlinkClick r:id="rId1" action="ppaction://hlinksldjump"/>
              </a:rPr>
              <a:t>passage</a:t>
            </a:r>
            <a:r>
              <a:rPr lang="en-US" altLang="zh-CN" sz="1400" b="1">
                <a:latin typeface="Times New Roman" panose="02020603050405020304" pitchFamily="18" charset="0"/>
                <a:cs typeface="Times New Roman" panose="02020603050405020304" pitchFamily="18" charset="0"/>
                <a:hlinkClick r:id="rId1" action="ppaction://hlinksldjump"/>
              </a:rPr>
              <a:t> 2</a:t>
            </a:r>
            <a:endParaRPr lang="en-US" altLang="zh-CN" sz="1400" b="1">
              <a:latin typeface="Times New Roman" panose="02020603050405020304" pitchFamily="18" charset="0"/>
              <a:cs typeface="Times New Roman" panose="02020603050405020304" pitchFamily="18" charset="0"/>
              <a:hlinkClick r:id="rId1" action="ppaction://hlinksldjump"/>
            </a:endParaRPr>
          </a:p>
          <a:p>
            <a:endParaRPr lang="en-US" altLang="zh-CN" sz="1400" b="1">
              <a:latin typeface="Times New Roman" panose="02020603050405020304" pitchFamily="18" charset="0"/>
              <a:cs typeface="Times New Roman" panose="02020603050405020304" pitchFamily="18" charset="0"/>
            </a:endParaRPr>
          </a:p>
          <a:p>
            <a:r>
              <a:rPr lang="en-US" altLang="zh-CN" sz="1400" b="1">
                <a:latin typeface="Times New Roman" panose="02020603050405020304" pitchFamily="18" charset="0"/>
                <a:cs typeface="Times New Roman" panose="02020603050405020304" pitchFamily="18" charset="0"/>
                <a:sym typeface="+mn-ea"/>
                <a:hlinkClick r:id="rId4" action="ppaction://hlinksldjump"/>
              </a:rPr>
              <a:t>passage</a:t>
            </a:r>
            <a:r>
              <a:rPr lang="en-US" altLang="zh-CN" sz="1400" b="1">
                <a:latin typeface="Times New Roman" panose="02020603050405020304" pitchFamily="18" charset="0"/>
                <a:cs typeface="Times New Roman" panose="02020603050405020304" pitchFamily="18" charset="0"/>
                <a:hlinkClick r:id="rId4" action="ppaction://hlinksldjump"/>
              </a:rPr>
              <a:t> 3</a:t>
            </a:r>
            <a:r>
              <a:rPr lang="en-US" altLang="zh-CN" sz="1200">
                <a:latin typeface="Times New Roman" panose="02020603050405020304" pitchFamily="18" charset="0"/>
                <a:cs typeface="Times New Roman" panose="02020603050405020304" pitchFamily="18" charset="0"/>
              </a:rPr>
              <a:t> </a:t>
            </a:r>
            <a:endParaRPr lang="en-US" altLang="zh-CN" sz="1200">
              <a:latin typeface="Times New Roman" panose="02020603050405020304" pitchFamily="18" charset="0"/>
              <a:cs typeface="Times New Roman" panose="02020603050405020304" pitchFamily="18" charset="0"/>
            </a:endParaRPr>
          </a:p>
          <a:p>
            <a:endParaRPr lang="en-US" altLang="zh-CN" sz="1200">
              <a:latin typeface="Times New Roman" panose="02020603050405020304" pitchFamily="18" charset="0"/>
              <a:cs typeface="Times New Roman" panose="02020603050405020304" pitchFamily="18" charset="0"/>
            </a:endParaRPr>
          </a:p>
        </p:txBody>
      </p:sp>
      <p:sp>
        <p:nvSpPr>
          <p:cNvPr id="6" name="矩形 5"/>
          <p:cNvSpPr/>
          <p:nvPr/>
        </p:nvSpPr>
        <p:spPr>
          <a:xfrm>
            <a:off x="1092835" y="704850"/>
            <a:ext cx="10738485" cy="5931535"/>
          </a:xfrm>
          <a:prstGeom prst="rect">
            <a:avLst/>
          </a:prstGeom>
          <a:solidFill>
            <a:schemeClr val="bg1"/>
          </a:solidFill>
          <a:ln>
            <a:noFill/>
          </a:ln>
          <a:effectLst>
            <a:outerShdw blurRad="3302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675">
                <a:cs typeface="+mn-ea"/>
                <a:sym typeface="+mn-lt"/>
              </a:rPr>
              <a:t>These kinds of differences in cultural values which inform how the </a:t>
            </a:r>
            <a:endParaRPr lang="zh-CN" altLang="en-US" sz="675">
              <a:cs typeface="+mn-ea"/>
              <a:sym typeface="+mn-lt"/>
            </a:endParaRPr>
          </a:p>
          <a:p>
            <a:pPr algn="ctr"/>
            <a:r>
              <a:rPr lang="zh-CN" altLang="en-US" sz="675">
                <a:cs typeface="+mn-ea"/>
                <a:sym typeface="+mn-lt"/>
              </a:rPr>
              <a:t>negotiation process runs may cause frustration for both sides, but are relatively</a:t>
            </a:r>
            <a:endParaRPr lang="zh-CN" altLang="en-US" sz="675">
              <a:cs typeface="+mn-ea"/>
              <a:sym typeface="+mn-lt"/>
            </a:endParaRPr>
          </a:p>
        </p:txBody>
      </p:sp>
      <p:sp>
        <p:nvSpPr>
          <p:cNvPr id="7" name="矩形 6"/>
          <p:cNvSpPr/>
          <p:nvPr/>
        </p:nvSpPr>
        <p:spPr>
          <a:xfrm>
            <a:off x="1379220" y="767715"/>
            <a:ext cx="9834245" cy="3784600"/>
          </a:xfrm>
          <a:prstGeom prst="rect">
            <a:avLst/>
          </a:prstGeom>
        </p:spPr>
        <p:txBody>
          <a:bodyPr wrap="square">
            <a:spAutoFit/>
          </a:bodyPr>
          <a:p>
            <a:pPr algn="just"/>
            <a:r>
              <a:rPr lang="en-US" altLang="zh-CN" sz="2000" dirty="0">
                <a:latin typeface="Times New Roman" panose="02020603050405020304" pitchFamily="18" charset="0"/>
                <a:cs typeface="Times New Roman" panose="02020603050405020304" pitchFamily="18" charset="0"/>
              </a:rPr>
              <a:t>    Why has the world become more peaceful? It may be partly due to the nuclear </a:t>
            </a:r>
            <a:r>
              <a:rPr lang="en-US" altLang="zh-CN" sz="2000" b="1" dirty="0">
                <a:solidFill>
                  <a:schemeClr val="accent5"/>
                </a:solidFill>
                <a:latin typeface="Times New Roman" panose="02020603050405020304" pitchFamily="18" charset="0"/>
                <a:cs typeface="Times New Roman" panose="02020603050405020304" pitchFamily="18" charset="0"/>
                <a:hlinkClick r:id="rId5" action="ppaction://hlinksldjump"/>
              </a:rPr>
              <a:t>deterrent</a:t>
            </a:r>
            <a:r>
              <a:rPr lang="en-US" altLang="zh-CN" sz="2000" dirty="0">
                <a:latin typeface="Times New Roman" panose="02020603050405020304" pitchFamily="18" charset="0"/>
                <a:cs typeface="Times New Roman" panose="02020603050405020304" pitchFamily="18" charset="0"/>
              </a:rPr>
              <a:t>, increased international trade and commerce and many other factors. But sport is most likely an important factor too. It’s surely not a coincidence that, over the 75 years of this steady decline in conflict, sport has grown correspondingly in popularity. The excitement and </a:t>
            </a:r>
            <a:r>
              <a:rPr lang="en-US" altLang="zh-CN" sz="2000" b="1" dirty="0">
                <a:solidFill>
                  <a:schemeClr val="accent5"/>
                </a:solidFill>
                <a:latin typeface="Times New Roman" panose="02020603050405020304" pitchFamily="18" charset="0"/>
                <a:cs typeface="Times New Roman" panose="02020603050405020304" pitchFamily="18" charset="0"/>
                <a:hlinkClick r:id="rId6" action="ppaction://hlinksldjump"/>
              </a:rPr>
              <a:t>intoxication</a:t>
            </a:r>
            <a:r>
              <a:rPr lang="en-US" altLang="zh-CN" sz="2000" dirty="0">
                <a:latin typeface="Times New Roman" panose="02020603050405020304" pitchFamily="18" charset="0"/>
                <a:cs typeface="Times New Roman" panose="02020603050405020304" pitchFamily="18" charset="0"/>
              </a:rPr>
              <a:t> which was once derived from warfare can be gained from national and international sporting competitions, from following your country at the Olympics or the Soccer World Cup. </a:t>
            </a:r>
            <a:endParaRPr lang="en-US" altLang="zh-CN" sz="2000" dirty="0">
              <a:latin typeface="Times New Roman" panose="02020603050405020304" pitchFamily="18" charset="0"/>
              <a:cs typeface="Times New Roman" panose="02020603050405020304" pitchFamily="18" charset="0"/>
            </a:endParaRPr>
          </a:p>
          <a:p>
            <a:pPr algn="just"/>
            <a:r>
              <a:rPr lang="en-US" altLang="zh-CN" sz="2000" dirty="0">
                <a:latin typeface="Times New Roman" panose="02020603050405020304" pitchFamily="18" charset="0"/>
                <a:cs typeface="Times New Roman" panose="02020603050405020304" pitchFamily="18" charset="0"/>
              </a:rPr>
              <a:t>     This shows how essential it is for sport to be promoted in the world’s conflict zones. It shows how important it is for governments—and other organizations—to make sport more accessible and attractive to young people, particularly in areas of social </a:t>
            </a:r>
            <a:r>
              <a:rPr lang="en-US" altLang="zh-CN" sz="2000" b="1" dirty="0">
                <a:solidFill>
                  <a:schemeClr val="accent5"/>
                </a:solidFill>
                <a:latin typeface="Times New Roman" panose="02020603050405020304" pitchFamily="18" charset="0"/>
                <a:cs typeface="Times New Roman" panose="02020603050405020304" pitchFamily="18" charset="0"/>
                <a:hlinkClick r:id="rId7" action="ppaction://hlinksldjump"/>
              </a:rPr>
              <a:t>deprivation</a:t>
            </a:r>
            <a:r>
              <a:rPr lang="en-US" altLang="zh-CN" sz="2000" dirty="0">
                <a:latin typeface="Times New Roman" panose="02020603050405020304" pitchFamily="18" charset="0"/>
                <a:cs typeface="Times New Roman" panose="02020603050405020304" pitchFamily="18" charset="0"/>
              </a:rPr>
              <a:t>, where gang membership flourishes. And it also shows that war and conflict aren’t natural or inevitable, and can be </a:t>
            </a:r>
            <a:r>
              <a:rPr lang="en-US" altLang="zh-CN" sz="2000" b="1" dirty="0">
                <a:solidFill>
                  <a:schemeClr val="accent5"/>
                </a:solidFill>
                <a:latin typeface="Times New Roman" panose="02020603050405020304" pitchFamily="18" charset="0"/>
                <a:cs typeface="Times New Roman" panose="02020603050405020304" pitchFamily="18" charset="0"/>
                <a:hlinkClick r:id="rId8" action="ppaction://hlinksldjump"/>
              </a:rPr>
              <a:t>transcended</a:t>
            </a:r>
            <a:r>
              <a:rPr lang="en-US" altLang="zh-CN" sz="2000" dirty="0">
                <a:latin typeface="Times New Roman" panose="02020603050405020304" pitchFamily="18" charset="0"/>
                <a:cs typeface="Times New Roman" panose="02020603050405020304" pitchFamily="18" charset="0"/>
              </a:rPr>
              <a:t>. (690 words)</a:t>
            </a:r>
            <a:endParaRPr lang="en-US" altLang="zh-CN" sz="2000" dirty="0">
              <a:latin typeface="Times New Roman" panose="02020603050405020304" pitchFamily="18" charset="0"/>
              <a:cs typeface="Times New Roman" panose="02020603050405020304" pitchFamily="18" charset="0"/>
            </a:endParaRPr>
          </a:p>
          <a:p>
            <a:pPr algn="r"/>
            <a:r>
              <a:rPr lang="en-US" altLang="zh-CN" sz="2000" dirty="0">
                <a:latin typeface="Times New Roman" panose="02020603050405020304" pitchFamily="18" charset="0"/>
                <a:cs typeface="Times New Roman" panose="02020603050405020304" pitchFamily="18" charset="0"/>
              </a:rPr>
              <a:t>(from psychologytoday.com)</a:t>
            </a:r>
            <a:endParaRPr lang="en-US" altLang="zh-CN" sz="20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373505" y="431800"/>
            <a:ext cx="10288905" cy="706755"/>
          </a:xfrm>
          <a:prstGeom prst="rect">
            <a:avLst/>
          </a:prstGeom>
        </p:spPr>
        <p:txBody>
          <a:bodyPr wrap="square">
            <a:spAutoFit/>
          </a:bodyPr>
          <a:lstStyle/>
          <a:p>
            <a:r>
              <a:rPr lang="en-US" altLang="zh-CN" sz="2000" b="1" i="1" dirty="0">
                <a:solidFill>
                  <a:srgbClr val="00B0F0"/>
                </a:solidFill>
                <a:latin typeface="Times New Roman" panose="02020603050405020304" pitchFamily="18" charset="0"/>
                <a:cs typeface="Times New Roman" panose="02020603050405020304" pitchFamily="18" charset="0"/>
              </a:rPr>
              <a:t>Read Passage 1 and decide on the best choice for each of the following questions or </a:t>
            </a:r>
            <a:endParaRPr lang="en-US" altLang="zh-CN" sz="2000" b="1" i="1" dirty="0">
              <a:solidFill>
                <a:srgbClr val="00B0F0"/>
              </a:solidFill>
              <a:latin typeface="Times New Roman" panose="02020603050405020304" pitchFamily="18" charset="0"/>
              <a:cs typeface="Times New Roman" panose="02020603050405020304" pitchFamily="18" charset="0"/>
            </a:endParaRPr>
          </a:p>
          <a:p>
            <a:r>
              <a:rPr lang="en-US" altLang="zh-CN" sz="2000" b="1" i="1" dirty="0">
                <a:solidFill>
                  <a:srgbClr val="00B0F0"/>
                </a:solidFill>
                <a:latin typeface="Times New Roman" panose="02020603050405020304" pitchFamily="18" charset="0"/>
                <a:cs typeface="Times New Roman" panose="02020603050405020304" pitchFamily="18" charset="0"/>
              </a:rPr>
              <a:t>unfinished statements.</a:t>
            </a:r>
            <a:endParaRPr lang="en-US" altLang="zh-CN" sz="2000" b="1" i="1" dirty="0">
              <a:solidFill>
                <a:srgbClr val="00B0F0"/>
              </a:solidFill>
              <a:latin typeface="Times New Roman" panose="02020603050405020304" pitchFamily="18" charset="0"/>
              <a:cs typeface="Times New Roman" panose="02020603050405020304" pitchFamily="18" charset="0"/>
            </a:endParaRPr>
          </a:p>
        </p:txBody>
      </p:sp>
      <p:sp>
        <p:nvSpPr>
          <p:cNvPr id="8" name="矩形 7"/>
          <p:cNvSpPr/>
          <p:nvPr/>
        </p:nvSpPr>
        <p:spPr>
          <a:xfrm>
            <a:off x="0" y="0"/>
            <a:ext cx="12192000" cy="4572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675">
              <a:cs typeface="+mn-ea"/>
              <a:sym typeface="+mn-lt"/>
            </a:endParaRPr>
          </a:p>
        </p:txBody>
      </p:sp>
      <p:sp>
        <p:nvSpPr>
          <p:cNvPr id="10" name="文本框 9"/>
          <p:cNvSpPr txBox="1"/>
          <p:nvPr/>
        </p:nvSpPr>
        <p:spPr>
          <a:xfrm>
            <a:off x="1530350" y="1208405"/>
            <a:ext cx="10333355" cy="5015865"/>
          </a:xfrm>
          <a:prstGeom prst="rect">
            <a:avLst/>
          </a:prstGeom>
          <a:noFill/>
        </p:spPr>
        <p:txBody>
          <a:bodyPr wrap="square" rtlCol="0" anchor="t">
            <a:spAutoFit/>
          </a:bodyPr>
          <a:p>
            <a:r>
              <a:rPr sz="2000">
                <a:latin typeface="Times New Roman" panose="02020603050405020304" pitchFamily="18" charset="0"/>
                <a:cs typeface="Times New Roman" panose="02020603050405020304" pitchFamily="18" charset="0"/>
              </a:rPr>
              <a:t>(</a:t>
            </a:r>
            <a:r>
              <a:rPr lang="en-US" sz="2000">
                <a:latin typeface="Times New Roman" panose="02020603050405020304" pitchFamily="18" charset="0"/>
                <a:cs typeface="Times New Roman" panose="02020603050405020304" pitchFamily="18" charset="0"/>
              </a:rPr>
              <a:t>     </a:t>
            </a:r>
            <a:r>
              <a:rPr sz="2000">
                <a:latin typeface="Times New Roman" panose="02020603050405020304" pitchFamily="18" charset="0"/>
                <a:cs typeface="Times New Roman" panose="02020603050405020304" pitchFamily="18" charset="0"/>
              </a:rPr>
              <a:t> ) 1. Based on the passage all the following qualities can arise in fans from sport EXCEPT </a:t>
            </a:r>
            <a:r>
              <a:rPr lang="en-US" sz="2000">
                <a:latin typeface="Times New Roman" panose="02020603050405020304" pitchFamily="18" charset="0"/>
                <a:cs typeface="Times New Roman" panose="02020603050405020304" pitchFamily="18" charset="0"/>
              </a:rPr>
              <a:t>	</a:t>
            </a:r>
            <a:r>
              <a:rPr sz="2000">
                <a:latin typeface="Times New Roman" panose="02020603050405020304" pitchFamily="18" charset="0"/>
                <a:cs typeface="Times New Roman" panose="02020603050405020304" pitchFamily="18" charset="0"/>
              </a:rPr>
              <a:t>_____________.</a:t>
            </a:r>
            <a:endParaRPr sz="2000">
              <a:latin typeface="Times New Roman" panose="02020603050405020304" pitchFamily="18" charset="0"/>
              <a:cs typeface="Times New Roman" panose="02020603050405020304" pitchFamily="18" charset="0"/>
            </a:endParaRPr>
          </a:p>
          <a:p>
            <a:r>
              <a:rPr lang="en-US" sz="2000">
                <a:latin typeface="Times New Roman" panose="02020603050405020304" pitchFamily="18" charset="0"/>
                <a:cs typeface="Times New Roman" panose="02020603050405020304" pitchFamily="18" charset="0"/>
              </a:rPr>
              <a:t>	</a:t>
            </a:r>
            <a:r>
              <a:rPr sz="2000">
                <a:latin typeface="Times New Roman" panose="02020603050405020304" pitchFamily="18" charset="0"/>
                <a:cs typeface="Times New Roman" panose="02020603050405020304" pitchFamily="18" charset="0"/>
              </a:rPr>
              <a:t>A) being part of a team</a:t>
            </a:r>
            <a:endParaRPr sz="2000">
              <a:latin typeface="Times New Roman" panose="02020603050405020304" pitchFamily="18" charset="0"/>
              <a:cs typeface="Times New Roman" panose="02020603050405020304" pitchFamily="18" charset="0"/>
            </a:endParaRPr>
          </a:p>
          <a:p>
            <a:r>
              <a:rPr lang="en-US" sz="2000">
                <a:latin typeface="Times New Roman" panose="02020603050405020304" pitchFamily="18" charset="0"/>
                <a:cs typeface="Times New Roman" panose="02020603050405020304" pitchFamily="18" charset="0"/>
              </a:rPr>
              <a:t>	</a:t>
            </a:r>
            <a:r>
              <a:rPr sz="2000">
                <a:latin typeface="Times New Roman" panose="02020603050405020304" pitchFamily="18" charset="0"/>
                <a:cs typeface="Times New Roman" panose="02020603050405020304" pitchFamily="18" charset="0"/>
              </a:rPr>
              <a:t>B) seeking for fame and gain</a:t>
            </a:r>
            <a:endParaRPr sz="2000">
              <a:latin typeface="Times New Roman" panose="02020603050405020304" pitchFamily="18" charset="0"/>
              <a:cs typeface="Times New Roman" panose="02020603050405020304" pitchFamily="18" charset="0"/>
            </a:endParaRPr>
          </a:p>
          <a:p>
            <a:r>
              <a:rPr lang="en-US" sz="2000">
                <a:latin typeface="Times New Roman" panose="02020603050405020304" pitchFamily="18" charset="0"/>
                <a:cs typeface="Times New Roman" panose="02020603050405020304" pitchFamily="18" charset="0"/>
              </a:rPr>
              <a:t>	</a:t>
            </a:r>
            <a:r>
              <a:rPr sz="2000">
                <a:latin typeface="Times New Roman" panose="02020603050405020304" pitchFamily="18" charset="0"/>
                <a:cs typeface="Times New Roman" panose="02020603050405020304" pitchFamily="18" charset="0"/>
              </a:rPr>
              <a:t>C) becoming brave and professional</a:t>
            </a:r>
            <a:endParaRPr sz="2000">
              <a:latin typeface="Times New Roman" panose="02020603050405020304" pitchFamily="18" charset="0"/>
              <a:cs typeface="Times New Roman" panose="02020603050405020304" pitchFamily="18" charset="0"/>
            </a:endParaRPr>
          </a:p>
          <a:p>
            <a:r>
              <a:rPr lang="en-US" sz="2000">
                <a:latin typeface="Times New Roman" panose="02020603050405020304" pitchFamily="18" charset="0"/>
                <a:cs typeface="Times New Roman" panose="02020603050405020304" pitchFamily="18" charset="0"/>
              </a:rPr>
              <a:t>	</a:t>
            </a:r>
            <a:r>
              <a:rPr sz="2000">
                <a:latin typeface="Times New Roman" panose="02020603050405020304" pitchFamily="18" charset="0"/>
                <a:cs typeface="Times New Roman" panose="02020603050405020304" pitchFamily="18" charset="0"/>
              </a:rPr>
              <a:t>D) getting devoted and unchangeable</a:t>
            </a:r>
            <a:endParaRPr sz="2000">
              <a:latin typeface="Times New Roman" panose="02020603050405020304" pitchFamily="18" charset="0"/>
              <a:cs typeface="Times New Roman" panose="02020603050405020304" pitchFamily="18" charset="0"/>
            </a:endParaRPr>
          </a:p>
          <a:p>
            <a:r>
              <a:rPr sz="2000">
                <a:latin typeface="Times New Roman" panose="02020603050405020304" pitchFamily="18" charset="0"/>
                <a:cs typeface="Times New Roman" panose="02020603050405020304" pitchFamily="18" charset="0"/>
              </a:rPr>
              <a:t>( </a:t>
            </a:r>
            <a:r>
              <a:rPr lang="en-US" sz="2000">
                <a:latin typeface="Times New Roman" panose="02020603050405020304" pitchFamily="18" charset="0"/>
                <a:cs typeface="Times New Roman" panose="02020603050405020304" pitchFamily="18" charset="0"/>
              </a:rPr>
              <a:t>     </a:t>
            </a:r>
            <a:r>
              <a:rPr sz="2000">
                <a:latin typeface="Times New Roman" panose="02020603050405020304" pitchFamily="18" charset="0"/>
                <a:cs typeface="Times New Roman" panose="02020603050405020304" pitchFamily="18" charset="0"/>
              </a:rPr>
              <a:t>) 2. What happens during a soccer match that makes spectators emotionally drained in the end?</a:t>
            </a:r>
            <a:endParaRPr sz="2000">
              <a:latin typeface="Times New Roman" panose="02020603050405020304" pitchFamily="18" charset="0"/>
              <a:cs typeface="Times New Roman" panose="02020603050405020304" pitchFamily="18" charset="0"/>
            </a:endParaRPr>
          </a:p>
          <a:p>
            <a:r>
              <a:rPr lang="en-US" sz="2000">
                <a:latin typeface="Times New Roman" panose="02020603050405020304" pitchFamily="18" charset="0"/>
                <a:cs typeface="Times New Roman" panose="02020603050405020304" pitchFamily="18" charset="0"/>
              </a:rPr>
              <a:t>	</a:t>
            </a:r>
            <a:r>
              <a:rPr sz="2000">
                <a:latin typeface="Times New Roman" panose="02020603050405020304" pitchFamily="18" charset="0"/>
                <a:cs typeface="Times New Roman" panose="02020603050405020304" pitchFamily="18" charset="0"/>
              </a:rPr>
              <a:t>A) The cheering members on both sides are working so hard.</a:t>
            </a:r>
            <a:endParaRPr sz="2000">
              <a:latin typeface="Times New Roman" panose="02020603050405020304" pitchFamily="18" charset="0"/>
              <a:cs typeface="Times New Roman" panose="02020603050405020304" pitchFamily="18" charset="0"/>
            </a:endParaRPr>
          </a:p>
          <a:p>
            <a:r>
              <a:rPr lang="en-US" sz="2000">
                <a:latin typeface="Times New Roman" panose="02020603050405020304" pitchFamily="18" charset="0"/>
                <a:cs typeface="Times New Roman" panose="02020603050405020304" pitchFamily="18" charset="0"/>
              </a:rPr>
              <a:t>	</a:t>
            </a:r>
            <a:r>
              <a:rPr sz="2000">
                <a:latin typeface="Times New Roman" panose="02020603050405020304" pitchFamily="18" charset="0"/>
                <a:cs typeface="Times New Roman" panose="02020603050405020304" pitchFamily="18" charset="0"/>
              </a:rPr>
              <a:t>B) The experience on the spot is too surprising or unforgettable.</a:t>
            </a:r>
            <a:endParaRPr sz="2000">
              <a:latin typeface="Times New Roman" panose="02020603050405020304" pitchFamily="18" charset="0"/>
              <a:cs typeface="Times New Roman" panose="02020603050405020304" pitchFamily="18" charset="0"/>
            </a:endParaRPr>
          </a:p>
          <a:p>
            <a:r>
              <a:rPr lang="en-US" sz="2000">
                <a:latin typeface="Times New Roman" panose="02020603050405020304" pitchFamily="18" charset="0"/>
                <a:cs typeface="Times New Roman" panose="02020603050405020304" pitchFamily="18" charset="0"/>
              </a:rPr>
              <a:t>	</a:t>
            </a:r>
            <a:r>
              <a:rPr sz="2000">
                <a:latin typeface="Times New Roman" panose="02020603050405020304" pitchFamily="18" charset="0"/>
                <a:cs typeface="Times New Roman" panose="02020603050405020304" pitchFamily="18" charset="0"/>
              </a:rPr>
              <a:t>C) Both teams are fighting hard enough to win the match.</a:t>
            </a:r>
            <a:endParaRPr sz="2000">
              <a:latin typeface="Times New Roman" panose="02020603050405020304" pitchFamily="18" charset="0"/>
              <a:cs typeface="Times New Roman" panose="02020603050405020304" pitchFamily="18" charset="0"/>
            </a:endParaRPr>
          </a:p>
          <a:p>
            <a:r>
              <a:rPr lang="en-US" sz="2000">
                <a:latin typeface="Times New Roman" panose="02020603050405020304" pitchFamily="18" charset="0"/>
                <a:cs typeface="Times New Roman" panose="02020603050405020304" pitchFamily="18" charset="0"/>
              </a:rPr>
              <a:t>	</a:t>
            </a:r>
            <a:r>
              <a:rPr sz="2000">
                <a:latin typeface="Times New Roman" panose="02020603050405020304" pitchFamily="18" charset="0"/>
                <a:cs typeface="Times New Roman" panose="02020603050405020304" pitchFamily="18" charset="0"/>
              </a:rPr>
              <a:t>D) People watching the match can’t help getting excited and involved.</a:t>
            </a:r>
            <a:endParaRPr sz="2000">
              <a:latin typeface="Times New Roman" panose="02020603050405020304" pitchFamily="18" charset="0"/>
              <a:cs typeface="Times New Roman" panose="02020603050405020304" pitchFamily="18" charset="0"/>
            </a:endParaRPr>
          </a:p>
          <a:p>
            <a:r>
              <a:rPr sz="2000">
                <a:latin typeface="Times New Roman" panose="02020603050405020304" pitchFamily="18" charset="0"/>
                <a:cs typeface="Times New Roman" panose="02020603050405020304" pitchFamily="18" charset="0"/>
              </a:rPr>
              <a:t>(</a:t>
            </a:r>
            <a:r>
              <a:rPr lang="en-US" sz="2000">
                <a:latin typeface="Times New Roman" panose="02020603050405020304" pitchFamily="18" charset="0"/>
                <a:cs typeface="Times New Roman" panose="02020603050405020304" pitchFamily="18" charset="0"/>
              </a:rPr>
              <a:t>     </a:t>
            </a:r>
            <a:r>
              <a:rPr sz="2000">
                <a:latin typeface="Times New Roman" panose="02020603050405020304" pitchFamily="18" charset="0"/>
                <a:cs typeface="Times New Roman" panose="02020603050405020304" pitchFamily="18" charset="0"/>
              </a:rPr>
              <a:t> ) 3. Manchester United could change the fate of a team member who __________________.</a:t>
            </a:r>
            <a:endParaRPr sz="2000">
              <a:latin typeface="Times New Roman" panose="02020603050405020304" pitchFamily="18" charset="0"/>
              <a:cs typeface="Times New Roman" panose="02020603050405020304" pitchFamily="18" charset="0"/>
            </a:endParaRPr>
          </a:p>
          <a:p>
            <a:r>
              <a:rPr lang="en-US" sz="2000">
                <a:latin typeface="Times New Roman" panose="02020603050405020304" pitchFamily="18" charset="0"/>
                <a:cs typeface="Times New Roman" panose="02020603050405020304" pitchFamily="18" charset="0"/>
              </a:rPr>
              <a:t>	</a:t>
            </a:r>
            <a:r>
              <a:rPr sz="2000">
                <a:latin typeface="Times New Roman" panose="02020603050405020304" pitchFamily="18" charset="0"/>
                <a:cs typeface="Times New Roman" panose="02020603050405020304" pitchFamily="18" charset="0"/>
              </a:rPr>
              <a:t>A) might have become a soldier</a:t>
            </a:r>
            <a:endParaRPr sz="2000">
              <a:latin typeface="Times New Roman" panose="02020603050405020304" pitchFamily="18" charset="0"/>
              <a:cs typeface="Times New Roman" panose="02020603050405020304" pitchFamily="18" charset="0"/>
            </a:endParaRPr>
          </a:p>
          <a:p>
            <a:r>
              <a:rPr lang="en-US" sz="2000">
                <a:latin typeface="Times New Roman" panose="02020603050405020304" pitchFamily="18" charset="0"/>
                <a:cs typeface="Times New Roman" panose="02020603050405020304" pitchFamily="18" charset="0"/>
              </a:rPr>
              <a:t>	</a:t>
            </a:r>
            <a:r>
              <a:rPr sz="2000">
                <a:latin typeface="Times New Roman" panose="02020603050405020304" pitchFamily="18" charset="0"/>
                <a:cs typeface="Times New Roman" panose="02020603050405020304" pitchFamily="18" charset="0"/>
              </a:rPr>
              <a:t>B) might have become a criminal</a:t>
            </a:r>
            <a:endParaRPr sz="2000">
              <a:latin typeface="Times New Roman" panose="02020603050405020304" pitchFamily="18" charset="0"/>
              <a:cs typeface="Times New Roman" panose="02020603050405020304" pitchFamily="18" charset="0"/>
            </a:endParaRPr>
          </a:p>
          <a:p>
            <a:r>
              <a:rPr lang="en-US" sz="2000">
                <a:latin typeface="Times New Roman" panose="02020603050405020304" pitchFamily="18" charset="0"/>
                <a:cs typeface="Times New Roman" panose="02020603050405020304" pitchFamily="18" charset="0"/>
              </a:rPr>
              <a:t>	</a:t>
            </a:r>
            <a:r>
              <a:rPr sz="2000">
                <a:latin typeface="Times New Roman" panose="02020603050405020304" pitchFamily="18" charset="0"/>
                <a:cs typeface="Times New Roman" panose="02020603050405020304" pitchFamily="18" charset="0"/>
              </a:rPr>
              <a:t>C) might have become a university student</a:t>
            </a:r>
            <a:endParaRPr sz="2000">
              <a:latin typeface="Times New Roman" panose="02020603050405020304" pitchFamily="18" charset="0"/>
              <a:cs typeface="Times New Roman" panose="02020603050405020304" pitchFamily="18" charset="0"/>
            </a:endParaRPr>
          </a:p>
          <a:p>
            <a:r>
              <a:rPr lang="en-US" sz="2000">
                <a:latin typeface="Times New Roman" panose="02020603050405020304" pitchFamily="18" charset="0"/>
                <a:cs typeface="Times New Roman" panose="02020603050405020304" pitchFamily="18" charset="0"/>
              </a:rPr>
              <a:t>	</a:t>
            </a:r>
            <a:r>
              <a:rPr sz="2000">
                <a:latin typeface="Times New Roman" panose="02020603050405020304" pitchFamily="18" charset="0"/>
                <a:cs typeface="Times New Roman" panose="02020603050405020304" pitchFamily="18" charset="0"/>
              </a:rPr>
              <a:t>D) might have become a psychologist</a:t>
            </a:r>
            <a:endParaRPr sz="2000">
              <a:latin typeface="Times New Roman" panose="02020603050405020304" pitchFamily="18" charset="0"/>
              <a:cs typeface="Times New Roman" panose="02020603050405020304" pitchFamily="18" charset="0"/>
            </a:endParaRPr>
          </a:p>
        </p:txBody>
      </p:sp>
      <p:sp>
        <p:nvSpPr>
          <p:cNvPr id="3" name="文本框 2"/>
          <p:cNvSpPr txBox="1"/>
          <p:nvPr/>
        </p:nvSpPr>
        <p:spPr>
          <a:xfrm>
            <a:off x="1704340" y="1208405"/>
            <a:ext cx="661035" cy="398780"/>
          </a:xfrm>
          <a:prstGeom prst="rect">
            <a:avLst/>
          </a:prstGeom>
          <a:noFill/>
        </p:spPr>
        <p:txBody>
          <a:bodyPr wrap="square" rtlCol="0" anchor="t">
            <a:spAutoFit/>
          </a:bodyPr>
          <a:p>
            <a:r>
              <a:rPr lang="en-US" sz="2000">
                <a:solidFill>
                  <a:srgbClr val="C00000"/>
                </a:solidFill>
                <a:latin typeface="Times New Roman" panose="02020603050405020304" pitchFamily="18" charset="0"/>
                <a:cs typeface="Times New Roman" panose="02020603050405020304" pitchFamily="18" charset="0"/>
                <a:sym typeface="+mn-ea"/>
              </a:rPr>
              <a:t>B</a:t>
            </a:r>
            <a:endParaRPr lang="en-US" altLang="en-US" sz="2000">
              <a:solidFill>
                <a:srgbClr val="C00000"/>
              </a:solidFill>
              <a:latin typeface="Times New Roman" panose="02020603050405020304" pitchFamily="18" charset="0"/>
              <a:cs typeface="Times New Roman" panose="02020603050405020304" pitchFamily="18" charset="0"/>
              <a:sym typeface="+mn-ea"/>
            </a:endParaRPr>
          </a:p>
        </p:txBody>
      </p:sp>
      <p:sp>
        <p:nvSpPr>
          <p:cNvPr id="4" name="文本框 3"/>
          <p:cNvSpPr txBox="1"/>
          <p:nvPr/>
        </p:nvSpPr>
        <p:spPr>
          <a:xfrm>
            <a:off x="1668145" y="3048635"/>
            <a:ext cx="733425" cy="398780"/>
          </a:xfrm>
          <a:prstGeom prst="rect">
            <a:avLst/>
          </a:prstGeom>
          <a:noFill/>
        </p:spPr>
        <p:txBody>
          <a:bodyPr wrap="square" rtlCol="0" anchor="t">
            <a:spAutoFit/>
          </a:bodyPr>
          <a:p>
            <a:r>
              <a:rPr lang="en-US" sz="2000">
                <a:solidFill>
                  <a:srgbClr val="C00000"/>
                </a:solidFill>
                <a:latin typeface="Times New Roman" panose="02020603050405020304" pitchFamily="18" charset="0"/>
                <a:cs typeface="Times New Roman" panose="02020603050405020304" pitchFamily="18" charset="0"/>
                <a:sym typeface="+mn-ea"/>
              </a:rPr>
              <a:t>D</a:t>
            </a:r>
            <a:endParaRPr lang="en-US" altLang="en-US" sz="2000">
              <a:solidFill>
                <a:srgbClr val="C00000"/>
              </a:solidFill>
              <a:latin typeface="Times New Roman" panose="02020603050405020304" pitchFamily="18" charset="0"/>
              <a:cs typeface="Times New Roman" panose="02020603050405020304" pitchFamily="18" charset="0"/>
              <a:sym typeface="+mn-ea"/>
            </a:endParaRPr>
          </a:p>
        </p:txBody>
      </p:sp>
      <p:sp>
        <p:nvSpPr>
          <p:cNvPr id="9" name="文本框 8"/>
          <p:cNvSpPr txBox="1"/>
          <p:nvPr/>
        </p:nvSpPr>
        <p:spPr>
          <a:xfrm>
            <a:off x="1704340" y="4592320"/>
            <a:ext cx="661035" cy="398780"/>
          </a:xfrm>
          <a:prstGeom prst="rect">
            <a:avLst/>
          </a:prstGeom>
          <a:noFill/>
        </p:spPr>
        <p:txBody>
          <a:bodyPr wrap="square" rtlCol="0" anchor="t">
            <a:spAutoFit/>
          </a:bodyPr>
          <a:p>
            <a:r>
              <a:rPr lang="en-US" sz="2000">
                <a:solidFill>
                  <a:srgbClr val="C00000"/>
                </a:solidFill>
                <a:latin typeface="Times New Roman" panose="02020603050405020304" pitchFamily="18" charset="0"/>
                <a:cs typeface="Times New Roman" panose="02020603050405020304" pitchFamily="18" charset="0"/>
                <a:sym typeface="+mn-ea"/>
              </a:rPr>
              <a:t>B</a:t>
            </a:r>
            <a:endParaRPr lang="en-US" altLang="en-US" sz="2000">
              <a:solidFill>
                <a:srgbClr val="C00000"/>
              </a:solidFill>
              <a:latin typeface="Times New Roman" panose="02020603050405020304" pitchFamily="18" charset="0"/>
              <a:cs typeface="Times New Roman" panose="02020603050405020304" pitchFamily="18" charset="0"/>
              <a:sym typeface="+mn-ea"/>
            </a:endParaRPr>
          </a:p>
        </p:txBody>
      </p:sp>
      <p:sp>
        <p:nvSpPr>
          <p:cNvPr id="19" name="矩形 18"/>
          <p:cNvSpPr/>
          <p:nvPr/>
        </p:nvSpPr>
        <p:spPr>
          <a:xfrm>
            <a:off x="0" y="431800"/>
            <a:ext cx="730250" cy="644525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675">
              <a:cs typeface="+mn-ea"/>
              <a:sym typeface="+mn-lt"/>
            </a:endParaRPr>
          </a:p>
        </p:txBody>
      </p:sp>
      <p:sp>
        <p:nvSpPr>
          <p:cNvPr id="21" name="圆角矩形 20">
            <a:hlinkClick r:id="rId1" action="ppaction://hlinksldjump"/>
          </p:cNvPr>
          <p:cNvSpPr/>
          <p:nvPr/>
        </p:nvSpPr>
        <p:spPr>
          <a:xfrm>
            <a:off x="10911205" y="5937250"/>
            <a:ext cx="941070" cy="565785"/>
          </a:xfrm>
          <a:prstGeom prst="roundRect">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schemeClr val="lt1"/>
                </a:solidFill>
                <a:effectLst/>
                <a:uLnTx/>
                <a:uFillTx/>
                <a:latin typeface="Times New Roman" panose="02020603050405020304" pitchFamily="18" charset="0"/>
                <a:ea typeface="+mn-ea"/>
                <a:cs typeface="Times New Roman" panose="02020603050405020304" pitchFamily="18" charset="0"/>
              </a:rPr>
              <a:t>Back</a:t>
            </a:r>
            <a:endParaRPr kumimoji="0" lang="en-US" altLang="zh-CN" sz="2000" b="1" i="0" u="none" strike="noStrike" kern="1200" cap="none" spc="0" normalizeH="0" baseline="0" noProof="0" dirty="0">
              <a:ln>
                <a:noFill/>
              </a:ln>
              <a:solidFill>
                <a:schemeClr val="lt1"/>
              </a:solidFill>
              <a:effectLst/>
              <a:uLnTx/>
              <a:uFillTx/>
              <a:latin typeface="Times New Roman" panose="02020603050405020304" pitchFamily="18" charset="0"/>
              <a:ea typeface="+mn-ea"/>
              <a:cs typeface="Times New Roman" panose="02020603050405020304" pitchFamily="18" charset="0"/>
            </a:endParaRPr>
          </a:p>
        </p:txBody>
      </p:sp>
      <p:pic>
        <p:nvPicPr>
          <p:cNvPr id="2" name="图片 1" descr="图片1"/>
          <p:cNvPicPr>
            <a:picLocks noChangeAspect="1"/>
          </p:cNvPicPr>
          <p:nvPr/>
        </p:nvPicPr>
        <p:blipFill>
          <a:blip r:embed="rId2"/>
          <a:stretch>
            <a:fillRect/>
          </a:stretch>
        </p:blipFill>
        <p:spPr>
          <a:xfrm>
            <a:off x="1183005" y="1267460"/>
            <a:ext cx="347345" cy="280670"/>
          </a:xfrm>
          <a:prstGeom prst="rect">
            <a:avLst/>
          </a:prstGeom>
        </p:spPr>
      </p:pic>
      <p:pic>
        <p:nvPicPr>
          <p:cNvPr id="6" name="图片 5" descr="图片1"/>
          <p:cNvPicPr>
            <a:picLocks noChangeAspect="1"/>
          </p:cNvPicPr>
          <p:nvPr/>
        </p:nvPicPr>
        <p:blipFill>
          <a:blip r:embed="rId2"/>
          <a:stretch>
            <a:fillRect/>
          </a:stretch>
        </p:blipFill>
        <p:spPr>
          <a:xfrm>
            <a:off x="1183005" y="3107690"/>
            <a:ext cx="347345" cy="280670"/>
          </a:xfrm>
          <a:prstGeom prst="rect">
            <a:avLst/>
          </a:prstGeom>
        </p:spPr>
      </p:pic>
      <p:pic>
        <p:nvPicPr>
          <p:cNvPr id="7" name="图片 6" descr="图片1"/>
          <p:cNvPicPr>
            <a:picLocks noChangeAspect="1"/>
          </p:cNvPicPr>
          <p:nvPr/>
        </p:nvPicPr>
        <p:blipFill>
          <a:blip r:embed="rId2"/>
          <a:stretch>
            <a:fillRect/>
          </a:stretch>
        </p:blipFill>
        <p:spPr>
          <a:xfrm>
            <a:off x="1183005" y="4651375"/>
            <a:ext cx="347345" cy="2806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cTn>
                              </p:par>
                            </p:childTnLst>
                          </p:cTn>
                        </p:par>
                      </p:childTnLst>
                    </p:cTn>
                  </p:par>
                </p:childTnLst>
              </p:cTn>
              <p:nextCondLst>
                <p:cond evt="onClick" delay="0">
                  <p:tgtEl>
                    <p:spTgt spid="6"/>
                  </p:tgtEl>
                </p:cond>
              </p:nextCondLst>
            </p:seq>
            <p:seq concurrent="1" nextAc="seek">
              <p:cTn id="9" restart="whenNotActive" fill="hold" evtFilter="cancelBubble" nodeType="interactiveSeq">
                <p:stCondLst>
                  <p:cond evt="onClick" delay="0">
                    <p:tgtEl>
                      <p:spTgt spid="2"/>
                    </p:tgtEl>
                  </p:cond>
                </p:stCondLst>
                <p:endSync evt="end" delay="0">
                  <p:rtn val="all"/>
                </p:endSync>
                <p:childTnLst>
                  <p:par>
                    <p:cTn id="10" fill="hold">
                      <p:stCondLst>
                        <p:cond delay="0"/>
                      </p:stCondLst>
                      <p:childTnLst>
                        <p:par>
                          <p:cTn id="11" fill="hold">
                            <p:stCondLst>
                              <p:cond delay="0"/>
                            </p:stCondLst>
                            <p:childTnLst>
                              <p:par>
                                <p:cTn id="12" presetID="12" presetClass="entr" presetSubtype="8"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500"/>
                                        <p:tgtEl>
                                          <p:spTgt spid="3">
                                            <p:txEl>
                                              <p:pRg st="0" end="0"/>
                                            </p:txEl>
                                          </p:spTgt>
                                        </p:tgtEl>
                                        <p:attrNameLst>
                                          <p:attrName>ppt_x</p:attrName>
                                        </p:attrNameLst>
                                      </p:cBhvr>
                                      <p:tavLst>
                                        <p:tav tm="0">
                                          <p:val>
                                            <p:strVal val="#ppt_x-#ppt_w*1.125000"/>
                                          </p:val>
                                        </p:tav>
                                        <p:tav tm="100000">
                                          <p:val>
                                            <p:strVal val="#ppt_x"/>
                                          </p:val>
                                        </p:tav>
                                      </p:tavLst>
                                    </p:anim>
                                    <p:animEffect transition="in" filter="wipe(right)">
                                      <p:cBhvr>
                                        <p:cTn id="15" dur="500"/>
                                        <p:tgtEl>
                                          <p:spTgt spid="3">
                                            <p:txEl>
                                              <p:pRg st="0" end="0"/>
                                            </p:txEl>
                                          </p:spTgt>
                                        </p:tgtEl>
                                      </p:cBhvr>
                                    </p:animEffect>
                                  </p:childTnLst>
                                </p:cTn>
                              </p:par>
                            </p:childTnLst>
                          </p:cTn>
                        </p:par>
                      </p:childTnLst>
                    </p:cTn>
                  </p:par>
                </p:childTnLst>
              </p:cTn>
              <p:nextCondLst>
                <p:cond evt="onClick" delay="0">
                  <p:tgtEl>
                    <p:spTgt spid="2"/>
                  </p:tgtEl>
                </p:cond>
              </p:nextCondLst>
            </p:seq>
            <p:seq concurrent="1" nextAc="seek">
              <p:cTn id="16" restart="whenNotActive" fill="hold" evtFilter="cancelBubble" nodeType="interactiveSeq">
                <p:stCondLst>
                  <p:cond evt="onClick" delay="0">
                    <p:tgtEl>
                      <p:spTgt spid="7"/>
                    </p:tgtEl>
                  </p:cond>
                </p:stCondLst>
                <p:endSync evt="end" delay="0">
                  <p:rtn val="all"/>
                </p:endSync>
                <p:childTnLst>
                  <p:par>
                    <p:cTn id="17" fill="hold">
                      <p:stCondLst>
                        <p:cond delay="0"/>
                      </p:stCondLst>
                      <p:childTnLst>
                        <p:par>
                          <p:cTn id="18" fill="hold">
                            <p:stCondLst>
                              <p:cond delay="0"/>
                            </p:stCondLst>
                            <p:childTnLst>
                              <p:par>
                                <p:cTn id="19" presetID="12" presetClass="entr" presetSubtype="8"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p:tgtEl>
                                          <p:spTgt spid="9"/>
                                        </p:tgtEl>
                                        <p:attrNameLst>
                                          <p:attrName>ppt_x</p:attrName>
                                        </p:attrNameLst>
                                      </p:cBhvr>
                                      <p:tavLst>
                                        <p:tav tm="0">
                                          <p:val>
                                            <p:strVal val="#ppt_x-#ppt_w*1.125000"/>
                                          </p:val>
                                        </p:tav>
                                        <p:tav tm="100000">
                                          <p:val>
                                            <p:strVal val="#ppt_x"/>
                                          </p:val>
                                        </p:tav>
                                      </p:tavLst>
                                    </p:anim>
                                    <p:animEffect transition="in" filter="wipe(right)">
                                      <p:cBhvr>
                                        <p:cTn id="22" dur="500"/>
                                        <p:tgtEl>
                                          <p:spTgt spid="9"/>
                                        </p:tgtEl>
                                      </p:cBhvr>
                                    </p:animEffect>
                                  </p:childTnLst>
                                </p:cTn>
                              </p:par>
                            </p:childTnLst>
                          </p:cTn>
                        </p:par>
                      </p:childTnLst>
                    </p:cTn>
                  </p:par>
                </p:childTnLst>
              </p:cTn>
              <p:nextCondLst>
                <p:cond evt="onClick" delay="0">
                  <p:tgtEl>
                    <p:spTgt spid="7"/>
                  </p:tgtEl>
                </p:cond>
              </p:nextCondLst>
            </p:seq>
          </p:childTnLst>
        </p:cTn>
      </p:par>
    </p:tnLst>
    <p:bldLst>
      <p:bldP spid="4" grpId="0"/>
      <p:bldP spid="9"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0" y="0"/>
            <a:ext cx="12192000" cy="4572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675">
              <a:cs typeface="+mn-ea"/>
              <a:sym typeface="+mn-lt"/>
            </a:endParaRPr>
          </a:p>
        </p:txBody>
      </p:sp>
      <p:sp>
        <p:nvSpPr>
          <p:cNvPr id="10" name="文本框 9"/>
          <p:cNvSpPr txBox="1"/>
          <p:nvPr/>
        </p:nvSpPr>
        <p:spPr>
          <a:xfrm>
            <a:off x="1877695" y="1730375"/>
            <a:ext cx="9973945" cy="3169285"/>
          </a:xfrm>
          <a:prstGeom prst="rect">
            <a:avLst/>
          </a:prstGeom>
          <a:noFill/>
        </p:spPr>
        <p:txBody>
          <a:bodyPr wrap="square" rtlCol="0" anchor="t">
            <a:spAutoFit/>
          </a:bodyPr>
          <a:p>
            <a:r>
              <a:rPr sz="2000">
                <a:latin typeface="Times New Roman" panose="02020603050405020304" pitchFamily="18" charset="0"/>
                <a:cs typeface="Times New Roman" panose="02020603050405020304" pitchFamily="18" charset="0"/>
              </a:rPr>
              <a:t>(</a:t>
            </a:r>
            <a:r>
              <a:rPr lang="en-US" sz="2000">
                <a:latin typeface="Times New Roman" panose="02020603050405020304" pitchFamily="18" charset="0"/>
                <a:cs typeface="Times New Roman" panose="02020603050405020304" pitchFamily="18" charset="0"/>
              </a:rPr>
              <a:t>     </a:t>
            </a:r>
            <a:r>
              <a:rPr sz="2000">
                <a:latin typeface="Times New Roman" panose="02020603050405020304" pitchFamily="18" charset="0"/>
                <a:cs typeface="Times New Roman" panose="02020603050405020304" pitchFamily="18" charset="0"/>
              </a:rPr>
              <a:t> ) 4. “Social deprivation” in the last paragraph most probably means __________________.</a:t>
            </a:r>
            <a:endParaRPr sz="2000">
              <a:latin typeface="Times New Roman" panose="02020603050405020304" pitchFamily="18" charset="0"/>
              <a:cs typeface="Times New Roman" panose="02020603050405020304" pitchFamily="18" charset="0"/>
            </a:endParaRPr>
          </a:p>
          <a:p>
            <a:r>
              <a:rPr lang="en-US" sz="2000">
                <a:latin typeface="Times New Roman" panose="02020603050405020304" pitchFamily="18" charset="0"/>
                <a:cs typeface="Times New Roman" panose="02020603050405020304" pitchFamily="18" charset="0"/>
              </a:rPr>
              <a:t>	</a:t>
            </a:r>
            <a:r>
              <a:rPr sz="2000">
                <a:latin typeface="Times New Roman" panose="02020603050405020304" pitchFamily="18" charset="0"/>
                <a:cs typeface="Times New Roman" panose="02020603050405020304" pitchFamily="18" charset="0"/>
              </a:rPr>
              <a:t>A) the state of living in poverty</a:t>
            </a:r>
            <a:endParaRPr sz="2000">
              <a:latin typeface="Times New Roman" panose="02020603050405020304" pitchFamily="18" charset="0"/>
              <a:cs typeface="Times New Roman" panose="02020603050405020304" pitchFamily="18" charset="0"/>
            </a:endParaRPr>
          </a:p>
          <a:p>
            <a:r>
              <a:rPr lang="en-US" sz="2000">
                <a:latin typeface="Times New Roman" panose="02020603050405020304" pitchFamily="18" charset="0"/>
                <a:cs typeface="Times New Roman" panose="02020603050405020304" pitchFamily="18" charset="0"/>
              </a:rPr>
              <a:t>	</a:t>
            </a:r>
            <a:r>
              <a:rPr sz="2000">
                <a:latin typeface="Times New Roman" panose="02020603050405020304" pitchFamily="18" charset="0"/>
                <a:cs typeface="Times New Roman" panose="02020603050405020304" pitchFamily="18" charset="0"/>
              </a:rPr>
              <a:t>B) lack of sports facilities</a:t>
            </a:r>
            <a:endParaRPr sz="2000">
              <a:latin typeface="Times New Roman" panose="02020603050405020304" pitchFamily="18" charset="0"/>
              <a:cs typeface="Times New Roman" panose="02020603050405020304" pitchFamily="18" charset="0"/>
            </a:endParaRPr>
          </a:p>
          <a:p>
            <a:r>
              <a:rPr lang="en-US" sz="2000">
                <a:latin typeface="Times New Roman" panose="02020603050405020304" pitchFamily="18" charset="0"/>
                <a:cs typeface="Times New Roman" panose="02020603050405020304" pitchFamily="18" charset="0"/>
              </a:rPr>
              <a:t>	</a:t>
            </a:r>
            <a:r>
              <a:rPr sz="2000">
                <a:latin typeface="Times New Roman" panose="02020603050405020304" pitchFamily="18" charset="0"/>
                <a:cs typeface="Times New Roman" panose="02020603050405020304" pitchFamily="18" charset="0"/>
              </a:rPr>
              <a:t>C) high rate of crimes</a:t>
            </a:r>
            <a:endParaRPr sz="2000">
              <a:latin typeface="Times New Roman" panose="02020603050405020304" pitchFamily="18" charset="0"/>
              <a:cs typeface="Times New Roman" panose="02020603050405020304" pitchFamily="18" charset="0"/>
            </a:endParaRPr>
          </a:p>
          <a:p>
            <a:r>
              <a:rPr lang="en-US" sz="2000">
                <a:latin typeface="Times New Roman" panose="02020603050405020304" pitchFamily="18" charset="0"/>
                <a:cs typeface="Times New Roman" panose="02020603050405020304" pitchFamily="18" charset="0"/>
              </a:rPr>
              <a:t>	</a:t>
            </a:r>
            <a:r>
              <a:rPr sz="2000">
                <a:latin typeface="Times New Roman" panose="02020603050405020304" pitchFamily="18" charset="0"/>
                <a:cs typeface="Times New Roman" panose="02020603050405020304" pitchFamily="18" charset="0"/>
              </a:rPr>
              <a:t>D) conflicting groups of youths</a:t>
            </a:r>
            <a:endParaRPr sz="2000">
              <a:latin typeface="Times New Roman" panose="02020603050405020304" pitchFamily="18" charset="0"/>
              <a:cs typeface="Times New Roman" panose="02020603050405020304" pitchFamily="18" charset="0"/>
            </a:endParaRPr>
          </a:p>
          <a:p>
            <a:r>
              <a:rPr sz="2000">
                <a:latin typeface="Times New Roman" panose="02020603050405020304" pitchFamily="18" charset="0"/>
                <a:cs typeface="Times New Roman" panose="02020603050405020304" pitchFamily="18" charset="0"/>
              </a:rPr>
              <a:t>(</a:t>
            </a:r>
            <a:r>
              <a:rPr lang="en-US" sz="2000">
                <a:latin typeface="Times New Roman" panose="02020603050405020304" pitchFamily="18" charset="0"/>
                <a:cs typeface="Times New Roman" panose="02020603050405020304" pitchFamily="18" charset="0"/>
              </a:rPr>
              <a:t>     </a:t>
            </a:r>
            <a:r>
              <a:rPr sz="2000">
                <a:latin typeface="Times New Roman" panose="02020603050405020304" pitchFamily="18" charset="0"/>
                <a:cs typeface="Times New Roman" panose="02020603050405020304" pitchFamily="18" charset="0"/>
              </a:rPr>
              <a:t> ) 5. What can be inferred from the passage?</a:t>
            </a:r>
            <a:endParaRPr sz="2000">
              <a:latin typeface="Times New Roman" panose="02020603050405020304" pitchFamily="18" charset="0"/>
              <a:cs typeface="Times New Roman" panose="02020603050405020304" pitchFamily="18" charset="0"/>
            </a:endParaRPr>
          </a:p>
          <a:p>
            <a:r>
              <a:rPr lang="en-US" sz="2000">
                <a:latin typeface="Times New Roman" panose="02020603050405020304" pitchFamily="18" charset="0"/>
                <a:cs typeface="Times New Roman" panose="02020603050405020304" pitchFamily="18" charset="0"/>
              </a:rPr>
              <a:t>	</a:t>
            </a:r>
            <a:r>
              <a:rPr sz="2000">
                <a:latin typeface="Times New Roman" panose="02020603050405020304" pitchFamily="18" charset="0"/>
                <a:cs typeface="Times New Roman" panose="02020603050405020304" pitchFamily="18" charset="0"/>
              </a:rPr>
              <a:t>A) Nations at war have no passion for sport.</a:t>
            </a:r>
            <a:endParaRPr sz="2000">
              <a:latin typeface="Times New Roman" panose="02020603050405020304" pitchFamily="18" charset="0"/>
              <a:cs typeface="Times New Roman" panose="02020603050405020304" pitchFamily="18" charset="0"/>
            </a:endParaRPr>
          </a:p>
          <a:p>
            <a:r>
              <a:rPr lang="en-US" sz="2000">
                <a:latin typeface="Times New Roman" panose="02020603050405020304" pitchFamily="18" charset="0"/>
                <a:cs typeface="Times New Roman" panose="02020603050405020304" pitchFamily="18" charset="0"/>
              </a:rPr>
              <a:t>	</a:t>
            </a:r>
            <a:r>
              <a:rPr sz="2000">
                <a:latin typeface="Times New Roman" panose="02020603050405020304" pitchFamily="18" charset="0"/>
                <a:cs typeface="Times New Roman" panose="02020603050405020304" pitchFamily="18" charset="0"/>
              </a:rPr>
              <a:t>B) Where there is sport there is no war.</a:t>
            </a:r>
            <a:endParaRPr sz="2000">
              <a:latin typeface="Times New Roman" panose="02020603050405020304" pitchFamily="18" charset="0"/>
              <a:cs typeface="Times New Roman" panose="02020603050405020304" pitchFamily="18" charset="0"/>
            </a:endParaRPr>
          </a:p>
          <a:p>
            <a:r>
              <a:rPr lang="en-US" sz="2000">
                <a:latin typeface="Times New Roman" panose="02020603050405020304" pitchFamily="18" charset="0"/>
                <a:cs typeface="Times New Roman" panose="02020603050405020304" pitchFamily="18" charset="0"/>
              </a:rPr>
              <a:t>	</a:t>
            </a:r>
            <a:r>
              <a:rPr sz="2000">
                <a:latin typeface="Times New Roman" panose="02020603050405020304" pitchFamily="18" charset="0"/>
                <a:cs typeface="Times New Roman" panose="02020603050405020304" pitchFamily="18" charset="0"/>
              </a:rPr>
              <a:t>C) Millions of lives are saved thanks to sport.</a:t>
            </a:r>
            <a:endParaRPr sz="2000">
              <a:latin typeface="Times New Roman" panose="02020603050405020304" pitchFamily="18" charset="0"/>
              <a:cs typeface="Times New Roman" panose="02020603050405020304" pitchFamily="18" charset="0"/>
            </a:endParaRPr>
          </a:p>
          <a:p>
            <a:r>
              <a:rPr lang="en-US" sz="2000">
                <a:latin typeface="Times New Roman" panose="02020603050405020304" pitchFamily="18" charset="0"/>
                <a:cs typeface="Times New Roman" panose="02020603050405020304" pitchFamily="18" charset="0"/>
              </a:rPr>
              <a:t>	</a:t>
            </a:r>
            <a:r>
              <a:rPr sz="2000">
                <a:latin typeface="Times New Roman" panose="02020603050405020304" pitchFamily="18" charset="0"/>
                <a:cs typeface="Times New Roman" panose="02020603050405020304" pitchFamily="18" charset="0"/>
              </a:rPr>
              <a:t>D) World War II could have been avoided with the Olympics held.</a:t>
            </a:r>
            <a:endParaRPr sz="2000">
              <a:latin typeface="Times New Roman" panose="02020603050405020304" pitchFamily="18" charset="0"/>
              <a:cs typeface="Times New Roman" panose="02020603050405020304" pitchFamily="18" charset="0"/>
            </a:endParaRPr>
          </a:p>
        </p:txBody>
      </p:sp>
      <p:sp>
        <p:nvSpPr>
          <p:cNvPr id="3" name="文本框 2"/>
          <p:cNvSpPr txBox="1"/>
          <p:nvPr/>
        </p:nvSpPr>
        <p:spPr>
          <a:xfrm>
            <a:off x="2112645" y="1730375"/>
            <a:ext cx="366395" cy="398780"/>
          </a:xfrm>
          <a:prstGeom prst="rect">
            <a:avLst/>
          </a:prstGeom>
          <a:noFill/>
        </p:spPr>
        <p:txBody>
          <a:bodyPr wrap="none" rtlCol="0" anchor="t">
            <a:spAutoFit/>
          </a:bodyPr>
          <a:p>
            <a:r>
              <a:rPr lang="en-US" sz="2000">
                <a:solidFill>
                  <a:srgbClr val="C00000"/>
                </a:solidFill>
                <a:latin typeface="Times New Roman" panose="02020603050405020304" pitchFamily="18" charset="0"/>
                <a:cs typeface="Times New Roman" panose="02020603050405020304" pitchFamily="18" charset="0"/>
                <a:sym typeface="+mn-ea"/>
              </a:rPr>
              <a:t>A</a:t>
            </a:r>
            <a:endParaRPr lang="en-US" altLang="en-US" sz="2000">
              <a:solidFill>
                <a:srgbClr val="C00000"/>
              </a:solidFill>
              <a:latin typeface="Times New Roman" panose="02020603050405020304" pitchFamily="18" charset="0"/>
              <a:cs typeface="Times New Roman" panose="02020603050405020304" pitchFamily="18" charset="0"/>
              <a:sym typeface="+mn-ea"/>
            </a:endParaRPr>
          </a:p>
        </p:txBody>
      </p:sp>
      <p:sp>
        <p:nvSpPr>
          <p:cNvPr id="9" name="文本框 8"/>
          <p:cNvSpPr txBox="1"/>
          <p:nvPr/>
        </p:nvSpPr>
        <p:spPr>
          <a:xfrm>
            <a:off x="2112645" y="3284220"/>
            <a:ext cx="731520" cy="398780"/>
          </a:xfrm>
          <a:prstGeom prst="rect">
            <a:avLst/>
          </a:prstGeom>
          <a:noFill/>
        </p:spPr>
        <p:txBody>
          <a:bodyPr wrap="square" rtlCol="0" anchor="t">
            <a:spAutoFit/>
          </a:bodyPr>
          <a:p>
            <a:r>
              <a:rPr lang="en-US" sz="2000">
                <a:solidFill>
                  <a:srgbClr val="C00000"/>
                </a:solidFill>
                <a:latin typeface="Times New Roman" panose="02020603050405020304" pitchFamily="18" charset="0"/>
                <a:cs typeface="Times New Roman" panose="02020603050405020304" pitchFamily="18" charset="0"/>
                <a:sym typeface="+mn-ea"/>
              </a:rPr>
              <a:t>C</a:t>
            </a:r>
            <a:endParaRPr lang="en-US" altLang="en-US" sz="2000">
              <a:solidFill>
                <a:srgbClr val="C00000"/>
              </a:solidFill>
              <a:latin typeface="Times New Roman" panose="02020603050405020304" pitchFamily="18" charset="0"/>
              <a:cs typeface="Times New Roman" panose="02020603050405020304" pitchFamily="18" charset="0"/>
              <a:sym typeface="+mn-ea"/>
            </a:endParaRPr>
          </a:p>
        </p:txBody>
      </p:sp>
      <p:sp>
        <p:nvSpPr>
          <p:cNvPr id="19" name="矩形 18"/>
          <p:cNvSpPr/>
          <p:nvPr/>
        </p:nvSpPr>
        <p:spPr>
          <a:xfrm>
            <a:off x="0" y="431800"/>
            <a:ext cx="730250" cy="644525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675">
              <a:cs typeface="+mn-ea"/>
              <a:sym typeface="+mn-lt"/>
            </a:endParaRPr>
          </a:p>
        </p:txBody>
      </p:sp>
      <p:sp>
        <p:nvSpPr>
          <p:cNvPr id="21" name="圆角矩形 20">
            <a:hlinkClick r:id="rId1" action="ppaction://hlinksldjump"/>
          </p:cNvPr>
          <p:cNvSpPr/>
          <p:nvPr/>
        </p:nvSpPr>
        <p:spPr>
          <a:xfrm>
            <a:off x="10911205" y="5937250"/>
            <a:ext cx="941070" cy="565785"/>
          </a:xfrm>
          <a:prstGeom prst="roundRect">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schemeClr val="lt1"/>
                </a:solidFill>
                <a:effectLst/>
                <a:uLnTx/>
                <a:uFillTx/>
                <a:latin typeface="Times New Roman" panose="02020603050405020304" pitchFamily="18" charset="0"/>
                <a:ea typeface="+mn-ea"/>
                <a:cs typeface="Times New Roman" panose="02020603050405020304" pitchFamily="18" charset="0"/>
              </a:rPr>
              <a:t>Back</a:t>
            </a:r>
            <a:endParaRPr kumimoji="0" lang="en-US" altLang="zh-CN" sz="2000" b="1" i="0" u="none" strike="noStrike" kern="1200" cap="none" spc="0" normalizeH="0" baseline="0" noProof="0" dirty="0">
              <a:ln>
                <a:noFill/>
              </a:ln>
              <a:solidFill>
                <a:schemeClr val="lt1"/>
              </a:solidFill>
              <a:effectLst/>
              <a:uLnTx/>
              <a:uFillTx/>
              <a:latin typeface="Times New Roman" panose="02020603050405020304" pitchFamily="18" charset="0"/>
              <a:ea typeface="+mn-ea"/>
              <a:cs typeface="Times New Roman" panose="02020603050405020304" pitchFamily="18" charset="0"/>
            </a:endParaRPr>
          </a:p>
        </p:txBody>
      </p:sp>
      <p:pic>
        <p:nvPicPr>
          <p:cNvPr id="2" name="图片 1" descr="图片1"/>
          <p:cNvPicPr>
            <a:picLocks noChangeAspect="1"/>
          </p:cNvPicPr>
          <p:nvPr/>
        </p:nvPicPr>
        <p:blipFill>
          <a:blip r:embed="rId2"/>
          <a:stretch>
            <a:fillRect/>
          </a:stretch>
        </p:blipFill>
        <p:spPr>
          <a:xfrm>
            <a:off x="1435100" y="1789430"/>
            <a:ext cx="347345" cy="280670"/>
          </a:xfrm>
          <a:prstGeom prst="rect">
            <a:avLst/>
          </a:prstGeom>
        </p:spPr>
      </p:pic>
      <p:pic>
        <p:nvPicPr>
          <p:cNvPr id="4" name="图片 3" descr="图片1"/>
          <p:cNvPicPr>
            <a:picLocks noChangeAspect="1"/>
          </p:cNvPicPr>
          <p:nvPr/>
        </p:nvPicPr>
        <p:blipFill>
          <a:blip r:embed="rId2"/>
          <a:stretch>
            <a:fillRect/>
          </a:stretch>
        </p:blipFill>
        <p:spPr>
          <a:xfrm>
            <a:off x="1435100" y="3402330"/>
            <a:ext cx="347345" cy="2806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ppt_x</p:attrName>
                                        </p:attrNameLst>
                                      </p:cBhvr>
                                      <p:tavLst>
                                        <p:tav tm="0">
                                          <p:val>
                                            <p:strVal val="#ppt_x-#ppt_w*1.125000"/>
                                          </p:val>
                                        </p:tav>
                                        <p:tav tm="100000">
                                          <p:val>
                                            <p:strVal val="#ppt_x"/>
                                          </p:val>
                                        </p:tav>
                                      </p:tavLst>
                                    </p:anim>
                                    <p:animEffect transition="in" filter="wipe(right)">
                                      <p:cBhvr>
                                        <p:cTn id="8" dur="500"/>
                                        <p:tgtEl>
                                          <p:spTgt spid="3">
                                            <p:txEl>
                                              <p:pRg st="0" end="0"/>
                                            </p:txEl>
                                          </p:spTgt>
                                        </p:tgtEl>
                                      </p:cBhvr>
                                    </p:animEffect>
                                  </p:childTnLst>
                                </p:cTn>
                              </p:par>
                            </p:childTnLst>
                          </p:cTn>
                        </p:par>
                      </p:childTnLst>
                    </p:cTn>
                  </p:par>
                </p:childTnLst>
              </p:cTn>
              <p:nextCondLst>
                <p:cond evt="onClick" delay="0">
                  <p:tgtEl>
                    <p:spTgt spid="2"/>
                  </p:tgtEl>
                </p:cond>
              </p:nextCondLst>
            </p:seq>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12" presetClass="entr" presetSubtype="8"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p:tgtEl>
                                          <p:spTgt spid="9"/>
                                        </p:tgtEl>
                                        <p:attrNameLst>
                                          <p:attrName>ppt_x</p:attrName>
                                        </p:attrNameLst>
                                      </p:cBhvr>
                                      <p:tavLst>
                                        <p:tav tm="0">
                                          <p:val>
                                            <p:strVal val="#ppt_x-#ppt_w*1.125000"/>
                                          </p:val>
                                        </p:tav>
                                        <p:tav tm="100000">
                                          <p:val>
                                            <p:strVal val="#ppt_x"/>
                                          </p:val>
                                        </p:tav>
                                      </p:tavLst>
                                    </p:anim>
                                    <p:animEffect transition="in" filter="wipe(right)">
                                      <p:cBhvr>
                                        <p:cTn id="15" dur="500"/>
                                        <p:tgtEl>
                                          <p:spTgt spid="9"/>
                                        </p:tgtEl>
                                      </p:cBhvr>
                                    </p:animEffect>
                                  </p:childTnLst>
                                </p:cTn>
                              </p:par>
                            </p:childTnLst>
                          </p:cTn>
                        </p:par>
                      </p:childTnLst>
                    </p:cTn>
                  </p:par>
                </p:childTnLst>
              </p:cTn>
              <p:nextCondLst>
                <p:cond evt="onClick" delay="0">
                  <p:tgtEl>
                    <p:spTgt spid="4"/>
                  </p:tgtEl>
                </p:cond>
              </p:nextCondLst>
            </p:seq>
          </p:childTnLst>
        </p:cTn>
      </p:par>
    </p:tnLst>
    <p:bldLst>
      <p:bldP spid="9" grpId="0"/>
    </p:bld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
          <p:cNvSpPr/>
          <p:nvPr/>
        </p:nvSpPr>
        <p:spPr>
          <a:xfrm>
            <a:off x="0" y="0"/>
            <a:ext cx="12192000" cy="4572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75">
              <a:cs typeface="+mn-ea"/>
              <a:sym typeface="+mn-lt"/>
            </a:endParaRPr>
          </a:p>
        </p:txBody>
      </p:sp>
      <p:sp>
        <p:nvSpPr>
          <p:cNvPr id="3" name="矩形 2"/>
          <p:cNvSpPr/>
          <p:nvPr/>
        </p:nvSpPr>
        <p:spPr>
          <a:xfrm>
            <a:off x="913765" y="1455420"/>
            <a:ext cx="10092690" cy="1630045"/>
          </a:xfrm>
          <a:prstGeom prst="rect">
            <a:avLst/>
          </a:prstGeom>
          <a:solidFill>
            <a:srgbClr val="FFFFCC"/>
          </a:solidFill>
          <a:ln>
            <a:noFill/>
          </a:ln>
          <a:effectLst>
            <a:outerShdw blurRad="63500" sx="102000" sy="102000" algn="c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a:spAutoFit/>
          </a:bodyPr>
          <a:lstStyle/>
          <a:p>
            <a:pPr algn="just"/>
            <a:endParaRPr lang="zh-CN" altLang="en-US" sz="2800" b="1" dirty="0">
              <a:solidFill>
                <a:schemeClr val="accent6">
                  <a:lumMod val="75000"/>
                </a:schemeClr>
              </a:solidFill>
              <a:sym typeface="+mn-ea"/>
            </a:endParaRPr>
          </a:p>
          <a:p>
            <a:pPr>
              <a:lnSpc>
                <a:spcPct val="150000"/>
              </a:lnSpc>
            </a:pPr>
            <a:r>
              <a:rPr sz="2400" b="1" dirty="0" smtClean="0">
                <a:solidFill>
                  <a:srgbClr val="C00000"/>
                </a:solidFill>
                <a:latin typeface="Times New Roman" panose="02020603050405020304" pitchFamily="18" charset="0"/>
                <a:cs typeface="Times New Roman" panose="02020603050405020304" pitchFamily="18" charset="0"/>
                <a:sym typeface="+mn-ea"/>
              </a:rPr>
              <a:t>allegiance</a:t>
            </a:r>
            <a:r>
              <a:rPr lang="en-US" sz="2400" dirty="0" smtClean="0">
                <a:latin typeface="Times New Roman" panose="02020603050405020304" pitchFamily="18" charset="0"/>
                <a:cs typeface="Times New Roman" panose="02020603050405020304" pitchFamily="18" charset="0"/>
                <a:sym typeface="+mn-ea"/>
              </a:rPr>
              <a:t> </a:t>
            </a:r>
            <a:r>
              <a:rPr sz="2400" i="1" dirty="0" smtClean="0">
                <a:latin typeface="Times New Roman" panose="02020603050405020304" pitchFamily="18" charset="0"/>
                <a:cs typeface="Times New Roman" panose="02020603050405020304" pitchFamily="18" charset="0"/>
                <a:sym typeface="+mn-ea"/>
              </a:rPr>
              <a:t> </a:t>
            </a:r>
            <a:r>
              <a:rPr lang="en-US" sz="2400" i="1" dirty="0" smtClean="0">
                <a:latin typeface="Times New Roman" panose="02020603050405020304" pitchFamily="18" charset="0"/>
                <a:cs typeface="Times New Roman" panose="02020603050405020304" pitchFamily="18" charset="0"/>
                <a:sym typeface="+mn-ea"/>
              </a:rPr>
              <a:t>n</a:t>
            </a:r>
            <a:r>
              <a:rPr sz="2400" dirty="0" smtClean="0">
                <a:latin typeface="Times New Roman" panose="02020603050405020304" pitchFamily="18" charset="0"/>
                <a:cs typeface="Times New Roman" panose="02020603050405020304" pitchFamily="18" charset="0"/>
                <a:sym typeface="+mn-ea"/>
              </a:rPr>
              <a:t>.</a:t>
            </a:r>
            <a:r>
              <a:rPr lang="en-US" sz="2400" dirty="0" smtClean="0">
                <a:latin typeface="Times New Roman" panose="02020603050405020304" pitchFamily="18" charset="0"/>
                <a:cs typeface="Times New Roman" panose="02020603050405020304" pitchFamily="18" charset="0"/>
                <a:sym typeface="+mn-ea"/>
              </a:rPr>
              <a:t> </a:t>
            </a:r>
            <a:r>
              <a:rPr sz="2400" dirty="0" smtClean="0">
                <a:latin typeface="Times New Roman" panose="02020603050405020304" pitchFamily="18" charset="0"/>
                <a:cs typeface="Times New Roman" panose="02020603050405020304" pitchFamily="18" charset="0"/>
                <a:sym typeface="+mn-ea"/>
              </a:rPr>
              <a:t>忠诚，效忠</a:t>
            </a:r>
            <a:endParaRPr sz="2400" dirty="0" smtClean="0">
              <a:latin typeface="Times New Roman" panose="02020603050405020304" pitchFamily="18" charset="0"/>
              <a:cs typeface="Times New Roman" panose="02020603050405020304" pitchFamily="18" charset="0"/>
              <a:sym typeface="+mn-ea"/>
            </a:endParaRPr>
          </a:p>
          <a:p>
            <a:pPr>
              <a:lnSpc>
                <a:spcPct val="150000"/>
              </a:lnSpc>
            </a:pPr>
            <a:endParaRPr sz="2400" dirty="0" smtClean="0">
              <a:latin typeface="Times New Roman" panose="02020603050405020304" pitchFamily="18" charset="0"/>
              <a:cs typeface="Times New Roman" panose="02020603050405020304" pitchFamily="18" charset="0"/>
              <a:sym typeface="+mn-ea"/>
            </a:endParaRPr>
          </a:p>
        </p:txBody>
      </p:sp>
      <p:sp>
        <p:nvSpPr>
          <p:cNvPr id="4" name="同侧圆角矩形 3"/>
          <p:cNvSpPr/>
          <p:nvPr/>
        </p:nvSpPr>
        <p:spPr>
          <a:xfrm>
            <a:off x="913765" y="812800"/>
            <a:ext cx="1590040" cy="642620"/>
          </a:xfrm>
          <a:prstGeom prst="round2SameRect">
            <a:avLst>
              <a:gd name="adj1" fmla="val 7332"/>
              <a:gd name="adj2" fmla="val 7112"/>
            </a:avLst>
          </a:prstGeom>
          <a:solidFill>
            <a:schemeClr val="accent2">
              <a:lumMod val="75000"/>
            </a:schemeClr>
          </a:solidFill>
          <a:ln>
            <a:noFill/>
          </a:ln>
          <a:effectLst>
            <a:outerShdw blurRad="76200" dir="13500000" sy="23000" kx="1200000" algn="br" rotWithShape="0">
              <a:prstClr val="black">
                <a:alpha val="20000"/>
              </a:prstClr>
            </a:outerShdw>
            <a:reflection blurRad="6350" stA="52000" endA="300" endPos="35000" dir="5400000" sy="-100000" algn="bl" rotWithShape="0"/>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marL="274955" marR="0" lvl="0" indent="-274955" algn="ctr" defTabSz="914400" rtl="0" eaLnBrk="1" fontAlgn="base" latinLnBrk="0" hangingPunct="1">
              <a:lnSpc>
                <a:spcPct val="100000"/>
              </a:lnSpc>
              <a:spcBef>
                <a:spcPct val="0"/>
              </a:spcBef>
              <a:spcAft>
                <a:spcPct val="0"/>
              </a:spcAft>
              <a:buClrTx/>
              <a:buSzTx/>
              <a:buFontTx/>
              <a:buNone/>
              <a:defRPr/>
            </a:pPr>
            <a:r>
              <a:rPr kumimoji="0" lang="en-US" altLang="zh-CN" sz="2800" b="1" i="0" u="none" strike="noStrike" kern="1200" cap="none" spc="0" normalizeH="0" baseline="0" noProof="0" dirty="0" smtClean="0">
                <a:ln>
                  <a:noFill/>
                </a:ln>
                <a:solidFill>
                  <a:schemeClr val="bg1"/>
                </a:solidFill>
                <a:effectLst/>
                <a:uLnTx/>
                <a:uFillTx/>
                <a:latin typeface="Times New Roman" panose="02020603050405020304" pitchFamily="18" charset="0"/>
                <a:cs typeface="Times New Roman" panose="02020603050405020304" pitchFamily="18" charset="0"/>
              </a:rPr>
              <a:t>Words</a:t>
            </a:r>
            <a:endParaRPr kumimoji="0" lang="en-US" altLang="zh-CN" sz="28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5" name="圆角矩形 4">
            <a:hlinkClick r:id="rId1" action="ppaction://hlinksldjump"/>
          </p:cNvPr>
          <p:cNvSpPr/>
          <p:nvPr/>
        </p:nvSpPr>
        <p:spPr>
          <a:xfrm>
            <a:off x="11186795" y="6161405"/>
            <a:ext cx="941070" cy="565785"/>
          </a:xfrm>
          <a:prstGeom prst="roundRect">
            <a:avLst/>
          </a:prstGeom>
          <a:solidFill>
            <a:schemeClr val="accent4">
              <a:lumMod val="75000"/>
            </a:schemeClr>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mn-lt"/>
                <a:ea typeface="+mn-ea"/>
                <a:cs typeface="+mn-cs"/>
              </a:rPr>
              <a:t>Back</a:t>
            </a:r>
            <a:endParaRPr kumimoji="0" lang="en-US" altLang="zh-CN" sz="2400" b="1" i="0" u="none" strike="noStrike" kern="1200" cap="none" spc="0" normalizeH="0" baseline="0" noProof="0" dirty="0">
              <a:ln>
                <a:noFill/>
              </a:ln>
              <a:solidFill>
                <a:schemeClr val="lt1"/>
              </a:solidFill>
              <a:effectLst/>
              <a:uLnTx/>
              <a:uFillTx/>
              <a:latin typeface="+mn-lt"/>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
          <p:cNvSpPr/>
          <p:nvPr/>
        </p:nvSpPr>
        <p:spPr>
          <a:xfrm>
            <a:off x="0" y="0"/>
            <a:ext cx="12192000" cy="4572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75">
              <a:cs typeface="+mn-ea"/>
              <a:sym typeface="+mn-lt"/>
            </a:endParaRPr>
          </a:p>
        </p:txBody>
      </p:sp>
      <p:sp>
        <p:nvSpPr>
          <p:cNvPr id="3" name="矩形 2"/>
          <p:cNvSpPr/>
          <p:nvPr/>
        </p:nvSpPr>
        <p:spPr>
          <a:xfrm>
            <a:off x="913765" y="1455420"/>
            <a:ext cx="10092690" cy="1630045"/>
          </a:xfrm>
          <a:prstGeom prst="rect">
            <a:avLst/>
          </a:prstGeom>
          <a:solidFill>
            <a:srgbClr val="FFFFCC"/>
          </a:solidFill>
          <a:ln>
            <a:noFill/>
          </a:ln>
          <a:effectLst>
            <a:outerShdw blurRad="63500" sx="102000" sy="102000" algn="c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a:spAutoFit/>
          </a:bodyPr>
          <a:lstStyle/>
          <a:p>
            <a:pPr algn="just"/>
            <a:endParaRPr lang="zh-CN" altLang="en-US" sz="2800" b="1" dirty="0">
              <a:solidFill>
                <a:schemeClr val="accent6">
                  <a:lumMod val="75000"/>
                </a:schemeClr>
              </a:solidFill>
              <a:sym typeface="+mn-ea"/>
            </a:endParaRPr>
          </a:p>
          <a:p>
            <a:pPr>
              <a:lnSpc>
                <a:spcPct val="150000"/>
              </a:lnSpc>
            </a:pPr>
            <a:r>
              <a:rPr sz="2400" b="1" dirty="0" smtClean="0">
                <a:solidFill>
                  <a:srgbClr val="C00000"/>
                </a:solidFill>
                <a:latin typeface="Times New Roman" panose="02020603050405020304" pitchFamily="18" charset="0"/>
                <a:cs typeface="Times New Roman" panose="02020603050405020304" pitchFamily="18" charset="0"/>
                <a:sym typeface="+mn-ea"/>
              </a:rPr>
              <a:t>through thick and thin</a:t>
            </a:r>
            <a:r>
              <a:rPr sz="2400" dirty="0" smtClean="0">
                <a:latin typeface="Times New Roman" panose="02020603050405020304" pitchFamily="18" charset="0"/>
                <a:cs typeface="Times New Roman" panose="02020603050405020304" pitchFamily="18" charset="0"/>
                <a:sym typeface="+mn-ea"/>
              </a:rPr>
              <a:t> </a:t>
            </a:r>
            <a:r>
              <a:rPr lang="en-US" sz="2400" dirty="0" smtClean="0">
                <a:latin typeface="Times New Roman" panose="02020603050405020304" pitchFamily="18" charset="0"/>
                <a:cs typeface="Times New Roman" panose="02020603050405020304" pitchFamily="18" charset="0"/>
                <a:sym typeface="+mn-ea"/>
              </a:rPr>
              <a:t> </a:t>
            </a:r>
            <a:r>
              <a:rPr sz="2400" dirty="0" smtClean="0">
                <a:latin typeface="Times New Roman" panose="02020603050405020304" pitchFamily="18" charset="0"/>
                <a:cs typeface="Times New Roman" panose="02020603050405020304" pitchFamily="18" charset="0"/>
                <a:sym typeface="+mn-ea"/>
              </a:rPr>
              <a:t> 不顾艰难险阻；在任何情况下</a:t>
            </a:r>
            <a:endParaRPr sz="2400" dirty="0" smtClean="0">
              <a:latin typeface="Times New Roman" panose="02020603050405020304" pitchFamily="18" charset="0"/>
              <a:cs typeface="Times New Roman" panose="02020603050405020304" pitchFamily="18" charset="0"/>
              <a:sym typeface="+mn-ea"/>
            </a:endParaRPr>
          </a:p>
          <a:p>
            <a:pPr>
              <a:lnSpc>
                <a:spcPct val="150000"/>
              </a:lnSpc>
            </a:pPr>
            <a:endParaRPr sz="2400" dirty="0" smtClean="0">
              <a:latin typeface="Times New Roman" panose="02020603050405020304" pitchFamily="18" charset="0"/>
              <a:cs typeface="Times New Roman" panose="02020603050405020304" pitchFamily="18" charset="0"/>
              <a:sym typeface="+mn-ea"/>
            </a:endParaRPr>
          </a:p>
        </p:txBody>
      </p:sp>
      <p:sp>
        <p:nvSpPr>
          <p:cNvPr id="4" name="同侧圆角矩形 3"/>
          <p:cNvSpPr/>
          <p:nvPr/>
        </p:nvSpPr>
        <p:spPr>
          <a:xfrm>
            <a:off x="913765" y="812800"/>
            <a:ext cx="1590040" cy="642620"/>
          </a:xfrm>
          <a:prstGeom prst="round2SameRect">
            <a:avLst>
              <a:gd name="adj1" fmla="val 7332"/>
              <a:gd name="adj2" fmla="val 7112"/>
            </a:avLst>
          </a:prstGeom>
          <a:solidFill>
            <a:schemeClr val="accent2">
              <a:lumMod val="75000"/>
            </a:schemeClr>
          </a:solidFill>
          <a:ln>
            <a:noFill/>
          </a:ln>
          <a:effectLst>
            <a:outerShdw blurRad="76200" dir="13500000" sy="23000" kx="1200000" algn="br" rotWithShape="0">
              <a:prstClr val="black">
                <a:alpha val="20000"/>
              </a:prstClr>
            </a:outerShdw>
            <a:reflection blurRad="6350" stA="52000" endA="300" endPos="35000" dir="5400000" sy="-100000" algn="bl" rotWithShape="0"/>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marL="274955" marR="0" lvl="0" indent="-274955" algn="ctr" defTabSz="914400" rtl="0" eaLnBrk="1" fontAlgn="base" latinLnBrk="0" hangingPunct="1">
              <a:lnSpc>
                <a:spcPct val="100000"/>
              </a:lnSpc>
              <a:spcBef>
                <a:spcPct val="0"/>
              </a:spcBef>
              <a:spcAft>
                <a:spcPct val="0"/>
              </a:spcAft>
              <a:buClrTx/>
              <a:buSzTx/>
              <a:buFontTx/>
              <a:buNone/>
              <a:defRPr/>
            </a:pPr>
            <a:r>
              <a:rPr kumimoji="0" lang="en-US" altLang="zh-CN" sz="2800" b="1" i="0" u="none" strike="noStrike" kern="1200" cap="none" spc="0" normalizeH="0" baseline="0" noProof="0" dirty="0" smtClean="0">
                <a:ln>
                  <a:noFill/>
                </a:ln>
                <a:solidFill>
                  <a:schemeClr val="bg1"/>
                </a:solidFill>
                <a:effectLst/>
                <a:uLnTx/>
                <a:uFillTx/>
                <a:latin typeface="Times New Roman" panose="02020603050405020304" pitchFamily="18" charset="0"/>
                <a:cs typeface="Times New Roman" panose="02020603050405020304" pitchFamily="18" charset="0"/>
              </a:rPr>
              <a:t>Words</a:t>
            </a:r>
            <a:endParaRPr kumimoji="0" lang="en-US" altLang="zh-CN" sz="28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6" name="圆角矩形 5">
            <a:hlinkClick r:id="rId1" action="ppaction://hlinksldjump"/>
          </p:cNvPr>
          <p:cNvSpPr/>
          <p:nvPr/>
        </p:nvSpPr>
        <p:spPr>
          <a:xfrm>
            <a:off x="11186795" y="6161405"/>
            <a:ext cx="941070" cy="565785"/>
          </a:xfrm>
          <a:prstGeom prst="roundRect">
            <a:avLst/>
          </a:prstGeom>
          <a:solidFill>
            <a:schemeClr val="accent4">
              <a:lumMod val="75000"/>
            </a:schemeClr>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mn-lt"/>
                <a:ea typeface="+mn-ea"/>
                <a:cs typeface="+mn-cs"/>
              </a:rPr>
              <a:t>Back</a:t>
            </a:r>
            <a:endParaRPr kumimoji="0" lang="en-US" altLang="zh-CN" sz="2400" b="1" i="0" u="none" strike="noStrike" kern="1200" cap="none" spc="0" normalizeH="0" baseline="0" noProof="0" dirty="0">
              <a:ln>
                <a:noFill/>
              </a:ln>
              <a:solidFill>
                <a:schemeClr val="lt1"/>
              </a:solidFill>
              <a:effectLst/>
              <a:uLnTx/>
              <a:uFillTx/>
              <a:latin typeface="+mn-lt"/>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
          <p:cNvSpPr/>
          <p:nvPr/>
        </p:nvSpPr>
        <p:spPr>
          <a:xfrm>
            <a:off x="0" y="0"/>
            <a:ext cx="12192000" cy="4572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75">
              <a:cs typeface="+mn-ea"/>
              <a:sym typeface="+mn-lt"/>
            </a:endParaRPr>
          </a:p>
        </p:txBody>
      </p:sp>
      <p:sp>
        <p:nvSpPr>
          <p:cNvPr id="3" name="矩形 2"/>
          <p:cNvSpPr/>
          <p:nvPr/>
        </p:nvSpPr>
        <p:spPr>
          <a:xfrm>
            <a:off x="913765" y="1455420"/>
            <a:ext cx="10092690" cy="1630045"/>
          </a:xfrm>
          <a:prstGeom prst="rect">
            <a:avLst/>
          </a:prstGeom>
          <a:solidFill>
            <a:srgbClr val="FFFFCC"/>
          </a:solidFill>
          <a:ln>
            <a:noFill/>
          </a:ln>
          <a:effectLst>
            <a:outerShdw blurRad="63500" sx="102000" sy="102000" algn="c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a:spAutoFit/>
          </a:bodyPr>
          <a:lstStyle/>
          <a:p>
            <a:pPr algn="just"/>
            <a:endParaRPr lang="zh-CN" altLang="en-US" sz="2800" b="1" dirty="0">
              <a:solidFill>
                <a:schemeClr val="accent6">
                  <a:lumMod val="75000"/>
                </a:schemeClr>
              </a:solidFill>
              <a:sym typeface="+mn-ea"/>
            </a:endParaRPr>
          </a:p>
          <a:p>
            <a:pPr>
              <a:lnSpc>
                <a:spcPct val="150000"/>
              </a:lnSpc>
            </a:pPr>
            <a:r>
              <a:rPr sz="2400" b="1" dirty="0" smtClean="0">
                <a:solidFill>
                  <a:srgbClr val="C00000"/>
                </a:solidFill>
                <a:latin typeface="Times New Roman" panose="02020603050405020304" pitchFamily="18" charset="0"/>
                <a:cs typeface="Times New Roman" panose="02020603050405020304" pitchFamily="18" charset="0"/>
                <a:sym typeface="+mn-ea"/>
              </a:rPr>
              <a:t>tribal</a:t>
            </a:r>
            <a:r>
              <a:rPr sz="2400" dirty="0" smtClean="0">
                <a:latin typeface="Times New Roman" panose="02020603050405020304" pitchFamily="18" charset="0"/>
                <a:cs typeface="Times New Roman" panose="02020603050405020304" pitchFamily="18" charset="0"/>
                <a:sym typeface="+mn-ea"/>
              </a:rPr>
              <a:t> </a:t>
            </a:r>
            <a:r>
              <a:rPr lang="en-US" sz="2400" dirty="0" smtClean="0">
                <a:latin typeface="Times New Roman" panose="02020603050405020304" pitchFamily="18" charset="0"/>
                <a:cs typeface="Times New Roman" panose="02020603050405020304" pitchFamily="18" charset="0"/>
                <a:sym typeface="+mn-ea"/>
              </a:rPr>
              <a:t> </a:t>
            </a:r>
            <a:r>
              <a:rPr sz="2400" dirty="0" smtClean="0">
                <a:latin typeface="Times New Roman" panose="02020603050405020304" pitchFamily="18" charset="0"/>
                <a:cs typeface="Times New Roman" panose="02020603050405020304" pitchFamily="18" charset="0"/>
                <a:sym typeface="+mn-ea"/>
              </a:rPr>
              <a:t> </a:t>
            </a:r>
            <a:r>
              <a:rPr lang="en-US" sz="2400" i="1" dirty="0" smtClean="0">
                <a:latin typeface="Times New Roman" panose="02020603050405020304" pitchFamily="18" charset="0"/>
                <a:cs typeface="Times New Roman" panose="02020603050405020304" pitchFamily="18" charset="0"/>
                <a:sym typeface="+mn-ea"/>
              </a:rPr>
              <a:t>a</a:t>
            </a:r>
            <a:r>
              <a:rPr sz="2400" i="1" dirty="0" smtClean="0">
                <a:latin typeface="Times New Roman" panose="02020603050405020304" pitchFamily="18" charset="0"/>
                <a:cs typeface="Times New Roman" panose="02020603050405020304" pitchFamily="18" charset="0"/>
                <a:sym typeface="+mn-ea"/>
              </a:rPr>
              <a:t>.</a:t>
            </a:r>
            <a:r>
              <a:rPr sz="2400" dirty="0" smtClean="0">
                <a:latin typeface="Times New Roman" panose="02020603050405020304" pitchFamily="18" charset="0"/>
                <a:cs typeface="Times New Roman" panose="02020603050405020304" pitchFamily="18" charset="0"/>
                <a:sym typeface="+mn-ea"/>
              </a:rPr>
              <a:t> 部落的</a:t>
            </a:r>
            <a:endParaRPr sz="2400" dirty="0" smtClean="0">
              <a:latin typeface="Times New Roman" panose="02020603050405020304" pitchFamily="18" charset="0"/>
              <a:cs typeface="Times New Roman" panose="02020603050405020304" pitchFamily="18" charset="0"/>
              <a:sym typeface="+mn-ea"/>
            </a:endParaRPr>
          </a:p>
          <a:p>
            <a:pPr>
              <a:lnSpc>
                <a:spcPct val="150000"/>
              </a:lnSpc>
            </a:pPr>
            <a:endParaRPr sz="2400" dirty="0" smtClean="0">
              <a:latin typeface="Times New Roman" panose="02020603050405020304" pitchFamily="18" charset="0"/>
              <a:cs typeface="Times New Roman" panose="02020603050405020304" pitchFamily="18" charset="0"/>
              <a:sym typeface="+mn-ea"/>
            </a:endParaRPr>
          </a:p>
        </p:txBody>
      </p:sp>
      <p:sp>
        <p:nvSpPr>
          <p:cNvPr id="4" name="同侧圆角矩形 3"/>
          <p:cNvSpPr/>
          <p:nvPr/>
        </p:nvSpPr>
        <p:spPr>
          <a:xfrm>
            <a:off x="913765" y="812800"/>
            <a:ext cx="1590040" cy="642620"/>
          </a:xfrm>
          <a:prstGeom prst="round2SameRect">
            <a:avLst>
              <a:gd name="adj1" fmla="val 7332"/>
              <a:gd name="adj2" fmla="val 7112"/>
            </a:avLst>
          </a:prstGeom>
          <a:solidFill>
            <a:schemeClr val="accent2">
              <a:lumMod val="75000"/>
            </a:schemeClr>
          </a:solidFill>
          <a:ln>
            <a:noFill/>
          </a:ln>
          <a:effectLst>
            <a:outerShdw blurRad="76200" dir="13500000" sy="23000" kx="1200000" algn="br" rotWithShape="0">
              <a:prstClr val="black">
                <a:alpha val="20000"/>
              </a:prstClr>
            </a:outerShdw>
            <a:reflection blurRad="6350" stA="52000" endA="300" endPos="35000" dir="5400000" sy="-100000" algn="bl" rotWithShape="0"/>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marL="274955" marR="0" lvl="0" indent="-274955" algn="ctr" defTabSz="914400" rtl="0" eaLnBrk="1" fontAlgn="base" latinLnBrk="0" hangingPunct="1">
              <a:lnSpc>
                <a:spcPct val="100000"/>
              </a:lnSpc>
              <a:spcBef>
                <a:spcPct val="0"/>
              </a:spcBef>
              <a:spcAft>
                <a:spcPct val="0"/>
              </a:spcAft>
              <a:buClrTx/>
              <a:buSzTx/>
              <a:buFontTx/>
              <a:buNone/>
              <a:defRPr/>
            </a:pPr>
            <a:r>
              <a:rPr kumimoji="0" lang="en-US" altLang="zh-CN" sz="2800" b="1" i="0" u="none" strike="noStrike" kern="1200" cap="none" spc="0" normalizeH="0" baseline="0" noProof="0" dirty="0" smtClean="0">
                <a:ln>
                  <a:noFill/>
                </a:ln>
                <a:solidFill>
                  <a:schemeClr val="bg1"/>
                </a:solidFill>
                <a:effectLst/>
                <a:uLnTx/>
                <a:uFillTx/>
                <a:latin typeface="Times New Roman" panose="02020603050405020304" pitchFamily="18" charset="0"/>
                <a:cs typeface="Times New Roman" panose="02020603050405020304" pitchFamily="18" charset="0"/>
              </a:rPr>
              <a:t>Words</a:t>
            </a:r>
            <a:endParaRPr kumimoji="0" lang="en-US" altLang="zh-CN" sz="28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6" name="圆角矩形 5">
            <a:hlinkClick r:id="rId1" action="ppaction://hlinksldjump"/>
          </p:cNvPr>
          <p:cNvSpPr/>
          <p:nvPr/>
        </p:nvSpPr>
        <p:spPr>
          <a:xfrm>
            <a:off x="11186795" y="6161405"/>
            <a:ext cx="941070" cy="565785"/>
          </a:xfrm>
          <a:prstGeom prst="roundRect">
            <a:avLst/>
          </a:prstGeom>
          <a:solidFill>
            <a:schemeClr val="accent4">
              <a:lumMod val="75000"/>
            </a:schemeClr>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mn-lt"/>
                <a:ea typeface="+mn-ea"/>
                <a:cs typeface="+mn-cs"/>
              </a:rPr>
              <a:t>Back</a:t>
            </a:r>
            <a:endParaRPr kumimoji="0" lang="en-US" altLang="zh-CN" sz="2400" b="1" i="0" u="none" strike="noStrike" kern="1200" cap="none" spc="0" normalizeH="0" baseline="0" noProof="0" dirty="0">
              <a:ln>
                <a:noFill/>
              </a:ln>
              <a:solidFill>
                <a:schemeClr val="lt1"/>
              </a:solidFill>
              <a:effectLst/>
              <a:uLnTx/>
              <a:uFillTx/>
              <a:latin typeface="+mn-lt"/>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
          <p:cNvSpPr/>
          <p:nvPr/>
        </p:nvSpPr>
        <p:spPr>
          <a:xfrm>
            <a:off x="0" y="0"/>
            <a:ext cx="12192000" cy="4572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75">
              <a:cs typeface="+mn-ea"/>
              <a:sym typeface="+mn-lt"/>
            </a:endParaRPr>
          </a:p>
        </p:txBody>
      </p:sp>
      <p:sp>
        <p:nvSpPr>
          <p:cNvPr id="3" name="矩形 2"/>
          <p:cNvSpPr/>
          <p:nvPr/>
        </p:nvSpPr>
        <p:spPr>
          <a:xfrm>
            <a:off x="913765" y="1455420"/>
            <a:ext cx="10092690" cy="1076325"/>
          </a:xfrm>
          <a:prstGeom prst="rect">
            <a:avLst/>
          </a:prstGeom>
          <a:solidFill>
            <a:srgbClr val="FFFFCC"/>
          </a:solidFill>
          <a:ln>
            <a:noFill/>
          </a:ln>
          <a:effectLst>
            <a:outerShdw blurRad="63500" sx="102000" sy="102000" algn="c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a:spAutoFit/>
          </a:bodyPr>
          <a:lstStyle/>
          <a:p>
            <a:pPr algn="just"/>
            <a:endParaRPr lang="zh-CN" altLang="en-US" sz="2800" b="1" dirty="0">
              <a:solidFill>
                <a:schemeClr val="accent6">
                  <a:lumMod val="75000"/>
                </a:schemeClr>
              </a:solidFill>
              <a:sym typeface="+mn-ea"/>
            </a:endParaRPr>
          </a:p>
          <a:p>
            <a:pPr>
              <a:lnSpc>
                <a:spcPct val="150000"/>
              </a:lnSpc>
            </a:pPr>
            <a:r>
              <a:rPr sz="2400" b="1" dirty="0" smtClean="0">
                <a:solidFill>
                  <a:srgbClr val="C00000"/>
                </a:solidFill>
                <a:latin typeface="Times New Roman" panose="02020603050405020304" pitchFamily="18" charset="0"/>
                <a:cs typeface="Times New Roman" panose="02020603050405020304" pitchFamily="18" charset="0"/>
                <a:sym typeface="+mn-ea"/>
              </a:rPr>
              <a:t>dormant</a:t>
            </a:r>
            <a:r>
              <a:rPr lang="en-US" sz="2400" dirty="0" smtClean="0">
                <a:latin typeface="Times New Roman" panose="02020603050405020304" pitchFamily="18" charset="0"/>
                <a:cs typeface="Times New Roman" panose="02020603050405020304" pitchFamily="18" charset="0"/>
                <a:sym typeface="+mn-ea"/>
              </a:rPr>
              <a:t> </a:t>
            </a:r>
            <a:r>
              <a:rPr sz="2400" i="1" dirty="0" smtClean="0">
                <a:latin typeface="Times New Roman" panose="02020603050405020304" pitchFamily="18" charset="0"/>
                <a:cs typeface="Times New Roman" panose="02020603050405020304" pitchFamily="18" charset="0"/>
                <a:sym typeface="+mn-ea"/>
              </a:rPr>
              <a:t> </a:t>
            </a:r>
            <a:r>
              <a:rPr lang="en-US" sz="2400" i="1" dirty="0" smtClean="0">
                <a:latin typeface="Times New Roman" panose="02020603050405020304" pitchFamily="18" charset="0"/>
                <a:cs typeface="Times New Roman" panose="02020603050405020304" pitchFamily="18" charset="0"/>
                <a:sym typeface="+mn-ea"/>
              </a:rPr>
              <a:t>a</a:t>
            </a:r>
            <a:r>
              <a:rPr sz="2400" dirty="0" smtClean="0">
                <a:latin typeface="Times New Roman" panose="02020603050405020304" pitchFamily="18" charset="0"/>
                <a:cs typeface="Times New Roman" panose="02020603050405020304" pitchFamily="18" charset="0"/>
                <a:sym typeface="+mn-ea"/>
              </a:rPr>
              <a:t>.</a:t>
            </a:r>
            <a:r>
              <a:rPr lang="en-US" sz="2400" dirty="0" smtClean="0">
                <a:latin typeface="Times New Roman" panose="02020603050405020304" pitchFamily="18" charset="0"/>
                <a:cs typeface="Times New Roman" panose="02020603050405020304" pitchFamily="18" charset="0"/>
                <a:sym typeface="+mn-ea"/>
              </a:rPr>
              <a:t> </a:t>
            </a:r>
            <a:r>
              <a:rPr sz="2400" dirty="0" smtClean="0">
                <a:latin typeface="Times New Roman" panose="02020603050405020304" pitchFamily="18" charset="0"/>
                <a:cs typeface="Times New Roman" panose="02020603050405020304" pitchFamily="18" charset="0"/>
                <a:sym typeface="+mn-ea"/>
              </a:rPr>
              <a:t>休眠的，蛰伏的</a:t>
            </a:r>
            <a:endParaRPr sz="2400" dirty="0" smtClean="0">
              <a:latin typeface="Times New Roman" panose="02020603050405020304" pitchFamily="18" charset="0"/>
              <a:cs typeface="Times New Roman" panose="02020603050405020304" pitchFamily="18" charset="0"/>
              <a:sym typeface="+mn-ea"/>
            </a:endParaRPr>
          </a:p>
        </p:txBody>
      </p:sp>
      <p:sp>
        <p:nvSpPr>
          <p:cNvPr id="4" name="同侧圆角矩形 3"/>
          <p:cNvSpPr/>
          <p:nvPr/>
        </p:nvSpPr>
        <p:spPr>
          <a:xfrm>
            <a:off x="913765" y="812800"/>
            <a:ext cx="1590040" cy="642620"/>
          </a:xfrm>
          <a:prstGeom prst="round2SameRect">
            <a:avLst>
              <a:gd name="adj1" fmla="val 7332"/>
              <a:gd name="adj2" fmla="val 7112"/>
            </a:avLst>
          </a:prstGeom>
          <a:solidFill>
            <a:schemeClr val="accent2">
              <a:lumMod val="75000"/>
            </a:schemeClr>
          </a:solidFill>
          <a:ln>
            <a:noFill/>
          </a:ln>
          <a:effectLst>
            <a:outerShdw blurRad="76200" dir="13500000" sy="23000" kx="1200000" algn="br" rotWithShape="0">
              <a:prstClr val="black">
                <a:alpha val="20000"/>
              </a:prstClr>
            </a:outerShdw>
            <a:reflection blurRad="6350" stA="52000" endA="300" endPos="35000" dir="5400000" sy="-100000" algn="bl" rotWithShape="0"/>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marL="274955" marR="0" lvl="0" indent="-274955" algn="ctr" defTabSz="914400" rtl="0" eaLnBrk="1" fontAlgn="base" latinLnBrk="0" hangingPunct="1">
              <a:lnSpc>
                <a:spcPct val="100000"/>
              </a:lnSpc>
              <a:spcBef>
                <a:spcPct val="0"/>
              </a:spcBef>
              <a:spcAft>
                <a:spcPct val="0"/>
              </a:spcAft>
              <a:buClrTx/>
              <a:buSzTx/>
              <a:buFontTx/>
              <a:buNone/>
              <a:defRPr/>
            </a:pPr>
            <a:r>
              <a:rPr kumimoji="0" lang="en-US" altLang="zh-CN" sz="2800" b="1" i="0" u="none" strike="noStrike" kern="1200" cap="none" spc="0" normalizeH="0" baseline="0" noProof="0" dirty="0" smtClean="0">
                <a:ln>
                  <a:noFill/>
                </a:ln>
                <a:solidFill>
                  <a:schemeClr val="bg1"/>
                </a:solidFill>
                <a:effectLst/>
                <a:uLnTx/>
                <a:uFillTx/>
                <a:latin typeface="Times New Roman" panose="02020603050405020304" pitchFamily="18" charset="0"/>
                <a:cs typeface="Times New Roman" panose="02020603050405020304" pitchFamily="18" charset="0"/>
              </a:rPr>
              <a:t>Words</a:t>
            </a:r>
            <a:endParaRPr kumimoji="0" lang="en-US" altLang="zh-CN" sz="28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5" name="圆角矩形 4">
            <a:hlinkClick r:id="rId1" action="ppaction://hlinksldjump"/>
          </p:cNvPr>
          <p:cNvSpPr/>
          <p:nvPr/>
        </p:nvSpPr>
        <p:spPr>
          <a:xfrm>
            <a:off x="11186795" y="6161405"/>
            <a:ext cx="941070" cy="565785"/>
          </a:xfrm>
          <a:prstGeom prst="roundRect">
            <a:avLst/>
          </a:prstGeom>
          <a:solidFill>
            <a:schemeClr val="accent4">
              <a:lumMod val="75000"/>
            </a:schemeClr>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mn-lt"/>
                <a:ea typeface="+mn-ea"/>
                <a:cs typeface="+mn-cs"/>
              </a:rPr>
              <a:t>Back</a:t>
            </a:r>
            <a:endParaRPr kumimoji="0" lang="en-US" altLang="zh-CN" sz="2400" b="1" i="0" u="none" strike="noStrike" kern="1200" cap="none" spc="0" normalizeH="0" baseline="0" noProof="0" dirty="0">
              <a:ln>
                <a:noFill/>
              </a:ln>
              <a:solidFill>
                <a:schemeClr val="lt1"/>
              </a:solidFill>
              <a:effectLst/>
              <a:uLnTx/>
              <a:uFillTx/>
              <a:latin typeface="+mn-lt"/>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
          <p:cNvSpPr/>
          <p:nvPr/>
        </p:nvSpPr>
        <p:spPr>
          <a:xfrm>
            <a:off x="0" y="0"/>
            <a:ext cx="12192000" cy="4572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75">
              <a:cs typeface="+mn-ea"/>
              <a:sym typeface="+mn-lt"/>
            </a:endParaRPr>
          </a:p>
        </p:txBody>
      </p:sp>
      <p:sp>
        <p:nvSpPr>
          <p:cNvPr id="3" name="矩形 2"/>
          <p:cNvSpPr/>
          <p:nvPr/>
        </p:nvSpPr>
        <p:spPr>
          <a:xfrm>
            <a:off x="913765" y="1455420"/>
            <a:ext cx="10092690" cy="1630045"/>
          </a:xfrm>
          <a:prstGeom prst="rect">
            <a:avLst/>
          </a:prstGeom>
          <a:solidFill>
            <a:srgbClr val="FFFFCC"/>
          </a:solidFill>
          <a:ln>
            <a:noFill/>
          </a:ln>
          <a:effectLst>
            <a:outerShdw blurRad="63500" sx="102000" sy="102000" algn="c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a:spAutoFit/>
          </a:bodyPr>
          <a:lstStyle/>
          <a:p>
            <a:pPr algn="just"/>
            <a:endParaRPr lang="zh-CN" altLang="en-US" sz="2800" b="1" dirty="0">
              <a:solidFill>
                <a:schemeClr val="accent6">
                  <a:lumMod val="75000"/>
                </a:schemeClr>
              </a:solidFill>
              <a:sym typeface="+mn-ea"/>
            </a:endParaRPr>
          </a:p>
          <a:p>
            <a:pPr>
              <a:lnSpc>
                <a:spcPct val="150000"/>
              </a:lnSpc>
            </a:pPr>
            <a:r>
              <a:rPr sz="2400" b="1" dirty="0" smtClean="0">
                <a:solidFill>
                  <a:srgbClr val="C00000"/>
                </a:solidFill>
                <a:latin typeface="Times New Roman" panose="02020603050405020304" pitchFamily="18" charset="0"/>
                <a:cs typeface="Times New Roman" panose="02020603050405020304" pitchFamily="18" charset="0"/>
                <a:sym typeface="+mn-ea"/>
              </a:rPr>
              <a:t>empathic</a:t>
            </a:r>
            <a:r>
              <a:rPr sz="2400" dirty="0" smtClean="0">
                <a:latin typeface="Times New Roman" panose="02020603050405020304" pitchFamily="18" charset="0"/>
                <a:cs typeface="Times New Roman" panose="02020603050405020304" pitchFamily="18" charset="0"/>
                <a:sym typeface="+mn-ea"/>
              </a:rPr>
              <a:t> </a:t>
            </a:r>
            <a:r>
              <a:rPr lang="en-US" sz="2400" dirty="0" smtClean="0">
                <a:latin typeface="Times New Roman" panose="02020603050405020304" pitchFamily="18" charset="0"/>
                <a:cs typeface="Times New Roman" panose="02020603050405020304" pitchFamily="18" charset="0"/>
                <a:sym typeface="+mn-ea"/>
              </a:rPr>
              <a:t> </a:t>
            </a:r>
            <a:r>
              <a:rPr sz="2400" dirty="0" smtClean="0">
                <a:latin typeface="Times New Roman" panose="02020603050405020304" pitchFamily="18" charset="0"/>
                <a:cs typeface="Times New Roman" panose="02020603050405020304" pitchFamily="18" charset="0"/>
                <a:sym typeface="+mn-ea"/>
              </a:rPr>
              <a:t> </a:t>
            </a:r>
            <a:r>
              <a:rPr lang="en-US" sz="2400" i="1" dirty="0" smtClean="0">
                <a:latin typeface="Times New Roman" panose="02020603050405020304" pitchFamily="18" charset="0"/>
                <a:cs typeface="Times New Roman" panose="02020603050405020304" pitchFamily="18" charset="0"/>
                <a:sym typeface="+mn-ea"/>
              </a:rPr>
              <a:t>a</a:t>
            </a:r>
            <a:r>
              <a:rPr sz="2400" dirty="0" smtClean="0">
                <a:latin typeface="Times New Roman" panose="02020603050405020304" pitchFamily="18" charset="0"/>
                <a:cs typeface="Times New Roman" panose="02020603050405020304" pitchFamily="18" charset="0"/>
                <a:sym typeface="+mn-ea"/>
              </a:rPr>
              <a:t>. 移情作用的</a:t>
            </a:r>
            <a:endParaRPr sz="2400" dirty="0" smtClean="0">
              <a:latin typeface="Times New Roman" panose="02020603050405020304" pitchFamily="18" charset="0"/>
              <a:cs typeface="Times New Roman" panose="02020603050405020304" pitchFamily="18" charset="0"/>
              <a:sym typeface="+mn-ea"/>
            </a:endParaRPr>
          </a:p>
          <a:p>
            <a:pPr>
              <a:lnSpc>
                <a:spcPct val="150000"/>
              </a:lnSpc>
            </a:pPr>
            <a:endParaRPr sz="2400" dirty="0" smtClean="0">
              <a:latin typeface="Times New Roman" panose="02020603050405020304" pitchFamily="18" charset="0"/>
              <a:cs typeface="Times New Roman" panose="02020603050405020304" pitchFamily="18" charset="0"/>
              <a:sym typeface="+mn-ea"/>
            </a:endParaRPr>
          </a:p>
        </p:txBody>
      </p:sp>
      <p:sp>
        <p:nvSpPr>
          <p:cNvPr id="4" name="同侧圆角矩形 3"/>
          <p:cNvSpPr/>
          <p:nvPr/>
        </p:nvSpPr>
        <p:spPr>
          <a:xfrm>
            <a:off x="913765" y="812800"/>
            <a:ext cx="1590040" cy="642620"/>
          </a:xfrm>
          <a:prstGeom prst="round2SameRect">
            <a:avLst>
              <a:gd name="adj1" fmla="val 7332"/>
              <a:gd name="adj2" fmla="val 7112"/>
            </a:avLst>
          </a:prstGeom>
          <a:solidFill>
            <a:schemeClr val="accent2">
              <a:lumMod val="75000"/>
            </a:schemeClr>
          </a:solidFill>
          <a:ln>
            <a:noFill/>
          </a:ln>
          <a:effectLst>
            <a:outerShdw blurRad="76200" dir="13500000" sy="23000" kx="1200000" algn="br" rotWithShape="0">
              <a:prstClr val="black">
                <a:alpha val="20000"/>
              </a:prstClr>
            </a:outerShdw>
            <a:reflection blurRad="6350" stA="52000" endA="300" endPos="35000" dir="5400000" sy="-100000" algn="bl" rotWithShape="0"/>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marL="274955" marR="0" lvl="0" indent="-274955" algn="ctr" defTabSz="914400" rtl="0" eaLnBrk="1" fontAlgn="base" latinLnBrk="0" hangingPunct="1">
              <a:lnSpc>
                <a:spcPct val="100000"/>
              </a:lnSpc>
              <a:spcBef>
                <a:spcPct val="0"/>
              </a:spcBef>
              <a:spcAft>
                <a:spcPct val="0"/>
              </a:spcAft>
              <a:buClrTx/>
              <a:buSzTx/>
              <a:buFontTx/>
              <a:buNone/>
              <a:defRPr/>
            </a:pPr>
            <a:r>
              <a:rPr kumimoji="0" lang="en-US" altLang="zh-CN" sz="2800" b="1" i="0" u="none" strike="noStrike" kern="1200" cap="none" spc="0" normalizeH="0" baseline="0" noProof="0" dirty="0" smtClean="0">
                <a:ln>
                  <a:noFill/>
                </a:ln>
                <a:solidFill>
                  <a:schemeClr val="bg1"/>
                </a:solidFill>
                <a:effectLst/>
                <a:uLnTx/>
                <a:uFillTx/>
                <a:latin typeface="Times New Roman" panose="02020603050405020304" pitchFamily="18" charset="0"/>
                <a:cs typeface="Times New Roman" panose="02020603050405020304" pitchFamily="18" charset="0"/>
              </a:rPr>
              <a:t>Words</a:t>
            </a:r>
            <a:endParaRPr kumimoji="0" lang="en-US" altLang="zh-CN" sz="28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6" name="圆角矩形 5">
            <a:hlinkClick r:id="rId1" action="ppaction://hlinksldjump"/>
          </p:cNvPr>
          <p:cNvSpPr/>
          <p:nvPr/>
        </p:nvSpPr>
        <p:spPr>
          <a:xfrm>
            <a:off x="11146155" y="6181725"/>
            <a:ext cx="941070" cy="565785"/>
          </a:xfrm>
          <a:prstGeom prst="roundRect">
            <a:avLst/>
          </a:prstGeom>
          <a:solidFill>
            <a:schemeClr val="accent4">
              <a:lumMod val="75000"/>
            </a:schemeClr>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mn-lt"/>
                <a:ea typeface="+mn-ea"/>
                <a:cs typeface="+mn-cs"/>
              </a:rPr>
              <a:t>Back</a:t>
            </a:r>
            <a:endParaRPr kumimoji="0" lang="en-US" altLang="zh-CN" sz="2400" b="1" i="0" u="none" strike="noStrike" kern="1200" cap="none" spc="0" normalizeH="0" baseline="0" noProof="0" dirty="0">
              <a:ln>
                <a:noFill/>
              </a:ln>
              <a:solidFill>
                <a:schemeClr val="lt1"/>
              </a:solidFill>
              <a:effectLst/>
              <a:uLnTx/>
              <a:uFillTx/>
              <a:latin typeface="+mn-lt"/>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
          <p:cNvSpPr/>
          <p:nvPr/>
        </p:nvSpPr>
        <p:spPr>
          <a:xfrm>
            <a:off x="0" y="0"/>
            <a:ext cx="12192000" cy="4572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75">
              <a:cs typeface="+mn-ea"/>
              <a:sym typeface="+mn-lt"/>
            </a:endParaRPr>
          </a:p>
        </p:txBody>
      </p:sp>
      <p:sp>
        <p:nvSpPr>
          <p:cNvPr id="3" name="矩形 2"/>
          <p:cNvSpPr/>
          <p:nvPr/>
        </p:nvSpPr>
        <p:spPr>
          <a:xfrm>
            <a:off x="913765" y="1455420"/>
            <a:ext cx="10092690" cy="1630045"/>
          </a:xfrm>
          <a:prstGeom prst="rect">
            <a:avLst/>
          </a:prstGeom>
          <a:solidFill>
            <a:srgbClr val="FFFFCC"/>
          </a:solidFill>
          <a:ln>
            <a:noFill/>
          </a:ln>
          <a:effectLst>
            <a:outerShdw blurRad="63500" sx="102000" sy="102000" algn="c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a:spAutoFit/>
          </a:bodyPr>
          <a:lstStyle/>
          <a:p>
            <a:pPr algn="just"/>
            <a:endParaRPr lang="zh-CN" altLang="en-US" sz="2800" b="1" dirty="0">
              <a:solidFill>
                <a:schemeClr val="accent6">
                  <a:lumMod val="75000"/>
                </a:schemeClr>
              </a:solidFill>
              <a:sym typeface="+mn-ea"/>
            </a:endParaRPr>
          </a:p>
          <a:p>
            <a:pPr>
              <a:lnSpc>
                <a:spcPct val="150000"/>
              </a:lnSpc>
            </a:pPr>
            <a:r>
              <a:rPr sz="2400" b="1" dirty="0" smtClean="0">
                <a:solidFill>
                  <a:srgbClr val="C00000"/>
                </a:solidFill>
                <a:latin typeface="Times New Roman" panose="02020603050405020304" pitchFamily="18" charset="0"/>
                <a:cs typeface="Times New Roman" panose="02020603050405020304" pitchFamily="18" charset="0"/>
                <a:sym typeface="+mn-ea"/>
              </a:rPr>
              <a:t>euphoria</a:t>
            </a:r>
            <a:r>
              <a:rPr sz="2400" dirty="0" smtClean="0">
                <a:latin typeface="Times New Roman" panose="02020603050405020304" pitchFamily="18" charset="0"/>
                <a:cs typeface="Times New Roman" panose="02020603050405020304" pitchFamily="18" charset="0"/>
                <a:sym typeface="+mn-ea"/>
              </a:rPr>
              <a:t> </a:t>
            </a:r>
            <a:r>
              <a:rPr lang="en-US" sz="2400" dirty="0" smtClean="0">
                <a:latin typeface="Times New Roman" panose="02020603050405020304" pitchFamily="18" charset="0"/>
                <a:cs typeface="Times New Roman" panose="02020603050405020304" pitchFamily="18" charset="0"/>
                <a:sym typeface="+mn-ea"/>
              </a:rPr>
              <a:t> </a:t>
            </a:r>
            <a:r>
              <a:rPr sz="2400" dirty="0" smtClean="0">
                <a:latin typeface="Times New Roman" panose="02020603050405020304" pitchFamily="18" charset="0"/>
                <a:cs typeface="Times New Roman" panose="02020603050405020304" pitchFamily="18" charset="0"/>
                <a:sym typeface="+mn-ea"/>
              </a:rPr>
              <a:t> </a:t>
            </a:r>
            <a:r>
              <a:rPr sz="2400" i="1" dirty="0" smtClean="0">
                <a:latin typeface="Times New Roman" panose="02020603050405020304" pitchFamily="18" charset="0"/>
                <a:cs typeface="Times New Roman" panose="02020603050405020304" pitchFamily="18" charset="0"/>
                <a:sym typeface="+mn-ea"/>
              </a:rPr>
              <a:t>n</a:t>
            </a:r>
            <a:r>
              <a:rPr sz="2400" dirty="0" smtClean="0">
                <a:latin typeface="Times New Roman" panose="02020603050405020304" pitchFamily="18" charset="0"/>
                <a:cs typeface="Times New Roman" panose="02020603050405020304" pitchFamily="18" charset="0"/>
                <a:sym typeface="+mn-ea"/>
              </a:rPr>
              <a:t>. 极度愉快的心情</a:t>
            </a:r>
            <a:endParaRPr sz="2400" dirty="0" smtClean="0">
              <a:latin typeface="Times New Roman" panose="02020603050405020304" pitchFamily="18" charset="0"/>
              <a:cs typeface="Times New Roman" panose="02020603050405020304" pitchFamily="18" charset="0"/>
              <a:sym typeface="+mn-ea"/>
            </a:endParaRPr>
          </a:p>
          <a:p>
            <a:pPr>
              <a:lnSpc>
                <a:spcPct val="150000"/>
              </a:lnSpc>
            </a:pPr>
            <a:endParaRPr sz="2400" dirty="0" smtClean="0">
              <a:latin typeface="Times New Roman" panose="02020603050405020304" pitchFamily="18" charset="0"/>
              <a:cs typeface="Times New Roman" panose="02020603050405020304" pitchFamily="18" charset="0"/>
              <a:sym typeface="+mn-ea"/>
            </a:endParaRPr>
          </a:p>
        </p:txBody>
      </p:sp>
      <p:sp>
        <p:nvSpPr>
          <p:cNvPr id="4" name="同侧圆角矩形 3"/>
          <p:cNvSpPr/>
          <p:nvPr/>
        </p:nvSpPr>
        <p:spPr>
          <a:xfrm>
            <a:off x="913765" y="812800"/>
            <a:ext cx="1590040" cy="642620"/>
          </a:xfrm>
          <a:prstGeom prst="round2SameRect">
            <a:avLst>
              <a:gd name="adj1" fmla="val 7332"/>
              <a:gd name="adj2" fmla="val 7112"/>
            </a:avLst>
          </a:prstGeom>
          <a:solidFill>
            <a:schemeClr val="accent2">
              <a:lumMod val="75000"/>
            </a:schemeClr>
          </a:solidFill>
          <a:ln>
            <a:noFill/>
          </a:ln>
          <a:effectLst>
            <a:outerShdw blurRad="76200" dir="13500000" sy="23000" kx="1200000" algn="br" rotWithShape="0">
              <a:prstClr val="black">
                <a:alpha val="20000"/>
              </a:prstClr>
            </a:outerShdw>
            <a:reflection blurRad="6350" stA="52000" endA="300" endPos="35000" dir="5400000" sy="-100000" algn="bl" rotWithShape="0"/>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marL="274955" marR="0" lvl="0" indent="-274955" algn="ctr" defTabSz="914400" rtl="0" eaLnBrk="1" fontAlgn="base" latinLnBrk="0" hangingPunct="1">
              <a:lnSpc>
                <a:spcPct val="100000"/>
              </a:lnSpc>
              <a:spcBef>
                <a:spcPct val="0"/>
              </a:spcBef>
              <a:spcAft>
                <a:spcPct val="0"/>
              </a:spcAft>
              <a:buClrTx/>
              <a:buSzTx/>
              <a:buFontTx/>
              <a:buNone/>
              <a:defRPr/>
            </a:pPr>
            <a:r>
              <a:rPr kumimoji="0" lang="en-US" altLang="zh-CN" sz="2800" b="1" i="0" u="none" strike="noStrike" kern="1200" cap="none" spc="0" normalizeH="0" baseline="0" noProof="0" dirty="0" smtClean="0">
                <a:ln>
                  <a:noFill/>
                </a:ln>
                <a:solidFill>
                  <a:schemeClr val="bg1"/>
                </a:solidFill>
                <a:effectLst/>
                <a:uLnTx/>
                <a:uFillTx/>
                <a:latin typeface="Times New Roman" panose="02020603050405020304" pitchFamily="18" charset="0"/>
                <a:cs typeface="Times New Roman" panose="02020603050405020304" pitchFamily="18" charset="0"/>
              </a:rPr>
              <a:t>Words</a:t>
            </a:r>
            <a:endParaRPr kumimoji="0" lang="en-US" altLang="zh-CN" sz="28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6" name="圆角矩形 5">
            <a:hlinkClick r:id="rId1" action="ppaction://hlinksldjump"/>
          </p:cNvPr>
          <p:cNvSpPr/>
          <p:nvPr/>
        </p:nvSpPr>
        <p:spPr>
          <a:xfrm>
            <a:off x="11146155" y="6181725"/>
            <a:ext cx="941070" cy="565785"/>
          </a:xfrm>
          <a:prstGeom prst="roundRect">
            <a:avLst/>
          </a:prstGeom>
          <a:solidFill>
            <a:schemeClr val="accent4">
              <a:lumMod val="75000"/>
            </a:schemeClr>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mn-lt"/>
                <a:ea typeface="+mn-ea"/>
                <a:cs typeface="+mn-cs"/>
              </a:rPr>
              <a:t>Back</a:t>
            </a:r>
            <a:endParaRPr kumimoji="0" lang="en-US" altLang="zh-CN" sz="2400" b="1" i="0" u="none" strike="noStrike" kern="1200" cap="none" spc="0" normalizeH="0" baseline="0" noProof="0" dirty="0">
              <a:ln>
                <a:noFill/>
              </a:ln>
              <a:solidFill>
                <a:schemeClr val="lt1"/>
              </a:solidFill>
              <a:effectLst/>
              <a:uLnTx/>
              <a:uFillTx/>
              <a:latin typeface="+mn-lt"/>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a:spLocks noChangeArrowheads="1"/>
          </p:cNvSpPr>
          <p:nvPr/>
        </p:nvSpPr>
        <p:spPr bwMode="auto">
          <a:xfrm>
            <a:off x="2854725" y="457164"/>
            <a:ext cx="6247900" cy="706755"/>
          </a:xfrm>
          <a:prstGeom prst="rect">
            <a:avLst/>
          </a:prstGeom>
          <a:noFill/>
          <a:ln w="9525">
            <a:noFill/>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nchor="ct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4000" b="1" i="0" u="none" strike="noStrike" kern="1200" cap="none" spc="0" normalizeH="0" baseline="0" noProof="0" dirty="0" smtClean="0">
                <a:ln>
                  <a:noFill/>
                </a:ln>
                <a:solidFill>
                  <a:schemeClr val="accent1">
                    <a:lumMod val="75000"/>
                  </a:schemeClr>
                </a:solidFill>
                <a:effectLst/>
                <a:uLnTx/>
                <a:uFillTx/>
                <a:latin typeface="Times New Roman" panose="02020603050405020304" pitchFamily="18" charset="0"/>
                <a:ea typeface="Meiryo" panose="020B0604030504040204" pitchFamily="34" charset="-128"/>
                <a:cs typeface="Times New Roman" panose="02020603050405020304" pitchFamily="18" charset="0"/>
              </a:rPr>
              <a:t>Part II While Reading</a:t>
            </a:r>
            <a:endParaRPr kumimoji="0" lang="en-US" altLang="zh-CN" sz="4000" b="1" i="0" u="none" strike="noStrike" kern="1200" cap="none" spc="0" normalizeH="0" baseline="0" noProof="0" dirty="0" smtClean="0">
              <a:ln>
                <a:noFill/>
              </a:ln>
              <a:solidFill>
                <a:schemeClr val="accent1">
                  <a:lumMod val="75000"/>
                </a:schemeClr>
              </a:solidFill>
              <a:effectLst/>
              <a:uLnTx/>
              <a:uFillTx/>
              <a:latin typeface="Times New Roman" panose="02020603050405020304" pitchFamily="18" charset="0"/>
              <a:ea typeface="Meiryo" panose="020B0604030504040204" pitchFamily="34" charset="-128"/>
              <a:cs typeface="Times New Roman" panose="02020603050405020304" pitchFamily="18" charset="0"/>
            </a:endParaRPr>
          </a:p>
        </p:txBody>
      </p:sp>
      <p:sp>
        <p:nvSpPr>
          <p:cNvPr id="3" name="矩形 2"/>
          <p:cNvSpPr/>
          <p:nvPr/>
        </p:nvSpPr>
        <p:spPr>
          <a:xfrm>
            <a:off x="1422284" y="2036503"/>
            <a:ext cx="9977687" cy="706755"/>
          </a:xfrm>
          <a:prstGeom prst="rect">
            <a:avLst/>
          </a:prstGeom>
        </p:spPr>
        <p:txBody>
          <a:bodyPr wrap="square">
            <a:spAutoFit/>
          </a:bodyPr>
          <a:lstStyle/>
          <a:p>
            <a:r>
              <a:rPr lang="en-US" altLang="zh-CN" sz="2000" b="1" i="1" dirty="0">
                <a:solidFill>
                  <a:srgbClr val="00BAF1"/>
                </a:solidFill>
                <a:latin typeface="Times New Roman" panose="02020603050405020304" pitchFamily="18" charset="0"/>
                <a:cs typeface="Times New Roman" panose="02020603050405020304" pitchFamily="18" charset="0"/>
              </a:rPr>
              <a:t>You are required to select one word for each blank from a list of choices given in a word </a:t>
            </a:r>
            <a:endParaRPr lang="en-US" altLang="zh-CN" sz="2000" b="1" i="1" dirty="0">
              <a:solidFill>
                <a:srgbClr val="00BAF1"/>
              </a:solidFill>
              <a:latin typeface="Times New Roman" panose="02020603050405020304" pitchFamily="18" charset="0"/>
              <a:cs typeface="Times New Roman" panose="02020603050405020304" pitchFamily="18" charset="0"/>
            </a:endParaRPr>
          </a:p>
          <a:p>
            <a:r>
              <a:rPr lang="en-US" altLang="zh-CN" sz="2000" b="1" i="1" dirty="0">
                <a:solidFill>
                  <a:srgbClr val="00BAF1"/>
                </a:solidFill>
                <a:latin typeface="Times New Roman" panose="02020603050405020304" pitchFamily="18" charset="0"/>
                <a:cs typeface="Times New Roman" panose="02020603050405020304" pitchFamily="18" charset="0"/>
              </a:rPr>
              <a:t>bank following the passage. You may not use any of the words in the bank more than once.</a:t>
            </a:r>
            <a:endParaRPr lang="en-US" altLang="zh-CN" sz="2000" b="1" i="1" dirty="0">
              <a:solidFill>
                <a:srgbClr val="00BAF1"/>
              </a:solidFill>
              <a:latin typeface="Times New Roman" panose="02020603050405020304" pitchFamily="18" charset="0"/>
              <a:cs typeface="Times New Roman" panose="02020603050405020304" pitchFamily="18" charset="0"/>
            </a:endParaRPr>
          </a:p>
        </p:txBody>
      </p:sp>
      <p:sp>
        <p:nvSpPr>
          <p:cNvPr id="22" name="矩形 21"/>
          <p:cNvSpPr/>
          <p:nvPr/>
        </p:nvSpPr>
        <p:spPr>
          <a:xfrm>
            <a:off x="1422425" y="1411633"/>
            <a:ext cx="3289300" cy="460375"/>
          </a:xfrm>
          <a:prstGeom prst="rect">
            <a:avLst/>
          </a:prstGeom>
        </p:spPr>
        <p:txBody>
          <a:bodyPr wrap="none">
            <a:spAutoFit/>
          </a:bodyPr>
          <a:p>
            <a:pPr algn="l"/>
            <a:r>
              <a:rPr lang="en-US" sz="2400" b="1" dirty="0">
                <a:solidFill>
                  <a:srgbClr val="C00000"/>
                </a:solidFill>
                <a:latin typeface="Times New Roman" panose="02020603050405020304" pitchFamily="18" charset="0"/>
                <a:cs typeface="Times New Roman" panose="02020603050405020304" pitchFamily="18" charset="0"/>
              </a:rPr>
              <a:t>Section A: Blank Filling</a:t>
            </a:r>
            <a:endParaRPr lang="en-US" sz="2400" b="1" dirty="0">
              <a:solidFill>
                <a:srgbClr val="C00000"/>
              </a:solidFill>
              <a:latin typeface="Times New Roman" panose="02020603050405020304" pitchFamily="18" charset="0"/>
              <a:cs typeface="Times New Roman" panose="02020603050405020304" pitchFamily="18" charset="0"/>
            </a:endParaRPr>
          </a:p>
        </p:txBody>
      </p:sp>
      <p:sp>
        <p:nvSpPr>
          <p:cNvPr id="30" name="圆角矩形 29">
            <a:hlinkClick r:id="rId1" action="ppaction://hlinksldjump"/>
          </p:cNvPr>
          <p:cNvSpPr/>
          <p:nvPr/>
        </p:nvSpPr>
        <p:spPr>
          <a:xfrm>
            <a:off x="11019790" y="6033135"/>
            <a:ext cx="941070" cy="565785"/>
          </a:xfrm>
          <a:prstGeom prst="roundRect">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schemeClr val="lt1"/>
                </a:solidFill>
                <a:effectLst/>
                <a:uLnTx/>
                <a:uFillTx/>
                <a:latin typeface="Times New Roman" panose="02020603050405020304" pitchFamily="18" charset="0"/>
                <a:ea typeface="+mn-ea"/>
                <a:cs typeface="Times New Roman" panose="02020603050405020304" pitchFamily="18" charset="0"/>
              </a:rPr>
              <a:t>Back</a:t>
            </a:r>
            <a:endParaRPr kumimoji="0" lang="en-US" altLang="zh-CN" sz="2000" b="1" i="0" u="none" strike="noStrike" kern="1200" cap="none" spc="0" normalizeH="0" baseline="0" noProof="0" dirty="0">
              <a:ln>
                <a:noFill/>
              </a:ln>
              <a:solidFill>
                <a:schemeClr val="lt1"/>
              </a:solidFill>
              <a:effectLst/>
              <a:uLnTx/>
              <a:uFillTx/>
              <a:latin typeface="Times New Roman" panose="02020603050405020304" pitchFamily="18" charset="0"/>
              <a:ea typeface="+mn-ea"/>
              <a:cs typeface="Times New Roman" panose="02020603050405020304" pitchFamily="18" charset="0"/>
            </a:endParaRPr>
          </a:p>
        </p:txBody>
      </p:sp>
      <p:sp>
        <p:nvSpPr>
          <p:cNvPr id="7" name="矩形 6"/>
          <p:cNvSpPr/>
          <p:nvPr/>
        </p:nvSpPr>
        <p:spPr>
          <a:xfrm>
            <a:off x="0" y="0"/>
            <a:ext cx="12192000" cy="4572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675">
              <a:cs typeface="+mn-ea"/>
              <a:sym typeface="+mn-lt"/>
            </a:endParaRPr>
          </a:p>
        </p:txBody>
      </p:sp>
      <p:pic>
        <p:nvPicPr>
          <p:cNvPr id="2" name="图片 1"/>
          <p:cNvPicPr>
            <a:picLocks noChangeAspect="1"/>
          </p:cNvPicPr>
          <p:nvPr/>
        </p:nvPicPr>
        <p:blipFill>
          <a:blip r:embed="rId2"/>
          <a:stretch>
            <a:fillRect/>
          </a:stretch>
        </p:blipFill>
        <p:spPr>
          <a:xfrm>
            <a:off x="3206115" y="3251200"/>
            <a:ext cx="5026025" cy="24352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
          <p:cNvSpPr/>
          <p:nvPr/>
        </p:nvSpPr>
        <p:spPr>
          <a:xfrm>
            <a:off x="0" y="0"/>
            <a:ext cx="12192000" cy="4572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75">
              <a:cs typeface="+mn-ea"/>
              <a:sym typeface="+mn-lt"/>
            </a:endParaRPr>
          </a:p>
        </p:txBody>
      </p:sp>
      <p:sp>
        <p:nvSpPr>
          <p:cNvPr id="3" name="矩形 2"/>
          <p:cNvSpPr/>
          <p:nvPr/>
        </p:nvSpPr>
        <p:spPr>
          <a:xfrm>
            <a:off x="1049655" y="1455420"/>
            <a:ext cx="10092690" cy="1076325"/>
          </a:xfrm>
          <a:prstGeom prst="rect">
            <a:avLst/>
          </a:prstGeom>
          <a:solidFill>
            <a:srgbClr val="FFFFCC"/>
          </a:solidFill>
          <a:ln>
            <a:noFill/>
          </a:ln>
          <a:effectLst>
            <a:outerShdw blurRad="63500" sx="102000" sy="102000" algn="c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a:spAutoFit/>
          </a:bodyPr>
          <a:lstStyle/>
          <a:p>
            <a:pPr algn="just"/>
            <a:endParaRPr lang="zh-CN" altLang="en-US" sz="2800" b="1" dirty="0">
              <a:solidFill>
                <a:schemeClr val="accent6">
                  <a:lumMod val="75000"/>
                </a:schemeClr>
              </a:solidFill>
              <a:sym typeface="+mn-ea"/>
            </a:endParaRPr>
          </a:p>
          <a:p>
            <a:pPr>
              <a:lnSpc>
                <a:spcPct val="150000"/>
              </a:lnSpc>
            </a:pPr>
            <a:r>
              <a:rPr sz="2400" b="1" dirty="0" smtClean="0">
                <a:solidFill>
                  <a:srgbClr val="C00000"/>
                </a:solidFill>
                <a:latin typeface="Times New Roman" panose="02020603050405020304" pitchFamily="18" charset="0"/>
                <a:cs typeface="Times New Roman" panose="02020603050405020304" pitchFamily="18" charset="0"/>
                <a:sym typeface="+mn-ea"/>
              </a:rPr>
              <a:t>desolation </a:t>
            </a:r>
            <a:r>
              <a:rPr lang="en-US" sz="2400" dirty="0" smtClean="0">
                <a:latin typeface="Times New Roman" panose="02020603050405020304" pitchFamily="18" charset="0"/>
                <a:cs typeface="Times New Roman" panose="02020603050405020304" pitchFamily="18" charset="0"/>
                <a:sym typeface="+mn-ea"/>
              </a:rPr>
              <a:t> </a:t>
            </a:r>
            <a:r>
              <a:rPr sz="2400" i="1" dirty="0" smtClean="0">
                <a:latin typeface="Times New Roman" panose="02020603050405020304" pitchFamily="18" charset="0"/>
                <a:cs typeface="Times New Roman" panose="02020603050405020304" pitchFamily="18" charset="0"/>
                <a:sym typeface="+mn-ea"/>
              </a:rPr>
              <a:t> </a:t>
            </a:r>
            <a:r>
              <a:rPr lang="en-US" sz="2400" i="1" dirty="0" smtClean="0">
                <a:latin typeface="Times New Roman" panose="02020603050405020304" pitchFamily="18" charset="0"/>
                <a:cs typeface="Times New Roman" panose="02020603050405020304" pitchFamily="18" charset="0"/>
                <a:sym typeface="+mn-ea"/>
              </a:rPr>
              <a:t>n</a:t>
            </a:r>
            <a:r>
              <a:rPr sz="2400" dirty="0" smtClean="0">
                <a:latin typeface="Times New Roman" panose="02020603050405020304" pitchFamily="18" charset="0"/>
                <a:cs typeface="Times New Roman" panose="02020603050405020304" pitchFamily="18" charset="0"/>
                <a:sym typeface="+mn-ea"/>
              </a:rPr>
              <a:t>. 荒芜；孤寂；忧伤</a:t>
            </a:r>
            <a:endParaRPr sz="2400" dirty="0" smtClean="0">
              <a:latin typeface="Times New Roman" panose="02020603050405020304" pitchFamily="18" charset="0"/>
              <a:cs typeface="Times New Roman" panose="02020603050405020304" pitchFamily="18" charset="0"/>
              <a:sym typeface="+mn-ea"/>
            </a:endParaRPr>
          </a:p>
        </p:txBody>
      </p:sp>
      <p:sp>
        <p:nvSpPr>
          <p:cNvPr id="4" name="同侧圆角矩形 3"/>
          <p:cNvSpPr/>
          <p:nvPr/>
        </p:nvSpPr>
        <p:spPr>
          <a:xfrm>
            <a:off x="913765" y="812800"/>
            <a:ext cx="1590040" cy="642620"/>
          </a:xfrm>
          <a:prstGeom prst="round2SameRect">
            <a:avLst>
              <a:gd name="adj1" fmla="val 7332"/>
              <a:gd name="adj2" fmla="val 7112"/>
            </a:avLst>
          </a:prstGeom>
          <a:solidFill>
            <a:schemeClr val="accent2">
              <a:lumMod val="75000"/>
            </a:schemeClr>
          </a:solidFill>
          <a:ln>
            <a:noFill/>
          </a:ln>
          <a:effectLst>
            <a:outerShdw blurRad="76200" dir="13500000" sy="23000" kx="1200000" algn="br" rotWithShape="0">
              <a:prstClr val="black">
                <a:alpha val="20000"/>
              </a:prstClr>
            </a:outerShdw>
            <a:reflection blurRad="6350" stA="52000" endA="300" endPos="35000" dir="5400000" sy="-100000" algn="bl" rotWithShape="0"/>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marL="274955" marR="0" lvl="0" indent="-274955" algn="ctr" defTabSz="914400" rtl="0" eaLnBrk="1" fontAlgn="base" latinLnBrk="0" hangingPunct="1">
              <a:lnSpc>
                <a:spcPct val="100000"/>
              </a:lnSpc>
              <a:spcBef>
                <a:spcPct val="0"/>
              </a:spcBef>
              <a:spcAft>
                <a:spcPct val="0"/>
              </a:spcAft>
              <a:buClrTx/>
              <a:buSzTx/>
              <a:buFontTx/>
              <a:buNone/>
              <a:defRPr/>
            </a:pPr>
            <a:r>
              <a:rPr kumimoji="0" lang="en-US" altLang="zh-CN" sz="2800" b="1" i="0" u="none" strike="noStrike" kern="1200" cap="none" spc="0" normalizeH="0" baseline="0" noProof="0" dirty="0" smtClean="0">
                <a:ln>
                  <a:noFill/>
                </a:ln>
                <a:solidFill>
                  <a:schemeClr val="bg1"/>
                </a:solidFill>
                <a:effectLst/>
                <a:uLnTx/>
                <a:uFillTx/>
                <a:latin typeface="Times New Roman" panose="02020603050405020304" pitchFamily="18" charset="0"/>
                <a:cs typeface="Times New Roman" panose="02020603050405020304" pitchFamily="18" charset="0"/>
              </a:rPr>
              <a:t>Words</a:t>
            </a:r>
            <a:endParaRPr kumimoji="0" lang="en-US" altLang="zh-CN" sz="28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6" name="圆角矩形 5">
            <a:hlinkClick r:id="rId1" action="ppaction://hlinksldjump"/>
          </p:cNvPr>
          <p:cNvSpPr/>
          <p:nvPr/>
        </p:nvSpPr>
        <p:spPr>
          <a:xfrm>
            <a:off x="11146155" y="6181725"/>
            <a:ext cx="941070" cy="565785"/>
          </a:xfrm>
          <a:prstGeom prst="roundRect">
            <a:avLst/>
          </a:prstGeom>
          <a:solidFill>
            <a:schemeClr val="accent4">
              <a:lumMod val="75000"/>
            </a:schemeClr>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mn-lt"/>
                <a:ea typeface="+mn-ea"/>
                <a:cs typeface="+mn-cs"/>
              </a:rPr>
              <a:t>Back</a:t>
            </a:r>
            <a:endParaRPr kumimoji="0" lang="en-US" altLang="zh-CN" sz="2400" b="1" i="0" u="none" strike="noStrike" kern="1200" cap="none" spc="0" normalizeH="0" baseline="0" noProof="0" dirty="0">
              <a:ln>
                <a:noFill/>
              </a:ln>
              <a:solidFill>
                <a:schemeClr val="lt1"/>
              </a:solidFill>
              <a:effectLst/>
              <a:uLnTx/>
              <a:uFillTx/>
              <a:latin typeface="+mn-lt"/>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
          <p:cNvSpPr/>
          <p:nvPr/>
        </p:nvSpPr>
        <p:spPr>
          <a:xfrm>
            <a:off x="0" y="0"/>
            <a:ext cx="12192000" cy="4572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75">
              <a:cs typeface="+mn-ea"/>
              <a:sym typeface="+mn-lt"/>
            </a:endParaRPr>
          </a:p>
        </p:txBody>
      </p:sp>
      <p:sp>
        <p:nvSpPr>
          <p:cNvPr id="3" name="矩形 2"/>
          <p:cNvSpPr/>
          <p:nvPr/>
        </p:nvSpPr>
        <p:spPr>
          <a:xfrm>
            <a:off x="913765" y="1455420"/>
            <a:ext cx="10092690" cy="1076325"/>
          </a:xfrm>
          <a:prstGeom prst="rect">
            <a:avLst/>
          </a:prstGeom>
          <a:solidFill>
            <a:srgbClr val="FFFFCC"/>
          </a:solidFill>
          <a:ln>
            <a:noFill/>
          </a:ln>
          <a:effectLst>
            <a:outerShdw blurRad="63500" sx="102000" sy="102000" algn="c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a:spAutoFit/>
          </a:bodyPr>
          <a:lstStyle/>
          <a:p>
            <a:pPr algn="just"/>
            <a:endParaRPr lang="zh-CN" altLang="en-US" sz="2800" b="1" dirty="0">
              <a:solidFill>
                <a:schemeClr val="accent6">
                  <a:lumMod val="75000"/>
                </a:schemeClr>
              </a:solidFill>
              <a:sym typeface="+mn-ea"/>
            </a:endParaRPr>
          </a:p>
          <a:p>
            <a:pPr>
              <a:lnSpc>
                <a:spcPct val="150000"/>
              </a:lnSpc>
            </a:pPr>
            <a:r>
              <a:rPr sz="2400" b="1" dirty="0" smtClean="0">
                <a:solidFill>
                  <a:srgbClr val="C00000"/>
                </a:solidFill>
                <a:latin typeface="Times New Roman" panose="02020603050405020304" pitchFamily="18" charset="0"/>
                <a:cs typeface="Times New Roman" panose="02020603050405020304" pitchFamily="18" charset="0"/>
                <a:sym typeface="+mn-ea"/>
              </a:rPr>
              <a:t>enlightened </a:t>
            </a:r>
            <a:r>
              <a:rPr lang="en-US" sz="2400" dirty="0" smtClean="0">
                <a:latin typeface="Times New Roman" panose="02020603050405020304" pitchFamily="18" charset="0"/>
                <a:cs typeface="Times New Roman" panose="02020603050405020304" pitchFamily="18" charset="0"/>
                <a:sym typeface="+mn-ea"/>
              </a:rPr>
              <a:t> </a:t>
            </a:r>
            <a:r>
              <a:rPr sz="2400" dirty="0" smtClean="0">
                <a:latin typeface="Times New Roman" panose="02020603050405020304" pitchFamily="18" charset="0"/>
                <a:cs typeface="Times New Roman" panose="02020603050405020304" pitchFamily="18" charset="0"/>
                <a:sym typeface="+mn-ea"/>
              </a:rPr>
              <a:t> </a:t>
            </a:r>
            <a:r>
              <a:rPr lang="en-US" sz="2400" i="1" dirty="0" smtClean="0">
                <a:latin typeface="Times New Roman" panose="02020603050405020304" pitchFamily="18" charset="0"/>
                <a:cs typeface="Times New Roman" panose="02020603050405020304" pitchFamily="18" charset="0"/>
                <a:sym typeface="+mn-ea"/>
              </a:rPr>
              <a:t>a</a:t>
            </a:r>
            <a:r>
              <a:rPr sz="2400" dirty="0" smtClean="0">
                <a:latin typeface="Times New Roman" panose="02020603050405020304" pitchFamily="18" charset="0"/>
                <a:cs typeface="Times New Roman" panose="02020603050405020304" pitchFamily="18" charset="0"/>
                <a:sym typeface="+mn-ea"/>
              </a:rPr>
              <a:t>. 开明的；进步的</a:t>
            </a:r>
            <a:endParaRPr sz="2400" dirty="0" smtClean="0">
              <a:latin typeface="Times New Roman" panose="02020603050405020304" pitchFamily="18" charset="0"/>
              <a:cs typeface="Times New Roman" panose="02020603050405020304" pitchFamily="18" charset="0"/>
              <a:sym typeface="+mn-ea"/>
            </a:endParaRPr>
          </a:p>
        </p:txBody>
      </p:sp>
      <p:sp>
        <p:nvSpPr>
          <p:cNvPr id="4" name="同侧圆角矩形 3"/>
          <p:cNvSpPr/>
          <p:nvPr/>
        </p:nvSpPr>
        <p:spPr>
          <a:xfrm>
            <a:off x="913765" y="812800"/>
            <a:ext cx="1590040" cy="642620"/>
          </a:xfrm>
          <a:prstGeom prst="round2SameRect">
            <a:avLst>
              <a:gd name="adj1" fmla="val 7332"/>
              <a:gd name="adj2" fmla="val 7112"/>
            </a:avLst>
          </a:prstGeom>
          <a:solidFill>
            <a:schemeClr val="accent2">
              <a:lumMod val="75000"/>
            </a:schemeClr>
          </a:solidFill>
          <a:ln>
            <a:noFill/>
          </a:ln>
          <a:effectLst>
            <a:outerShdw blurRad="76200" dir="13500000" sy="23000" kx="1200000" algn="br" rotWithShape="0">
              <a:prstClr val="black">
                <a:alpha val="20000"/>
              </a:prstClr>
            </a:outerShdw>
            <a:reflection blurRad="6350" stA="52000" endA="300" endPos="35000" dir="5400000" sy="-100000" algn="bl" rotWithShape="0"/>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marL="274955" marR="0" lvl="0" indent="-274955" algn="ctr" defTabSz="914400" rtl="0" eaLnBrk="1" fontAlgn="base" latinLnBrk="0" hangingPunct="1">
              <a:lnSpc>
                <a:spcPct val="100000"/>
              </a:lnSpc>
              <a:spcBef>
                <a:spcPct val="0"/>
              </a:spcBef>
              <a:spcAft>
                <a:spcPct val="0"/>
              </a:spcAft>
              <a:buClrTx/>
              <a:buSzTx/>
              <a:buFontTx/>
              <a:buNone/>
              <a:defRPr/>
            </a:pPr>
            <a:r>
              <a:rPr kumimoji="0" lang="en-US" altLang="zh-CN" sz="2800" b="1" i="0" u="none" strike="noStrike" kern="1200" cap="none" spc="0" normalizeH="0" baseline="0" noProof="0" dirty="0" smtClean="0">
                <a:ln>
                  <a:noFill/>
                </a:ln>
                <a:solidFill>
                  <a:schemeClr val="bg1"/>
                </a:solidFill>
                <a:effectLst/>
                <a:uLnTx/>
                <a:uFillTx/>
                <a:latin typeface="Times New Roman" panose="02020603050405020304" pitchFamily="18" charset="0"/>
                <a:cs typeface="Times New Roman" panose="02020603050405020304" pitchFamily="18" charset="0"/>
              </a:rPr>
              <a:t>Words</a:t>
            </a:r>
            <a:endParaRPr kumimoji="0" lang="en-US" altLang="zh-CN" sz="28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5" name="圆角矩形 4">
            <a:hlinkClick r:id="rId1" action="ppaction://hlinksldjump"/>
          </p:cNvPr>
          <p:cNvSpPr/>
          <p:nvPr/>
        </p:nvSpPr>
        <p:spPr>
          <a:xfrm>
            <a:off x="11146155" y="6181725"/>
            <a:ext cx="941070" cy="565785"/>
          </a:xfrm>
          <a:prstGeom prst="roundRect">
            <a:avLst/>
          </a:prstGeom>
          <a:solidFill>
            <a:schemeClr val="accent4">
              <a:lumMod val="75000"/>
            </a:schemeClr>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mn-lt"/>
                <a:ea typeface="+mn-ea"/>
                <a:cs typeface="+mn-cs"/>
              </a:rPr>
              <a:t>Back</a:t>
            </a:r>
            <a:endParaRPr kumimoji="0" lang="en-US" altLang="zh-CN" sz="2400" b="1" i="0" u="none" strike="noStrike" kern="1200" cap="none" spc="0" normalizeH="0" baseline="0" noProof="0" dirty="0">
              <a:ln>
                <a:noFill/>
              </a:ln>
              <a:solidFill>
                <a:schemeClr val="lt1"/>
              </a:solidFill>
              <a:effectLst/>
              <a:uLnTx/>
              <a:uFillTx/>
              <a:latin typeface="+mn-lt"/>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
          <p:cNvSpPr/>
          <p:nvPr/>
        </p:nvSpPr>
        <p:spPr>
          <a:xfrm>
            <a:off x="0" y="0"/>
            <a:ext cx="12192000" cy="4572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75">
              <a:cs typeface="+mn-ea"/>
              <a:sym typeface="+mn-lt"/>
            </a:endParaRPr>
          </a:p>
        </p:txBody>
      </p:sp>
      <p:sp>
        <p:nvSpPr>
          <p:cNvPr id="3" name="矩形 2"/>
          <p:cNvSpPr/>
          <p:nvPr/>
        </p:nvSpPr>
        <p:spPr>
          <a:xfrm>
            <a:off x="913765" y="1455420"/>
            <a:ext cx="10092690" cy="1076325"/>
          </a:xfrm>
          <a:prstGeom prst="rect">
            <a:avLst/>
          </a:prstGeom>
          <a:solidFill>
            <a:srgbClr val="FFFFCC"/>
          </a:solidFill>
          <a:ln>
            <a:noFill/>
          </a:ln>
          <a:effectLst>
            <a:outerShdw blurRad="63500" sx="102000" sy="102000" algn="c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a:spAutoFit/>
          </a:bodyPr>
          <a:lstStyle/>
          <a:p>
            <a:pPr algn="just"/>
            <a:endParaRPr lang="zh-CN" altLang="en-US" sz="2800" b="1" dirty="0">
              <a:solidFill>
                <a:schemeClr val="accent6">
                  <a:lumMod val="75000"/>
                </a:schemeClr>
              </a:solidFill>
              <a:sym typeface="+mn-ea"/>
            </a:endParaRPr>
          </a:p>
          <a:p>
            <a:pPr>
              <a:lnSpc>
                <a:spcPct val="150000"/>
              </a:lnSpc>
            </a:pPr>
            <a:r>
              <a:rPr sz="2400" b="1" dirty="0" smtClean="0">
                <a:solidFill>
                  <a:srgbClr val="C00000"/>
                </a:solidFill>
                <a:latin typeface="Times New Roman" panose="02020603050405020304" pitchFamily="18" charset="0"/>
                <a:cs typeface="Times New Roman" panose="02020603050405020304" pitchFamily="18" charset="0"/>
                <a:sym typeface="+mn-ea"/>
              </a:rPr>
              <a:t>outlet</a:t>
            </a:r>
            <a:r>
              <a:rPr sz="2400" dirty="0" smtClean="0">
                <a:latin typeface="Times New Roman" panose="02020603050405020304" pitchFamily="18" charset="0"/>
                <a:cs typeface="Times New Roman" panose="02020603050405020304" pitchFamily="18" charset="0"/>
                <a:sym typeface="+mn-ea"/>
              </a:rPr>
              <a:t> </a:t>
            </a:r>
            <a:r>
              <a:rPr lang="en-US" sz="2400" dirty="0" smtClean="0">
                <a:latin typeface="Times New Roman" panose="02020603050405020304" pitchFamily="18" charset="0"/>
                <a:cs typeface="Times New Roman" panose="02020603050405020304" pitchFamily="18" charset="0"/>
                <a:sym typeface="+mn-ea"/>
              </a:rPr>
              <a:t> </a:t>
            </a:r>
            <a:r>
              <a:rPr lang="en-US" sz="2400" i="1" dirty="0" smtClean="0">
                <a:latin typeface="Times New Roman" panose="02020603050405020304" pitchFamily="18" charset="0"/>
                <a:cs typeface="Times New Roman" panose="02020603050405020304" pitchFamily="18" charset="0"/>
                <a:sym typeface="+mn-ea"/>
              </a:rPr>
              <a:t>n</a:t>
            </a:r>
            <a:r>
              <a:rPr sz="2400" dirty="0" smtClean="0">
                <a:latin typeface="Times New Roman" panose="02020603050405020304" pitchFamily="18" charset="0"/>
                <a:cs typeface="Times New Roman" panose="02020603050405020304" pitchFamily="18" charset="0"/>
                <a:sym typeface="+mn-ea"/>
              </a:rPr>
              <a:t>. 发泄途径；出路；出口</a:t>
            </a:r>
            <a:endParaRPr sz="2400" dirty="0" smtClean="0">
              <a:latin typeface="Times New Roman" panose="02020603050405020304" pitchFamily="18" charset="0"/>
              <a:cs typeface="Times New Roman" panose="02020603050405020304" pitchFamily="18" charset="0"/>
              <a:sym typeface="+mn-ea"/>
            </a:endParaRPr>
          </a:p>
        </p:txBody>
      </p:sp>
      <p:sp>
        <p:nvSpPr>
          <p:cNvPr id="4" name="同侧圆角矩形 3"/>
          <p:cNvSpPr/>
          <p:nvPr/>
        </p:nvSpPr>
        <p:spPr>
          <a:xfrm>
            <a:off x="913765" y="812800"/>
            <a:ext cx="1590040" cy="642620"/>
          </a:xfrm>
          <a:prstGeom prst="round2SameRect">
            <a:avLst>
              <a:gd name="adj1" fmla="val 7332"/>
              <a:gd name="adj2" fmla="val 7112"/>
            </a:avLst>
          </a:prstGeom>
          <a:solidFill>
            <a:schemeClr val="accent2">
              <a:lumMod val="75000"/>
            </a:schemeClr>
          </a:solidFill>
          <a:ln>
            <a:noFill/>
          </a:ln>
          <a:effectLst>
            <a:outerShdw blurRad="76200" dir="13500000" sy="23000" kx="1200000" algn="br" rotWithShape="0">
              <a:prstClr val="black">
                <a:alpha val="20000"/>
              </a:prstClr>
            </a:outerShdw>
            <a:reflection blurRad="6350" stA="52000" endA="300" endPos="35000" dir="5400000" sy="-100000" algn="bl" rotWithShape="0"/>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marL="274955" marR="0" lvl="0" indent="-274955" algn="ctr" defTabSz="914400" rtl="0" eaLnBrk="1" fontAlgn="base" latinLnBrk="0" hangingPunct="1">
              <a:lnSpc>
                <a:spcPct val="100000"/>
              </a:lnSpc>
              <a:spcBef>
                <a:spcPct val="0"/>
              </a:spcBef>
              <a:spcAft>
                <a:spcPct val="0"/>
              </a:spcAft>
              <a:buClrTx/>
              <a:buSzTx/>
              <a:buFontTx/>
              <a:buNone/>
              <a:defRPr/>
            </a:pPr>
            <a:r>
              <a:rPr kumimoji="0" lang="en-US" altLang="zh-CN" sz="2800" b="1" i="0" u="none" strike="noStrike" kern="1200" cap="none" spc="0" normalizeH="0" baseline="0" noProof="0" dirty="0" smtClean="0">
                <a:ln>
                  <a:noFill/>
                </a:ln>
                <a:solidFill>
                  <a:schemeClr val="bg1"/>
                </a:solidFill>
                <a:effectLst/>
                <a:uLnTx/>
                <a:uFillTx/>
                <a:latin typeface="Times New Roman" panose="02020603050405020304" pitchFamily="18" charset="0"/>
                <a:cs typeface="Times New Roman" panose="02020603050405020304" pitchFamily="18" charset="0"/>
              </a:rPr>
              <a:t>Words</a:t>
            </a:r>
            <a:endParaRPr kumimoji="0" lang="en-US" altLang="zh-CN" sz="28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5" name="圆角矩形 4">
            <a:hlinkClick r:id="rId1" action="ppaction://hlinksldjump"/>
          </p:cNvPr>
          <p:cNvSpPr/>
          <p:nvPr/>
        </p:nvSpPr>
        <p:spPr>
          <a:xfrm>
            <a:off x="11146155" y="6181725"/>
            <a:ext cx="941070" cy="565785"/>
          </a:xfrm>
          <a:prstGeom prst="roundRect">
            <a:avLst/>
          </a:prstGeom>
          <a:solidFill>
            <a:schemeClr val="accent4">
              <a:lumMod val="75000"/>
            </a:schemeClr>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mn-lt"/>
                <a:ea typeface="+mn-ea"/>
                <a:cs typeface="+mn-cs"/>
              </a:rPr>
              <a:t>Back</a:t>
            </a:r>
            <a:endParaRPr kumimoji="0" lang="en-US" altLang="zh-CN" sz="2400" b="1" i="0" u="none" strike="noStrike" kern="1200" cap="none" spc="0" normalizeH="0" baseline="0" noProof="0" dirty="0">
              <a:ln>
                <a:noFill/>
              </a:ln>
              <a:solidFill>
                <a:schemeClr val="lt1"/>
              </a:solidFill>
              <a:effectLst/>
              <a:uLnTx/>
              <a:uFillTx/>
              <a:latin typeface="+mn-lt"/>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
          <p:cNvSpPr/>
          <p:nvPr/>
        </p:nvSpPr>
        <p:spPr>
          <a:xfrm>
            <a:off x="0" y="0"/>
            <a:ext cx="12192000" cy="4572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75">
              <a:cs typeface="+mn-ea"/>
              <a:sym typeface="+mn-lt"/>
            </a:endParaRPr>
          </a:p>
        </p:txBody>
      </p:sp>
      <p:sp>
        <p:nvSpPr>
          <p:cNvPr id="3" name="矩形 2"/>
          <p:cNvSpPr/>
          <p:nvPr/>
        </p:nvSpPr>
        <p:spPr>
          <a:xfrm>
            <a:off x="913765" y="1455420"/>
            <a:ext cx="10092690" cy="1630045"/>
          </a:xfrm>
          <a:prstGeom prst="rect">
            <a:avLst/>
          </a:prstGeom>
          <a:solidFill>
            <a:srgbClr val="FFFFCC"/>
          </a:solidFill>
          <a:ln>
            <a:noFill/>
          </a:ln>
          <a:effectLst>
            <a:outerShdw blurRad="63500" sx="102000" sy="102000" algn="c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a:spAutoFit/>
          </a:bodyPr>
          <a:lstStyle/>
          <a:p>
            <a:pPr algn="just"/>
            <a:endParaRPr lang="zh-CN" altLang="en-US" sz="2800" b="1" dirty="0">
              <a:solidFill>
                <a:schemeClr val="accent6">
                  <a:lumMod val="75000"/>
                </a:schemeClr>
              </a:solidFill>
              <a:sym typeface="+mn-ea"/>
            </a:endParaRPr>
          </a:p>
          <a:p>
            <a:pPr>
              <a:lnSpc>
                <a:spcPct val="150000"/>
              </a:lnSpc>
            </a:pPr>
            <a:r>
              <a:rPr sz="2400" b="1" dirty="0" smtClean="0">
                <a:solidFill>
                  <a:srgbClr val="C00000"/>
                </a:solidFill>
                <a:latin typeface="Times New Roman" panose="02020603050405020304" pitchFamily="18" charset="0"/>
                <a:cs typeface="Times New Roman" panose="02020603050405020304" pitchFamily="18" charset="0"/>
                <a:sym typeface="+mn-ea"/>
              </a:rPr>
              <a:t>slum</a:t>
            </a:r>
            <a:r>
              <a:rPr sz="2400" dirty="0" smtClean="0">
                <a:latin typeface="Times New Roman" panose="02020603050405020304" pitchFamily="18" charset="0"/>
                <a:cs typeface="Times New Roman" panose="02020603050405020304" pitchFamily="18" charset="0"/>
                <a:sym typeface="+mn-ea"/>
              </a:rPr>
              <a:t> </a:t>
            </a:r>
            <a:r>
              <a:rPr lang="en-US" sz="2400" dirty="0" smtClean="0">
                <a:latin typeface="Times New Roman" panose="02020603050405020304" pitchFamily="18" charset="0"/>
                <a:cs typeface="Times New Roman" panose="02020603050405020304" pitchFamily="18" charset="0"/>
                <a:sym typeface="+mn-ea"/>
              </a:rPr>
              <a:t> </a:t>
            </a:r>
            <a:r>
              <a:rPr sz="2400" i="1" dirty="0" smtClean="0">
                <a:latin typeface="Times New Roman" panose="02020603050405020304" pitchFamily="18" charset="0"/>
                <a:cs typeface="Times New Roman" panose="02020603050405020304" pitchFamily="18" charset="0"/>
                <a:sym typeface="+mn-ea"/>
              </a:rPr>
              <a:t> </a:t>
            </a:r>
            <a:r>
              <a:rPr lang="en-US" sz="2400" i="1" dirty="0" smtClean="0">
                <a:latin typeface="Times New Roman" panose="02020603050405020304" pitchFamily="18" charset="0"/>
                <a:cs typeface="Times New Roman" panose="02020603050405020304" pitchFamily="18" charset="0"/>
                <a:sym typeface="+mn-ea"/>
              </a:rPr>
              <a:t>n</a:t>
            </a:r>
            <a:r>
              <a:rPr sz="2400" i="1" dirty="0" smtClean="0">
                <a:latin typeface="Times New Roman" panose="02020603050405020304" pitchFamily="18" charset="0"/>
                <a:cs typeface="Times New Roman" panose="02020603050405020304" pitchFamily="18" charset="0"/>
                <a:sym typeface="+mn-ea"/>
              </a:rPr>
              <a:t>. </a:t>
            </a:r>
            <a:r>
              <a:rPr sz="2400" dirty="0" smtClean="0">
                <a:latin typeface="Times New Roman" panose="02020603050405020304" pitchFamily="18" charset="0"/>
                <a:cs typeface="Times New Roman" panose="02020603050405020304" pitchFamily="18" charset="0"/>
                <a:sym typeface="+mn-ea"/>
              </a:rPr>
              <a:t>贫民窟；棚屋区</a:t>
            </a:r>
            <a:endParaRPr sz="2400" dirty="0" smtClean="0">
              <a:latin typeface="Times New Roman" panose="02020603050405020304" pitchFamily="18" charset="0"/>
              <a:cs typeface="Times New Roman" panose="02020603050405020304" pitchFamily="18" charset="0"/>
              <a:sym typeface="+mn-ea"/>
            </a:endParaRPr>
          </a:p>
          <a:p>
            <a:pPr>
              <a:lnSpc>
                <a:spcPct val="150000"/>
              </a:lnSpc>
            </a:pPr>
            <a:endParaRPr sz="2400" dirty="0" smtClean="0">
              <a:latin typeface="Times New Roman" panose="02020603050405020304" pitchFamily="18" charset="0"/>
              <a:cs typeface="Times New Roman" panose="02020603050405020304" pitchFamily="18" charset="0"/>
              <a:sym typeface="+mn-ea"/>
            </a:endParaRPr>
          </a:p>
        </p:txBody>
      </p:sp>
      <p:sp>
        <p:nvSpPr>
          <p:cNvPr id="4" name="同侧圆角矩形 3"/>
          <p:cNvSpPr/>
          <p:nvPr/>
        </p:nvSpPr>
        <p:spPr>
          <a:xfrm>
            <a:off x="913765" y="812800"/>
            <a:ext cx="1590040" cy="642620"/>
          </a:xfrm>
          <a:prstGeom prst="round2SameRect">
            <a:avLst>
              <a:gd name="adj1" fmla="val 7332"/>
              <a:gd name="adj2" fmla="val 7112"/>
            </a:avLst>
          </a:prstGeom>
          <a:solidFill>
            <a:schemeClr val="accent2">
              <a:lumMod val="75000"/>
            </a:schemeClr>
          </a:solidFill>
          <a:ln>
            <a:noFill/>
          </a:ln>
          <a:effectLst>
            <a:outerShdw blurRad="76200" dir="13500000" sy="23000" kx="1200000" algn="br" rotWithShape="0">
              <a:prstClr val="black">
                <a:alpha val="20000"/>
              </a:prstClr>
            </a:outerShdw>
            <a:reflection blurRad="6350" stA="52000" endA="300" endPos="35000" dir="5400000" sy="-100000" algn="bl" rotWithShape="0"/>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marL="274955" marR="0" lvl="0" indent="-274955" algn="ctr" defTabSz="914400" rtl="0" eaLnBrk="1" fontAlgn="base" latinLnBrk="0" hangingPunct="1">
              <a:lnSpc>
                <a:spcPct val="100000"/>
              </a:lnSpc>
              <a:spcBef>
                <a:spcPct val="0"/>
              </a:spcBef>
              <a:spcAft>
                <a:spcPct val="0"/>
              </a:spcAft>
              <a:buClrTx/>
              <a:buSzTx/>
              <a:buFontTx/>
              <a:buNone/>
              <a:defRPr/>
            </a:pPr>
            <a:r>
              <a:rPr kumimoji="0" lang="en-US" altLang="zh-CN" sz="2800" b="1" i="0" u="none" strike="noStrike" kern="1200" cap="none" spc="0" normalizeH="0" baseline="0" noProof="0" dirty="0" smtClean="0">
                <a:ln>
                  <a:noFill/>
                </a:ln>
                <a:solidFill>
                  <a:schemeClr val="bg1"/>
                </a:solidFill>
                <a:effectLst/>
                <a:uLnTx/>
                <a:uFillTx/>
                <a:latin typeface="Times New Roman" panose="02020603050405020304" pitchFamily="18" charset="0"/>
                <a:cs typeface="Times New Roman" panose="02020603050405020304" pitchFamily="18" charset="0"/>
              </a:rPr>
              <a:t>Words</a:t>
            </a:r>
            <a:endParaRPr kumimoji="0" lang="en-US" altLang="zh-CN" sz="28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5" name="圆角矩形 4">
            <a:hlinkClick r:id="rId1" action="ppaction://hlinksldjump"/>
          </p:cNvPr>
          <p:cNvSpPr/>
          <p:nvPr/>
        </p:nvSpPr>
        <p:spPr>
          <a:xfrm>
            <a:off x="11146155" y="6181725"/>
            <a:ext cx="941070" cy="565785"/>
          </a:xfrm>
          <a:prstGeom prst="roundRect">
            <a:avLst/>
          </a:prstGeom>
          <a:solidFill>
            <a:schemeClr val="accent4">
              <a:lumMod val="75000"/>
            </a:schemeClr>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mn-lt"/>
                <a:ea typeface="+mn-ea"/>
                <a:cs typeface="+mn-cs"/>
              </a:rPr>
              <a:t>Back</a:t>
            </a:r>
            <a:endParaRPr kumimoji="0" lang="en-US" altLang="zh-CN" sz="2400" b="1" i="0" u="none" strike="noStrike" kern="1200" cap="none" spc="0" normalizeH="0" baseline="0" noProof="0" dirty="0">
              <a:ln>
                <a:noFill/>
              </a:ln>
              <a:solidFill>
                <a:schemeClr val="lt1"/>
              </a:solidFill>
              <a:effectLst/>
              <a:uLnTx/>
              <a:uFillTx/>
              <a:latin typeface="+mn-lt"/>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
          <p:cNvSpPr/>
          <p:nvPr/>
        </p:nvSpPr>
        <p:spPr>
          <a:xfrm>
            <a:off x="0" y="0"/>
            <a:ext cx="12192000" cy="4572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75">
              <a:cs typeface="+mn-ea"/>
              <a:sym typeface="+mn-lt"/>
            </a:endParaRPr>
          </a:p>
        </p:txBody>
      </p:sp>
      <p:sp>
        <p:nvSpPr>
          <p:cNvPr id="3" name="矩形 2"/>
          <p:cNvSpPr/>
          <p:nvPr/>
        </p:nvSpPr>
        <p:spPr>
          <a:xfrm>
            <a:off x="913765" y="1455420"/>
            <a:ext cx="10092690" cy="1630045"/>
          </a:xfrm>
          <a:prstGeom prst="rect">
            <a:avLst/>
          </a:prstGeom>
          <a:solidFill>
            <a:srgbClr val="FFFFCC"/>
          </a:solidFill>
          <a:ln>
            <a:noFill/>
          </a:ln>
          <a:effectLst>
            <a:outerShdw blurRad="63500" sx="102000" sy="102000" algn="c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a:spAutoFit/>
          </a:bodyPr>
          <a:lstStyle/>
          <a:p>
            <a:pPr algn="just"/>
            <a:endParaRPr lang="zh-CN" altLang="en-US" sz="2800" b="1" dirty="0">
              <a:solidFill>
                <a:schemeClr val="accent6">
                  <a:lumMod val="75000"/>
                </a:schemeClr>
              </a:solidFill>
              <a:sym typeface="+mn-ea"/>
            </a:endParaRPr>
          </a:p>
          <a:p>
            <a:pPr>
              <a:lnSpc>
                <a:spcPct val="150000"/>
              </a:lnSpc>
            </a:pPr>
            <a:r>
              <a:rPr sz="2400" b="1" dirty="0" smtClean="0">
                <a:solidFill>
                  <a:srgbClr val="C00000"/>
                </a:solidFill>
                <a:latin typeface="Times New Roman" panose="02020603050405020304" pitchFamily="18" charset="0"/>
                <a:cs typeface="Times New Roman" panose="02020603050405020304" pitchFamily="18" charset="0"/>
                <a:sym typeface="+mn-ea"/>
              </a:rPr>
              <a:t>war-afflicted</a:t>
            </a:r>
            <a:r>
              <a:rPr sz="2400" dirty="0" smtClean="0">
                <a:latin typeface="Times New Roman" panose="02020603050405020304" pitchFamily="18" charset="0"/>
                <a:cs typeface="Times New Roman" panose="02020603050405020304" pitchFamily="18" charset="0"/>
                <a:sym typeface="+mn-ea"/>
              </a:rPr>
              <a:t> 饱受战争之苦的</a:t>
            </a:r>
            <a:endParaRPr sz="2400" dirty="0" smtClean="0">
              <a:latin typeface="Times New Roman" panose="02020603050405020304" pitchFamily="18" charset="0"/>
              <a:cs typeface="Times New Roman" panose="02020603050405020304" pitchFamily="18" charset="0"/>
              <a:sym typeface="+mn-ea"/>
            </a:endParaRPr>
          </a:p>
          <a:p>
            <a:pPr>
              <a:lnSpc>
                <a:spcPct val="150000"/>
              </a:lnSpc>
            </a:pPr>
            <a:endParaRPr sz="2400" dirty="0" smtClean="0">
              <a:latin typeface="Times New Roman" panose="02020603050405020304" pitchFamily="18" charset="0"/>
              <a:cs typeface="Times New Roman" panose="02020603050405020304" pitchFamily="18" charset="0"/>
              <a:sym typeface="+mn-ea"/>
            </a:endParaRPr>
          </a:p>
        </p:txBody>
      </p:sp>
      <p:sp>
        <p:nvSpPr>
          <p:cNvPr id="4" name="同侧圆角矩形 3"/>
          <p:cNvSpPr/>
          <p:nvPr/>
        </p:nvSpPr>
        <p:spPr>
          <a:xfrm>
            <a:off x="913765" y="812800"/>
            <a:ext cx="1590040" cy="642620"/>
          </a:xfrm>
          <a:prstGeom prst="round2SameRect">
            <a:avLst>
              <a:gd name="adj1" fmla="val 7332"/>
              <a:gd name="adj2" fmla="val 7112"/>
            </a:avLst>
          </a:prstGeom>
          <a:solidFill>
            <a:schemeClr val="accent2">
              <a:lumMod val="75000"/>
            </a:schemeClr>
          </a:solidFill>
          <a:ln>
            <a:noFill/>
          </a:ln>
          <a:effectLst>
            <a:outerShdw blurRad="76200" dir="13500000" sy="23000" kx="1200000" algn="br" rotWithShape="0">
              <a:prstClr val="black">
                <a:alpha val="20000"/>
              </a:prstClr>
            </a:outerShdw>
            <a:reflection blurRad="6350" stA="52000" endA="300" endPos="35000" dir="5400000" sy="-100000" algn="bl" rotWithShape="0"/>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marL="274955" marR="0" lvl="0" indent="-274955" algn="ctr" defTabSz="914400" rtl="0" eaLnBrk="1" fontAlgn="base" latinLnBrk="0" hangingPunct="1">
              <a:lnSpc>
                <a:spcPct val="100000"/>
              </a:lnSpc>
              <a:spcBef>
                <a:spcPct val="0"/>
              </a:spcBef>
              <a:spcAft>
                <a:spcPct val="0"/>
              </a:spcAft>
              <a:buClrTx/>
              <a:buSzTx/>
              <a:buFontTx/>
              <a:buNone/>
              <a:defRPr/>
            </a:pPr>
            <a:r>
              <a:rPr kumimoji="0" lang="en-US" altLang="zh-CN" sz="2800" b="1" i="0" u="none" strike="noStrike" kern="1200" cap="none" spc="0" normalizeH="0" baseline="0" noProof="0" dirty="0" smtClean="0">
                <a:ln>
                  <a:noFill/>
                </a:ln>
                <a:solidFill>
                  <a:schemeClr val="bg1"/>
                </a:solidFill>
                <a:effectLst/>
                <a:uLnTx/>
                <a:uFillTx/>
                <a:latin typeface="Times New Roman" panose="02020603050405020304" pitchFamily="18" charset="0"/>
                <a:cs typeface="Times New Roman" panose="02020603050405020304" pitchFamily="18" charset="0"/>
              </a:rPr>
              <a:t>Words</a:t>
            </a:r>
            <a:endParaRPr kumimoji="0" lang="en-US" altLang="zh-CN" sz="28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5" name="圆角矩形 4">
            <a:hlinkClick r:id="rId1" action="ppaction://hlinksldjump"/>
          </p:cNvPr>
          <p:cNvSpPr/>
          <p:nvPr/>
        </p:nvSpPr>
        <p:spPr>
          <a:xfrm>
            <a:off x="11146155" y="6181725"/>
            <a:ext cx="941070" cy="565785"/>
          </a:xfrm>
          <a:prstGeom prst="roundRect">
            <a:avLst/>
          </a:prstGeom>
          <a:solidFill>
            <a:schemeClr val="accent4">
              <a:lumMod val="75000"/>
            </a:schemeClr>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mn-lt"/>
                <a:ea typeface="+mn-ea"/>
                <a:cs typeface="+mn-cs"/>
              </a:rPr>
              <a:t>Back</a:t>
            </a:r>
            <a:endParaRPr kumimoji="0" lang="en-US" altLang="zh-CN" sz="2400" b="1" i="0" u="none" strike="noStrike" kern="1200" cap="none" spc="0" normalizeH="0" baseline="0" noProof="0" dirty="0">
              <a:ln>
                <a:noFill/>
              </a:ln>
              <a:solidFill>
                <a:schemeClr val="lt1"/>
              </a:solidFill>
              <a:effectLst/>
              <a:uLnTx/>
              <a:uFillTx/>
              <a:latin typeface="+mn-lt"/>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
          <p:cNvSpPr/>
          <p:nvPr/>
        </p:nvSpPr>
        <p:spPr>
          <a:xfrm>
            <a:off x="0" y="0"/>
            <a:ext cx="12192000" cy="4572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75">
              <a:cs typeface="+mn-ea"/>
              <a:sym typeface="+mn-lt"/>
            </a:endParaRPr>
          </a:p>
        </p:txBody>
      </p:sp>
      <p:sp>
        <p:nvSpPr>
          <p:cNvPr id="3" name="矩形 2"/>
          <p:cNvSpPr/>
          <p:nvPr/>
        </p:nvSpPr>
        <p:spPr>
          <a:xfrm>
            <a:off x="913765" y="1455420"/>
            <a:ext cx="10092690" cy="1076325"/>
          </a:xfrm>
          <a:prstGeom prst="rect">
            <a:avLst/>
          </a:prstGeom>
          <a:solidFill>
            <a:srgbClr val="FFFFCC"/>
          </a:solidFill>
          <a:ln>
            <a:noFill/>
          </a:ln>
          <a:effectLst>
            <a:outerShdw blurRad="63500" sx="102000" sy="102000" algn="c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a:spAutoFit/>
          </a:bodyPr>
          <a:lstStyle/>
          <a:p>
            <a:pPr algn="just"/>
            <a:endParaRPr lang="zh-CN" altLang="en-US" sz="2800" b="1" dirty="0">
              <a:solidFill>
                <a:schemeClr val="accent6">
                  <a:lumMod val="75000"/>
                </a:schemeClr>
              </a:solidFill>
              <a:sym typeface="+mn-ea"/>
            </a:endParaRPr>
          </a:p>
          <a:p>
            <a:pPr>
              <a:lnSpc>
                <a:spcPct val="150000"/>
              </a:lnSpc>
            </a:pPr>
            <a:r>
              <a:rPr sz="2400" b="1" dirty="0" smtClean="0">
                <a:solidFill>
                  <a:srgbClr val="C00000"/>
                </a:solidFill>
                <a:latin typeface="Times New Roman" panose="02020603050405020304" pitchFamily="18" charset="0"/>
                <a:cs typeface="Times New Roman" panose="02020603050405020304" pitchFamily="18" charset="0"/>
                <a:sym typeface="+mn-ea"/>
              </a:rPr>
              <a:t>casualty</a:t>
            </a:r>
            <a:r>
              <a:rPr lang="en-US" sz="2400" b="1" i="1" dirty="0" smtClean="0">
                <a:solidFill>
                  <a:srgbClr val="C00000"/>
                </a:solidFill>
                <a:latin typeface="Times New Roman" panose="02020603050405020304" pitchFamily="18" charset="0"/>
                <a:cs typeface="Times New Roman" panose="02020603050405020304" pitchFamily="18" charset="0"/>
                <a:sym typeface="+mn-ea"/>
              </a:rPr>
              <a:t> </a:t>
            </a:r>
            <a:r>
              <a:rPr sz="2400" i="1" dirty="0" smtClean="0">
                <a:latin typeface="Times New Roman" panose="02020603050405020304" pitchFamily="18" charset="0"/>
                <a:cs typeface="Times New Roman" panose="02020603050405020304" pitchFamily="18" charset="0"/>
                <a:sym typeface="+mn-ea"/>
              </a:rPr>
              <a:t> </a:t>
            </a:r>
            <a:r>
              <a:rPr lang="en-US" sz="2400" i="1" dirty="0" smtClean="0">
                <a:latin typeface="Times New Roman" panose="02020603050405020304" pitchFamily="18" charset="0"/>
                <a:cs typeface="Times New Roman" panose="02020603050405020304" pitchFamily="18" charset="0"/>
                <a:sym typeface="+mn-ea"/>
              </a:rPr>
              <a:t> n</a:t>
            </a:r>
            <a:r>
              <a:rPr sz="2400" i="1" dirty="0" smtClean="0">
                <a:latin typeface="Times New Roman" panose="02020603050405020304" pitchFamily="18" charset="0"/>
                <a:cs typeface="Times New Roman" panose="02020603050405020304" pitchFamily="18" charset="0"/>
                <a:sym typeface="+mn-ea"/>
              </a:rPr>
              <a:t>. </a:t>
            </a:r>
            <a:r>
              <a:rPr sz="2400" dirty="0" smtClean="0">
                <a:latin typeface="Times New Roman" panose="02020603050405020304" pitchFamily="18" charset="0"/>
                <a:cs typeface="Times New Roman" panose="02020603050405020304" pitchFamily="18" charset="0"/>
                <a:sym typeface="+mn-ea"/>
              </a:rPr>
              <a:t>事故；伤亡者；伤亡人数</a:t>
            </a:r>
            <a:endParaRPr sz="2400" dirty="0" smtClean="0">
              <a:latin typeface="Times New Roman" panose="02020603050405020304" pitchFamily="18" charset="0"/>
              <a:cs typeface="Times New Roman" panose="02020603050405020304" pitchFamily="18" charset="0"/>
              <a:sym typeface="+mn-ea"/>
            </a:endParaRPr>
          </a:p>
        </p:txBody>
      </p:sp>
      <p:sp>
        <p:nvSpPr>
          <p:cNvPr id="4" name="同侧圆角矩形 3"/>
          <p:cNvSpPr/>
          <p:nvPr/>
        </p:nvSpPr>
        <p:spPr>
          <a:xfrm>
            <a:off x="913765" y="812800"/>
            <a:ext cx="1590040" cy="642620"/>
          </a:xfrm>
          <a:prstGeom prst="round2SameRect">
            <a:avLst>
              <a:gd name="adj1" fmla="val 7332"/>
              <a:gd name="adj2" fmla="val 7112"/>
            </a:avLst>
          </a:prstGeom>
          <a:solidFill>
            <a:schemeClr val="accent2">
              <a:lumMod val="75000"/>
            </a:schemeClr>
          </a:solidFill>
          <a:ln>
            <a:noFill/>
          </a:ln>
          <a:effectLst>
            <a:outerShdw blurRad="76200" dir="13500000" sy="23000" kx="1200000" algn="br" rotWithShape="0">
              <a:prstClr val="black">
                <a:alpha val="20000"/>
              </a:prstClr>
            </a:outerShdw>
            <a:reflection blurRad="6350" stA="52000" endA="300" endPos="35000" dir="5400000" sy="-100000" algn="bl" rotWithShape="0"/>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marL="274955" marR="0" lvl="0" indent="-274955" algn="ctr" defTabSz="914400" rtl="0" eaLnBrk="1" fontAlgn="base" latinLnBrk="0" hangingPunct="1">
              <a:lnSpc>
                <a:spcPct val="100000"/>
              </a:lnSpc>
              <a:spcBef>
                <a:spcPct val="0"/>
              </a:spcBef>
              <a:spcAft>
                <a:spcPct val="0"/>
              </a:spcAft>
              <a:buClrTx/>
              <a:buSzTx/>
              <a:buFontTx/>
              <a:buNone/>
              <a:defRPr/>
            </a:pPr>
            <a:r>
              <a:rPr kumimoji="0" lang="en-US" altLang="zh-CN" sz="2800" b="1" i="0" u="none" strike="noStrike" kern="1200" cap="none" spc="0" normalizeH="0" baseline="0" noProof="0" dirty="0" smtClean="0">
                <a:ln>
                  <a:noFill/>
                </a:ln>
                <a:solidFill>
                  <a:schemeClr val="bg1"/>
                </a:solidFill>
                <a:effectLst/>
                <a:uLnTx/>
                <a:uFillTx/>
                <a:latin typeface="Times New Roman" panose="02020603050405020304" pitchFamily="18" charset="0"/>
                <a:cs typeface="Times New Roman" panose="02020603050405020304" pitchFamily="18" charset="0"/>
              </a:rPr>
              <a:t>Words</a:t>
            </a:r>
            <a:endParaRPr kumimoji="0" lang="en-US" altLang="zh-CN" sz="28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5" name="圆角矩形 4">
            <a:hlinkClick r:id="rId1" action="ppaction://hlinksldjump"/>
          </p:cNvPr>
          <p:cNvSpPr/>
          <p:nvPr/>
        </p:nvSpPr>
        <p:spPr>
          <a:xfrm>
            <a:off x="11146155" y="6181725"/>
            <a:ext cx="941070" cy="565785"/>
          </a:xfrm>
          <a:prstGeom prst="roundRect">
            <a:avLst/>
          </a:prstGeom>
          <a:solidFill>
            <a:schemeClr val="accent4">
              <a:lumMod val="75000"/>
            </a:schemeClr>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mn-lt"/>
                <a:ea typeface="+mn-ea"/>
                <a:cs typeface="+mn-cs"/>
              </a:rPr>
              <a:t>Back</a:t>
            </a:r>
            <a:endParaRPr kumimoji="0" lang="en-US" altLang="zh-CN" sz="2400" b="1" i="0" u="none" strike="noStrike" kern="1200" cap="none" spc="0" normalizeH="0" baseline="0" noProof="0" dirty="0">
              <a:ln>
                <a:noFill/>
              </a:ln>
              <a:solidFill>
                <a:schemeClr val="lt1"/>
              </a:solidFill>
              <a:effectLst/>
              <a:uLnTx/>
              <a:uFillTx/>
              <a:latin typeface="+mn-lt"/>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
          <p:cNvSpPr/>
          <p:nvPr/>
        </p:nvSpPr>
        <p:spPr>
          <a:xfrm>
            <a:off x="0" y="0"/>
            <a:ext cx="12192000" cy="4572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75">
              <a:cs typeface="+mn-ea"/>
              <a:sym typeface="+mn-lt"/>
            </a:endParaRPr>
          </a:p>
        </p:txBody>
      </p:sp>
      <p:sp>
        <p:nvSpPr>
          <p:cNvPr id="3" name="矩形 2"/>
          <p:cNvSpPr/>
          <p:nvPr/>
        </p:nvSpPr>
        <p:spPr>
          <a:xfrm>
            <a:off x="913765" y="1455420"/>
            <a:ext cx="10092690" cy="1076325"/>
          </a:xfrm>
          <a:prstGeom prst="rect">
            <a:avLst/>
          </a:prstGeom>
          <a:solidFill>
            <a:srgbClr val="FFFFCC"/>
          </a:solidFill>
          <a:ln>
            <a:noFill/>
          </a:ln>
          <a:effectLst>
            <a:outerShdw blurRad="63500" sx="102000" sy="102000" algn="c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a:spAutoFit/>
          </a:bodyPr>
          <a:lstStyle/>
          <a:p>
            <a:pPr algn="just"/>
            <a:endParaRPr lang="zh-CN" altLang="en-US" sz="2800" b="1" dirty="0">
              <a:solidFill>
                <a:schemeClr val="accent6">
                  <a:lumMod val="75000"/>
                </a:schemeClr>
              </a:solidFill>
              <a:sym typeface="+mn-ea"/>
            </a:endParaRPr>
          </a:p>
          <a:p>
            <a:pPr>
              <a:lnSpc>
                <a:spcPct val="150000"/>
              </a:lnSpc>
            </a:pPr>
            <a:r>
              <a:rPr sz="2400" b="1" dirty="0" smtClean="0">
                <a:solidFill>
                  <a:srgbClr val="C00000"/>
                </a:solidFill>
                <a:latin typeface="Times New Roman" panose="02020603050405020304" pitchFamily="18" charset="0"/>
                <a:cs typeface="Times New Roman" panose="02020603050405020304" pitchFamily="18" charset="0"/>
                <a:sym typeface="+mn-ea"/>
              </a:rPr>
              <a:t>deterrent</a:t>
            </a:r>
            <a:r>
              <a:rPr sz="2400" i="1" dirty="0" smtClean="0">
                <a:latin typeface="Times New Roman" panose="02020603050405020304" pitchFamily="18" charset="0"/>
                <a:cs typeface="Times New Roman" panose="02020603050405020304" pitchFamily="18" charset="0"/>
                <a:sym typeface="+mn-ea"/>
              </a:rPr>
              <a:t> </a:t>
            </a:r>
            <a:r>
              <a:rPr lang="en-US" sz="2400" i="1" dirty="0" smtClean="0">
                <a:latin typeface="Times New Roman" panose="02020603050405020304" pitchFamily="18" charset="0"/>
                <a:cs typeface="Times New Roman" panose="02020603050405020304" pitchFamily="18" charset="0"/>
                <a:sym typeface="+mn-ea"/>
              </a:rPr>
              <a:t> </a:t>
            </a:r>
            <a:r>
              <a:rPr sz="2400" i="1" dirty="0" smtClean="0">
                <a:latin typeface="Times New Roman" panose="02020603050405020304" pitchFamily="18" charset="0"/>
                <a:cs typeface="Times New Roman" panose="02020603050405020304" pitchFamily="18" charset="0"/>
                <a:sym typeface="+mn-ea"/>
              </a:rPr>
              <a:t> a. </a:t>
            </a:r>
            <a:r>
              <a:rPr sz="2400" dirty="0" smtClean="0">
                <a:latin typeface="Times New Roman" panose="02020603050405020304" pitchFamily="18" charset="0"/>
                <a:cs typeface="Times New Roman" panose="02020603050405020304" pitchFamily="18" charset="0"/>
                <a:sym typeface="+mn-ea"/>
              </a:rPr>
              <a:t>威慑的</a:t>
            </a:r>
            <a:endParaRPr sz="2400" dirty="0" smtClean="0">
              <a:latin typeface="Times New Roman" panose="02020603050405020304" pitchFamily="18" charset="0"/>
              <a:cs typeface="Times New Roman" panose="02020603050405020304" pitchFamily="18" charset="0"/>
              <a:sym typeface="+mn-ea"/>
            </a:endParaRPr>
          </a:p>
        </p:txBody>
      </p:sp>
      <p:sp>
        <p:nvSpPr>
          <p:cNvPr id="4" name="同侧圆角矩形 3"/>
          <p:cNvSpPr/>
          <p:nvPr/>
        </p:nvSpPr>
        <p:spPr>
          <a:xfrm>
            <a:off x="913765" y="812800"/>
            <a:ext cx="1590040" cy="642620"/>
          </a:xfrm>
          <a:prstGeom prst="round2SameRect">
            <a:avLst>
              <a:gd name="adj1" fmla="val 7332"/>
              <a:gd name="adj2" fmla="val 7112"/>
            </a:avLst>
          </a:prstGeom>
          <a:solidFill>
            <a:schemeClr val="accent2">
              <a:lumMod val="75000"/>
            </a:schemeClr>
          </a:solidFill>
          <a:ln>
            <a:noFill/>
          </a:ln>
          <a:effectLst>
            <a:outerShdw blurRad="76200" dir="13500000" sy="23000" kx="1200000" algn="br" rotWithShape="0">
              <a:prstClr val="black">
                <a:alpha val="20000"/>
              </a:prstClr>
            </a:outerShdw>
            <a:reflection blurRad="6350" stA="52000" endA="300" endPos="35000" dir="5400000" sy="-100000" algn="bl" rotWithShape="0"/>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marL="274955" marR="0" lvl="0" indent="-274955" algn="ctr" defTabSz="914400" rtl="0" eaLnBrk="1" fontAlgn="base" latinLnBrk="0" hangingPunct="1">
              <a:lnSpc>
                <a:spcPct val="100000"/>
              </a:lnSpc>
              <a:spcBef>
                <a:spcPct val="0"/>
              </a:spcBef>
              <a:spcAft>
                <a:spcPct val="0"/>
              </a:spcAft>
              <a:buClrTx/>
              <a:buSzTx/>
              <a:buFontTx/>
              <a:buNone/>
              <a:defRPr/>
            </a:pPr>
            <a:r>
              <a:rPr kumimoji="0" lang="en-US" altLang="zh-CN" sz="2800" b="1" i="0" u="none" strike="noStrike" kern="1200" cap="none" spc="0" normalizeH="0" baseline="0" noProof="0" dirty="0" smtClean="0">
                <a:ln>
                  <a:noFill/>
                </a:ln>
                <a:solidFill>
                  <a:schemeClr val="bg1"/>
                </a:solidFill>
                <a:effectLst/>
                <a:uLnTx/>
                <a:uFillTx/>
                <a:latin typeface="Times New Roman" panose="02020603050405020304" pitchFamily="18" charset="0"/>
                <a:cs typeface="Times New Roman" panose="02020603050405020304" pitchFamily="18" charset="0"/>
              </a:rPr>
              <a:t>Words</a:t>
            </a:r>
            <a:endParaRPr kumimoji="0" lang="en-US" altLang="zh-CN" sz="28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6" name="圆角矩形 5">
            <a:hlinkClick r:id="rId1" action="ppaction://hlinksldjump"/>
          </p:cNvPr>
          <p:cNvSpPr/>
          <p:nvPr/>
        </p:nvSpPr>
        <p:spPr>
          <a:xfrm>
            <a:off x="11146155" y="6181725"/>
            <a:ext cx="941070" cy="565785"/>
          </a:xfrm>
          <a:prstGeom prst="roundRect">
            <a:avLst/>
          </a:prstGeom>
          <a:solidFill>
            <a:schemeClr val="accent4">
              <a:lumMod val="75000"/>
            </a:schemeClr>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mn-lt"/>
                <a:ea typeface="+mn-ea"/>
                <a:cs typeface="+mn-cs"/>
              </a:rPr>
              <a:t>Back</a:t>
            </a:r>
            <a:endParaRPr kumimoji="0" lang="en-US" altLang="zh-CN" sz="2400" b="1" i="0" u="none" strike="noStrike" kern="1200" cap="none" spc="0" normalizeH="0" baseline="0" noProof="0" dirty="0">
              <a:ln>
                <a:noFill/>
              </a:ln>
              <a:solidFill>
                <a:schemeClr val="lt1"/>
              </a:solidFill>
              <a:effectLst/>
              <a:uLnTx/>
              <a:uFillTx/>
              <a:latin typeface="+mn-lt"/>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
          <p:cNvSpPr/>
          <p:nvPr/>
        </p:nvSpPr>
        <p:spPr>
          <a:xfrm>
            <a:off x="0" y="0"/>
            <a:ext cx="12192000" cy="4572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75">
              <a:cs typeface="+mn-ea"/>
              <a:sym typeface="+mn-lt"/>
            </a:endParaRPr>
          </a:p>
        </p:txBody>
      </p:sp>
      <p:sp>
        <p:nvSpPr>
          <p:cNvPr id="3" name="矩形 2"/>
          <p:cNvSpPr/>
          <p:nvPr/>
        </p:nvSpPr>
        <p:spPr>
          <a:xfrm>
            <a:off x="913765" y="1455420"/>
            <a:ext cx="10092690" cy="1630045"/>
          </a:xfrm>
          <a:prstGeom prst="rect">
            <a:avLst/>
          </a:prstGeom>
          <a:solidFill>
            <a:srgbClr val="FFFFCC"/>
          </a:solidFill>
          <a:ln>
            <a:noFill/>
          </a:ln>
          <a:effectLst>
            <a:outerShdw blurRad="63500" sx="102000" sy="102000" algn="c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a:spAutoFit/>
          </a:bodyPr>
          <a:lstStyle/>
          <a:p>
            <a:pPr algn="just"/>
            <a:endParaRPr lang="zh-CN" altLang="en-US" sz="2800" b="1" dirty="0">
              <a:solidFill>
                <a:schemeClr val="accent6">
                  <a:lumMod val="75000"/>
                </a:schemeClr>
              </a:solidFill>
              <a:sym typeface="+mn-ea"/>
            </a:endParaRPr>
          </a:p>
          <a:p>
            <a:pPr>
              <a:lnSpc>
                <a:spcPct val="150000"/>
              </a:lnSpc>
            </a:pPr>
            <a:r>
              <a:rPr sz="2400" b="1" dirty="0" smtClean="0">
                <a:solidFill>
                  <a:srgbClr val="C00000"/>
                </a:solidFill>
                <a:latin typeface="Times New Roman" panose="02020603050405020304" pitchFamily="18" charset="0"/>
                <a:cs typeface="Times New Roman" panose="02020603050405020304" pitchFamily="18" charset="0"/>
                <a:sym typeface="+mn-ea"/>
              </a:rPr>
              <a:t>intoxication</a:t>
            </a:r>
            <a:r>
              <a:rPr sz="2400" dirty="0" smtClean="0">
                <a:latin typeface="Times New Roman" panose="02020603050405020304" pitchFamily="18" charset="0"/>
                <a:cs typeface="Times New Roman" panose="02020603050405020304" pitchFamily="18" charset="0"/>
                <a:sym typeface="+mn-ea"/>
              </a:rPr>
              <a:t> </a:t>
            </a:r>
            <a:r>
              <a:rPr lang="en-US" sz="2400" dirty="0" smtClean="0">
                <a:latin typeface="Times New Roman" panose="02020603050405020304" pitchFamily="18" charset="0"/>
                <a:cs typeface="Times New Roman" panose="02020603050405020304" pitchFamily="18" charset="0"/>
                <a:sym typeface="+mn-ea"/>
              </a:rPr>
              <a:t> </a:t>
            </a:r>
            <a:r>
              <a:rPr sz="2400" dirty="0" smtClean="0">
                <a:latin typeface="Times New Roman" panose="02020603050405020304" pitchFamily="18" charset="0"/>
                <a:cs typeface="Times New Roman" panose="02020603050405020304" pitchFamily="18" charset="0"/>
                <a:sym typeface="+mn-ea"/>
              </a:rPr>
              <a:t> </a:t>
            </a:r>
            <a:r>
              <a:rPr sz="2400" i="1" dirty="0" smtClean="0">
                <a:latin typeface="Times New Roman" panose="02020603050405020304" pitchFamily="18" charset="0"/>
                <a:cs typeface="Times New Roman" panose="02020603050405020304" pitchFamily="18" charset="0"/>
                <a:sym typeface="+mn-ea"/>
              </a:rPr>
              <a:t>n</a:t>
            </a:r>
            <a:r>
              <a:rPr sz="2400" dirty="0" smtClean="0">
                <a:latin typeface="Times New Roman" panose="02020603050405020304" pitchFamily="18" charset="0"/>
                <a:cs typeface="Times New Roman" panose="02020603050405020304" pitchFamily="18" charset="0"/>
                <a:sym typeface="+mn-ea"/>
              </a:rPr>
              <a:t>.  陶醉</a:t>
            </a:r>
            <a:endParaRPr sz="2400" dirty="0" smtClean="0">
              <a:latin typeface="Times New Roman" panose="02020603050405020304" pitchFamily="18" charset="0"/>
              <a:cs typeface="Times New Roman" panose="02020603050405020304" pitchFamily="18" charset="0"/>
              <a:sym typeface="+mn-ea"/>
            </a:endParaRPr>
          </a:p>
          <a:p>
            <a:pPr>
              <a:lnSpc>
                <a:spcPct val="150000"/>
              </a:lnSpc>
            </a:pPr>
            <a:endParaRPr sz="2400" dirty="0" smtClean="0">
              <a:latin typeface="Times New Roman" panose="02020603050405020304" pitchFamily="18" charset="0"/>
              <a:cs typeface="Times New Roman" panose="02020603050405020304" pitchFamily="18" charset="0"/>
              <a:sym typeface="+mn-ea"/>
            </a:endParaRPr>
          </a:p>
        </p:txBody>
      </p:sp>
      <p:sp>
        <p:nvSpPr>
          <p:cNvPr id="4" name="同侧圆角矩形 3"/>
          <p:cNvSpPr/>
          <p:nvPr/>
        </p:nvSpPr>
        <p:spPr>
          <a:xfrm>
            <a:off x="913765" y="812800"/>
            <a:ext cx="1590040" cy="642620"/>
          </a:xfrm>
          <a:prstGeom prst="round2SameRect">
            <a:avLst>
              <a:gd name="adj1" fmla="val 7332"/>
              <a:gd name="adj2" fmla="val 7112"/>
            </a:avLst>
          </a:prstGeom>
          <a:solidFill>
            <a:schemeClr val="accent2">
              <a:lumMod val="75000"/>
            </a:schemeClr>
          </a:solidFill>
          <a:ln>
            <a:noFill/>
          </a:ln>
          <a:effectLst>
            <a:outerShdw blurRad="76200" dir="13500000" sy="23000" kx="1200000" algn="br" rotWithShape="0">
              <a:prstClr val="black">
                <a:alpha val="20000"/>
              </a:prstClr>
            </a:outerShdw>
            <a:reflection blurRad="6350" stA="52000" endA="300" endPos="35000" dir="5400000" sy="-100000" algn="bl" rotWithShape="0"/>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marL="274955" marR="0" lvl="0" indent="-274955" algn="ctr" defTabSz="914400" rtl="0" eaLnBrk="1" fontAlgn="base" latinLnBrk="0" hangingPunct="1">
              <a:lnSpc>
                <a:spcPct val="100000"/>
              </a:lnSpc>
              <a:spcBef>
                <a:spcPct val="0"/>
              </a:spcBef>
              <a:spcAft>
                <a:spcPct val="0"/>
              </a:spcAft>
              <a:buClrTx/>
              <a:buSzTx/>
              <a:buFontTx/>
              <a:buNone/>
              <a:defRPr/>
            </a:pPr>
            <a:r>
              <a:rPr kumimoji="0" lang="en-US" altLang="zh-CN" sz="2800" b="1" i="0" u="none" strike="noStrike" kern="1200" cap="none" spc="0" normalizeH="0" baseline="0" noProof="0" dirty="0" smtClean="0">
                <a:ln>
                  <a:noFill/>
                </a:ln>
                <a:solidFill>
                  <a:schemeClr val="bg1"/>
                </a:solidFill>
                <a:effectLst/>
                <a:uLnTx/>
                <a:uFillTx/>
                <a:latin typeface="Times New Roman" panose="02020603050405020304" pitchFamily="18" charset="0"/>
                <a:cs typeface="Times New Roman" panose="02020603050405020304" pitchFamily="18" charset="0"/>
              </a:rPr>
              <a:t>Words</a:t>
            </a:r>
            <a:endParaRPr kumimoji="0" lang="en-US" altLang="zh-CN" sz="28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6" name="圆角矩形 5">
            <a:hlinkClick r:id="rId1" action="ppaction://hlinksldjump"/>
          </p:cNvPr>
          <p:cNvSpPr/>
          <p:nvPr/>
        </p:nvSpPr>
        <p:spPr>
          <a:xfrm>
            <a:off x="11146155" y="6181725"/>
            <a:ext cx="941070" cy="565785"/>
          </a:xfrm>
          <a:prstGeom prst="roundRect">
            <a:avLst/>
          </a:prstGeom>
          <a:solidFill>
            <a:schemeClr val="accent4">
              <a:lumMod val="75000"/>
            </a:schemeClr>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mn-lt"/>
                <a:ea typeface="+mn-ea"/>
                <a:cs typeface="+mn-cs"/>
              </a:rPr>
              <a:t>Back</a:t>
            </a:r>
            <a:endParaRPr kumimoji="0" lang="en-US" altLang="zh-CN" sz="2400" b="1" i="0" u="none" strike="noStrike" kern="1200" cap="none" spc="0" normalizeH="0" baseline="0" noProof="0" dirty="0">
              <a:ln>
                <a:noFill/>
              </a:ln>
              <a:solidFill>
                <a:schemeClr val="lt1"/>
              </a:solidFill>
              <a:effectLst/>
              <a:uLnTx/>
              <a:uFillTx/>
              <a:latin typeface="+mn-lt"/>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
          <p:cNvSpPr/>
          <p:nvPr/>
        </p:nvSpPr>
        <p:spPr>
          <a:xfrm>
            <a:off x="0" y="0"/>
            <a:ext cx="12192000" cy="4572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75">
              <a:cs typeface="+mn-ea"/>
              <a:sym typeface="+mn-lt"/>
            </a:endParaRPr>
          </a:p>
        </p:txBody>
      </p:sp>
      <p:sp>
        <p:nvSpPr>
          <p:cNvPr id="3" name="矩形 2"/>
          <p:cNvSpPr/>
          <p:nvPr/>
        </p:nvSpPr>
        <p:spPr>
          <a:xfrm>
            <a:off x="913765" y="1455420"/>
            <a:ext cx="10092690" cy="1076325"/>
          </a:xfrm>
          <a:prstGeom prst="rect">
            <a:avLst/>
          </a:prstGeom>
          <a:solidFill>
            <a:srgbClr val="FFFFCC"/>
          </a:solidFill>
          <a:ln>
            <a:noFill/>
          </a:ln>
          <a:effectLst>
            <a:outerShdw blurRad="63500" sx="102000" sy="102000" algn="c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a:spAutoFit/>
          </a:bodyPr>
          <a:lstStyle/>
          <a:p>
            <a:pPr algn="just"/>
            <a:endParaRPr lang="zh-CN" altLang="en-US" sz="2800" b="1" dirty="0">
              <a:solidFill>
                <a:schemeClr val="accent6">
                  <a:lumMod val="75000"/>
                </a:schemeClr>
              </a:solidFill>
              <a:sym typeface="+mn-ea"/>
            </a:endParaRPr>
          </a:p>
          <a:p>
            <a:pPr>
              <a:lnSpc>
                <a:spcPct val="150000"/>
              </a:lnSpc>
            </a:pPr>
            <a:r>
              <a:rPr sz="2400" b="1" dirty="0" smtClean="0">
                <a:solidFill>
                  <a:srgbClr val="C00000"/>
                </a:solidFill>
                <a:latin typeface="Times New Roman" panose="02020603050405020304" pitchFamily="18" charset="0"/>
                <a:cs typeface="Times New Roman" panose="02020603050405020304" pitchFamily="18" charset="0"/>
                <a:sym typeface="+mn-ea"/>
              </a:rPr>
              <a:t>deprivation</a:t>
            </a:r>
            <a:r>
              <a:rPr sz="2400" dirty="0" smtClean="0">
                <a:latin typeface="Times New Roman" panose="02020603050405020304" pitchFamily="18" charset="0"/>
                <a:cs typeface="Times New Roman" panose="02020603050405020304" pitchFamily="18" charset="0"/>
                <a:sym typeface="+mn-ea"/>
              </a:rPr>
              <a:t> </a:t>
            </a:r>
            <a:r>
              <a:rPr lang="en-US" sz="2400" dirty="0" smtClean="0">
                <a:latin typeface="Times New Roman" panose="02020603050405020304" pitchFamily="18" charset="0"/>
                <a:cs typeface="Times New Roman" panose="02020603050405020304" pitchFamily="18" charset="0"/>
                <a:sym typeface="+mn-ea"/>
              </a:rPr>
              <a:t> </a:t>
            </a:r>
            <a:r>
              <a:rPr sz="2400" dirty="0" smtClean="0">
                <a:latin typeface="Times New Roman" panose="02020603050405020304" pitchFamily="18" charset="0"/>
                <a:cs typeface="Times New Roman" panose="02020603050405020304" pitchFamily="18" charset="0"/>
                <a:sym typeface="+mn-ea"/>
              </a:rPr>
              <a:t> </a:t>
            </a:r>
            <a:r>
              <a:rPr sz="2400" i="1" dirty="0" smtClean="0">
                <a:latin typeface="Times New Roman" panose="02020603050405020304" pitchFamily="18" charset="0"/>
                <a:cs typeface="Times New Roman" panose="02020603050405020304" pitchFamily="18" charset="0"/>
                <a:sym typeface="+mn-ea"/>
              </a:rPr>
              <a:t>n</a:t>
            </a:r>
            <a:r>
              <a:rPr sz="2400" dirty="0" smtClean="0">
                <a:latin typeface="Times New Roman" panose="02020603050405020304" pitchFamily="18" charset="0"/>
                <a:cs typeface="Times New Roman" panose="02020603050405020304" pitchFamily="18" charset="0"/>
                <a:sym typeface="+mn-ea"/>
              </a:rPr>
              <a:t>.</a:t>
            </a:r>
            <a:r>
              <a:rPr lang="en-US" sz="2400" dirty="0" smtClean="0">
                <a:latin typeface="Times New Roman" panose="02020603050405020304" pitchFamily="18" charset="0"/>
                <a:cs typeface="Times New Roman" panose="02020603050405020304" pitchFamily="18" charset="0"/>
                <a:sym typeface="+mn-ea"/>
              </a:rPr>
              <a:t> </a:t>
            </a:r>
            <a:r>
              <a:rPr sz="2400" dirty="0" smtClean="0">
                <a:latin typeface="Times New Roman" panose="02020603050405020304" pitchFamily="18" charset="0"/>
                <a:cs typeface="Times New Roman" panose="02020603050405020304" pitchFamily="18" charset="0"/>
                <a:sym typeface="+mn-ea"/>
              </a:rPr>
              <a:t>剥夺；匮乏；丧失</a:t>
            </a:r>
            <a:endParaRPr sz="2400" dirty="0" smtClean="0">
              <a:latin typeface="Times New Roman" panose="02020603050405020304" pitchFamily="18" charset="0"/>
              <a:cs typeface="Times New Roman" panose="02020603050405020304" pitchFamily="18" charset="0"/>
              <a:sym typeface="+mn-ea"/>
            </a:endParaRPr>
          </a:p>
        </p:txBody>
      </p:sp>
      <p:sp>
        <p:nvSpPr>
          <p:cNvPr id="4" name="同侧圆角矩形 3"/>
          <p:cNvSpPr/>
          <p:nvPr/>
        </p:nvSpPr>
        <p:spPr>
          <a:xfrm>
            <a:off x="913765" y="812800"/>
            <a:ext cx="1590040" cy="642620"/>
          </a:xfrm>
          <a:prstGeom prst="round2SameRect">
            <a:avLst>
              <a:gd name="adj1" fmla="val 7332"/>
              <a:gd name="adj2" fmla="val 7112"/>
            </a:avLst>
          </a:prstGeom>
          <a:solidFill>
            <a:schemeClr val="accent2">
              <a:lumMod val="75000"/>
            </a:schemeClr>
          </a:solidFill>
          <a:ln>
            <a:noFill/>
          </a:ln>
          <a:effectLst>
            <a:outerShdw blurRad="76200" dir="13500000" sy="23000" kx="1200000" algn="br" rotWithShape="0">
              <a:prstClr val="black">
                <a:alpha val="20000"/>
              </a:prstClr>
            </a:outerShdw>
            <a:reflection blurRad="6350" stA="52000" endA="300" endPos="35000" dir="5400000" sy="-100000" algn="bl" rotWithShape="0"/>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marL="274955" marR="0" lvl="0" indent="-274955" algn="ctr" defTabSz="914400" rtl="0" eaLnBrk="1" fontAlgn="base" latinLnBrk="0" hangingPunct="1">
              <a:lnSpc>
                <a:spcPct val="100000"/>
              </a:lnSpc>
              <a:spcBef>
                <a:spcPct val="0"/>
              </a:spcBef>
              <a:spcAft>
                <a:spcPct val="0"/>
              </a:spcAft>
              <a:buClrTx/>
              <a:buSzTx/>
              <a:buFontTx/>
              <a:buNone/>
              <a:defRPr/>
            </a:pPr>
            <a:r>
              <a:rPr kumimoji="0" lang="en-US" altLang="zh-CN" sz="2800" b="1" i="0" u="none" strike="noStrike" kern="1200" cap="none" spc="0" normalizeH="0" baseline="0" noProof="0" dirty="0" smtClean="0">
                <a:ln>
                  <a:noFill/>
                </a:ln>
                <a:solidFill>
                  <a:schemeClr val="bg1"/>
                </a:solidFill>
                <a:effectLst/>
                <a:uLnTx/>
                <a:uFillTx/>
                <a:latin typeface="Times New Roman" panose="02020603050405020304" pitchFamily="18" charset="0"/>
                <a:cs typeface="Times New Roman" panose="02020603050405020304" pitchFamily="18" charset="0"/>
              </a:rPr>
              <a:t>Words</a:t>
            </a:r>
            <a:endParaRPr kumimoji="0" lang="en-US" altLang="zh-CN" sz="28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5" name="圆角矩形 4">
            <a:hlinkClick r:id="rId1" action="ppaction://hlinksldjump"/>
          </p:cNvPr>
          <p:cNvSpPr/>
          <p:nvPr/>
        </p:nvSpPr>
        <p:spPr>
          <a:xfrm>
            <a:off x="11146155" y="6181725"/>
            <a:ext cx="941070" cy="565785"/>
          </a:xfrm>
          <a:prstGeom prst="roundRect">
            <a:avLst/>
          </a:prstGeom>
          <a:solidFill>
            <a:schemeClr val="accent4">
              <a:lumMod val="75000"/>
            </a:schemeClr>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mn-lt"/>
                <a:ea typeface="+mn-ea"/>
                <a:cs typeface="+mn-cs"/>
              </a:rPr>
              <a:t>Back</a:t>
            </a:r>
            <a:endParaRPr kumimoji="0" lang="en-US" altLang="zh-CN" sz="2400" b="1" i="0" u="none" strike="noStrike" kern="1200" cap="none" spc="0" normalizeH="0" baseline="0" noProof="0" dirty="0">
              <a:ln>
                <a:noFill/>
              </a:ln>
              <a:solidFill>
                <a:schemeClr val="lt1"/>
              </a:solidFill>
              <a:effectLst/>
              <a:uLnTx/>
              <a:uFillTx/>
              <a:latin typeface="+mn-lt"/>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
          <p:cNvSpPr/>
          <p:nvPr/>
        </p:nvSpPr>
        <p:spPr>
          <a:xfrm>
            <a:off x="0" y="0"/>
            <a:ext cx="12192000" cy="4572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75">
              <a:cs typeface="+mn-ea"/>
              <a:sym typeface="+mn-lt"/>
            </a:endParaRPr>
          </a:p>
        </p:txBody>
      </p:sp>
      <p:sp>
        <p:nvSpPr>
          <p:cNvPr id="3" name="矩形 2"/>
          <p:cNvSpPr/>
          <p:nvPr/>
        </p:nvSpPr>
        <p:spPr>
          <a:xfrm>
            <a:off x="913765" y="1455420"/>
            <a:ext cx="10092690" cy="1076325"/>
          </a:xfrm>
          <a:prstGeom prst="rect">
            <a:avLst/>
          </a:prstGeom>
          <a:solidFill>
            <a:srgbClr val="FFFFCC"/>
          </a:solidFill>
          <a:ln>
            <a:noFill/>
          </a:ln>
          <a:effectLst>
            <a:outerShdw blurRad="63500" sx="102000" sy="102000" algn="c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a:spAutoFit/>
          </a:bodyPr>
          <a:lstStyle/>
          <a:p>
            <a:pPr algn="just"/>
            <a:endParaRPr lang="zh-CN" altLang="en-US" sz="2800" b="1" dirty="0">
              <a:solidFill>
                <a:schemeClr val="accent6">
                  <a:lumMod val="75000"/>
                </a:schemeClr>
              </a:solidFill>
              <a:sym typeface="+mn-ea"/>
            </a:endParaRPr>
          </a:p>
          <a:p>
            <a:pPr>
              <a:lnSpc>
                <a:spcPct val="150000"/>
              </a:lnSpc>
            </a:pPr>
            <a:r>
              <a:rPr sz="2400" b="1" dirty="0" smtClean="0">
                <a:solidFill>
                  <a:srgbClr val="C00000"/>
                </a:solidFill>
                <a:latin typeface="Times New Roman" panose="02020603050405020304" pitchFamily="18" charset="0"/>
                <a:cs typeface="Times New Roman" panose="02020603050405020304" pitchFamily="18" charset="0"/>
                <a:sym typeface="+mn-ea"/>
              </a:rPr>
              <a:t>transcend</a:t>
            </a:r>
            <a:r>
              <a:rPr sz="2400" dirty="0" smtClean="0">
                <a:latin typeface="Times New Roman" panose="02020603050405020304" pitchFamily="18" charset="0"/>
                <a:cs typeface="Times New Roman" panose="02020603050405020304" pitchFamily="18" charset="0"/>
                <a:sym typeface="+mn-ea"/>
              </a:rPr>
              <a:t> </a:t>
            </a:r>
            <a:r>
              <a:rPr lang="en-US" sz="2400" dirty="0" smtClean="0">
                <a:latin typeface="Times New Roman" panose="02020603050405020304" pitchFamily="18" charset="0"/>
                <a:cs typeface="Times New Roman" panose="02020603050405020304" pitchFamily="18" charset="0"/>
                <a:sym typeface="+mn-ea"/>
              </a:rPr>
              <a:t> </a:t>
            </a:r>
            <a:r>
              <a:rPr sz="2400" dirty="0" smtClean="0">
                <a:latin typeface="Times New Roman" panose="02020603050405020304" pitchFamily="18" charset="0"/>
                <a:cs typeface="Times New Roman" panose="02020603050405020304" pitchFamily="18" charset="0"/>
                <a:sym typeface="+mn-ea"/>
              </a:rPr>
              <a:t> </a:t>
            </a:r>
            <a:r>
              <a:rPr lang="en-US" sz="2400" i="1" dirty="0" smtClean="0">
                <a:latin typeface="Times New Roman" panose="02020603050405020304" pitchFamily="18" charset="0"/>
                <a:cs typeface="Times New Roman" panose="02020603050405020304" pitchFamily="18" charset="0"/>
                <a:sym typeface="+mn-ea"/>
              </a:rPr>
              <a:t>v</a:t>
            </a:r>
            <a:r>
              <a:rPr sz="2400" dirty="0" smtClean="0">
                <a:latin typeface="Times New Roman" panose="02020603050405020304" pitchFamily="18" charset="0"/>
                <a:cs typeface="Times New Roman" panose="02020603050405020304" pitchFamily="18" charset="0"/>
                <a:sym typeface="+mn-ea"/>
              </a:rPr>
              <a:t>.</a:t>
            </a:r>
            <a:r>
              <a:rPr lang="en-US" sz="2400" dirty="0" smtClean="0">
                <a:latin typeface="Times New Roman" panose="02020603050405020304" pitchFamily="18" charset="0"/>
                <a:cs typeface="Times New Roman" panose="02020603050405020304" pitchFamily="18" charset="0"/>
                <a:sym typeface="+mn-ea"/>
              </a:rPr>
              <a:t> </a:t>
            </a:r>
            <a:r>
              <a:rPr sz="2400" dirty="0" smtClean="0">
                <a:latin typeface="Times New Roman" panose="02020603050405020304" pitchFamily="18" charset="0"/>
                <a:cs typeface="Times New Roman" panose="02020603050405020304" pitchFamily="18" charset="0"/>
                <a:sym typeface="+mn-ea"/>
              </a:rPr>
              <a:t>超越；胜过</a:t>
            </a:r>
            <a:endParaRPr sz="2400" dirty="0" smtClean="0">
              <a:latin typeface="Times New Roman" panose="02020603050405020304" pitchFamily="18" charset="0"/>
              <a:cs typeface="Times New Roman" panose="02020603050405020304" pitchFamily="18" charset="0"/>
              <a:sym typeface="+mn-ea"/>
            </a:endParaRPr>
          </a:p>
        </p:txBody>
      </p:sp>
      <p:sp>
        <p:nvSpPr>
          <p:cNvPr id="4" name="同侧圆角矩形 3"/>
          <p:cNvSpPr/>
          <p:nvPr/>
        </p:nvSpPr>
        <p:spPr>
          <a:xfrm>
            <a:off x="913765" y="812800"/>
            <a:ext cx="1590040" cy="642620"/>
          </a:xfrm>
          <a:prstGeom prst="round2SameRect">
            <a:avLst>
              <a:gd name="adj1" fmla="val 7332"/>
              <a:gd name="adj2" fmla="val 7112"/>
            </a:avLst>
          </a:prstGeom>
          <a:solidFill>
            <a:schemeClr val="accent2">
              <a:lumMod val="75000"/>
            </a:schemeClr>
          </a:solidFill>
          <a:ln>
            <a:noFill/>
          </a:ln>
          <a:effectLst>
            <a:outerShdw blurRad="76200" dir="13500000" sy="23000" kx="1200000" algn="br" rotWithShape="0">
              <a:prstClr val="black">
                <a:alpha val="20000"/>
              </a:prstClr>
            </a:outerShdw>
            <a:reflection blurRad="6350" stA="52000" endA="300" endPos="35000" dir="5400000" sy="-100000" algn="bl" rotWithShape="0"/>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marL="274955" marR="0" lvl="0" indent="-274955" algn="ctr" defTabSz="914400" rtl="0" eaLnBrk="1" fontAlgn="base" latinLnBrk="0" hangingPunct="1">
              <a:lnSpc>
                <a:spcPct val="100000"/>
              </a:lnSpc>
              <a:spcBef>
                <a:spcPct val="0"/>
              </a:spcBef>
              <a:spcAft>
                <a:spcPct val="0"/>
              </a:spcAft>
              <a:buClrTx/>
              <a:buSzTx/>
              <a:buFontTx/>
              <a:buNone/>
              <a:defRPr/>
            </a:pPr>
            <a:r>
              <a:rPr kumimoji="0" lang="en-US" altLang="zh-CN" sz="2800" b="1" i="0" u="none" strike="noStrike" kern="1200" cap="none" spc="0" normalizeH="0" baseline="0" noProof="0" dirty="0" smtClean="0">
                <a:ln>
                  <a:noFill/>
                </a:ln>
                <a:solidFill>
                  <a:schemeClr val="bg1"/>
                </a:solidFill>
                <a:effectLst/>
                <a:uLnTx/>
                <a:uFillTx/>
                <a:latin typeface="Times New Roman" panose="02020603050405020304" pitchFamily="18" charset="0"/>
                <a:cs typeface="Times New Roman" panose="02020603050405020304" pitchFamily="18" charset="0"/>
              </a:rPr>
              <a:t>Words</a:t>
            </a:r>
            <a:endParaRPr kumimoji="0" lang="en-US" altLang="zh-CN" sz="28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5" name="圆角矩形 4">
            <a:hlinkClick r:id="rId1" action="ppaction://hlinksldjump"/>
          </p:cNvPr>
          <p:cNvSpPr/>
          <p:nvPr/>
        </p:nvSpPr>
        <p:spPr>
          <a:xfrm>
            <a:off x="11146155" y="6181725"/>
            <a:ext cx="941070" cy="565785"/>
          </a:xfrm>
          <a:prstGeom prst="roundRect">
            <a:avLst/>
          </a:prstGeom>
          <a:solidFill>
            <a:schemeClr val="accent4">
              <a:lumMod val="75000"/>
            </a:schemeClr>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mn-lt"/>
                <a:ea typeface="+mn-ea"/>
                <a:cs typeface="+mn-cs"/>
              </a:rPr>
              <a:t>Back</a:t>
            </a:r>
            <a:endParaRPr kumimoji="0" lang="en-US" altLang="zh-CN" sz="2400" b="1" i="0" u="none" strike="noStrike" kern="1200" cap="none" spc="0" normalizeH="0" baseline="0" noProof="0" dirty="0">
              <a:ln>
                <a:noFill/>
              </a:ln>
              <a:solidFill>
                <a:schemeClr val="lt1"/>
              </a:solidFill>
              <a:effectLst/>
              <a:uLnTx/>
              <a:uFillTx/>
              <a:latin typeface="+mn-lt"/>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115060" y="462915"/>
            <a:ext cx="10194925" cy="2553335"/>
          </a:xfrm>
          <a:prstGeom prst="rect">
            <a:avLst/>
          </a:prstGeom>
        </p:spPr>
        <p:txBody>
          <a:bodyPr wrap="square">
            <a:spAutoFit/>
          </a:bodyPr>
          <a:lstStyle/>
          <a:p>
            <a:pPr algn="just"/>
            <a:r>
              <a:rPr lang="en-US" altLang="zh-CN" sz="2000" dirty="0">
                <a:latin typeface="Times New Roman" panose="02020603050405020304" pitchFamily="18" charset="0"/>
                <a:cs typeface="Times New Roman" panose="02020603050405020304" pitchFamily="18" charset="0"/>
              </a:rPr>
              <a:t>    A </a:t>
            </a:r>
            <a:r>
              <a:rPr lang="en-US" altLang="zh-CN" sz="2000" b="1" dirty="0">
                <a:solidFill>
                  <a:schemeClr val="accent5"/>
                </a:solidFill>
                <a:latin typeface="Times New Roman" panose="02020603050405020304" pitchFamily="18" charset="0"/>
                <a:cs typeface="Times New Roman" panose="02020603050405020304" pitchFamily="18" charset="0"/>
                <a:hlinkClick r:id="rId1" tooltip="" action="ppaction://hlinksldjump"/>
              </a:rPr>
              <a:t>lust</a:t>
            </a:r>
            <a:r>
              <a:rPr lang="en-US" altLang="zh-CN" sz="2000" dirty="0">
                <a:latin typeface="Times New Roman" panose="02020603050405020304" pitchFamily="18" charset="0"/>
                <a:cs typeface="Times New Roman" panose="02020603050405020304" pitchFamily="18" charset="0"/>
              </a:rPr>
              <a:t> for money, for fame, or for victory—these are the main motivations the world has assigned to </a:t>
            </a:r>
            <a:r>
              <a:rPr lang="en-US" altLang="zh-CN" sz="2000" b="1" dirty="0">
                <a:solidFill>
                  <a:schemeClr val="accent6"/>
                </a:solidFill>
                <a:latin typeface="Times New Roman" panose="02020603050405020304" pitchFamily="18" charset="0"/>
                <a:cs typeface="Times New Roman" panose="02020603050405020304" pitchFamily="18" charset="0"/>
              </a:rPr>
              <a:t>Lance Armstrong     </a:t>
            </a:r>
            <a:r>
              <a:rPr lang="en-US" altLang="zh-CN" sz="2000" dirty="0">
                <a:latin typeface="Times New Roman" panose="02020603050405020304" pitchFamily="18" charset="0"/>
                <a:cs typeface="Times New Roman" panose="02020603050405020304" pitchFamily="18" charset="0"/>
              </a:rPr>
              <a:t> following his </a:t>
            </a:r>
            <a:r>
              <a:rPr lang="en-US" altLang="zh-CN" sz="2000" b="1" dirty="0">
                <a:solidFill>
                  <a:schemeClr val="accent5"/>
                </a:solidFill>
                <a:latin typeface="Times New Roman" panose="02020603050405020304" pitchFamily="18" charset="0"/>
                <a:cs typeface="Times New Roman" panose="02020603050405020304" pitchFamily="18" charset="0"/>
                <a:hlinkClick r:id="rId2" action="ppaction://hlinksldjump"/>
              </a:rPr>
              <a:t>revelations</a:t>
            </a:r>
            <a:r>
              <a:rPr lang="en-US" altLang="zh-CN" sz="2000" b="1" dirty="0">
                <a:solidFill>
                  <a:schemeClr val="accent5"/>
                </a:solidFill>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during the </a:t>
            </a:r>
            <a:r>
              <a:rPr lang="en-US" altLang="zh-CN" sz="2000" b="1" dirty="0">
                <a:solidFill>
                  <a:schemeClr val="accent6"/>
                </a:solidFill>
                <a:latin typeface="Times New Roman" panose="02020603050405020304" pitchFamily="18" charset="0"/>
                <a:cs typeface="Times New Roman" panose="02020603050405020304" pitchFamily="18" charset="0"/>
              </a:rPr>
              <a:t>Oprah interview</a:t>
            </a:r>
            <a:r>
              <a:rPr lang="en-US" altLang="zh-CN" sz="2000" dirty="0">
                <a:latin typeface="Times New Roman" panose="02020603050405020304" pitchFamily="18" charset="0"/>
                <a:cs typeface="Times New Roman" panose="02020603050405020304" pitchFamily="18" charset="0"/>
              </a:rPr>
              <a:t>.      Yet these explanations don’t fully account for his</a:t>
            </a:r>
            <a:r>
              <a:rPr lang="en-US" altLang="zh-CN" sz="2000" b="1" dirty="0">
                <a:solidFill>
                  <a:schemeClr val="accent5"/>
                </a:solidFill>
                <a:latin typeface="Times New Roman" panose="02020603050405020304" pitchFamily="18" charset="0"/>
                <a:cs typeface="Times New Roman" panose="02020603050405020304" pitchFamily="18" charset="0"/>
              </a:rPr>
              <a:t> </a:t>
            </a:r>
            <a:r>
              <a:rPr lang="en-US" altLang="zh-CN" sz="2000" b="1" dirty="0">
                <a:solidFill>
                  <a:schemeClr val="accent5"/>
                </a:solidFill>
                <a:latin typeface="Times New Roman" panose="02020603050405020304" pitchFamily="18" charset="0"/>
                <a:cs typeface="Times New Roman" panose="02020603050405020304" pitchFamily="18" charset="0"/>
                <a:hlinkClick r:id="rId3" action="ppaction://hlinksldjump"/>
              </a:rPr>
              <a:t>propensity</a:t>
            </a:r>
            <a:r>
              <a:rPr lang="en-US" altLang="zh-CN" sz="2000" dirty="0">
                <a:latin typeface="Times New Roman" panose="02020603050405020304" pitchFamily="18" charset="0"/>
                <a:cs typeface="Times New Roman" panose="02020603050405020304" pitchFamily="18" charset="0"/>
              </a:rPr>
              <a:t> to lie, no matter what the cost to others who (1) _______ him, in order to achieve victory and preserve his heroic self-image.</a:t>
            </a:r>
            <a:endParaRPr lang="en-US" altLang="zh-CN" sz="2000" dirty="0">
              <a:latin typeface="Times New Roman" panose="02020603050405020304" pitchFamily="18" charset="0"/>
              <a:cs typeface="Times New Roman" panose="02020603050405020304" pitchFamily="18" charset="0"/>
            </a:endParaRPr>
          </a:p>
          <a:p>
            <a:pPr algn="just"/>
            <a:r>
              <a:rPr lang="en-US" altLang="zh-CN" sz="2000" dirty="0">
                <a:latin typeface="Times New Roman" panose="02020603050405020304" pitchFamily="18" charset="0"/>
                <a:cs typeface="Times New Roman" panose="02020603050405020304" pitchFamily="18" charset="0"/>
              </a:rPr>
              <a:t>     Lance’s mother was only 17 when he was born and his father</a:t>
            </a:r>
            <a:r>
              <a:rPr lang="en-US" altLang="zh-CN" sz="2000" b="1" dirty="0">
                <a:solidFill>
                  <a:schemeClr val="accent5"/>
                </a:solidFill>
                <a:latin typeface="Times New Roman" panose="02020603050405020304" pitchFamily="18" charset="0"/>
                <a:cs typeface="Times New Roman" panose="02020603050405020304" pitchFamily="18" charset="0"/>
              </a:rPr>
              <a:t> </a:t>
            </a:r>
            <a:r>
              <a:rPr lang="en-US" altLang="zh-CN" sz="2000" dirty="0">
                <a:solidFill>
                  <a:schemeClr val="tx1"/>
                </a:solidFill>
                <a:latin typeface="Times New Roman" panose="02020603050405020304" pitchFamily="18" charset="0"/>
                <a:cs typeface="Times New Roman" panose="02020603050405020304" pitchFamily="18" charset="0"/>
              </a:rPr>
              <a:t>abandoned</a:t>
            </a:r>
            <a:r>
              <a:rPr lang="en-US" altLang="zh-CN" sz="2000" dirty="0">
                <a:latin typeface="Times New Roman" panose="02020603050405020304" pitchFamily="18" charset="0"/>
                <a:cs typeface="Times New Roman" panose="02020603050405020304" pitchFamily="18" charset="0"/>
              </a:rPr>
              <a:t> them when the boy was two. The fact that Lance refers to his (2) _________ father as his “</a:t>
            </a:r>
            <a:r>
              <a:rPr lang="en-US" altLang="zh-CN" sz="2000" b="1" dirty="0">
                <a:solidFill>
                  <a:schemeClr val="accent5"/>
                </a:solidFill>
                <a:latin typeface="Times New Roman" panose="02020603050405020304" pitchFamily="18" charset="0"/>
                <a:cs typeface="Times New Roman" panose="02020603050405020304" pitchFamily="18" charset="0"/>
                <a:hlinkClick r:id="rId4" action="ppaction://hlinksldjump"/>
              </a:rPr>
              <a:t>DNA donor</a:t>
            </a:r>
            <a:r>
              <a:rPr lang="en-US" altLang="zh-CN" sz="2000" dirty="0">
                <a:latin typeface="Times New Roman" panose="02020603050405020304" pitchFamily="18" charset="0"/>
                <a:cs typeface="Times New Roman" panose="02020603050405020304" pitchFamily="18" charset="0"/>
              </a:rPr>
              <a:t>” and refuses to this day to meet him suggests that this</a:t>
            </a:r>
            <a:r>
              <a:rPr lang="en-US" altLang="zh-CN" sz="2000" b="1" dirty="0">
                <a:solidFill>
                  <a:schemeClr val="accent5"/>
                </a:solidFill>
                <a:latin typeface="Times New Roman" panose="02020603050405020304" pitchFamily="18" charset="0"/>
                <a:cs typeface="Times New Roman" panose="02020603050405020304" pitchFamily="18" charset="0"/>
              </a:rPr>
              <a:t> </a:t>
            </a:r>
            <a:r>
              <a:rPr lang="en-US" altLang="zh-CN" sz="2000" b="1" dirty="0">
                <a:solidFill>
                  <a:schemeClr val="accent5"/>
                </a:solidFill>
                <a:latin typeface="Times New Roman" panose="02020603050405020304" pitchFamily="18" charset="0"/>
                <a:cs typeface="Times New Roman" panose="02020603050405020304" pitchFamily="18" charset="0"/>
                <a:hlinkClick r:id="rId5" tooltip="" action="ppaction://hlinksldjump"/>
              </a:rPr>
              <a:t>abandonment</a:t>
            </a:r>
            <a:r>
              <a:rPr lang="en-US" altLang="zh-CN" sz="2000" dirty="0">
                <a:latin typeface="Times New Roman" panose="02020603050405020304" pitchFamily="18" charset="0"/>
                <a:cs typeface="Times New Roman" panose="02020603050405020304" pitchFamily="18" charset="0"/>
              </a:rPr>
              <a:t> was both painful and </a:t>
            </a:r>
            <a:r>
              <a:rPr lang="en-US" altLang="zh-CN" sz="2000" b="1" dirty="0">
                <a:solidFill>
                  <a:schemeClr val="accent5"/>
                </a:solidFill>
                <a:latin typeface="Times New Roman" panose="02020603050405020304" pitchFamily="18" charset="0"/>
                <a:cs typeface="Times New Roman" panose="02020603050405020304" pitchFamily="18" charset="0"/>
                <a:hlinkClick r:id="rId6" action="ppaction://hlinksldjump"/>
              </a:rPr>
              <a:t>traumatic</a:t>
            </a:r>
            <a:r>
              <a:rPr lang="en-US" altLang="zh-CN" sz="2000" dirty="0">
                <a:latin typeface="Times New Roman" panose="02020603050405020304" pitchFamily="18" charset="0"/>
                <a:cs typeface="Times New Roman" panose="02020603050405020304" pitchFamily="18" charset="0"/>
              </a:rPr>
              <a:t>. This is the kind of chaotic early childhood that </a:t>
            </a:r>
            <a:r>
              <a:rPr lang="en-US" altLang="zh-CN" sz="2000" b="1" dirty="0">
                <a:solidFill>
                  <a:schemeClr val="accent5"/>
                </a:solidFill>
                <a:latin typeface="Times New Roman" panose="02020603050405020304" pitchFamily="18" charset="0"/>
                <a:cs typeface="Times New Roman" panose="02020603050405020304" pitchFamily="18" charset="0"/>
                <a:hlinkClick r:id="rId7" action="ppaction://hlinksldjump"/>
              </a:rPr>
              <a:t>instills</a:t>
            </a:r>
            <a:r>
              <a:rPr lang="en-US" altLang="zh-CN" sz="2000" dirty="0">
                <a:latin typeface="Times New Roman" panose="02020603050405020304" pitchFamily="18" charset="0"/>
                <a:cs typeface="Times New Roman" panose="02020603050405020304" pitchFamily="18" charset="0"/>
              </a:rPr>
              <a:t> a basic (3) _________ of shame and unworthiness.</a:t>
            </a:r>
            <a:endParaRPr lang="en-US" altLang="zh-CN" sz="2000" dirty="0">
              <a:latin typeface="Times New Roman" panose="02020603050405020304" pitchFamily="18" charset="0"/>
              <a:cs typeface="Times New Roman" panose="02020603050405020304" pitchFamily="18" charset="0"/>
            </a:endParaRPr>
          </a:p>
        </p:txBody>
      </p:sp>
      <p:sp>
        <p:nvSpPr>
          <p:cNvPr id="4" name="文本框 3"/>
          <p:cNvSpPr txBox="1"/>
          <p:nvPr/>
        </p:nvSpPr>
        <p:spPr>
          <a:xfrm>
            <a:off x="2317750" y="1407795"/>
            <a:ext cx="380365" cy="398780"/>
          </a:xfrm>
          <a:prstGeom prst="rect">
            <a:avLst/>
          </a:prstGeom>
          <a:noFill/>
        </p:spPr>
        <p:txBody>
          <a:bodyPr wrap="none" rtlCol="0" anchor="t">
            <a:spAutoFit/>
          </a:bodyPr>
          <a:p>
            <a:r>
              <a:rPr lang="en-US" altLang="zh-CN" sz="2000" b="1" dirty="0" smtClean="0">
                <a:solidFill>
                  <a:srgbClr val="C00000"/>
                </a:solidFill>
                <a:latin typeface="Times New Roman" panose="02020603050405020304" pitchFamily="18" charset="0"/>
                <a:cs typeface="Times New Roman" panose="02020603050405020304" pitchFamily="18" charset="0"/>
                <a:sym typeface="+mn-ea"/>
              </a:rPr>
              <a:t>O</a:t>
            </a:r>
            <a:endParaRPr lang="en-US" altLang="zh-CN" sz="2000" b="1" dirty="0" smtClean="0">
              <a:solidFill>
                <a:srgbClr val="C00000"/>
              </a:solidFill>
              <a:latin typeface="Times New Roman" panose="02020603050405020304" pitchFamily="18" charset="0"/>
              <a:cs typeface="Times New Roman" panose="02020603050405020304" pitchFamily="18" charset="0"/>
              <a:sym typeface="+mn-ea"/>
            </a:endParaRPr>
          </a:p>
        </p:txBody>
      </p:sp>
      <p:sp>
        <p:nvSpPr>
          <p:cNvPr id="5" name="文本框 4"/>
          <p:cNvSpPr txBox="1"/>
          <p:nvPr/>
        </p:nvSpPr>
        <p:spPr>
          <a:xfrm>
            <a:off x="6208395" y="1990090"/>
            <a:ext cx="380365" cy="398780"/>
          </a:xfrm>
          <a:prstGeom prst="rect">
            <a:avLst/>
          </a:prstGeom>
          <a:noFill/>
        </p:spPr>
        <p:txBody>
          <a:bodyPr wrap="none" rtlCol="0" anchor="t">
            <a:spAutoFit/>
          </a:bodyPr>
          <a:p>
            <a:r>
              <a:rPr lang="en-US" altLang="zh-CN" sz="2000" b="1" dirty="0" smtClean="0">
                <a:solidFill>
                  <a:srgbClr val="C00000"/>
                </a:solidFill>
                <a:latin typeface="Times New Roman" panose="02020603050405020304" pitchFamily="18" charset="0"/>
                <a:cs typeface="Times New Roman" panose="02020603050405020304" pitchFamily="18" charset="0"/>
                <a:sym typeface="+mn-ea"/>
              </a:rPr>
              <a:t>H</a:t>
            </a:r>
            <a:endParaRPr lang="zh-CN" altLang="en-US"/>
          </a:p>
        </p:txBody>
      </p:sp>
      <p:sp>
        <p:nvSpPr>
          <p:cNvPr id="7" name="圆角矩形 6">
            <a:hlinkClick r:id="rId8" action="ppaction://hlinksldjump"/>
          </p:cNvPr>
          <p:cNvSpPr/>
          <p:nvPr/>
        </p:nvSpPr>
        <p:spPr>
          <a:xfrm>
            <a:off x="11047095" y="6141720"/>
            <a:ext cx="941070" cy="565785"/>
          </a:xfrm>
          <a:prstGeom prst="roundRect">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schemeClr val="lt1"/>
                </a:solidFill>
                <a:effectLst/>
                <a:uLnTx/>
                <a:uFillTx/>
                <a:latin typeface="Times New Roman" panose="02020603050405020304" pitchFamily="18" charset="0"/>
                <a:ea typeface="+mn-ea"/>
                <a:cs typeface="Times New Roman" panose="02020603050405020304" pitchFamily="18" charset="0"/>
              </a:rPr>
              <a:t>Back</a:t>
            </a:r>
            <a:endParaRPr kumimoji="0" lang="en-US" altLang="zh-CN" sz="2000" b="1" i="0" u="none" strike="noStrike" kern="1200" cap="none" spc="0" normalizeH="0" baseline="0" noProof="0" dirty="0">
              <a:ln>
                <a:noFill/>
              </a:ln>
              <a:solidFill>
                <a:schemeClr val="lt1"/>
              </a:solidFill>
              <a:effectLst/>
              <a:uLnTx/>
              <a:uFillTx/>
              <a:latin typeface="Times New Roman" panose="02020603050405020304" pitchFamily="18" charset="0"/>
              <a:ea typeface="+mn-ea"/>
              <a:cs typeface="Times New Roman" panose="02020603050405020304" pitchFamily="18" charset="0"/>
            </a:endParaRPr>
          </a:p>
        </p:txBody>
      </p:sp>
      <p:sp>
        <p:nvSpPr>
          <p:cNvPr id="2" name="矩形 1"/>
          <p:cNvSpPr/>
          <p:nvPr/>
        </p:nvSpPr>
        <p:spPr>
          <a:xfrm>
            <a:off x="2317750" y="3680460"/>
            <a:ext cx="5636895" cy="2553335"/>
          </a:xfrm>
          <a:prstGeom prst="rect">
            <a:avLst/>
          </a:prstGeom>
          <a:solidFill>
            <a:schemeClr val="accent6">
              <a:lumMod val="20000"/>
              <a:lumOff val="80000"/>
            </a:schemeClr>
          </a:solidFill>
        </p:spPr>
        <p:txBody>
          <a:bodyPr wrap="square">
            <a:spAutoFit/>
          </a:bodyPr>
          <a:p>
            <a:pPr algn="just"/>
            <a:r>
              <a:rPr lang="en-US" altLang="zh-CN" sz="2000" dirty="0">
                <a:latin typeface="Times New Roman" panose="02020603050405020304" pitchFamily="18" charset="0"/>
                <a:cs typeface="Times New Roman" panose="02020603050405020304" pitchFamily="18" charset="0"/>
              </a:rPr>
              <a:t>A) shame 		B) constant</a:t>
            </a:r>
            <a:endParaRPr lang="en-US" altLang="zh-CN" sz="2000" dirty="0">
              <a:latin typeface="Times New Roman" panose="02020603050405020304" pitchFamily="18" charset="0"/>
              <a:cs typeface="Times New Roman" panose="02020603050405020304" pitchFamily="18" charset="0"/>
            </a:endParaRPr>
          </a:p>
          <a:p>
            <a:pPr algn="just"/>
            <a:r>
              <a:rPr lang="en-US" altLang="zh-CN" sz="2000" dirty="0">
                <a:latin typeface="Times New Roman" panose="02020603050405020304" pitchFamily="18" charset="0"/>
                <a:cs typeface="Times New Roman" panose="02020603050405020304" pitchFamily="18" charset="0"/>
              </a:rPr>
              <a:t>C) cooperative 		D) glory</a:t>
            </a:r>
            <a:endParaRPr lang="en-US" altLang="zh-CN" sz="2000" dirty="0">
              <a:latin typeface="Times New Roman" panose="02020603050405020304" pitchFamily="18" charset="0"/>
              <a:cs typeface="Times New Roman" panose="02020603050405020304" pitchFamily="18" charset="0"/>
            </a:endParaRPr>
          </a:p>
          <a:p>
            <a:pPr algn="just"/>
            <a:r>
              <a:rPr lang="en-US" altLang="zh-CN" sz="2000" dirty="0">
                <a:latin typeface="Times New Roman" panose="02020603050405020304" pitchFamily="18" charset="0"/>
                <a:cs typeface="Times New Roman" panose="02020603050405020304" pitchFamily="18" charset="0"/>
              </a:rPr>
              <a:t>E) admiration 		F) survivor</a:t>
            </a:r>
            <a:endParaRPr lang="en-US" altLang="zh-CN" sz="2000" dirty="0">
              <a:latin typeface="Times New Roman" panose="02020603050405020304" pitchFamily="18" charset="0"/>
              <a:cs typeface="Times New Roman" panose="02020603050405020304" pitchFamily="18" charset="0"/>
            </a:endParaRPr>
          </a:p>
          <a:p>
            <a:pPr algn="just"/>
            <a:r>
              <a:rPr lang="en-US" altLang="zh-CN" sz="2000" dirty="0">
                <a:latin typeface="Times New Roman" panose="02020603050405020304" pitchFamily="18" charset="0"/>
                <a:cs typeface="Times New Roman" panose="02020603050405020304" pitchFamily="18" charset="0"/>
              </a:rPr>
              <a:t>G) loser 			H) biological </a:t>
            </a:r>
            <a:endParaRPr lang="en-US" altLang="zh-CN" sz="2000" dirty="0">
              <a:latin typeface="Times New Roman" panose="02020603050405020304" pitchFamily="18" charset="0"/>
              <a:cs typeface="Times New Roman" panose="02020603050405020304" pitchFamily="18" charset="0"/>
            </a:endParaRPr>
          </a:p>
          <a:p>
            <a:pPr algn="just"/>
            <a:r>
              <a:rPr lang="en-US" altLang="zh-CN" sz="2000" dirty="0">
                <a:latin typeface="Times New Roman" panose="02020603050405020304" pitchFamily="18" charset="0"/>
                <a:cs typeface="Times New Roman" panose="02020603050405020304" pitchFamily="18" charset="0"/>
              </a:rPr>
              <a:t>I) sense 			J) drugs</a:t>
            </a:r>
            <a:endParaRPr lang="en-US" altLang="zh-CN" sz="2000" dirty="0">
              <a:latin typeface="Times New Roman" panose="02020603050405020304" pitchFamily="18" charset="0"/>
              <a:cs typeface="Times New Roman" panose="02020603050405020304" pitchFamily="18" charset="0"/>
            </a:endParaRPr>
          </a:p>
          <a:p>
            <a:pPr algn="just"/>
            <a:r>
              <a:rPr lang="en-US" altLang="zh-CN" sz="2000" dirty="0">
                <a:latin typeface="Times New Roman" panose="02020603050405020304" pitchFamily="18" charset="0"/>
                <a:cs typeface="Times New Roman" panose="02020603050405020304" pitchFamily="18" charset="0"/>
              </a:rPr>
              <a:t>K) gene 			L) threaten</a:t>
            </a:r>
            <a:endParaRPr lang="en-US" altLang="zh-CN" sz="2000" dirty="0">
              <a:latin typeface="Times New Roman" panose="02020603050405020304" pitchFamily="18" charset="0"/>
              <a:cs typeface="Times New Roman" panose="02020603050405020304" pitchFamily="18" charset="0"/>
            </a:endParaRPr>
          </a:p>
          <a:p>
            <a:pPr algn="just"/>
            <a:r>
              <a:rPr lang="en-US" altLang="zh-CN" sz="2000" dirty="0">
                <a:latin typeface="Times New Roman" panose="02020603050405020304" pitchFamily="18" charset="0"/>
                <a:cs typeface="Times New Roman" panose="02020603050405020304" pitchFamily="18" charset="0"/>
              </a:rPr>
              <a:t>M) idealized 		N) escape</a:t>
            </a:r>
            <a:endParaRPr lang="en-US" altLang="zh-CN" sz="2000" dirty="0">
              <a:latin typeface="Times New Roman" panose="02020603050405020304" pitchFamily="18" charset="0"/>
              <a:cs typeface="Times New Roman" panose="02020603050405020304" pitchFamily="18" charset="0"/>
            </a:endParaRPr>
          </a:p>
          <a:p>
            <a:pPr algn="just"/>
            <a:r>
              <a:rPr lang="en-US" altLang="zh-CN" sz="2000" dirty="0">
                <a:latin typeface="Times New Roman" panose="02020603050405020304" pitchFamily="18" charset="0"/>
                <a:cs typeface="Times New Roman" panose="02020603050405020304" pitchFamily="18" charset="0"/>
              </a:rPr>
              <a:t>O) challenge</a:t>
            </a:r>
            <a:endParaRPr lang="en-US" altLang="zh-CN" sz="2000" dirty="0">
              <a:latin typeface="Times New Roman" panose="02020603050405020304" pitchFamily="18" charset="0"/>
              <a:cs typeface="Times New Roman" panose="02020603050405020304" pitchFamily="18" charset="0"/>
            </a:endParaRPr>
          </a:p>
        </p:txBody>
      </p:sp>
      <p:sp>
        <p:nvSpPr>
          <p:cNvPr id="8" name="文本框 7"/>
          <p:cNvSpPr txBox="1"/>
          <p:nvPr/>
        </p:nvSpPr>
        <p:spPr>
          <a:xfrm>
            <a:off x="7506970" y="2617470"/>
            <a:ext cx="513715" cy="398780"/>
          </a:xfrm>
          <a:prstGeom prst="rect">
            <a:avLst/>
          </a:prstGeom>
          <a:noFill/>
        </p:spPr>
        <p:txBody>
          <a:bodyPr wrap="square" rtlCol="0" anchor="t">
            <a:spAutoFit/>
          </a:bodyPr>
          <a:p>
            <a:r>
              <a:rPr lang="en-US" altLang="zh-CN" sz="2000" b="1" dirty="0" smtClean="0">
                <a:solidFill>
                  <a:srgbClr val="C00000"/>
                </a:solidFill>
                <a:latin typeface="Times New Roman" panose="02020603050405020304" pitchFamily="18" charset="0"/>
                <a:cs typeface="Times New Roman" panose="02020603050405020304" pitchFamily="18" charset="0"/>
                <a:sym typeface="+mn-ea"/>
              </a:rPr>
              <a:t>I</a:t>
            </a:r>
            <a:endParaRPr lang="en-US" altLang="zh-CN" sz="2000" b="1" dirty="0" smtClean="0">
              <a:solidFill>
                <a:srgbClr val="C00000"/>
              </a:solidFill>
              <a:latin typeface="Times New Roman" panose="02020603050405020304" pitchFamily="18" charset="0"/>
              <a:cs typeface="Times New Roman" panose="02020603050405020304" pitchFamily="18" charset="0"/>
              <a:sym typeface="+mn-ea"/>
            </a:endParaRPr>
          </a:p>
        </p:txBody>
      </p:sp>
      <p:sp>
        <p:nvSpPr>
          <p:cNvPr id="12" name="矩形 11"/>
          <p:cNvSpPr/>
          <p:nvPr/>
        </p:nvSpPr>
        <p:spPr>
          <a:xfrm>
            <a:off x="0" y="0"/>
            <a:ext cx="12192000" cy="4572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675">
              <a:cs typeface="+mn-ea"/>
              <a:sym typeface="+mn-lt"/>
            </a:endParaRPr>
          </a:p>
        </p:txBody>
      </p:sp>
      <p:pic>
        <p:nvPicPr>
          <p:cNvPr id="13" name="图片 12" descr="图片1"/>
          <p:cNvPicPr>
            <a:picLocks noChangeAspect="1"/>
          </p:cNvPicPr>
          <p:nvPr/>
        </p:nvPicPr>
        <p:blipFill>
          <a:blip r:embed="rId9"/>
          <a:stretch>
            <a:fillRect/>
          </a:stretch>
        </p:blipFill>
        <p:spPr>
          <a:xfrm>
            <a:off x="488315" y="627380"/>
            <a:ext cx="489585" cy="395605"/>
          </a:xfrm>
          <a:prstGeom prst="rect">
            <a:avLst/>
          </a:prstGeom>
        </p:spPr>
      </p:pic>
      <p:pic>
        <p:nvPicPr>
          <p:cNvPr id="11" name="图片 10" descr="未标题-9">
            <a:hlinkClick r:id="rId10" action="ppaction://hlinksldjump"/>
          </p:cNvPr>
          <p:cNvPicPr>
            <a:picLocks noChangeAspect="1"/>
          </p:cNvPicPr>
          <p:nvPr/>
        </p:nvPicPr>
        <p:blipFill>
          <a:blip r:embed="rId11"/>
          <a:stretch>
            <a:fillRect/>
          </a:stretch>
        </p:blipFill>
        <p:spPr>
          <a:xfrm>
            <a:off x="10521615" y="777776"/>
            <a:ext cx="525780" cy="457200"/>
          </a:xfrm>
          <a:prstGeom prst="rect">
            <a:avLst/>
          </a:prstGeom>
        </p:spPr>
      </p:pic>
      <p:pic>
        <p:nvPicPr>
          <p:cNvPr id="14" name="图片 13" descr="未标题-9">
            <a:hlinkClick r:id="rId12" action="ppaction://hlinksldjump"/>
          </p:cNvPr>
          <p:cNvPicPr>
            <a:picLocks noChangeAspect="1"/>
          </p:cNvPicPr>
          <p:nvPr/>
        </p:nvPicPr>
        <p:blipFill>
          <a:blip r:embed="rId11"/>
          <a:stretch>
            <a:fillRect/>
          </a:stretch>
        </p:blipFill>
        <p:spPr>
          <a:xfrm>
            <a:off x="4399580" y="777776"/>
            <a:ext cx="525780" cy="457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33"/>
          <p:cNvSpPr/>
          <p:nvPr/>
        </p:nvSpPr>
        <p:spPr>
          <a:xfrm>
            <a:off x="0" y="0"/>
            <a:ext cx="12191999"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75">
              <a:cs typeface="+mn-ea"/>
              <a:sym typeface="+mn-lt"/>
            </a:endParaRPr>
          </a:p>
        </p:txBody>
      </p:sp>
      <p:sp>
        <p:nvSpPr>
          <p:cNvPr id="3" name="矩形 2"/>
          <p:cNvSpPr/>
          <p:nvPr/>
        </p:nvSpPr>
        <p:spPr>
          <a:xfrm>
            <a:off x="1004570" y="462915"/>
            <a:ext cx="10738485" cy="5931535"/>
          </a:xfrm>
          <a:prstGeom prst="rect">
            <a:avLst/>
          </a:prstGeom>
          <a:solidFill>
            <a:schemeClr val="bg1"/>
          </a:solidFill>
          <a:ln>
            <a:noFill/>
          </a:ln>
          <a:effectLst>
            <a:outerShdw blurRad="3302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675">
              <a:cs typeface="+mn-ea"/>
              <a:sym typeface="+mn-lt"/>
            </a:endParaRPr>
          </a:p>
        </p:txBody>
      </p:sp>
      <p:sp>
        <p:nvSpPr>
          <p:cNvPr id="2" name="矩形 1"/>
          <p:cNvSpPr/>
          <p:nvPr/>
        </p:nvSpPr>
        <p:spPr>
          <a:xfrm>
            <a:off x="1296035" y="739775"/>
            <a:ext cx="10307320" cy="4707890"/>
          </a:xfrm>
          <a:prstGeom prst="rect">
            <a:avLst/>
          </a:prstGeom>
        </p:spPr>
        <p:txBody>
          <a:bodyPr wrap="square">
            <a:spAutoFit/>
          </a:bodyPr>
          <a:lstStyle/>
          <a:p>
            <a:pPr algn="just"/>
            <a:r>
              <a:rPr lang="en-US" altLang="zh-CN" sz="2000" b="1" dirty="0">
                <a:solidFill>
                  <a:srgbClr val="FF0000"/>
                </a:solidFill>
                <a:latin typeface="Times New Roman" panose="02020603050405020304" pitchFamily="18" charset="0"/>
                <a:cs typeface="Times New Roman" panose="02020603050405020304" pitchFamily="18" charset="0"/>
              </a:rPr>
              <a:t>Passage 2</a:t>
            </a:r>
            <a:endParaRPr lang="en-US" altLang="zh-CN" sz="2000" b="1" dirty="0">
              <a:solidFill>
                <a:srgbClr val="FF0000"/>
              </a:solidFill>
              <a:latin typeface="Times New Roman" panose="02020603050405020304" pitchFamily="18" charset="0"/>
              <a:cs typeface="Times New Roman" panose="02020603050405020304" pitchFamily="18" charset="0"/>
            </a:endParaRPr>
          </a:p>
          <a:p>
            <a:pPr algn="ctr"/>
            <a:endParaRPr lang="en-US" altLang="zh-CN" sz="2000" b="1" dirty="0" smtClean="0">
              <a:latin typeface="Times New Roman" panose="02020603050405020304" pitchFamily="18" charset="0"/>
              <a:cs typeface="Times New Roman" panose="02020603050405020304" pitchFamily="18" charset="0"/>
            </a:endParaRPr>
          </a:p>
          <a:p>
            <a:pPr algn="ctr"/>
            <a:r>
              <a:rPr lang="en-US" altLang="zh-CN" sz="2000" b="1" i="1" dirty="0">
                <a:latin typeface="Times New Roman" panose="02020603050405020304" pitchFamily="18" charset="0"/>
                <a:cs typeface="Times New Roman" panose="02020603050405020304" pitchFamily="18" charset="0"/>
              </a:rPr>
              <a:t>Should Video Games Be </a:t>
            </a:r>
            <a:endParaRPr lang="en-US" altLang="zh-CN" sz="2000" b="1" i="1" dirty="0">
              <a:latin typeface="Times New Roman" panose="02020603050405020304" pitchFamily="18" charset="0"/>
              <a:cs typeface="Times New Roman" panose="02020603050405020304" pitchFamily="18" charset="0"/>
            </a:endParaRPr>
          </a:p>
          <a:p>
            <a:pPr algn="ctr"/>
            <a:r>
              <a:rPr lang="en-US" altLang="zh-CN" sz="2000" b="1" i="1" dirty="0">
                <a:latin typeface="Times New Roman" panose="02020603050405020304" pitchFamily="18" charset="0"/>
                <a:cs typeface="Times New Roman" panose="02020603050405020304" pitchFamily="18" charset="0"/>
              </a:rPr>
              <a:t>Considered a Sport?</a:t>
            </a:r>
            <a:endParaRPr lang="en-US" altLang="zh-CN" sz="2000" b="1" i="1" dirty="0">
              <a:latin typeface="Times New Roman" panose="02020603050405020304" pitchFamily="18" charset="0"/>
              <a:cs typeface="Times New Roman" panose="02020603050405020304" pitchFamily="18" charset="0"/>
            </a:endParaRPr>
          </a:p>
          <a:p>
            <a:pPr algn="ctr"/>
            <a:endParaRPr lang="en-US" altLang="zh-CN" sz="2000" b="1" i="1" dirty="0">
              <a:latin typeface="Times New Roman" panose="02020603050405020304" pitchFamily="18" charset="0"/>
              <a:cs typeface="Times New Roman" panose="02020603050405020304" pitchFamily="18" charset="0"/>
            </a:endParaRPr>
          </a:p>
          <a:p>
            <a:pPr algn="ctr"/>
            <a:endParaRPr lang="en-US" altLang="zh-CN" sz="2000" b="1" i="1" dirty="0">
              <a:latin typeface="Times New Roman" panose="02020603050405020304" pitchFamily="18" charset="0"/>
              <a:cs typeface="Times New Roman" panose="02020603050405020304" pitchFamily="18" charset="0"/>
            </a:endParaRPr>
          </a:p>
          <a:p>
            <a:pPr algn="ctr"/>
            <a:endParaRPr lang="en-US" altLang="zh-CN" sz="2000" b="1" i="1" dirty="0">
              <a:latin typeface="Times New Roman" panose="02020603050405020304" pitchFamily="18" charset="0"/>
              <a:cs typeface="Times New Roman" panose="02020603050405020304" pitchFamily="18" charset="0"/>
            </a:endParaRPr>
          </a:p>
          <a:p>
            <a:pPr algn="ctr"/>
            <a:endParaRPr lang="en-US" altLang="zh-CN" sz="2000" b="1" i="1" dirty="0">
              <a:latin typeface="Times New Roman" panose="02020603050405020304" pitchFamily="18" charset="0"/>
              <a:cs typeface="Times New Roman" panose="02020603050405020304" pitchFamily="18" charset="0"/>
            </a:endParaRPr>
          </a:p>
          <a:p>
            <a:pPr algn="just"/>
            <a:endParaRPr lang="en-US" altLang="zh-CN" sz="2000" b="1" dirty="0">
              <a:latin typeface="Times New Roman" panose="02020603050405020304" pitchFamily="18" charset="0"/>
              <a:cs typeface="Times New Roman" panose="02020603050405020304" pitchFamily="18" charset="0"/>
            </a:endParaRPr>
          </a:p>
          <a:p>
            <a:pPr algn="just"/>
            <a:endParaRPr lang="en-US" altLang="zh-CN" sz="2000" b="1" dirty="0">
              <a:latin typeface="Times New Roman" panose="02020603050405020304" pitchFamily="18" charset="0"/>
              <a:cs typeface="Times New Roman" panose="02020603050405020304" pitchFamily="18" charset="0"/>
            </a:endParaRPr>
          </a:p>
          <a:p>
            <a:pPr algn="just"/>
            <a:endParaRPr lang="en-US" altLang="zh-CN" sz="2000" b="1" dirty="0">
              <a:latin typeface="Times New Roman" panose="02020603050405020304" pitchFamily="18" charset="0"/>
              <a:cs typeface="Times New Roman" panose="02020603050405020304" pitchFamily="18" charset="0"/>
            </a:endParaRPr>
          </a:p>
          <a:p>
            <a:pPr algn="just"/>
            <a:endParaRPr lang="en-US" altLang="zh-CN" sz="2000" b="1" dirty="0">
              <a:latin typeface="Times New Roman" panose="02020603050405020304" pitchFamily="18" charset="0"/>
              <a:cs typeface="Times New Roman" panose="02020603050405020304" pitchFamily="18" charset="0"/>
            </a:endParaRPr>
          </a:p>
          <a:p>
            <a:pPr algn="just"/>
            <a:r>
              <a:rPr lang="en-US" altLang="zh-CN" sz="2000" dirty="0">
                <a:latin typeface="Times New Roman" panose="02020603050405020304" pitchFamily="18" charset="0"/>
                <a:cs typeface="Times New Roman" panose="02020603050405020304" pitchFamily="18" charset="0"/>
              </a:rPr>
              <a:t>     Let’s start by throwing the idea against some of those definitive words</a:t>
            </a:r>
            <a:r>
              <a:rPr lang="en-US" altLang="zh-CN" sz="2000" dirty="0">
                <a:latin typeface="Times New Roman" panose="02020603050405020304" pitchFamily="18" charset="0"/>
                <a:cs typeface="Times New Roman" panose="02020603050405020304" pitchFamily="18" charset="0"/>
                <a:hlinkClick r:id="rId1" action="ppaction://hlinksldjump"/>
              </a:rPr>
              <a:t> </a:t>
            </a:r>
            <a:r>
              <a:rPr lang="en-US" altLang="zh-CN" sz="2000" b="1" dirty="0">
                <a:solidFill>
                  <a:schemeClr val="accent5"/>
                </a:solidFill>
                <a:latin typeface="Times New Roman" panose="02020603050405020304" pitchFamily="18" charset="0"/>
                <a:cs typeface="Times New Roman" panose="02020603050405020304" pitchFamily="18" charset="0"/>
                <a:hlinkClick r:id="rId1" action="ppaction://hlinksldjump"/>
              </a:rPr>
              <a:t>conjured up</a:t>
            </a:r>
            <a:r>
              <a:rPr lang="en-US" altLang="zh-CN" sz="2000" dirty="0">
                <a:latin typeface="Times New Roman" panose="02020603050405020304" pitchFamily="18" charset="0"/>
                <a:cs typeface="Times New Roman" panose="02020603050405020304" pitchFamily="18" charset="0"/>
              </a:rPr>
              <a:t> when thinking about the meaning of “sport”—competition, entertainment, athletic ability.</a:t>
            </a:r>
            <a:endParaRPr lang="en-US" altLang="zh-CN" sz="2000" dirty="0">
              <a:latin typeface="Times New Roman" panose="02020603050405020304" pitchFamily="18" charset="0"/>
              <a:cs typeface="Times New Roman" panose="02020603050405020304" pitchFamily="18" charset="0"/>
            </a:endParaRPr>
          </a:p>
          <a:p>
            <a:pPr algn="just"/>
            <a:r>
              <a:rPr lang="en-US" altLang="zh-CN" sz="2000" dirty="0">
                <a:latin typeface="Times New Roman" panose="02020603050405020304" pitchFamily="18" charset="0"/>
                <a:cs typeface="Times New Roman" panose="02020603050405020304" pitchFamily="18" charset="0"/>
              </a:rPr>
              <a:t>     When you </a:t>
            </a:r>
            <a:r>
              <a:rPr lang="en-US" altLang="zh-CN" sz="2000" b="1" dirty="0">
                <a:solidFill>
                  <a:schemeClr val="accent5"/>
                </a:solidFill>
                <a:latin typeface="Times New Roman" panose="02020603050405020304" pitchFamily="18" charset="0"/>
                <a:cs typeface="Times New Roman" panose="02020603050405020304" pitchFamily="18" charset="0"/>
                <a:hlinkClick r:id="rId2" action="ppaction://hlinksldjump"/>
              </a:rPr>
              <a:t>pit</a:t>
            </a:r>
            <a:r>
              <a:rPr lang="en-US" altLang="zh-CN" sz="2000" b="1" dirty="0">
                <a:solidFill>
                  <a:schemeClr val="accent5"/>
                </a:solidFill>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video games against those terms, take a look at how they match up.</a:t>
            </a:r>
            <a:endParaRPr lang="en-US" altLang="zh-CN" sz="2000" dirty="0">
              <a:latin typeface="Times New Roman" panose="02020603050405020304" pitchFamily="18" charset="0"/>
              <a:cs typeface="Times New Roman" panose="02020603050405020304" pitchFamily="18" charset="0"/>
            </a:endParaRPr>
          </a:p>
        </p:txBody>
      </p:sp>
      <p:sp>
        <p:nvSpPr>
          <p:cNvPr id="5" name="圆角矩形 4">
            <a:hlinkClick r:id="rId3" action="ppaction://hlinksldjump"/>
          </p:cNvPr>
          <p:cNvSpPr/>
          <p:nvPr/>
        </p:nvSpPr>
        <p:spPr>
          <a:xfrm>
            <a:off x="10801985" y="5828665"/>
            <a:ext cx="941070" cy="565785"/>
          </a:xfrm>
          <a:prstGeom prst="roundRect">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schemeClr val="lt1"/>
                </a:solidFill>
                <a:effectLst/>
                <a:uLnTx/>
                <a:uFillTx/>
                <a:latin typeface="Times New Roman" panose="02020603050405020304" pitchFamily="18" charset="0"/>
                <a:ea typeface="+mn-ea"/>
                <a:cs typeface="Times New Roman" panose="02020603050405020304" pitchFamily="18" charset="0"/>
              </a:rPr>
              <a:t>Back</a:t>
            </a:r>
            <a:endParaRPr kumimoji="0" lang="en-US" altLang="zh-CN" sz="2000" b="1" i="0" u="none" strike="noStrike" kern="1200" cap="none" spc="0" normalizeH="0" baseline="0" noProof="0" dirty="0">
              <a:ln>
                <a:noFill/>
              </a:ln>
              <a:solidFill>
                <a:schemeClr val="lt1"/>
              </a:solidFill>
              <a:effectLst/>
              <a:uLnTx/>
              <a:uFillTx/>
              <a:latin typeface="Times New Roman" panose="02020603050405020304" pitchFamily="18" charset="0"/>
              <a:ea typeface="+mn-ea"/>
              <a:cs typeface="Times New Roman" panose="02020603050405020304" pitchFamily="18" charset="0"/>
            </a:endParaRPr>
          </a:p>
        </p:txBody>
      </p:sp>
      <p:sp>
        <p:nvSpPr>
          <p:cNvPr id="8" name="文本框 7"/>
          <p:cNvSpPr txBox="1"/>
          <p:nvPr/>
        </p:nvSpPr>
        <p:spPr>
          <a:xfrm>
            <a:off x="0" y="1260475"/>
            <a:ext cx="935990" cy="1537970"/>
          </a:xfrm>
          <a:prstGeom prst="rect">
            <a:avLst/>
          </a:prstGeom>
          <a:noFill/>
        </p:spPr>
        <p:txBody>
          <a:bodyPr wrap="square" rtlCol="0">
            <a:spAutoFit/>
          </a:bodyPr>
          <a:p>
            <a:endParaRPr lang="en-US" altLang="zh-CN" sz="1200" b="1">
              <a:latin typeface="Times New Roman" panose="02020603050405020304" pitchFamily="18" charset="0"/>
              <a:cs typeface="Times New Roman" panose="02020603050405020304" pitchFamily="18" charset="0"/>
            </a:endParaRPr>
          </a:p>
          <a:p>
            <a:r>
              <a:rPr lang="en-US" altLang="zh-CN" sz="1400" b="1">
                <a:latin typeface="Times New Roman" panose="02020603050405020304" pitchFamily="18" charset="0"/>
                <a:cs typeface="Times New Roman" panose="02020603050405020304" pitchFamily="18" charset="0"/>
                <a:sym typeface="+mn-ea"/>
                <a:hlinkClick r:id="rId4" action="ppaction://hlinksldjump"/>
              </a:rPr>
              <a:t>passage 1</a:t>
            </a:r>
            <a:endParaRPr lang="en-US" altLang="zh-CN" sz="1400" b="1">
              <a:latin typeface="Times New Roman" panose="02020603050405020304" pitchFamily="18" charset="0"/>
              <a:cs typeface="Times New Roman" panose="02020603050405020304" pitchFamily="18" charset="0"/>
              <a:sym typeface="+mn-ea"/>
              <a:hlinkClick r:id="rId4" action="ppaction://hlinksldjump"/>
            </a:endParaRPr>
          </a:p>
          <a:p>
            <a:endParaRPr lang="en-US" altLang="zh-CN" sz="1400" b="1">
              <a:latin typeface="Times New Roman" panose="02020603050405020304" pitchFamily="18" charset="0"/>
              <a:cs typeface="Times New Roman" panose="02020603050405020304" pitchFamily="18" charset="0"/>
              <a:sym typeface="+mn-ea"/>
            </a:endParaRPr>
          </a:p>
          <a:p>
            <a:r>
              <a:rPr lang="en-US" altLang="zh-CN" sz="1400" b="1">
                <a:latin typeface="Times New Roman" panose="02020603050405020304" pitchFamily="18" charset="0"/>
                <a:cs typeface="Times New Roman" panose="02020603050405020304" pitchFamily="18" charset="0"/>
                <a:sym typeface="+mn-ea"/>
                <a:hlinkClick r:id="rId5" action="ppaction://hlinksldjump"/>
              </a:rPr>
              <a:t>passage</a:t>
            </a:r>
            <a:r>
              <a:rPr lang="en-US" altLang="zh-CN" sz="1400" b="1">
                <a:latin typeface="Times New Roman" panose="02020603050405020304" pitchFamily="18" charset="0"/>
                <a:cs typeface="Times New Roman" panose="02020603050405020304" pitchFamily="18" charset="0"/>
                <a:hlinkClick r:id="rId5" action="ppaction://hlinksldjump"/>
              </a:rPr>
              <a:t> 2</a:t>
            </a:r>
            <a:endParaRPr lang="en-US" altLang="zh-CN" sz="1400" b="1">
              <a:latin typeface="Times New Roman" panose="02020603050405020304" pitchFamily="18" charset="0"/>
              <a:cs typeface="Times New Roman" panose="02020603050405020304" pitchFamily="18" charset="0"/>
              <a:hlinkClick r:id="rId5" action="ppaction://hlinksldjump"/>
            </a:endParaRPr>
          </a:p>
          <a:p>
            <a:endParaRPr lang="en-US" altLang="zh-CN" sz="1400" b="1">
              <a:latin typeface="Times New Roman" panose="02020603050405020304" pitchFamily="18" charset="0"/>
              <a:cs typeface="Times New Roman" panose="02020603050405020304" pitchFamily="18" charset="0"/>
            </a:endParaRPr>
          </a:p>
          <a:p>
            <a:r>
              <a:rPr lang="en-US" altLang="zh-CN" sz="1400" b="1">
                <a:latin typeface="Times New Roman" panose="02020603050405020304" pitchFamily="18" charset="0"/>
                <a:cs typeface="Times New Roman" panose="02020603050405020304" pitchFamily="18" charset="0"/>
                <a:sym typeface="+mn-ea"/>
                <a:hlinkClick r:id="rId6" action="ppaction://hlinksldjump"/>
              </a:rPr>
              <a:t>passage</a:t>
            </a:r>
            <a:r>
              <a:rPr lang="en-US" altLang="zh-CN" sz="1400" b="1">
                <a:latin typeface="Times New Roman" panose="02020603050405020304" pitchFamily="18" charset="0"/>
                <a:cs typeface="Times New Roman" panose="02020603050405020304" pitchFamily="18" charset="0"/>
                <a:hlinkClick r:id="rId6" action="ppaction://hlinksldjump"/>
              </a:rPr>
              <a:t> 3</a:t>
            </a:r>
            <a:r>
              <a:rPr lang="en-US" altLang="zh-CN" sz="1200">
                <a:latin typeface="Times New Roman" panose="02020603050405020304" pitchFamily="18" charset="0"/>
                <a:cs typeface="Times New Roman" panose="02020603050405020304" pitchFamily="18" charset="0"/>
              </a:rPr>
              <a:t> </a:t>
            </a:r>
            <a:endParaRPr lang="en-US" altLang="zh-CN" sz="1200">
              <a:latin typeface="Times New Roman" panose="02020603050405020304" pitchFamily="18" charset="0"/>
              <a:cs typeface="Times New Roman" panose="02020603050405020304" pitchFamily="18" charset="0"/>
            </a:endParaRPr>
          </a:p>
          <a:p>
            <a:endParaRPr lang="en-US" altLang="zh-CN" sz="1200">
              <a:latin typeface="Times New Roman" panose="02020603050405020304" pitchFamily="18" charset="0"/>
              <a:cs typeface="Times New Roman" panose="02020603050405020304" pitchFamily="18" charset="0"/>
            </a:endParaRPr>
          </a:p>
        </p:txBody>
      </p:sp>
      <p:pic>
        <p:nvPicPr>
          <p:cNvPr id="6" name="图片 5"/>
          <p:cNvPicPr>
            <a:picLocks noChangeAspect="1"/>
          </p:cNvPicPr>
          <p:nvPr/>
        </p:nvPicPr>
        <p:blipFill>
          <a:blip r:embed="rId7"/>
          <a:stretch>
            <a:fillRect/>
          </a:stretch>
        </p:blipFill>
        <p:spPr>
          <a:xfrm>
            <a:off x="4839970" y="2211705"/>
            <a:ext cx="3714115" cy="197040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33"/>
          <p:cNvSpPr/>
          <p:nvPr/>
        </p:nvSpPr>
        <p:spPr>
          <a:xfrm>
            <a:off x="0" y="0"/>
            <a:ext cx="12191999"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75">
              <a:cs typeface="+mn-ea"/>
              <a:sym typeface="+mn-lt"/>
            </a:endParaRPr>
          </a:p>
        </p:txBody>
      </p:sp>
      <p:sp>
        <p:nvSpPr>
          <p:cNvPr id="3" name="矩形 2"/>
          <p:cNvSpPr/>
          <p:nvPr/>
        </p:nvSpPr>
        <p:spPr>
          <a:xfrm>
            <a:off x="1004570" y="462915"/>
            <a:ext cx="10738485" cy="5931535"/>
          </a:xfrm>
          <a:prstGeom prst="rect">
            <a:avLst/>
          </a:prstGeom>
          <a:solidFill>
            <a:schemeClr val="bg1"/>
          </a:solidFill>
          <a:ln>
            <a:noFill/>
          </a:ln>
          <a:effectLst>
            <a:outerShdw blurRad="3302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675">
              <a:cs typeface="+mn-ea"/>
              <a:sym typeface="+mn-lt"/>
            </a:endParaRPr>
          </a:p>
        </p:txBody>
      </p:sp>
      <p:sp>
        <p:nvSpPr>
          <p:cNvPr id="2" name="矩形 1"/>
          <p:cNvSpPr/>
          <p:nvPr/>
        </p:nvSpPr>
        <p:spPr>
          <a:xfrm>
            <a:off x="1296035" y="613410"/>
            <a:ext cx="10337800" cy="5015865"/>
          </a:xfrm>
          <a:prstGeom prst="rect">
            <a:avLst/>
          </a:prstGeom>
        </p:spPr>
        <p:txBody>
          <a:bodyPr wrap="square">
            <a:spAutoFit/>
          </a:bodyPr>
          <a:lstStyle/>
          <a:p>
            <a:pPr algn="just"/>
            <a:r>
              <a:rPr lang="en-US" altLang="zh-CN" sz="2000" dirty="0">
                <a:latin typeface="Times New Roman" panose="02020603050405020304" pitchFamily="18" charset="0"/>
                <a:cs typeface="Times New Roman" panose="02020603050405020304" pitchFamily="18" charset="0"/>
              </a:rPr>
              <a:t>   </a:t>
            </a:r>
            <a:r>
              <a:rPr lang="en-US" altLang="zh-CN" sz="2000" b="1" dirty="0">
                <a:latin typeface="Times New Roman" panose="02020603050405020304" pitchFamily="18" charset="0"/>
                <a:cs typeface="Times New Roman" panose="02020603050405020304" pitchFamily="18" charset="0"/>
              </a:rPr>
              <a:t>  1. Competition, wins, and losses</a:t>
            </a:r>
            <a:endParaRPr lang="en-US" altLang="zh-CN" sz="2000" dirty="0">
              <a:latin typeface="Times New Roman" panose="02020603050405020304" pitchFamily="18" charset="0"/>
              <a:cs typeface="Times New Roman" panose="02020603050405020304" pitchFamily="18" charset="0"/>
            </a:endParaRPr>
          </a:p>
          <a:p>
            <a:pPr algn="just"/>
            <a:r>
              <a:rPr lang="en-US" altLang="zh-CN" sz="2000" dirty="0">
                <a:latin typeface="Times New Roman" panose="02020603050405020304" pitchFamily="18" charset="0"/>
                <a:cs typeface="Times New Roman" panose="02020603050405020304" pitchFamily="18" charset="0"/>
              </a:rPr>
              <a:t>     The basic</a:t>
            </a:r>
            <a:r>
              <a:rPr lang="en-US" altLang="zh-CN" sz="2000" dirty="0">
                <a:latin typeface="Times New Roman" panose="02020603050405020304" pitchFamily="18" charset="0"/>
                <a:cs typeface="Times New Roman" panose="02020603050405020304" pitchFamily="18" charset="0"/>
                <a:hlinkClick r:id="rId1" action="ppaction://hlinksldjump"/>
              </a:rPr>
              <a:t> </a:t>
            </a:r>
            <a:r>
              <a:rPr lang="en-US" altLang="zh-CN" sz="2000" b="1" dirty="0">
                <a:solidFill>
                  <a:schemeClr val="accent5"/>
                </a:solidFill>
                <a:latin typeface="Times New Roman" panose="02020603050405020304" pitchFamily="18" charset="0"/>
                <a:cs typeface="Times New Roman" panose="02020603050405020304" pitchFamily="18" charset="0"/>
                <a:hlinkClick r:id="rId1" action="ppaction://hlinksldjump"/>
              </a:rPr>
              <a:t>tenet</a:t>
            </a:r>
            <a:r>
              <a:rPr lang="en-US" altLang="zh-CN" sz="2000" dirty="0">
                <a:latin typeface="Times New Roman" panose="02020603050405020304" pitchFamily="18" charset="0"/>
                <a:cs typeface="Times New Roman" panose="02020603050405020304" pitchFamily="18" charset="0"/>
              </a:rPr>
              <a:t> of any sport is competition. A team or individual competes against another team or individual in hopes of achieving victory. So, it’s not a </a:t>
            </a:r>
            <a:r>
              <a:rPr lang="en-US" altLang="zh-CN" sz="2000" b="1" dirty="0">
                <a:solidFill>
                  <a:schemeClr val="accent5"/>
                </a:solidFill>
                <a:latin typeface="Times New Roman" panose="02020603050405020304" pitchFamily="18" charset="0"/>
                <a:cs typeface="Times New Roman" panose="02020603050405020304" pitchFamily="18" charset="0"/>
                <a:hlinkClick r:id="rId2" action="ppaction://hlinksldjump"/>
              </a:rPr>
              <a:t>stretch</a:t>
            </a:r>
            <a:r>
              <a:rPr lang="en-US" altLang="zh-CN" sz="2000" dirty="0">
                <a:latin typeface="Times New Roman" panose="02020603050405020304" pitchFamily="18" charset="0"/>
                <a:cs typeface="Times New Roman" panose="02020603050405020304" pitchFamily="18" charset="0"/>
              </a:rPr>
              <a:t> at all to say video games are competitive. With any type of video game—but especially those with players going head to head with another player—you’re going to have competition. Even if you’re alone and playing a campaign against simulated competition in the form of a computer, you’re still very much competing, right?</a:t>
            </a:r>
            <a:endParaRPr lang="en-US" altLang="zh-CN" sz="2000" dirty="0">
              <a:latin typeface="Times New Roman" panose="02020603050405020304" pitchFamily="18" charset="0"/>
              <a:cs typeface="Times New Roman" panose="02020603050405020304" pitchFamily="18" charset="0"/>
            </a:endParaRPr>
          </a:p>
          <a:p>
            <a:pPr algn="just"/>
            <a:r>
              <a:rPr lang="en-US" altLang="zh-CN" sz="2000" b="1" dirty="0">
                <a:latin typeface="Times New Roman" panose="02020603050405020304" pitchFamily="18" charset="0"/>
                <a:cs typeface="Times New Roman" panose="02020603050405020304" pitchFamily="18" charset="0"/>
              </a:rPr>
              <a:t>     2. Athletic ability</a:t>
            </a:r>
            <a:endParaRPr lang="en-US" altLang="zh-CN" sz="2000" b="1" dirty="0">
              <a:latin typeface="Times New Roman" panose="02020603050405020304" pitchFamily="18" charset="0"/>
              <a:cs typeface="Times New Roman" panose="02020603050405020304" pitchFamily="18" charset="0"/>
            </a:endParaRPr>
          </a:p>
          <a:p>
            <a:pPr algn="just"/>
            <a:r>
              <a:rPr lang="en-US" altLang="zh-CN" sz="2000" dirty="0">
                <a:latin typeface="Times New Roman" panose="02020603050405020304" pitchFamily="18" charset="0"/>
                <a:cs typeface="Times New Roman" panose="02020603050405020304" pitchFamily="18" charset="0"/>
              </a:rPr>
              <a:t>     What makes athletes like </a:t>
            </a:r>
            <a:r>
              <a:rPr lang="en-US" altLang="zh-CN" sz="2000" b="1" dirty="0">
                <a:solidFill>
                  <a:schemeClr val="accent6"/>
                </a:solidFill>
                <a:latin typeface="Times New Roman" panose="02020603050405020304" pitchFamily="18" charset="0"/>
                <a:cs typeface="Times New Roman" panose="02020603050405020304" pitchFamily="18" charset="0"/>
              </a:rPr>
              <a:t>Deion Sanders</a:t>
            </a:r>
            <a:r>
              <a:rPr lang="en-US" altLang="zh-CN" sz="2000" dirty="0">
                <a:latin typeface="Times New Roman" panose="02020603050405020304" pitchFamily="18" charset="0"/>
                <a:cs typeface="Times New Roman" panose="02020603050405020304" pitchFamily="18" charset="0"/>
              </a:rPr>
              <a:t>      and </a:t>
            </a:r>
            <a:r>
              <a:rPr lang="en-US" altLang="zh-CN" sz="2000" b="1" dirty="0">
                <a:solidFill>
                  <a:schemeClr val="accent6"/>
                </a:solidFill>
                <a:latin typeface="Times New Roman" panose="02020603050405020304" pitchFamily="18" charset="0"/>
                <a:cs typeface="Times New Roman" panose="02020603050405020304" pitchFamily="18" charset="0"/>
              </a:rPr>
              <a:t>Bo Jackson     </a:t>
            </a:r>
            <a:r>
              <a:rPr lang="en-US" altLang="zh-CN" sz="2000" dirty="0">
                <a:latin typeface="Times New Roman" panose="02020603050405020304" pitchFamily="18" charset="0"/>
                <a:cs typeface="Times New Roman" panose="02020603050405020304" pitchFamily="18" charset="0"/>
              </a:rPr>
              <a:t> so special? Both played professional football and baseball, and were quite good at both.</a:t>
            </a:r>
            <a:endParaRPr lang="en-US" altLang="zh-CN" sz="2000" dirty="0">
              <a:latin typeface="Times New Roman" panose="02020603050405020304" pitchFamily="18" charset="0"/>
              <a:cs typeface="Times New Roman" panose="02020603050405020304" pitchFamily="18" charset="0"/>
            </a:endParaRPr>
          </a:p>
          <a:p>
            <a:pPr algn="just"/>
            <a:r>
              <a:rPr lang="en-US" altLang="zh-CN" sz="2000" dirty="0">
                <a:latin typeface="Times New Roman" panose="02020603050405020304" pitchFamily="18" charset="0"/>
                <a:cs typeface="Times New Roman" panose="02020603050405020304" pitchFamily="18" charset="0"/>
              </a:rPr>
              <a:t>     There are great athletes all around us, but a large percentage of those athletes are only good at the sport in which they’ve found professional success. Put a professional basketball player on a baseball</a:t>
            </a:r>
            <a:r>
              <a:rPr lang="en-US" altLang="zh-CN" sz="2000" b="1" dirty="0">
                <a:solidFill>
                  <a:schemeClr val="accent5"/>
                </a:solidFill>
                <a:latin typeface="Times New Roman" panose="02020603050405020304" pitchFamily="18" charset="0"/>
                <a:cs typeface="Times New Roman" panose="02020603050405020304" pitchFamily="18" charset="0"/>
              </a:rPr>
              <a:t> </a:t>
            </a:r>
            <a:r>
              <a:rPr lang="en-US" altLang="zh-CN" sz="2000" b="1" dirty="0">
                <a:solidFill>
                  <a:schemeClr val="accent5"/>
                </a:solidFill>
                <a:latin typeface="Times New Roman" panose="02020603050405020304" pitchFamily="18" charset="0"/>
                <a:cs typeface="Times New Roman" panose="02020603050405020304" pitchFamily="18" charset="0"/>
                <a:hlinkClick r:id="rId3" action="ppaction://hlinksldjump"/>
              </a:rPr>
              <a:t>diamond</a:t>
            </a:r>
            <a:r>
              <a:rPr lang="en-US" altLang="zh-CN" sz="2000" dirty="0">
                <a:latin typeface="Times New Roman" panose="02020603050405020304" pitchFamily="18" charset="0"/>
                <a:cs typeface="Times New Roman" panose="02020603050405020304" pitchFamily="18" charset="0"/>
              </a:rPr>
              <a:t> and</a:t>
            </a:r>
            <a:r>
              <a:rPr lang="en-US" altLang="zh-CN" sz="2000" b="1" dirty="0">
                <a:solidFill>
                  <a:schemeClr val="accent5"/>
                </a:solidFill>
                <a:latin typeface="Times New Roman" panose="02020603050405020304" pitchFamily="18" charset="0"/>
                <a:cs typeface="Times New Roman" panose="02020603050405020304" pitchFamily="18" charset="0"/>
              </a:rPr>
              <a:t> </a:t>
            </a:r>
            <a:r>
              <a:rPr lang="en-US" altLang="zh-CN" sz="2000" b="1" dirty="0">
                <a:solidFill>
                  <a:schemeClr val="accent5"/>
                </a:solidFill>
                <a:latin typeface="Times New Roman" panose="02020603050405020304" pitchFamily="18" charset="0"/>
                <a:cs typeface="Times New Roman" panose="02020603050405020304" pitchFamily="18" charset="0"/>
                <a:hlinkClick r:id="rId4" action="ppaction://hlinksldjump"/>
              </a:rPr>
              <a:t>hilarity</a:t>
            </a:r>
            <a:r>
              <a:rPr lang="en-US" altLang="zh-CN" sz="2000" dirty="0">
                <a:latin typeface="Times New Roman" panose="02020603050405020304" pitchFamily="18" charset="0"/>
                <a:cs typeface="Times New Roman" panose="02020603050405020304" pitchFamily="18" charset="0"/>
              </a:rPr>
              <a:t> will probably </a:t>
            </a:r>
            <a:r>
              <a:rPr lang="en-US" altLang="zh-CN" sz="2000" b="1" dirty="0">
                <a:solidFill>
                  <a:schemeClr val="accent5"/>
                </a:solidFill>
                <a:latin typeface="Times New Roman" panose="02020603050405020304" pitchFamily="18" charset="0"/>
                <a:cs typeface="Times New Roman" panose="02020603050405020304" pitchFamily="18" charset="0"/>
                <a:hlinkClick r:id="rId5" action="ppaction://hlinksldjump"/>
              </a:rPr>
              <a:t>ensue</a:t>
            </a:r>
            <a:r>
              <a:rPr lang="en-US" altLang="zh-CN" sz="2000" dirty="0">
                <a:latin typeface="Times New Roman" panose="02020603050405020304" pitchFamily="18" charset="0"/>
                <a:cs typeface="Times New Roman" panose="02020603050405020304" pitchFamily="18" charset="0"/>
              </a:rPr>
              <a:t>.</a:t>
            </a:r>
            <a:endParaRPr lang="en-US" altLang="zh-CN" sz="2000" dirty="0">
              <a:latin typeface="Times New Roman" panose="02020603050405020304" pitchFamily="18" charset="0"/>
              <a:cs typeface="Times New Roman" panose="02020603050405020304" pitchFamily="18" charset="0"/>
            </a:endParaRPr>
          </a:p>
          <a:p>
            <a:pPr algn="just"/>
            <a:r>
              <a:rPr lang="en-US" altLang="zh-CN" sz="2000" dirty="0">
                <a:latin typeface="Times New Roman" panose="02020603050405020304" pitchFamily="18" charset="0"/>
                <a:cs typeface="Times New Roman" panose="02020603050405020304" pitchFamily="18" charset="0"/>
              </a:rPr>
              <a:t>     Then, when you consider the fact that each sport—and each position within a sport, even—requires a specific athletic ability, who is to say video game playing can’t just be another set of a different type of athletic skill?</a:t>
            </a:r>
            <a:endParaRPr lang="en-US" altLang="zh-CN" sz="2000" dirty="0">
              <a:latin typeface="Times New Roman" panose="02020603050405020304" pitchFamily="18" charset="0"/>
              <a:cs typeface="Times New Roman" panose="02020603050405020304" pitchFamily="18" charset="0"/>
            </a:endParaRPr>
          </a:p>
        </p:txBody>
      </p:sp>
      <p:sp>
        <p:nvSpPr>
          <p:cNvPr id="5" name="圆角矩形 4">
            <a:hlinkClick r:id="rId6" action="ppaction://hlinksldjump"/>
          </p:cNvPr>
          <p:cNvSpPr/>
          <p:nvPr/>
        </p:nvSpPr>
        <p:spPr>
          <a:xfrm>
            <a:off x="10801985" y="5828665"/>
            <a:ext cx="941070" cy="565785"/>
          </a:xfrm>
          <a:prstGeom prst="roundRect">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schemeClr val="lt1"/>
                </a:solidFill>
                <a:effectLst/>
                <a:uLnTx/>
                <a:uFillTx/>
                <a:latin typeface="Times New Roman" panose="02020603050405020304" pitchFamily="18" charset="0"/>
                <a:ea typeface="+mn-ea"/>
                <a:cs typeface="Times New Roman" panose="02020603050405020304" pitchFamily="18" charset="0"/>
              </a:rPr>
              <a:t>Back</a:t>
            </a:r>
            <a:endParaRPr kumimoji="0" lang="en-US" altLang="zh-CN" sz="2000" b="1" i="0" u="none" strike="noStrike" kern="1200" cap="none" spc="0" normalizeH="0" baseline="0" noProof="0" dirty="0">
              <a:ln>
                <a:noFill/>
              </a:ln>
              <a:solidFill>
                <a:schemeClr val="lt1"/>
              </a:solidFill>
              <a:effectLst/>
              <a:uLnTx/>
              <a:uFillTx/>
              <a:latin typeface="Times New Roman" panose="02020603050405020304" pitchFamily="18" charset="0"/>
              <a:ea typeface="+mn-ea"/>
              <a:cs typeface="Times New Roman" panose="02020603050405020304" pitchFamily="18" charset="0"/>
            </a:endParaRPr>
          </a:p>
        </p:txBody>
      </p:sp>
      <p:sp>
        <p:nvSpPr>
          <p:cNvPr id="8" name="文本框 7"/>
          <p:cNvSpPr txBox="1"/>
          <p:nvPr/>
        </p:nvSpPr>
        <p:spPr>
          <a:xfrm>
            <a:off x="0" y="1260475"/>
            <a:ext cx="935990" cy="1537970"/>
          </a:xfrm>
          <a:prstGeom prst="rect">
            <a:avLst/>
          </a:prstGeom>
          <a:noFill/>
        </p:spPr>
        <p:txBody>
          <a:bodyPr wrap="square" rtlCol="0">
            <a:spAutoFit/>
          </a:bodyPr>
          <a:p>
            <a:endParaRPr lang="en-US" altLang="zh-CN" sz="1200" b="1">
              <a:latin typeface="Times New Roman" panose="02020603050405020304" pitchFamily="18" charset="0"/>
              <a:cs typeface="Times New Roman" panose="02020603050405020304" pitchFamily="18" charset="0"/>
            </a:endParaRPr>
          </a:p>
          <a:p>
            <a:r>
              <a:rPr lang="en-US" altLang="zh-CN" sz="1400" b="1">
                <a:latin typeface="Times New Roman" panose="02020603050405020304" pitchFamily="18" charset="0"/>
                <a:cs typeface="Times New Roman" panose="02020603050405020304" pitchFamily="18" charset="0"/>
                <a:sym typeface="+mn-ea"/>
                <a:hlinkClick r:id="rId7" action="ppaction://hlinksldjump"/>
              </a:rPr>
              <a:t>passage 1</a:t>
            </a:r>
            <a:endParaRPr lang="en-US" altLang="zh-CN" sz="1400" b="1">
              <a:latin typeface="Times New Roman" panose="02020603050405020304" pitchFamily="18" charset="0"/>
              <a:cs typeface="Times New Roman" panose="02020603050405020304" pitchFamily="18" charset="0"/>
              <a:sym typeface="+mn-ea"/>
              <a:hlinkClick r:id="rId7" action="ppaction://hlinksldjump"/>
            </a:endParaRPr>
          </a:p>
          <a:p>
            <a:endParaRPr lang="en-US" altLang="zh-CN" sz="1400" b="1">
              <a:latin typeface="Times New Roman" panose="02020603050405020304" pitchFamily="18" charset="0"/>
              <a:cs typeface="Times New Roman" panose="02020603050405020304" pitchFamily="18" charset="0"/>
              <a:sym typeface="+mn-ea"/>
            </a:endParaRPr>
          </a:p>
          <a:p>
            <a:r>
              <a:rPr lang="en-US" altLang="zh-CN" sz="1400" b="1">
                <a:latin typeface="Times New Roman" panose="02020603050405020304" pitchFamily="18" charset="0"/>
                <a:cs typeface="Times New Roman" panose="02020603050405020304" pitchFamily="18" charset="0"/>
                <a:sym typeface="+mn-ea"/>
                <a:hlinkClick r:id="rId8" action="ppaction://hlinksldjump"/>
              </a:rPr>
              <a:t>passage</a:t>
            </a:r>
            <a:r>
              <a:rPr lang="en-US" altLang="zh-CN" sz="1400" b="1">
                <a:latin typeface="Times New Roman" panose="02020603050405020304" pitchFamily="18" charset="0"/>
                <a:cs typeface="Times New Roman" panose="02020603050405020304" pitchFamily="18" charset="0"/>
                <a:hlinkClick r:id="rId8" action="ppaction://hlinksldjump"/>
              </a:rPr>
              <a:t> 2</a:t>
            </a:r>
            <a:endParaRPr lang="en-US" altLang="zh-CN" sz="1400" b="1">
              <a:latin typeface="Times New Roman" panose="02020603050405020304" pitchFamily="18" charset="0"/>
              <a:cs typeface="Times New Roman" panose="02020603050405020304" pitchFamily="18" charset="0"/>
              <a:hlinkClick r:id="rId8" action="ppaction://hlinksldjump"/>
            </a:endParaRPr>
          </a:p>
          <a:p>
            <a:endParaRPr lang="en-US" altLang="zh-CN" sz="1400" b="1">
              <a:latin typeface="Times New Roman" panose="02020603050405020304" pitchFamily="18" charset="0"/>
              <a:cs typeface="Times New Roman" panose="02020603050405020304" pitchFamily="18" charset="0"/>
            </a:endParaRPr>
          </a:p>
          <a:p>
            <a:r>
              <a:rPr lang="en-US" altLang="zh-CN" sz="1400" b="1">
                <a:latin typeface="Times New Roman" panose="02020603050405020304" pitchFamily="18" charset="0"/>
                <a:cs typeface="Times New Roman" panose="02020603050405020304" pitchFamily="18" charset="0"/>
                <a:sym typeface="+mn-ea"/>
                <a:hlinkClick r:id="rId9" action="ppaction://hlinksldjump"/>
              </a:rPr>
              <a:t>passage</a:t>
            </a:r>
            <a:r>
              <a:rPr lang="en-US" altLang="zh-CN" sz="1400" b="1">
                <a:latin typeface="Times New Roman" panose="02020603050405020304" pitchFamily="18" charset="0"/>
                <a:cs typeface="Times New Roman" panose="02020603050405020304" pitchFamily="18" charset="0"/>
                <a:hlinkClick r:id="rId9" action="ppaction://hlinksldjump"/>
              </a:rPr>
              <a:t> 3</a:t>
            </a:r>
            <a:r>
              <a:rPr lang="en-US" altLang="zh-CN" sz="1200">
                <a:latin typeface="Times New Roman" panose="02020603050405020304" pitchFamily="18" charset="0"/>
                <a:cs typeface="Times New Roman" panose="02020603050405020304" pitchFamily="18" charset="0"/>
              </a:rPr>
              <a:t> </a:t>
            </a:r>
            <a:endParaRPr lang="en-US" altLang="zh-CN" sz="1200">
              <a:latin typeface="Times New Roman" panose="02020603050405020304" pitchFamily="18" charset="0"/>
              <a:cs typeface="Times New Roman" panose="02020603050405020304" pitchFamily="18" charset="0"/>
            </a:endParaRPr>
          </a:p>
          <a:p>
            <a:endParaRPr lang="en-US" altLang="zh-CN" sz="1200">
              <a:latin typeface="Times New Roman" panose="02020603050405020304" pitchFamily="18" charset="0"/>
              <a:cs typeface="Times New Roman" panose="02020603050405020304" pitchFamily="18" charset="0"/>
            </a:endParaRPr>
          </a:p>
        </p:txBody>
      </p:sp>
      <p:pic>
        <p:nvPicPr>
          <p:cNvPr id="7" name="图片 6" descr="未标题-9">
            <a:hlinkClick r:id="rId10" action="ppaction://hlinksldjump"/>
          </p:cNvPr>
          <p:cNvPicPr>
            <a:picLocks noChangeAspect="1"/>
          </p:cNvPicPr>
          <p:nvPr/>
        </p:nvPicPr>
        <p:blipFill>
          <a:blip r:embed="rId11"/>
          <a:stretch>
            <a:fillRect/>
          </a:stretch>
        </p:blipFill>
        <p:spPr>
          <a:xfrm>
            <a:off x="8471668" y="3038944"/>
            <a:ext cx="525780" cy="457200"/>
          </a:xfrm>
          <a:prstGeom prst="rect">
            <a:avLst/>
          </a:prstGeom>
        </p:spPr>
      </p:pic>
      <p:pic>
        <p:nvPicPr>
          <p:cNvPr id="6" name="图片 5" descr="未标题-9">
            <a:hlinkClick r:id="rId12" action="ppaction://hlinksldjump"/>
          </p:cNvPr>
          <p:cNvPicPr>
            <a:picLocks noChangeAspect="1"/>
          </p:cNvPicPr>
          <p:nvPr/>
        </p:nvPicPr>
        <p:blipFill>
          <a:blip r:embed="rId11"/>
          <a:stretch>
            <a:fillRect/>
          </a:stretch>
        </p:blipFill>
        <p:spPr>
          <a:xfrm>
            <a:off x="6346958" y="3038944"/>
            <a:ext cx="525780" cy="457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33"/>
          <p:cNvSpPr/>
          <p:nvPr/>
        </p:nvSpPr>
        <p:spPr>
          <a:xfrm>
            <a:off x="0" y="0"/>
            <a:ext cx="12191999"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75">
              <a:cs typeface="+mn-ea"/>
              <a:sym typeface="+mn-lt"/>
            </a:endParaRPr>
          </a:p>
        </p:txBody>
      </p:sp>
      <p:sp>
        <p:nvSpPr>
          <p:cNvPr id="3" name="矩形 2"/>
          <p:cNvSpPr/>
          <p:nvPr/>
        </p:nvSpPr>
        <p:spPr>
          <a:xfrm>
            <a:off x="1004570" y="463550"/>
            <a:ext cx="10738485" cy="5931535"/>
          </a:xfrm>
          <a:prstGeom prst="rect">
            <a:avLst/>
          </a:prstGeom>
          <a:solidFill>
            <a:schemeClr val="bg1"/>
          </a:solidFill>
          <a:ln>
            <a:noFill/>
          </a:ln>
          <a:effectLst>
            <a:outerShdw blurRad="3302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675">
              <a:cs typeface="+mn-ea"/>
              <a:sym typeface="+mn-lt"/>
            </a:endParaRPr>
          </a:p>
        </p:txBody>
      </p:sp>
      <p:sp>
        <p:nvSpPr>
          <p:cNvPr id="2" name="矩形 1"/>
          <p:cNvSpPr/>
          <p:nvPr/>
        </p:nvSpPr>
        <p:spPr>
          <a:xfrm>
            <a:off x="1071245" y="530860"/>
            <a:ext cx="10470515" cy="4092575"/>
          </a:xfrm>
          <a:prstGeom prst="rect">
            <a:avLst/>
          </a:prstGeom>
        </p:spPr>
        <p:txBody>
          <a:bodyPr wrap="square">
            <a:spAutoFit/>
          </a:bodyPr>
          <a:lstStyle/>
          <a:p>
            <a:pPr algn="ctr"/>
            <a:endParaRPr lang="en-US" altLang="zh-CN" sz="2000" b="1" dirty="0" smtClean="0">
              <a:latin typeface="Times New Roman" panose="02020603050405020304" pitchFamily="18" charset="0"/>
              <a:cs typeface="Times New Roman" panose="02020603050405020304" pitchFamily="18" charset="0"/>
            </a:endParaRPr>
          </a:p>
          <a:p>
            <a:pPr algn="just"/>
            <a:r>
              <a:rPr lang="en-US" altLang="zh-CN" sz="2000" dirty="0">
                <a:latin typeface="Times New Roman" panose="02020603050405020304" pitchFamily="18" charset="0"/>
                <a:cs typeface="Times New Roman" panose="02020603050405020304" pitchFamily="18" charset="0"/>
              </a:rPr>
              <a:t>     While playing video games doesn’t require as many abilities as other sports, it does share a big one—coordination. Just like you need coordination to catch a 90 MPH baseball in a glove, or hit one with a bat, video game players need coordination to strike at the perfect time, </a:t>
            </a:r>
            <a:r>
              <a:rPr lang="en-US" altLang="zh-CN" sz="2000" b="1" dirty="0">
                <a:solidFill>
                  <a:schemeClr val="accent5"/>
                </a:solidFill>
                <a:latin typeface="Times New Roman" panose="02020603050405020304" pitchFamily="18" charset="0"/>
                <a:cs typeface="Times New Roman" panose="02020603050405020304" pitchFamily="18" charset="0"/>
                <a:hlinkClick r:id="rId1" action="ppaction://hlinksldjump"/>
              </a:rPr>
              <a:t>synching</a:t>
            </a:r>
            <a:r>
              <a:rPr lang="en-US" altLang="zh-CN" sz="2000" dirty="0">
                <a:latin typeface="Times New Roman" panose="02020603050405020304" pitchFamily="18" charset="0"/>
                <a:cs typeface="Times New Roman" panose="02020603050405020304" pitchFamily="18" charset="0"/>
                <a:hlinkClick r:id="rId1" action="ppaction://hlinksldjump"/>
              </a:rPr>
              <a:t> </a:t>
            </a:r>
            <a:r>
              <a:rPr lang="en-US" altLang="zh-CN" sz="2000" dirty="0">
                <a:latin typeface="Times New Roman" panose="02020603050405020304" pitchFamily="18" charset="0"/>
                <a:cs typeface="Times New Roman" panose="02020603050405020304" pitchFamily="18" charset="0"/>
              </a:rPr>
              <a:t>the technique they use on their controller with whatever their eyes see unfolding in front of them.</a:t>
            </a:r>
            <a:endParaRPr lang="en-US" altLang="zh-CN" sz="2000" dirty="0">
              <a:latin typeface="Times New Roman" panose="02020603050405020304" pitchFamily="18" charset="0"/>
              <a:cs typeface="Times New Roman" panose="02020603050405020304" pitchFamily="18" charset="0"/>
            </a:endParaRPr>
          </a:p>
          <a:p>
            <a:pPr algn="just"/>
            <a:r>
              <a:rPr lang="en-US" altLang="zh-CN" sz="2000" dirty="0">
                <a:latin typeface="Times New Roman" panose="02020603050405020304" pitchFamily="18" charset="0"/>
                <a:cs typeface="Times New Roman" panose="02020603050405020304" pitchFamily="18" charset="0"/>
              </a:rPr>
              <a:t>     Video gaming also shares another big ability with traditional sports—</a:t>
            </a:r>
            <a:r>
              <a:rPr lang="en-US" altLang="zh-CN" sz="2000" b="1" dirty="0">
                <a:solidFill>
                  <a:schemeClr val="accent5"/>
                </a:solidFill>
                <a:latin typeface="Times New Roman" panose="02020603050405020304" pitchFamily="18" charset="0"/>
                <a:cs typeface="Times New Roman" panose="02020603050405020304" pitchFamily="18" charset="0"/>
                <a:hlinkClick r:id="rId2" action="ppaction://hlinksldjump"/>
              </a:rPr>
              <a:t>stamina</a:t>
            </a:r>
            <a:r>
              <a:rPr lang="en-US" altLang="zh-CN" sz="2000" dirty="0">
                <a:latin typeface="Times New Roman" panose="02020603050405020304" pitchFamily="18" charset="0"/>
                <a:cs typeface="Times New Roman" panose="02020603050405020304" pitchFamily="18" charset="0"/>
              </a:rPr>
              <a:t>. Quite frequently, head-to-head video game battles are a true test of a gamer simply trying to outlast their opponent. First one to blink (aka, get tired, worn down, etc.), loses.</a:t>
            </a:r>
            <a:endParaRPr lang="en-US" altLang="zh-CN" sz="2000" dirty="0">
              <a:latin typeface="Times New Roman" panose="02020603050405020304" pitchFamily="18" charset="0"/>
              <a:cs typeface="Times New Roman" panose="02020603050405020304" pitchFamily="18" charset="0"/>
            </a:endParaRPr>
          </a:p>
          <a:p>
            <a:pPr algn="just"/>
            <a:r>
              <a:rPr lang="en-US" altLang="zh-CN" sz="2000" dirty="0">
                <a:latin typeface="Times New Roman" panose="02020603050405020304" pitchFamily="18" charset="0"/>
                <a:cs typeface="Times New Roman" panose="02020603050405020304" pitchFamily="18" charset="0"/>
              </a:rPr>
              <a:t>     And last, but certainly not least, what about responsiveness? It’s an ability required of pretty much any fast-moving athlete, especially someone like a hockey </a:t>
            </a:r>
            <a:r>
              <a:rPr lang="en-US" altLang="zh-CN" sz="2000" b="1" dirty="0">
                <a:solidFill>
                  <a:schemeClr val="accent5"/>
                </a:solidFill>
                <a:latin typeface="Times New Roman" panose="02020603050405020304" pitchFamily="18" charset="0"/>
                <a:cs typeface="Times New Roman" panose="02020603050405020304" pitchFamily="18" charset="0"/>
                <a:hlinkClick r:id="rId3" action="ppaction://hlinksldjump"/>
              </a:rPr>
              <a:t>goaltender</a:t>
            </a:r>
            <a:r>
              <a:rPr lang="en-US" altLang="zh-CN" sz="2000" dirty="0">
                <a:latin typeface="Times New Roman" panose="02020603050405020304" pitchFamily="18" charset="0"/>
                <a:cs typeface="Times New Roman" panose="02020603050405020304" pitchFamily="18" charset="0"/>
              </a:rPr>
              <a:t>. Successful video game players must also be able to quickly respond to a game’s changing landscape, whether it’s to counter a thrown </a:t>
            </a:r>
            <a:r>
              <a:rPr lang="en-US" altLang="zh-CN" sz="2000" b="1" dirty="0">
                <a:solidFill>
                  <a:schemeClr val="accent5"/>
                </a:solidFill>
                <a:latin typeface="Times New Roman" panose="02020603050405020304" pitchFamily="18" charset="0"/>
                <a:cs typeface="Times New Roman" panose="02020603050405020304" pitchFamily="18" charset="0"/>
                <a:hlinkClick r:id="rId4" action="ppaction://hlinksldjump"/>
              </a:rPr>
              <a:t>punch</a:t>
            </a:r>
            <a:r>
              <a:rPr lang="en-US" altLang="zh-CN" sz="2000" dirty="0">
                <a:latin typeface="Times New Roman" panose="02020603050405020304" pitchFamily="18" charset="0"/>
                <a:cs typeface="Times New Roman" panose="02020603050405020304" pitchFamily="18" charset="0"/>
              </a:rPr>
              <a:t> from an opponent, or even getting their on-screen athlete in their favorite sports game to </a:t>
            </a:r>
            <a:r>
              <a:rPr lang="en-US" altLang="zh-CN" sz="2000" b="1" dirty="0">
                <a:solidFill>
                  <a:schemeClr val="accent5"/>
                </a:solidFill>
                <a:latin typeface="Times New Roman" panose="02020603050405020304" pitchFamily="18" charset="0"/>
                <a:cs typeface="Times New Roman" panose="02020603050405020304" pitchFamily="18" charset="0"/>
                <a:hlinkClick r:id="rId5" action="ppaction://hlinksldjump"/>
              </a:rPr>
              <a:t>dodge</a:t>
            </a:r>
            <a:r>
              <a:rPr lang="en-US" altLang="zh-CN" sz="2000" dirty="0">
                <a:latin typeface="Times New Roman" panose="02020603050405020304" pitchFamily="18" charset="0"/>
                <a:cs typeface="Times New Roman" panose="02020603050405020304" pitchFamily="18" charset="0"/>
              </a:rPr>
              <a:t> a </a:t>
            </a:r>
            <a:r>
              <a:rPr lang="en-US" altLang="zh-CN" sz="2000" b="1" dirty="0">
                <a:solidFill>
                  <a:schemeClr val="accent5"/>
                </a:solidFill>
                <a:latin typeface="Times New Roman" panose="02020603050405020304" pitchFamily="18" charset="0"/>
                <a:cs typeface="Times New Roman" panose="02020603050405020304" pitchFamily="18" charset="0"/>
                <a:hlinkClick r:id="rId6" action="ppaction://hlinksldjump"/>
              </a:rPr>
              <a:t>tackle</a:t>
            </a:r>
            <a:r>
              <a:rPr lang="en-US" altLang="zh-CN" sz="2000" dirty="0">
                <a:latin typeface="Times New Roman" panose="02020603050405020304" pitchFamily="18" charset="0"/>
                <a:cs typeface="Times New Roman" panose="02020603050405020304" pitchFamily="18" charset="0"/>
                <a:hlinkClick r:id="rId6" action="ppaction://hlinksldjump"/>
              </a:rPr>
              <a:t> </a:t>
            </a:r>
            <a:r>
              <a:rPr lang="en-US" altLang="zh-CN" sz="2000" dirty="0">
                <a:latin typeface="Times New Roman" panose="02020603050405020304" pitchFamily="18" charset="0"/>
                <a:cs typeface="Times New Roman" panose="02020603050405020304" pitchFamily="18" charset="0"/>
              </a:rPr>
              <a:t>or </a:t>
            </a:r>
            <a:r>
              <a:rPr lang="en-US" altLang="zh-CN" sz="2000" b="1" dirty="0">
                <a:solidFill>
                  <a:schemeClr val="accent5"/>
                </a:solidFill>
                <a:latin typeface="Times New Roman" panose="02020603050405020304" pitchFamily="18" charset="0"/>
                <a:cs typeface="Times New Roman" panose="02020603050405020304" pitchFamily="18" charset="0"/>
                <a:hlinkClick r:id="rId7" action="ppaction://hlinksldjump"/>
              </a:rPr>
              <a:t>dribble</a:t>
            </a:r>
            <a:r>
              <a:rPr lang="en-US" altLang="zh-CN" sz="2000" dirty="0">
                <a:latin typeface="Times New Roman" panose="02020603050405020304" pitchFamily="18" charset="0"/>
                <a:cs typeface="Times New Roman" panose="02020603050405020304" pitchFamily="18" charset="0"/>
              </a:rPr>
              <a:t> past the other team.</a:t>
            </a:r>
            <a:endParaRPr lang="en-US" altLang="zh-CN" sz="2000" dirty="0">
              <a:latin typeface="Times New Roman" panose="02020603050405020304" pitchFamily="18" charset="0"/>
              <a:cs typeface="Times New Roman" panose="02020603050405020304" pitchFamily="18" charset="0"/>
            </a:endParaRPr>
          </a:p>
        </p:txBody>
      </p:sp>
      <p:sp>
        <p:nvSpPr>
          <p:cNvPr id="4" name="圆角矩形 3">
            <a:hlinkClick r:id="rId8" action="ppaction://hlinksldjump"/>
          </p:cNvPr>
          <p:cNvSpPr/>
          <p:nvPr/>
        </p:nvSpPr>
        <p:spPr>
          <a:xfrm>
            <a:off x="10801985" y="5828665"/>
            <a:ext cx="941070" cy="565785"/>
          </a:xfrm>
          <a:prstGeom prst="roundRect">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schemeClr val="lt1"/>
                </a:solidFill>
                <a:effectLst/>
                <a:uLnTx/>
                <a:uFillTx/>
                <a:latin typeface="Times New Roman" panose="02020603050405020304" pitchFamily="18" charset="0"/>
                <a:ea typeface="+mn-ea"/>
                <a:cs typeface="Times New Roman" panose="02020603050405020304" pitchFamily="18" charset="0"/>
              </a:rPr>
              <a:t>Back</a:t>
            </a:r>
            <a:endParaRPr kumimoji="0" lang="en-US" altLang="zh-CN" sz="2000" b="1" i="0" u="none" strike="noStrike" kern="1200" cap="none" spc="0" normalizeH="0" baseline="0" noProof="0" dirty="0">
              <a:ln>
                <a:noFill/>
              </a:ln>
              <a:solidFill>
                <a:schemeClr val="lt1"/>
              </a:solidFill>
              <a:effectLst/>
              <a:uLnTx/>
              <a:uFillTx/>
              <a:latin typeface="Times New Roman" panose="02020603050405020304" pitchFamily="18" charset="0"/>
              <a:ea typeface="+mn-ea"/>
              <a:cs typeface="Times New Roman" panose="02020603050405020304" pitchFamily="18" charset="0"/>
            </a:endParaRPr>
          </a:p>
        </p:txBody>
      </p:sp>
      <p:sp>
        <p:nvSpPr>
          <p:cNvPr id="6" name="文本框 5"/>
          <p:cNvSpPr txBox="1"/>
          <p:nvPr/>
        </p:nvSpPr>
        <p:spPr>
          <a:xfrm>
            <a:off x="0" y="1260475"/>
            <a:ext cx="935990" cy="1537970"/>
          </a:xfrm>
          <a:prstGeom prst="rect">
            <a:avLst/>
          </a:prstGeom>
          <a:noFill/>
        </p:spPr>
        <p:txBody>
          <a:bodyPr wrap="square" rtlCol="0">
            <a:spAutoFit/>
          </a:bodyPr>
          <a:p>
            <a:endParaRPr lang="en-US" altLang="zh-CN" sz="1200" b="1">
              <a:latin typeface="Times New Roman" panose="02020603050405020304" pitchFamily="18" charset="0"/>
              <a:cs typeface="Times New Roman" panose="02020603050405020304" pitchFamily="18" charset="0"/>
            </a:endParaRPr>
          </a:p>
          <a:p>
            <a:r>
              <a:rPr lang="en-US" altLang="zh-CN" sz="1400" b="1">
                <a:latin typeface="Times New Roman" panose="02020603050405020304" pitchFamily="18" charset="0"/>
                <a:cs typeface="Times New Roman" panose="02020603050405020304" pitchFamily="18" charset="0"/>
                <a:sym typeface="+mn-ea"/>
                <a:hlinkClick r:id="rId9" action="ppaction://hlinksldjump"/>
              </a:rPr>
              <a:t>passage 1</a:t>
            </a:r>
            <a:endParaRPr lang="en-US" altLang="zh-CN" sz="1400" b="1">
              <a:latin typeface="Times New Roman" panose="02020603050405020304" pitchFamily="18" charset="0"/>
              <a:cs typeface="Times New Roman" panose="02020603050405020304" pitchFamily="18" charset="0"/>
              <a:sym typeface="+mn-ea"/>
              <a:hlinkClick r:id="rId9" action="ppaction://hlinksldjump"/>
            </a:endParaRPr>
          </a:p>
          <a:p>
            <a:endParaRPr lang="en-US" altLang="zh-CN" sz="1400" b="1">
              <a:latin typeface="Times New Roman" panose="02020603050405020304" pitchFamily="18" charset="0"/>
              <a:cs typeface="Times New Roman" panose="02020603050405020304" pitchFamily="18" charset="0"/>
              <a:sym typeface="+mn-ea"/>
            </a:endParaRPr>
          </a:p>
          <a:p>
            <a:r>
              <a:rPr lang="en-US" altLang="zh-CN" sz="1400" b="1">
                <a:latin typeface="Times New Roman" panose="02020603050405020304" pitchFamily="18" charset="0"/>
                <a:cs typeface="Times New Roman" panose="02020603050405020304" pitchFamily="18" charset="0"/>
                <a:sym typeface="+mn-ea"/>
                <a:hlinkClick r:id="rId10" action="ppaction://hlinksldjump"/>
              </a:rPr>
              <a:t>passage</a:t>
            </a:r>
            <a:r>
              <a:rPr lang="en-US" altLang="zh-CN" sz="1400" b="1">
                <a:latin typeface="Times New Roman" panose="02020603050405020304" pitchFamily="18" charset="0"/>
                <a:cs typeface="Times New Roman" panose="02020603050405020304" pitchFamily="18" charset="0"/>
                <a:hlinkClick r:id="rId10" action="ppaction://hlinksldjump"/>
              </a:rPr>
              <a:t> 2</a:t>
            </a:r>
            <a:endParaRPr lang="en-US" altLang="zh-CN" sz="1400" b="1">
              <a:latin typeface="Times New Roman" panose="02020603050405020304" pitchFamily="18" charset="0"/>
              <a:cs typeface="Times New Roman" panose="02020603050405020304" pitchFamily="18" charset="0"/>
              <a:hlinkClick r:id="rId10" action="ppaction://hlinksldjump"/>
            </a:endParaRPr>
          </a:p>
          <a:p>
            <a:endParaRPr lang="en-US" altLang="zh-CN" sz="1400" b="1">
              <a:latin typeface="Times New Roman" panose="02020603050405020304" pitchFamily="18" charset="0"/>
              <a:cs typeface="Times New Roman" panose="02020603050405020304" pitchFamily="18" charset="0"/>
            </a:endParaRPr>
          </a:p>
          <a:p>
            <a:r>
              <a:rPr lang="en-US" altLang="zh-CN" sz="1400" b="1">
                <a:latin typeface="Times New Roman" panose="02020603050405020304" pitchFamily="18" charset="0"/>
                <a:cs typeface="Times New Roman" panose="02020603050405020304" pitchFamily="18" charset="0"/>
                <a:sym typeface="+mn-ea"/>
                <a:hlinkClick r:id="rId11" action="ppaction://hlinksldjump"/>
              </a:rPr>
              <a:t>passage</a:t>
            </a:r>
            <a:r>
              <a:rPr lang="en-US" altLang="zh-CN" sz="1400" b="1">
                <a:latin typeface="Times New Roman" panose="02020603050405020304" pitchFamily="18" charset="0"/>
                <a:cs typeface="Times New Roman" panose="02020603050405020304" pitchFamily="18" charset="0"/>
                <a:hlinkClick r:id="rId11" action="ppaction://hlinksldjump"/>
              </a:rPr>
              <a:t> 3</a:t>
            </a:r>
            <a:r>
              <a:rPr lang="en-US" altLang="zh-CN" sz="1200">
                <a:latin typeface="Times New Roman" panose="02020603050405020304" pitchFamily="18" charset="0"/>
                <a:cs typeface="Times New Roman" panose="02020603050405020304" pitchFamily="18" charset="0"/>
              </a:rPr>
              <a:t> </a:t>
            </a:r>
            <a:endParaRPr lang="en-US" altLang="zh-CN" sz="1200">
              <a:latin typeface="Times New Roman" panose="02020603050405020304" pitchFamily="18" charset="0"/>
              <a:cs typeface="Times New Roman" panose="02020603050405020304" pitchFamily="18" charset="0"/>
            </a:endParaRPr>
          </a:p>
          <a:p>
            <a:endParaRPr lang="en-US" altLang="zh-CN" sz="120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33"/>
          <p:cNvSpPr/>
          <p:nvPr/>
        </p:nvSpPr>
        <p:spPr>
          <a:xfrm>
            <a:off x="0" y="0"/>
            <a:ext cx="12191999"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75">
              <a:cs typeface="+mn-ea"/>
              <a:sym typeface="+mn-lt"/>
            </a:endParaRPr>
          </a:p>
        </p:txBody>
      </p:sp>
      <p:sp>
        <p:nvSpPr>
          <p:cNvPr id="3" name="矩形 2"/>
          <p:cNvSpPr/>
          <p:nvPr/>
        </p:nvSpPr>
        <p:spPr>
          <a:xfrm>
            <a:off x="1004570" y="463550"/>
            <a:ext cx="10738485" cy="5931535"/>
          </a:xfrm>
          <a:prstGeom prst="rect">
            <a:avLst/>
          </a:prstGeom>
          <a:solidFill>
            <a:schemeClr val="bg1"/>
          </a:solidFill>
          <a:ln>
            <a:noFill/>
          </a:ln>
          <a:effectLst>
            <a:outerShdw blurRad="330200" dist="38100" dir="27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675">
              <a:cs typeface="+mn-ea"/>
              <a:sym typeface="+mn-lt"/>
            </a:endParaRPr>
          </a:p>
        </p:txBody>
      </p:sp>
      <p:sp>
        <p:nvSpPr>
          <p:cNvPr id="2" name="矩形 1"/>
          <p:cNvSpPr/>
          <p:nvPr/>
        </p:nvSpPr>
        <p:spPr>
          <a:xfrm>
            <a:off x="1071245" y="530860"/>
            <a:ext cx="10470515" cy="4092575"/>
          </a:xfrm>
          <a:prstGeom prst="rect">
            <a:avLst/>
          </a:prstGeom>
        </p:spPr>
        <p:txBody>
          <a:bodyPr wrap="square">
            <a:spAutoFit/>
          </a:bodyPr>
          <a:lstStyle/>
          <a:p>
            <a:pPr algn="ctr"/>
            <a:endParaRPr lang="en-US" altLang="zh-CN" sz="2000" b="1" dirty="0" smtClean="0">
              <a:latin typeface="Times New Roman" panose="02020603050405020304" pitchFamily="18" charset="0"/>
              <a:cs typeface="Times New Roman" panose="02020603050405020304" pitchFamily="18" charset="0"/>
            </a:endParaRPr>
          </a:p>
          <a:p>
            <a:pPr algn="just"/>
            <a:r>
              <a:rPr lang="en-US" altLang="zh-CN" sz="2000" dirty="0">
                <a:latin typeface="Times New Roman" panose="02020603050405020304" pitchFamily="18" charset="0"/>
                <a:cs typeface="Times New Roman" panose="02020603050405020304" pitchFamily="18" charset="0"/>
              </a:rPr>
              <a:t>    </a:t>
            </a:r>
            <a:r>
              <a:rPr lang="en-US" altLang="zh-CN" sz="2000" b="1" dirty="0">
                <a:latin typeface="Times New Roman" panose="02020603050405020304" pitchFamily="18" charset="0"/>
                <a:cs typeface="Times New Roman" panose="02020603050405020304" pitchFamily="18" charset="0"/>
              </a:rPr>
              <a:t> 3. Fans and entertainment; Stadiums, fields, and arenas</a:t>
            </a:r>
            <a:endParaRPr lang="en-US" altLang="zh-CN" sz="2000" dirty="0">
              <a:latin typeface="Times New Roman" panose="02020603050405020304" pitchFamily="18" charset="0"/>
              <a:cs typeface="Times New Roman" panose="02020603050405020304" pitchFamily="18" charset="0"/>
            </a:endParaRPr>
          </a:p>
          <a:p>
            <a:pPr algn="just"/>
            <a:r>
              <a:rPr lang="en-US" altLang="zh-CN" sz="2000" dirty="0">
                <a:latin typeface="Times New Roman" panose="02020603050405020304" pitchFamily="18" charset="0"/>
                <a:cs typeface="Times New Roman" panose="02020603050405020304" pitchFamily="18" charset="0"/>
              </a:rPr>
              <a:t>     In fact, more than 173,000 attendees gathered to watch the 2017 World Championship held in Katowice, Poland, which was 100,000 more than the group that was in attendance for the Super Bowl that same year. Last year in total, </a:t>
            </a:r>
            <a:r>
              <a:rPr lang="en-US" altLang="zh-CN" sz="2000" b="1" dirty="0">
                <a:solidFill>
                  <a:schemeClr val="accent6"/>
                </a:solidFill>
                <a:latin typeface="Times New Roman" panose="02020603050405020304" pitchFamily="18" charset="0"/>
                <a:cs typeface="Times New Roman" panose="02020603050405020304" pitchFamily="18" charset="0"/>
              </a:rPr>
              <a:t>esports</a:t>
            </a:r>
            <a:r>
              <a:rPr lang="en-US" altLang="zh-CN" sz="2000" dirty="0">
                <a:latin typeface="Times New Roman" panose="02020603050405020304" pitchFamily="18" charset="0"/>
                <a:cs typeface="Times New Roman" panose="02020603050405020304" pitchFamily="18" charset="0"/>
              </a:rPr>
              <a:t>      tournaments and live streams drew 258 million unique visitors.</a:t>
            </a:r>
            <a:endParaRPr lang="en-US" altLang="zh-CN" sz="2000" dirty="0">
              <a:latin typeface="Times New Roman" panose="02020603050405020304" pitchFamily="18" charset="0"/>
              <a:cs typeface="Times New Roman" panose="02020603050405020304" pitchFamily="18" charset="0"/>
            </a:endParaRPr>
          </a:p>
          <a:p>
            <a:pPr algn="just"/>
            <a:r>
              <a:rPr lang="en-US" altLang="zh-CN" sz="2000" dirty="0">
                <a:latin typeface="Times New Roman" panose="02020603050405020304" pitchFamily="18" charset="0"/>
                <a:cs typeface="Times New Roman" panose="02020603050405020304" pitchFamily="18" charset="0"/>
              </a:rPr>
              <a:t>    </a:t>
            </a:r>
            <a:r>
              <a:rPr lang="en-US" altLang="zh-CN" sz="2000" b="1" dirty="0">
                <a:latin typeface="Times New Roman" panose="02020603050405020304" pitchFamily="18" charset="0"/>
                <a:cs typeface="Times New Roman" panose="02020603050405020304" pitchFamily="18" charset="0"/>
              </a:rPr>
              <a:t> 4. Practice, dedication, and training</a:t>
            </a:r>
            <a:endParaRPr lang="en-US" altLang="zh-CN" sz="2000" dirty="0">
              <a:latin typeface="Times New Roman" panose="02020603050405020304" pitchFamily="18" charset="0"/>
              <a:cs typeface="Times New Roman" panose="02020603050405020304" pitchFamily="18" charset="0"/>
            </a:endParaRPr>
          </a:p>
          <a:p>
            <a:pPr algn="just"/>
            <a:r>
              <a:rPr lang="en-US" altLang="zh-CN" sz="2000" dirty="0">
                <a:latin typeface="Times New Roman" panose="02020603050405020304" pitchFamily="18" charset="0"/>
                <a:cs typeface="Times New Roman" panose="02020603050405020304" pitchFamily="18" charset="0"/>
              </a:rPr>
              <a:t>     To become a professional gamer, one must practice and dedicate time, daily even, to their craft. The more skilled one becomes, the more like sports video games become. In fact, many esports athletes endure physical and strength training to avoid common esports injuries like </a:t>
            </a:r>
            <a:r>
              <a:rPr lang="en-US" altLang="zh-CN" sz="2000" b="1" dirty="0">
                <a:solidFill>
                  <a:schemeClr val="accent5"/>
                </a:solidFill>
                <a:latin typeface="Times New Roman" panose="02020603050405020304" pitchFamily="18" charset="0"/>
                <a:cs typeface="Times New Roman" panose="02020603050405020304" pitchFamily="18" charset="0"/>
                <a:hlinkClick r:id="rId1" action="ppaction://hlinksldjump"/>
              </a:rPr>
              <a:t>carpal tunnel syndrome</a:t>
            </a:r>
            <a:r>
              <a:rPr lang="en-US" altLang="zh-CN" sz="2000" dirty="0">
                <a:latin typeface="Times New Roman" panose="02020603050405020304" pitchFamily="18" charset="0"/>
                <a:cs typeface="Times New Roman" panose="02020603050405020304" pitchFamily="18" charset="0"/>
              </a:rPr>
              <a:t> or</a:t>
            </a:r>
            <a:r>
              <a:rPr lang="en-US" altLang="zh-CN" sz="2000" b="1" dirty="0">
                <a:solidFill>
                  <a:schemeClr val="accent5"/>
                </a:solidFill>
                <a:latin typeface="Times New Roman" panose="02020603050405020304" pitchFamily="18" charset="0"/>
                <a:cs typeface="Times New Roman" panose="02020603050405020304" pitchFamily="18" charset="0"/>
              </a:rPr>
              <a:t> </a:t>
            </a:r>
            <a:r>
              <a:rPr lang="en-US" altLang="zh-CN" sz="2000" b="1" dirty="0">
                <a:solidFill>
                  <a:schemeClr val="accent5"/>
                </a:solidFill>
                <a:latin typeface="Times New Roman" panose="02020603050405020304" pitchFamily="18" charset="0"/>
                <a:cs typeface="Times New Roman" panose="02020603050405020304" pitchFamily="18" charset="0"/>
                <a:hlinkClick r:id="rId2" action="ppaction://hlinksldjump"/>
              </a:rPr>
              <a:t>tennis elbow</a:t>
            </a:r>
            <a:r>
              <a:rPr lang="en-US" altLang="zh-CN" sz="2000" dirty="0">
                <a:latin typeface="Times New Roman" panose="02020603050405020304" pitchFamily="18" charset="0"/>
                <a:cs typeface="Times New Roman" panose="02020603050405020304" pitchFamily="18" charset="0"/>
              </a:rPr>
              <a:t>. And of course training to improve coordination and the aforementioned </a:t>
            </a:r>
            <a:endParaRPr lang="en-US" altLang="zh-CN" sz="2000" dirty="0">
              <a:latin typeface="Times New Roman" panose="02020603050405020304" pitchFamily="18" charset="0"/>
              <a:cs typeface="Times New Roman" panose="02020603050405020304" pitchFamily="18" charset="0"/>
            </a:endParaRPr>
          </a:p>
          <a:p>
            <a:pPr algn="just"/>
            <a:r>
              <a:rPr lang="en-US" altLang="zh-CN" sz="2000" dirty="0">
                <a:latin typeface="Times New Roman" panose="02020603050405020304" pitchFamily="18" charset="0"/>
                <a:cs typeface="Times New Roman" panose="02020603050405020304" pitchFamily="18" charset="0"/>
              </a:rPr>
              <a:t>responsiveness. (571 words)</a:t>
            </a:r>
            <a:endParaRPr lang="en-US" altLang="zh-CN" sz="2000" dirty="0">
              <a:latin typeface="Times New Roman" panose="02020603050405020304" pitchFamily="18" charset="0"/>
              <a:cs typeface="Times New Roman" panose="02020603050405020304" pitchFamily="18" charset="0"/>
            </a:endParaRPr>
          </a:p>
          <a:p>
            <a:pPr algn="r"/>
            <a:r>
              <a:rPr lang="en-US" altLang="zh-CN" sz="2000" dirty="0">
                <a:latin typeface="Times New Roman" panose="02020603050405020304" pitchFamily="18" charset="0"/>
                <a:cs typeface="Times New Roman" panose="02020603050405020304" pitchFamily="18" charset="0"/>
              </a:rPr>
              <a:t>(from idtech.com)</a:t>
            </a:r>
            <a:endParaRPr lang="en-US" altLang="zh-CN" sz="2000" dirty="0">
              <a:latin typeface="Times New Roman" panose="02020603050405020304" pitchFamily="18" charset="0"/>
              <a:cs typeface="Times New Roman" panose="02020603050405020304" pitchFamily="18" charset="0"/>
            </a:endParaRPr>
          </a:p>
        </p:txBody>
      </p:sp>
      <p:sp>
        <p:nvSpPr>
          <p:cNvPr id="4" name="圆角矩形 3">
            <a:hlinkClick r:id="rId3" action="ppaction://hlinksldjump"/>
          </p:cNvPr>
          <p:cNvSpPr/>
          <p:nvPr/>
        </p:nvSpPr>
        <p:spPr>
          <a:xfrm>
            <a:off x="10801985" y="5828665"/>
            <a:ext cx="941070" cy="565785"/>
          </a:xfrm>
          <a:prstGeom prst="roundRect">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schemeClr val="lt1"/>
                </a:solidFill>
                <a:effectLst/>
                <a:uLnTx/>
                <a:uFillTx/>
                <a:latin typeface="Times New Roman" panose="02020603050405020304" pitchFamily="18" charset="0"/>
                <a:ea typeface="+mn-ea"/>
                <a:cs typeface="Times New Roman" panose="02020603050405020304" pitchFamily="18" charset="0"/>
              </a:rPr>
              <a:t>Back</a:t>
            </a:r>
            <a:endParaRPr kumimoji="0" lang="en-US" altLang="zh-CN" sz="2000" b="1" i="0" u="none" strike="noStrike" kern="1200" cap="none" spc="0" normalizeH="0" baseline="0" noProof="0" dirty="0">
              <a:ln>
                <a:noFill/>
              </a:ln>
              <a:solidFill>
                <a:schemeClr val="lt1"/>
              </a:solidFill>
              <a:effectLst/>
              <a:uLnTx/>
              <a:uFillTx/>
              <a:latin typeface="Times New Roman" panose="02020603050405020304" pitchFamily="18" charset="0"/>
              <a:ea typeface="+mn-ea"/>
              <a:cs typeface="Times New Roman" panose="02020603050405020304" pitchFamily="18" charset="0"/>
            </a:endParaRPr>
          </a:p>
        </p:txBody>
      </p:sp>
      <p:sp>
        <p:nvSpPr>
          <p:cNvPr id="6" name="文本框 5"/>
          <p:cNvSpPr txBox="1"/>
          <p:nvPr/>
        </p:nvSpPr>
        <p:spPr>
          <a:xfrm>
            <a:off x="0" y="1260475"/>
            <a:ext cx="935990" cy="1537970"/>
          </a:xfrm>
          <a:prstGeom prst="rect">
            <a:avLst/>
          </a:prstGeom>
          <a:noFill/>
        </p:spPr>
        <p:txBody>
          <a:bodyPr wrap="square" rtlCol="0">
            <a:spAutoFit/>
          </a:bodyPr>
          <a:p>
            <a:endParaRPr lang="en-US" altLang="zh-CN" sz="1200" b="1">
              <a:latin typeface="Times New Roman" panose="02020603050405020304" pitchFamily="18" charset="0"/>
              <a:cs typeface="Times New Roman" panose="02020603050405020304" pitchFamily="18" charset="0"/>
            </a:endParaRPr>
          </a:p>
          <a:p>
            <a:r>
              <a:rPr lang="en-US" altLang="zh-CN" sz="1400" b="1">
                <a:latin typeface="Times New Roman" panose="02020603050405020304" pitchFamily="18" charset="0"/>
                <a:cs typeface="Times New Roman" panose="02020603050405020304" pitchFamily="18" charset="0"/>
                <a:sym typeface="+mn-ea"/>
                <a:hlinkClick r:id="rId4" action="ppaction://hlinksldjump"/>
              </a:rPr>
              <a:t>passage 1</a:t>
            </a:r>
            <a:endParaRPr lang="en-US" altLang="zh-CN" sz="1400" b="1">
              <a:latin typeface="Times New Roman" panose="02020603050405020304" pitchFamily="18" charset="0"/>
              <a:cs typeface="Times New Roman" panose="02020603050405020304" pitchFamily="18" charset="0"/>
              <a:sym typeface="+mn-ea"/>
              <a:hlinkClick r:id="rId4" action="ppaction://hlinksldjump"/>
            </a:endParaRPr>
          </a:p>
          <a:p>
            <a:endParaRPr lang="en-US" altLang="zh-CN" sz="1400" b="1">
              <a:latin typeface="Times New Roman" panose="02020603050405020304" pitchFamily="18" charset="0"/>
              <a:cs typeface="Times New Roman" panose="02020603050405020304" pitchFamily="18" charset="0"/>
              <a:sym typeface="+mn-ea"/>
            </a:endParaRPr>
          </a:p>
          <a:p>
            <a:r>
              <a:rPr lang="en-US" altLang="zh-CN" sz="1400" b="1">
                <a:latin typeface="Times New Roman" panose="02020603050405020304" pitchFamily="18" charset="0"/>
                <a:cs typeface="Times New Roman" panose="02020603050405020304" pitchFamily="18" charset="0"/>
                <a:sym typeface="+mn-ea"/>
                <a:hlinkClick r:id="rId5" action="ppaction://hlinksldjump"/>
              </a:rPr>
              <a:t>passage</a:t>
            </a:r>
            <a:r>
              <a:rPr lang="en-US" altLang="zh-CN" sz="1400" b="1">
                <a:latin typeface="Times New Roman" panose="02020603050405020304" pitchFamily="18" charset="0"/>
                <a:cs typeface="Times New Roman" panose="02020603050405020304" pitchFamily="18" charset="0"/>
                <a:hlinkClick r:id="rId5" action="ppaction://hlinksldjump"/>
              </a:rPr>
              <a:t> 2</a:t>
            </a:r>
            <a:endParaRPr lang="en-US" altLang="zh-CN" sz="1400" b="1">
              <a:latin typeface="Times New Roman" panose="02020603050405020304" pitchFamily="18" charset="0"/>
              <a:cs typeface="Times New Roman" panose="02020603050405020304" pitchFamily="18" charset="0"/>
              <a:hlinkClick r:id="rId5" action="ppaction://hlinksldjump"/>
            </a:endParaRPr>
          </a:p>
          <a:p>
            <a:endParaRPr lang="en-US" altLang="zh-CN" sz="1400" b="1">
              <a:latin typeface="Times New Roman" panose="02020603050405020304" pitchFamily="18" charset="0"/>
              <a:cs typeface="Times New Roman" panose="02020603050405020304" pitchFamily="18" charset="0"/>
            </a:endParaRPr>
          </a:p>
          <a:p>
            <a:r>
              <a:rPr lang="en-US" altLang="zh-CN" sz="1400" b="1">
                <a:latin typeface="Times New Roman" panose="02020603050405020304" pitchFamily="18" charset="0"/>
                <a:cs typeface="Times New Roman" panose="02020603050405020304" pitchFamily="18" charset="0"/>
                <a:sym typeface="+mn-ea"/>
                <a:hlinkClick r:id="rId6" action="ppaction://hlinksldjump"/>
              </a:rPr>
              <a:t>passage</a:t>
            </a:r>
            <a:r>
              <a:rPr lang="en-US" altLang="zh-CN" sz="1400" b="1">
                <a:latin typeface="Times New Roman" panose="02020603050405020304" pitchFamily="18" charset="0"/>
                <a:cs typeface="Times New Roman" panose="02020603050405020304" pitchFamily="18" charset="0"/>
                <a:hlinkClick r:id="rId6" action="ppaction://hlinksldjump"/>
              </a:rPr>
              <a:t> 3</a:t>
            </a:r>
            <a:r>
              <a:rPr lang="en-US" altLang="zh-CN" sz="1200">
                <a:latin typeface="Times New Roman" panose="02020603050405020304" pitchFamily="18" charset="0"/>
                <a:cs typeface="Times New Roman" panose="02020603050405020304" pitchFamily="18" charset="0"/>
              </a:rPr>
              <a:t> </a:t>
            </a:r>
            <a:endParaRPr lang="en-US" altLang="zh-CN" sz="1200">
              <a:latin typeface="Times New Roman" panose="02020603050405020304" pitchFamily="18" charset="0"/>
              <a:cs typeface="Times New Roman" panose="02020603050405020304" pitchFamily="18" charset="0"/>
            </a:endParaRPr>
          </a:p>
          <a:p>
            <a:endParaRPr lang="en-US" altLang="zh-CN" sz="1200">
              <a:latin typeface="Times New Roman" panose="02020603050405020304" pitchFamily="18" charset="0"/>
              <a:cs typeface="Times New Roman" panose="02020603050405020304" pitchFamily="18" charset="0"/>
            </a:endParaRPr>
          </a:p>
        </p:txBody>
      </p:sp>
      <p:pic>
        <p:nvPicPr>
          <p:cNvPr id="8" name="图片 7" descr="未标题-9">
            <a:hlinkClick r:id="rId6" action="ppaction://hlinksldjump"/>
          </p:cNvPr>
          <p:cNvPicPr>
            <a:picLocks noChangeAspect="1"/>
          </p:cNvPicPr>
          <p:nvPr/>
        </p:nvPicPr>
        <p:blipFill>
          <a:blip r:embed="rId7"/>
          <a:stretch>
            <a:fillRect/>
          </a:stretch>
        </p:blipFill>
        <p:spPr>
          <a:xfrm>
            <a:off x="6111373" y="1732749"/>
            <a:ext cx="525780" cy="457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319530" y="423545"/>
            <a:ext cx="10288905" cy="706755"/>
          </a:xfrm>
          <a:prstGeom prst="rect">
            <a:avLst/>
          </a:prstGeom>
        </p:spPr>
        <p:txBody>
          <a:bodyPr wrap="square">
            <a:spAutoFit/>
          </a:bodyPr>
          <a:lstStyle/>
          <a:p>
            <a:r>
              <a:rPr lang="en-US" altLang="zh-CN" sz="2000" b="1" i="1" dirty="0">
                <a:solidFill>
                  <a:srgbClr val="00B0F0"/>
                </a:solidFill>
                <a:latin typeface="Times New Roman" panose="02020603050405020304" pitchFamily="18" charset="0"/>
                <a:cs typeface="Times New Roman" panose="02020603050405020304" pitchFamily="18" charset="0"/>
              </a:rPr>
              <a:t>Read Passage 2 and decide on the best choice for each of the following questions or </a:t>
            </a:r>
            <a:endParaRPr lang="en-US" altLang="zh-CN" sz="2000" b="1" i="1" dirty="0">
              <a:solidFill>
                <a:srgbClr val="00B0F0"/>
              </a:solidFill>
              <a:latin typeface="Times New Roman" panose="02020603050405020304" pitchFamily="18" charset="0"/>
              <a:cs typeface="Times New Roman" panose="02020603050405020304" pitchFamily="18" charset="0"/>
            </a:endParaRPr>
          </a:p>
          <a:p>
            <a:r>
              <a:rPr lang="en-US" altLang="zh-CN" sz="2000" b="1" i="1" dirty="0">
                <a:solidFill>
                  <a:srgbClr val="00B0F0"/>
                </a:solidFill>
                <a:latin typeface="Times New Roman" panose="02020603050405020304" pitchFamily="18" charset="0"/>
                <a:cs typeface="Times New Roman" panose="02020603050405020304" pitchFamily="18" charset="0"/>
              </a:rPr>
              <a:t>unfinished statements.</a:t>
            </a:r>
            <a:endParaRPr lang="en-US" altLang="zh-CN" sz="2000" b="1" i="1" dirty="0">
              <a:solidFill>
                <a:srgbClr val="00B0F0"/>
              </a:solidFill>
              <a:latin typeface="Times New Roman" panose="02020603050405020304" pitchFamily="18" charset="0"/>
              <a:cs typeface="Times New Roman" panose="02020603050405020304" pitchFamily="18" charset="0"/>
            </a:endParaRPr>
          </a:p>
        </p:txBody>
      </p:sp>
      <p:sp>
        <p:nvSpPr>
          <p:cNvPr id="8" name="矩形 7"/>
          <p:cNvSpPr/>
          <p:nvPr/>
        </p:nvSpPr>
        <p:spPr>
          <a:xfrm>
            <a:off x="0" y="0"/>
            <a:ext cx="12192000" cy="4572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675">
              <a:cs typeface="+mn-ea"/>
              <a:sym typeface="+mn-lt"/>
            </a:endParaRPr>
          </a:p>
        </p:txBody>
      </p:sp>
      <p:sp>
        <p:nvSpPr>
          <p:cNvPr id="10" name="文本框 9"/>
          <p:cNvSpPr txBox="1"/>
          <p:nvPr/>
        </p:nvSpPr>
        <p:spPr>
          <a:xfrm>
            <a:off x="1497965" y="1146810"/>
            <a:ext cx="10445750" cy="5015865"/>
          </a:xfrm>
          <a:prstGeom prst="rect">
            <a:avLst/>
          </a:prstGeom>
          <a:noFill/>
        </p:spPr>
        <p:txBody>
          <a:bodyPr wrap="square" rtlCol="0" anchor="t">
            <a:spAutoFit/>
          </a:bodyPr>
          <a:p>
            <a:r>
              <a:rPr sz="2000">
                <a:latin typeface="Times New Roman" panose="02020603050405020304" pitchFamily="18" charset="0"/>
                <a:cs typeface="Times New Roman" panose="02020603050405020304" pitchFamily="18" charset="0"/>
              </a:rPr>
              <a:t>(</a:t>
            </a:r>
            <a:r>
              <a:rPr lang="en-US" sz="2000">
                <a:latin typeface="Times New Roman" panose="02020603050405020304" pitchFamily="18" charset="0"/>
                <a:cs typeface="Times New Roman" panose="02020603050405020304" pitchFamily="18" charset="0"/>
              </a:rPr>
              <a:t>     </a:t>
            </a:r>
            <a:r>
              <a:rPr sz="2000">
                <a:latin typeface="Times New Roman" panose="02020603050405020304" pitchFamily="18" charset="0"/>
                <a:cs typeface="Times New Roman" panose="02020603050405020304" pitchFamily="18" charset="0"/>
              </a:rPr>
              <a:t> ) 1. Video games don’t seem different in competition from sports EXCEPT that </a:t>
            </a:r>
            <a:r>
              <a:rPr lang="en-US" sz="2000">
                <a:latin typeface="Times New Roman" panose="02020603050405020304" pitchFamily="18" charset="0"/>
                <a:cs typeface="Times New Roman" panose="02020603050405020304" pitchFamily="18" charset="0"/>
              </a:rPr>
              <a:t>	</a:t>
            </a:r>
            <a:r>
              <a:rPr sz="2000">
                <a:latin typeface="Times New Roman" panose="02020603050405020304" pitchFamily="18" charset="0"/>
                <a:cs typeface="Times New Roman" panose="02020603050405020304" pitchFamily="18" charset="0"/>
              </a:rPr>
              <a:t>____________________.</a:t>
            </a:r>
            <a:endParaRPr sz="2000">
              <a:latin typeface="Times New Roman" panose="02020603050405020304" pitchFamily="18" charset="0"/>
              <a:cs typeface="Times New Roman" panose="02020603050405020304" pitchFamily="18" charset="0"/>
            </a:endParaRPr>
          </a:p>
          <a:p>
            <a:r>
              <a:rPr lang="en-US" sz="2000">
                <a:latin typeface="Times New Roman" panose="02020603050405020304" pitchFamily="18" charset="0"/>
                <a:cs typeface="Times New Roman" panose="02020603050405020304" pitchFamily="18" charset="0"/>
              </a:rPr>
              <a:t>	</a:t>
            </a:r>
            <a:r>
              <a:rPr sz="2000">
                <a:latin typeface="Times New Roman" panose="02020603050405020304" pitchFamily="18" charset="0"/>
                <a:cs typeface="Times New Roman" panose="02020603050405020304" pitchFamily="18" charset="0"/>
              </a:rPr>
              <a:t>A) it can be done by the player himself</a:t>
            </a:r>
            <a:endParaRPr sz="2000">
              <a:latin typeface="Times New Roman" panose="02020603050405020304" pitchFamily="18" charset="0"/>
              <a:cs typeface="Times New Roman" panose="02020603050405020304" pitchFamily="18" charset="0"/>
            </a:endParaRPr>
          </a:p>
          <a:p>
            <a:r>
              <a:rPr lang="en-US" sz="2000">
                <a:latin typeface="Times New Roman" panose="02020603050405020304" pitchFamily="18" charset="0"/>
                <a:cs typeface="Times New Roman" panose="02020603050405020304" pitchFamily="18" charset="0"/>
              </a:rPr>
              <a:t>	</a:t>
            </a:r>
            <a:r>
              <a:rPr sz="2000">
                <a:latin typeface="Times New Roman" panose="02020603050405020304" pitchFamily="18" charset="0"/>
                <a:cs typeface="Times New Roman" panose="02020603050405020304" pitchFamily="18" charset="0"/>
              </a:rPr>
              <a:t>B) it is much more challenging to win</a:t>
            </a:r>
            <a:endParaRPr sz="2000">
              <a:latin typeface="Times New Roman" panose="02020603050405020304" pitchFamily="18" charset="0"/>
              <a:cs typeface="Times New Roman" panose="02020603050405020304" pitchFamily="18" charset="0"/>
            </a:endParaRPr>
          </a:p>
          <a:p>
            <a:r>
              <a:rPr lang="en-US" sz="2000">
                <a:latin typeface="Times New Roman" panose="02020603050405020304" pitchFamily="18" charset="0"/>
                <a:cs typeface="Times New Roman" panose="02020603050405020304" pitchFamily="18" charset="0"/>
              </a:rPr>
              <a:t>	</a:t>
            </a:r>
            <a:r>
              <a:rPr sz="2000">
                <a:latin typeface="Times New Roman" panose="02020603050405020304" pitchFamily="18" charset="0"/>
                <a:cs typeface="Times New Roman" panose="02020603050405020304" pitchFamily="18" charset="0"/>
              </a:rPr>
              <a:t>C) it is more demanding to the player</a:t>
            </a:r>
            <a:endParaRPr sz="2000">
              <a:latin typeface="Times New Roman" panose="02020603050405020304" pitchFamily="18" charset="0"/>
              <a:cs typeface="Times New Roman" panose="02020603050405020304" pitchFamily="18" charset="0"/>
            </a:endParaRPr>
          </a:p>
          <a:p>
            <a:r>
              <a:rPr lang="en-US" sz="2000">
                <a:latin typeface="Times New Roman" panose="02020603050405020304" pitchFamily="18" charset="0"/>
                <a:cs typeface="Times New Roman" panose="02020603050405020304" pitchFamily="18" charset="0"/>
              </a:rPr>
              <a:t>	</a:t>
            </a:r>
            <a:r>
              <a:rPr sz="2000">
                <a:latin typeface="Times New Roman" panose="02020603050405020304" pitchFamily="18" charset="0"/>
                <a:cs typeface="Times New Roman" panose="02020603050405020304" pitchFamily="18" charset="0"/>
              </a:rPr>
              <a:t>D) it can be played in the virtual world</a:t>
            </a:r>
            <a:endParaRPr sz="2000">
              <a:latin typeface="Times New Roman" panose="02020603050405020304" pitchFamily="18" charset="0"/>
              <a:cs typeface="Times New Roman" panose="02020603050405020304" pitchFamily="18" charset="0"/>
            </a:endParaRPr>
          </a:p>
          <a:p>
            <a:r>
              <a:rPr sz="2000">
                <a:latin typeface="Times New Roman" panose="02020603050405020304" pitchFamily="18" charset="0"/>
                <a:cs typeface="Times New Roman" panose="02020603050405020304" pitchFamily="18" charset="0"/>
              </a:rPr>
              <a:t>(</a:t>
            </a:r>
            <a:r>
              <a:rPr lang="en-US" sz="2000">
                <a:latin typeface="Times New Roman" panose="02020603050405020304" pitchFamily="18" charset="0"/>
                <a:cs typeface="Times New Roman" panose="02020603050405020304" pitchFamily="18" charset="0"/>
              </a:rPr>
              <a:t>     </a:t>
            </a:r>
            <a:r>
              <a:rPr sz="2000">
                <a:latin typeface="Times New Roman" panose="02020603050405020304" pitchFamily="18" charset="0"/>
                <a:cs typeface="Times New Roman" panose="02020603050405020304" pitchFamily="18" charset="0"/>
              </a:rPr>
              <a:t> ) 2. Who are referred to when the word “hilarity” is used in Paragraph 5?</a:t>
            </a:r>
            <a:endParaRPr sz="2000">
              <a:latin typeface="Times New Roman" panose="02020603050405020304" pitchFamily="18" charset="0"/>
              <a:cs typeface="Times New Roman" panose="02020603050405020304" pitchFamily="18" charset="0"/>
            </a:endParaRPr>
          </a:p>
          <a:p>
            <a:r>
              <a:rPr lang="en-US" sz="2000">
                <a:latin typeface="Times New Roman" panose="02020603050405020304" pitchFamily="18" charset="0"/>
                <a:cs typeface="Times New Roman" panose="02020603050405020304" pitchFamily="18" charset="0"/>
              </a:rPr>
              <a:t>	</a:t>
            </a:r>
            <a:r>
              <a:rPr sz="2000">
                <a:latin typeface="Times New Roman" panose="02020603050405020304" pitchFamily="18" charset="0"/>
                <a:cs typeface="Times New Roman" panose="02020603050405020304" pitchFamily="18" charset="0"/>
              </a:rPr>
              <a:t>A) The athletes themselves.</a:t>
            </a:r>
            <a:endParaRPr sz="2000">
              <a:latin typeface="Times New Roman" panose="02020603050405020304" pitchFamily="18" charset="0"/>
              <a:cs typeface="Times New Roman" panose="02020603050405020304" pitchFamily="18" charset="0"/>
            </a:endParaRPr>
          </a:p>
          <a:p>
            <a:r>
              <a:rPr lang="en-US" sz="2000">
                <a:latin typeface="Times New Roman" panose="02020603050405020304" pitchFamily="18" charset="0"/>
                <a:cs typeface="Times New Roman" panose="02020603050405020304" pitchFamily="18" charset="0"/>
              </a:rPr>
              <a:t>	</a:t>
            </a:r>
            <a:r>
              <a:rPr sz="2000">
                <a:latin typeface="Times New Roman" panose="02020603050405020304" pitchFamily="18" charset="0"/>
                <a:cs typeface="Times New Roman" panose="02020603050405020304" pitchFamily="18" charset="0"/>
              </a:rPr>
              <a:t>B) The audience or spectators.</a:t>
            </a:r>
            <a:endParaRPr sz="2000">
              <a:latin typeface="Times New Roman" panose="02020603050405020304" pitchFamily="18" charset="0"/>
              <a:cs typeface="Times New Roman" panose="02020603050405020304" pitchFamily="18" charset="0"/>
            </a:endParaRPr>
          </a:p>
          <a:p>
            <a:r>
              <a:rPr lang="en-US" sz="2000">
                <a:latin typeface="Times New Roman" panose="02020603050405020304" pitchFamily="18" charset="0"/>
                <a:cs typeface="Times New Roman" panose="02020603050405020304" pitchFamily="18" charset="0"/>
              </a:rPr>
              <a:t>	</a:t>
            </a:r>
            <a:r>
              <a:rPr sz="2000">
                <a:latin typeface="Times New Roman" panose="02020603050405020304" pitchFamily="18" charset="0"/>
                <a:cs typeface="Times New Roman" panose="02020603050405020304" pitchFamily="18" charset="0"/>
              </a:rPr>
              <a:t>C) The judges on the sportsground.</a:t>
            </a:r>
            <a:endParaRPr sz="2000">
              <a:latin typeface="Times New Roman" panose="02020603050405020304" pitchFamily="18" charset="0"/>
              <a:cs typeface="Times New Roman" panose="02020603050405020304" pitchFamily="18" charset="0"/>
            </a:endParaRPr>
          </a:p>
          <a:p>
            <a:r>
              <a:rPr lang="en-US" sz="2000">
                <a:latin typeface="Times New Roman" panose="02020603050405020304" pitchFamily="18" charset="0"/>
                <a:cs typeface="Times New Roman" panose="02020603050405020304" pitchFamily="18" charset="0"/>
              </a:rPr>
              <a:t>	</a:t>
            </a:r>
            <a:r>
              <a:rPr sz="2000">
                <a:latin typeface="Times New Roman" panose="02020603050405020304" pitchFamily="18" charset="0"/>
                <a:cs typeface="Times New Roman" panose="02020603050405020304" pitchFamily="18" charset="0"/>
              </a:rPr>
              <a:t>D) The reporters or the mass media.</a:t>
            </a:r>
            <a:endParaRPr sz="2000">
              <a:latin typeface="Times New Roman" panose="02020603050405020304" pitchFamily="18" charset="0"/>
              <a:cs typeface="Times New Roman" panose="02020603050405020304" pitchFamily="18" charset="0"/>
            </a:endParaRPr>
          </a:p>
          <a:p>
            <a:r>
              <a:rPr sz="2000">
                <a:latin typeface="Times New Roman" panose="02020603050405020304" pitchFamily="18" charset="0"/>
                <a:cs typeface="Times New Roman" panose="02020603050405020304" pitchFamily="18" charset="0"/>
              </a:rPr>
              <a:t>(</a:t>
            </a:r>
            <a:r>
              <a:rPr lang="en-US" sz="2000">
                <a:latin typeface="Times New Roman" panose="02020603050405020304" pitchFamily="18" charset="0"/>
                <a:cs typeface="Times New Roman" panose="02020603050405020304" pitchFamily="18" charset="0"/>
              </a:rPr>
              <a:t>     </a:t>
            </a:r>
            <a:r>
              <a:rPr sz="2000">
                <a:latin typeface="Times New Roman" panose="02020603050405020304" pitchFamily="18" charset="0"/>
                <a:cs typeface="Times New Roman" panose="02020603050405020304" pitchFamily="18" charset="0"/>
              </a:rPr>
              <a:t> ) 3. The word “coordination” in paragraph 7 most probably means ____________.</a:t>
            </a:r>
            <a:endParaRPr sz="2000">
              <a:latin typeface="Times New Roman" panose="02020603050405020304" pitchFamily="18" charset="0"/>
              <a:cs typeface="Times New Roman" panose="02020603050405020304" pitchFamily="18" charset="0"/>
            </a:endParaRPr>
          </a:p>
          <a:p>
            <a:r>
              <a:rPr lang="en-US" sz="2000">
                <a:latin typeface="Times New Roman" panose="02020603050405020304" pitchFamily="18" charset="0"/>
                <a:cs typeface="Times New Roman" panose="02020603050405020304" pitchFamily="18" charset="0"/>
              </a:rPr>
              <a:t>	</a:t>
            </a:r>
            <a:r>
              <a:rPr sz="2000">
                <a:latin typeface="Times New Roman" panose="02020603050405020304" pitchFamily="18" charset="0"/>
                <a:cs typeface="Times New Roman" panose="02020603050405020304" pitchFamily="18" charset="0"/>
              </a:rPr>
              <a:t>A) good cooperation of the team players</a:t>
            </a:r>
            <a:endParaRPr sz="2000">
              <a:latin typeface="Times New Roman" panose="02020603050405020304" pitchFamily="18" charset="0"/>
              <a:cs typeface="Times New Roman" panose="02020603050405020304" pitchFamily="18" charset="0"/>
            </a:endParaRPr>
          </a:p>
          <a:p>
            <a:r>
              <a:rPr lang="en-US" sz="2000">
                <a:latin typeface="Times New Roman" panose="02020603050405020304" pitchFamily="18" charset="0"/>
                <a:cs typeface="Times New Roman" panose="02020603050405020304" pitchFamily="18" charset="0"/>
              </a:rPr>
              <a:t>	</a:t>
            </a:r>
            <a:r>
              <a:rPr sz="2000">
                <a:latin typeface="Times New Roman" panose="02020603050405020304" pitchFamily="18" charset="0"/>
                <a:cs typeface="Times New Roman" panose="02020603050405020304" pitchFamily="18" charset="0"/>
              </a:rPr>
              <a:t>B) good use of different parts of the body</a:t>
            </a:r>
            <a:endParaRPr sz="2000">
              <a:latin typeface="Times New Roman" panose="02020603050405020304" pitchFamily="18" charset="0"/>
              <a:cs typeface="Times New Roman" panose="02020603050405020304" pitchFamily="18" charset="0"/>
            </a:endParaRPr>
          </a:p>
          <a:p>
            <a:r>
              <a:rPr lang="en-US" sz="2000">
                <a:latin typeface="Times New Roman" panose="02020603050405020304" pitchFamily="18" charset="0"/>
                <a:cs typeface="Times New Roman" panose="02020603050405020304" pitchFamily="18" charset="0"/>
              </a:rPr>
              <a:t>	</a:t>
            </a:r>
            <a:r>
              <a:rPr sz="2000">
                <a:latin typeface="Times New Roman" panose="02020603050405020304" pitchFamily="18" charset="0"/>
                <a:cs typeface="Times New Roman" panose="02020603050405020304" pitchFamily="18" charset="0"/>
              </a:rPr>
              <a:t>C) good skill displayed against a tough competitor</a:t>
            </a:r>
            <a:endParaRPr sz="2000">
              <a:latin typeface="Times New Roman" panose="02020603050405020304" pitchFamily="18" charset="0"/>
              <a:cs typeface="Times New Roman" panose="02020603050405020304" pitchFamily="18" charset="0"/>
            </a:endParaRPr>
          </a:p>
          <a:p>
            <a:r>
              <a:rPr lang="en-US" sz="2000">
                <a:latin typeface="Times New Roman" panose="02020603050405020304" pitchFamily="18" charset="0"/>
                <a:cs typeface="Times New Roman" panose="02020603050405020304" pitchFamily="18" charset="0"/>
              </a:rPr>
              <a:t>	</a:t>
            </a:r>
            <a:r>
              <a:rPr sz="2000">
                <a:latin typeface="Times New Roman" panose="02020603050405020304" pitchFamily="18" charset="0"/>
                <a:cs typeface="Times New Roman" panose="02020603050405020304" pitchFamily="18" charset="0"/>
              </a:rPr>
              <a:t>D) good sportsmanship even as a loser</a:t>
            </a:r>
            <a:endParaRPr sz="2000">
              <a:latin typeface="Times New Roman" panose="02020603050405020304" pitchFamily="18" charset="0"/>
              <a:cs typeface="Times New Roman" panose="02020603050405020304" pitchFamily="18" charset="0"/>
            </a:endParaRPr>
          </a:p>
        </p:txBody>
      </p:sp>
      <p:sp>
        <p:nvSpPr>
          <p:cNvPr id="3" name="文本框 2"/>
          <p:cNvSpPr txBox="1"/>
          <p:nvPr/>
        </p:nvSpPr>
        <p:spPr>
          <a:xfrm>
            <a:off x="1623060" y="1157605"/>
            <a:ext cx="366395" cy="398780"/>
          </a:xfrm>
          <a:prstGeom prst="rect">
            <a:avLst/>
          </a:prstGeom>
          <a:noFill/>
        </p:spPr>
        <p:txBody>
          <a:bodyPr wrap="none" rtlCol="0" anchor="t">
            <a:spAutoFit/>
          </a:bodyPr>
          <a:p>
            <a:r>
              <a:rPr lang="en-US" sz="2000">
                <a:solidFill>
                  <a:srgbClr val="C00000"/>
                </a:solidFill>
                <a:latin typeface="Times New Roman" panose="02020603050405020304" pitchFamily="18" charset="0"/>
                <a:cs typeface="Times New Roman" panose="02020603050405020304" pitchFamily="18" charset="0"/>
                <a:sym typeface="+mn-ea"/>
              </a:rPr>
              <a:t>D</a:t>
            </a:r>
            <a:endParaRPr lang="en-US" altLang="en-US" sz="2000">
              <a:solidFill>
                <a:srgbClr val="C00000"/>
              </a:solidFill>
              <a:latin typeface="Times New Roman" panose="02020603050405020304" pitchFamily="18" charset="0"/>
              <a:cs typeface="Times New Roman" panose="02020603050405020304" pitchFamily="18" charset="0"/>
              <a:sym typeface="+mn-ea"/>
            </a:endParaRPr>
          </a:p>
        </p:txBody>
      </p:sp>
      <p:sp>
        <p:nvSpPr>
          <p:cNvPr id="4" name="文本框 3"/>
          <p:cNvSpPr txBox="1"/>
          <p:nvPr/>
        </p:nvSpPr>
        <p:spPr>
          <a:xfrm>
            <a:off x="1680845" y="2994660"/>
            <a:ext cx="525145" cy="398780"/>
          </a:xfrm>
          <a:prstGeom prst="rect">
            <a:avLst/>
          </a:prstGeom>
          <a:noFill/>
        </p:spPr>
        <p:txBody>
          <a:bodyPr wrap="square" rtlCol="0" anchor="t">
            <a:spAutoFit/>
          </a:bodyPr>
          <a:p>
            <a:r>
              <a:rPr lang="en-US" sz="2000">
                <a:solidFill>
                  <a:srgbClr val="C00000"/>
                </a:solidFill>
                <a:latin typeface="Times New Roman" panose="02020603050405020304" pitchFamily="18" charset="0"/>
                <a:cs typeface="Times New Roman" panose="02020603050405020304" pitchFamily="18" charset="0"/>
                <a:sym typeface="+mn-ea"/>
              </a:rPr>
              <a:t>B</a:t>
            </a:r>
            <a:endParaRPr lang="en-US" altLang="en-US" sz="2000">
              <a:solidFill>
                <a:srgbClr val="C00000"/>
              </a:solidFill>
              <a:latin typeface="Times New Roman" panose="02020603050405020304" pitchFamily="18" charset="0"/>
              <a:cs typeface="Times New Roman" panose="02020603050405020304" pitchFamily="18" charset="0"/>
              <a:sym typeface="+mn-ea"/>
            </a:endParaRPr>
          </a:p>
        </p:txBody>
      </p:sp>
      <p:sp>
        <p:nvSpPr>
          <p:cNvPr id="9" name="文本框 8"/>
          <p:cNvSpPr txBox="1"/>
          <p:nvPr/>
        </p:nvSpPr>
        <p:spPr>
          <a:xfrm>
            <a:off x="1680845" y="4538345"/>
            <a:ext cx="1365885" cy="398780"/>
          </a:xfrm>
          <a:prstGeom prst="rect">
            <a:avLst/>
          </a:prstGeom>
          <a:noFill/>
        </p:spPr>
        <p:txBody>
          <a:bodyPr wrap="square" rtlCol="0" anchor="t">
            <a:spAutoFit/>
          </a:bodyPr>
          <a:p>
            <a:r>
              <a:rPr lang="en-US" sz="2000">
                <a:solidFill>
                  <a:srgbClr val="C00000"/>
                </a:solidFill>
                <a:latin typeface="Times New Roman" panose="02020603050405020304" pitchFamily="18" charset="0"/>
                <a:cs typeface="Times New Roman" panose="02020603050405020304" pitchFamily="18" charset="0"/>
                <a:sym typeface="+mn-ea"/>
              </a:rPr>
              <a:t>B</a:t>
            </a:r>
            <a:endParaRPr lang="en-US" altLang="en-US" sz="2000">
              <a:solidFill>
                <a:srgbClr val="C00000"/>
              </a:solidFill>
              <a:latin typeface="Times New Roman" panose="02020603050405020304" pitchFamily="18" charset="0"/>
              <a:cs typeface="Times New Roman" panose="02020603050405020304" pitchFamily="18" charset="0"/>
              <a:sym typeface="+mn-ea"/>
            </a:endParaRPr>
          </a:p>
        </p:txBody>
      </p:sp>
      <p:sp>
        <p:nvSpPr>
          <p:cNvPr id="19" name="矩形 18"/>
          <p:cNvSpPr/>
          <p:nvPr/>
        </p:nvSpPr>
        <p:spPr>
          <a:xfrm>
            <a:off x="0" y="431800"/>
            <a:ext cx="784860" cy="644525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675">
              <a:cs typeface="+mn-ea"/>
              <a:sym typeface="+mn-lt"/>
            </a:endParaRPr>
          </a:p>
        </p:txBody>
      </p:sp>
      <p:sp>
        <p:nvSpPr>
          <p:cNvPr id="21" name="圆角矩形 20">
            <a:hlinkClick r:id="rId1" action="ppaction://hlinksldjump"/>
          </p:cNvPr>
          <p:cNvSpPr/>
          <p:nvPr/>
        </p:nvSpPr>
        <p:spPr>
          <a:xfrm>
            <a:off x="10911205" y="5937250"/>
            <a:ext cx="941070" cy="565785"/>
          </a:xfrm>
          <a:prstGeom prst="roundRect">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schemeClr val="lt1"/>
                </a:solidFill>
                <a:effectLst/>
                <a:uLnTx/>
                <a:uFillTx/>
                <a:latin typeface="Times New Roman" panose="02020603050405020304" pitchFamily="18" charset="0"/>
                <a:ea typeface="+mn-ea"/>
                <a:cs typeface="Times New Roman" panose="02020603050405020304" pitchFamily="18" charset="0"/>
              </a:rPr>
              <a:t>Back</a:t>
            </a:r>
            <a:endParaRPr kumimoji="0" lang="en-US" altLang="zh-CN" sz="2000" b="1" i="0" u="none" strike="noStrike" kern="1200" cap="none" spc="0" normalizeH="0" baseline="0" noProof="0" dirty="0">
              <a:ln>
                <a:noFill/>
              </a:ln>
              <a:solidFill>
                <a:schemeClr val="lt1"/>
              </a:solidFill>
              <a:effectLst/>
              <a:uLnTx/>
              <a:uFillTx/>
              <a:latin typeface="Times New Roman" panose="02020603050405020304" pitchFamily="18" charset="0"/>
              <a:ea typeface="+mn-ea"/>
              <a:cs typeface="Times New Roman" panose="02020603050405020304" pitchFamily="18" charset="0"/>
            </a:endParaRPr>
          </a:p>
        </p:txBody>
      </p:sp>
      <p:pic>
        <p:nvPicPr>
          <p:cNvPr id="2" name="图片 1" descr="图片1"/>
          <p:cNvPicPr>
            <a:picLocks noChangeAspect="1"/>
          </p:cNvPicPr>
          <p:nvPr/>
        </p:nvPicPr>
        <p:blipFill>
          <a:blip r:embed="rId2"/>
          <a:stretch>
            <a:fillRect/>
          </a:stretch>
        </p:blipFill>
        <p:spPr>
          <a:xfrm>
            <a:off x="1150620" y="1248410"/>
            <a:ext cx="347345" cy="280670"/>
          </a:xfrm>
          <a:prstGeom prst="rect">
            <a:avLst/>
          </a:prstGeom>
        </p:spPr>
      </p:pic>
      <p:pic>
        <p:nvPicPr>
          <p:cNvPr id="6" name="图片 5" descr="图片1"/>
          <p:cNvPicPr>
            <a:picLocks noChangeAspect="1"/>
          </p:cNvPicPr>
          <p:nvPr/>
        </p:nvPicPr>
        <p:blipFill>
          <a:blip r:embed="rId2"/>
          <a:stretch>
            <a:fillRect/>
          </a:stretch>
        </p:blipFill>
        <p:spPr>
          <a:xfrm>
            <a:off x="1150620" y="3053715"/>
            <a:ext cx="347345" cy="280670"/>
          </a:xfrm>
          <a:prstGeom prst="rect">
            <a:avLst/>
          </a:prstGeom>
        </p:spPr>
      </p:pic>
      <p:pic>
        <p:nvPicPr>
          <p:cNvPr id="7" name="图片 6" descr="图片1"/>
          <p:cNvPicPr>
            <a:picLocks noChangeAspect="1"/>
          </p:cNvPicPr>
          <p:nvPr/>
        </p:nvPicPr>
        <p:blipFill>
          <a:blip r:embed="rId2"/>
          <a:stretch>
            <a:fillRect/>
          </a:stretch>
        </p:blipFill>
        <p:spPr>
          <a:xfrm>
            <a:off x="1150620" y="4597400"/>
            <a:ext cx="347345" cy="2806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ppt_x</p:attrName>
                                        </p:attrNameLst>
                                      </p:cBhvr>
                                      <p:tavLst>
                                        <p:tav tm="0">
                                          <p:val>
                                            <p:strVal val="#ppt_x-#ppt_w*1.125000"/>
                                          </p:val>
                                        </p:tav>
                                        <p:tav tm="100000">
                                          <p:val>
                                            <p:strVal val="#ppt_x"/>
                                          </p:val>
                                        </p:tav>
                                      </p:tavLst>
                                    </p:anim>
                                    <p:animEffect transition="in" filter="wipe(right)">
                                      <p:cBhvr>
                                        <p:cTn id="8" dur="500"/>
                                        <p:tgtEl>
                                          <p:spTgt spid="3">
                                            <p:txEl>
                                              <p:pRg st="0" end="0"/>
                                            </p:txEl>
                                          </p:spTgt>
                                        </p:tgtEl>
                                      </p:cBhvr>
                                    </p:animEffect>
                                  </p:childTnLst>
                                </p:cTn>
                              </p:par>
                            </p:childTnLst>
                          </p:cTn>
                        </p:par>
                      </p:childTnLst>
                    </p:cTn>
                  </p:par>
                </p:childTnLst>
              </p:cTn>
              <p:nextCondLst>
                <p:cond evt="onClick" delay="0">
                  <p:tgtEl>
                    <p:spTgt spid="2"/>
                  </p:tgtEl>
                </p:cond>
              </p:nextCondLst>
            </p:seq>
            <p:seq concurrent="1" nextAc="seek">
              <p:cTn id="9" restart="whenNotActive" fill="hold" evtFilter="cancelBubble" nodeType="interactiveSeq">
                <p:stCondLst>
                  <p:cond evt="onClick" delay="0">
                    <p:tgtEl>
                      <p:spTgt spid="6"/>
                    </p:tgtEl>
                  </p:cond>
                </p:stCondLst>
                <p:endSync evt="end" delay="0">
                  <p:rtn val="all"/>
                </p:endSync>
                <p:childTnLst>
                  <p:par>
                    <p:cTn id="10" fill="hold">
                      <p:stCondLst>
                        <p:cond delay="0"/>
                      </p:stCondLst>
                      <p:childTnLst>
                        <p:par>
                          <p:cTn id="11" fill="hold">
                            <p:stCondLst>
                              <p:cond delay="0"/>
                            </p:stCondLst>
                            <p:childTnLst>
                              <p:par>
                                <p:cTn id="12" presetID="1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p:tgtEl>
                                          <p:spTgt spid="4"/>
                                        </p:tgtEl>
                                        <p:attrNameLst>
                                          <p:attrName>ppt_x</p:attrName>
                                        </p:attrNameLst>
                                      </p:cBhvr>
                                      <p:tavLst>
                                        <p:tav tm="0">
                                          <p:val>
                                            <p:strVal val="#ppt_x-#ppt_w*1.125000"/>
                                          </p:val>
                                        </p:tav>
                                        <p:tav tm="100000">
                                          <p:val>
                                            <p:strVal val="#ppt_x"/>
                                          </p:val>
                                        </p:tav>
                                      </p:tavLst>
                                    </p:anim>
                                    <p:animEffect transition="in" filter="wipe(right)">
                                      <p:cBhvr>
                                        <p:cTn id="15" dur="500"/>
                                        <p:tgtEl>
                                          <p:spTgt spid="4"/>
                                        </p:tgtEl>
                                      </p:cBhvr>
                                    </p:animEffect>
                                  </p:childTnLst>
                                </p:cTn>
                              </p:par>
                            </p:childTnLst>
                          </p:cTn>
                        </p:par>
                      </p:childTnLst>
                    </p:cTn>
                  </p:par>
                </p:childTnLst>
              </p:cTn>
              <p:nextCondLst>
                <p:cond evt="onClick" delay="0">
                  <p:tgtEl>
                    <p:spTgt spid="6"/>
                  </p:tgtEl>
                </p:cond>
              </p:nextCondLst>
            </p:seq>
            <p:seq concurrent="1" nextAc="seek">
              <p:cTn id="16" restart="whenNotActive" fill="hold" evtFilter="cancelBubble" nodeType="interactiveSeq">
                <p:stCondLst>
                  <p:cond evt="onClick" delay="0">
                    <p:tgtEl>
                      <p:spTgt spid="7"/>
                    </p:tgtEl>
                  </p:cond>
                </p:stCondLst>
                <p:endSync evt="end" delay="0">
                  <p:rtn val="all"/>
                </p:endSync>
                <p:childTnLst>
                  <p:par>
                    <p:cTn id="17" fill="hold">
                      <p:stCondLst>
                        <p:cond delay="0"/>
                      </p:stCondLst>
                      <p:childTnLst>
                        <p:par>
                          <p:cTn id="18" fill="hold">
                            <p:stCondLst>
                              <p:cond delay="0"/>
                            </p:stCondLst>
                            <p:childTnLst>
                              <p:par>
                                <p:cTn id="19" presetID="12" presetClass="entr" presetSubtype="8"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p:tgtEl>
                                          <p:spTgt spid="9"/>
                                        </p:tgtEl>
                                        <p:attrNameLst>
                                          <p:attrName>ppt_x</p:attrName>
                                        </p:attrNameLst>
                                      </p:cBhvr>
                                      <p:tavLst>
                                        <p:tav tm="0">
                                          <p:val>
                                            <p:strVal val="#ppt_x-#ppt_w*1.125000"/>
                                          </p:val>
                                        </p:tav>
                                        <p:tav tm="100000">
                                          <p:val>
                                            <p:strVal val="#ppt_x"/>
                                          </p:val>
                                        </p:tav>
                                      </p:tavLst>
                                    </p:anim>
                                    <p:animEffect transition="in" filter="wipe(right)">
                                      <p:cBhvr>
                                        <p:cTn id="22" dur="500"/>
                                        <p:tgtEl>
                                          <p:spTgt spid="9"/>
                                        </p:tgtEl>
                                      </p:cBhvr>
                                    </p:animEffect>
                                  </p:childTnLst>
                                </p:cTn>
                              </p:par>
                            </p:childTnLst>
                          </p:cTn>
                        </p:par>
                      </p:childTnLst>
                    </p:cTn>
                  </p:par>
                </p:childTnLst>
              </p:cTn>
              <p:nextCondLst>
                <p:cond evt="onClick" delay="0">
                  <p:tgtEl>
                    <p:spTgt spid="7"/>
                  </p:tgtEl>
                </p:cond>
              </p:nextCondLst>
            </p:seq>
          </p:childTnLst>
        </p:cTn>
      </p:par>
    </p:tnLst>
    <p:bldLst>
      <p:bldP spid="4" grpId="0"/>
      <p:bldP spid="9"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0" y="0"/>
            <a:ext cx="12192000" cy="4572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675">
              <a:cs typeface="+mn-ea"/>
              <a:sym typeface="+mn-lt"/>
            </a:endParaRPr>
          </a:p>
        </p:txBody>
      </p:sp>
      <p:sp>
        <p:nvSpPr>
          <p:cNvPr id="10" name="文本框 9"/>
          <p:cNvSpPr txBox="1"/>
          <p:nvPr/>
        </p:nvSpPr>
        <p:spPr>
          <a:xfrm>
            <a:off x="1442085" y="1512570"/>
            <a:ext cx="10078720" cy="3169285"/>
          </a:xfrm>
          <a:prstGeom prst="rect">
            <a:avLst/>
          </a:prstGeom>
          <a:noFill/>
        </p:spPr>
        <p:txBody>
          <a:bodyPr wrap="square" rtlCol="0" anchor="t">
            <a:spAutoFit/>
          </a:bodyPr>
          <a:p>
            <a:r>
              <a:rPr sz="2000">
                <a:latin typeface="Times New Roman" panose="02020603050405020304" pitchFamily="18" charset="0"/>
                <a:cs typeface="Times New Roman" panose="02020603050405020304" pitchFamily="18" charset="0"/>
              </a:rPr>
              <a:t>(</a:t>
            </a:r>
            <a:r>
              <a:rPr lang="en-US" sz="2000">
                <a:latin typeface="Times New Roman" panose="02020603050405020304" pitchFamily="18" charset="0"/>
                <a:cs typeface="Times New Roman" panose="02020603050405020304" pitchFamily="18" charset="0"/>
              </a:rPr>
              <a:t>     </a:t>
            </a:r>
            <a:r>
              <a:rPr sz="2000">
                <a:latin typeface="Times New Roman" panose="02020603050405020304" pitchFamily="18" charset="0"/>
                <a:cs typeface="Times New Roman" panose="02020603050405020304" pitchFamily="18" charset="0"/>
              </a:rPr>
              <a:t> ) 4. What do a hockey goaltender and a successful video game player have in common?</a:t>
            </a:r>
            <a:endParaRPr sz="2000">
              <a:latin typeface="Times New Roman" panose="02020603050405020304" pitchFamily="18" charset="0"/>
              <a:cs typeface="Times New Roman" panose="02020603050405020304" pitchFamily="18" charset="0"/>
            </a:endParaRPr>
          </a:p>
          <a:p>
            <a:r>
              <a:rPr lang="en-US" sz="2000">
                <a:latin typeface="Times New Roman" panose="02020603050405020304" pitchFamily="18" charset="0"/>
                <a:cs typeface="Times New Roman" panose="02020603050405020304" pitchFamily="18" charset="0"/>
              </a:rPr>
              <a:t>	</a:t>
            </a:r>
            <a:r>
              <a:rPr sz="2000">
                <a:latin typeface="Times New Roman" panose="02020603050405020304" pitchFamily="18" charset="0"/>
                <a:cs typeface="Times New Roman" panose="02020603050405020304" pitchFamily="18" charset="0"/>
              </a:rPr>
              <a:t>A) The threat of being punched by an opponent.</a:t>
            </a:r>
            <a:endParaRPr sz="2000">
              <a:latin typeface="Times New Roman" panose="02020603050405020304" pitchFamily="18" charset="0"/>
              <a:cs typeface="Times New Roman" panose="02020603050405020304" pitchFamily="18" charset="0"/>
            </a:endParaRPr>
          </a:p>
          <a:p>
            <a:r>
              <a:rPr lang="en-US" sz="2000">
                <a:latin typeface="Times New Roman" panose="02020603050405020304" pitchFamily="18" charset="0"/>
                <a:cs typeface="Times New Roman" panose="02020603050405020304" pitchFamily="18" charset="0"/>
              </a:rPr>
              <a:t>	</a:t>
            </a:r>
            <a:r>
              <a:rPr sz="2000">
                <a:latin typeface="Times New Roman" panose="02020603050405020304" pitchFamily="18" charset="0"/>
                <a:cs typeface="Times New Roman" panose="02020603050405020304" pitchFamily="18" charset="0"/>
              </a:rPr>
              <a:t>B) The possibility of being hurt any time. </a:t>
            </a:r>
            <a:endParaRPr sz="2000">
              <a:latin typeface="Times New Roman" panose="02020603050405020304" pitchFamily="18" charset="0"/>
              <a:cs typeface="Times New Roman" panose="02020603050405020304" pitchFamily="18" charset="0"/>
            </a:endParaRPr>
          </a:p>
          <a:p>
            <a:r>
              <a:rPr lang="en-US" sz="2000">
                <a:latin typeface="Times New Roman" panose="02020603050405020304" pitchFamily="18" charset="0"/>
                <a:cs typeface="Times New Roman" panose="02020603050405020304" pitchFamily="18" charset="0"/>
              </a:rPr>
              <a:t>	</a:t>
            </a:r>
            <a:r>
              <a:rPr sz="2000">
                <a:latin typeface="Times New Roman" panose="02020603050405020304" pitchFamily="18" charset="0"/>
                <a:cs typeface="Times New Roman" panose="02020603050405020304" pitchFamily="18" charset="0"/>
              </a:rPr>
              <a:t>C) The ability to react in no time.</a:t>
            </a:r>
            <a:endParaRPr sz="2000">
              <a:latin typeface="Times New Roman" panose="02020603050405020304" pitchFamily="18" charset="0"/>
              <a:cs typeface="Times New Roman" panose="02020603050405020304" pitchFamily="18" charset="0"/>
            </a:endParaRPr>
          </a:p>
          <a:p>
            <a:r>
              <a:rPr lang="en-US" sz="2000">
                <a:latin typeface="Times New Roman" panose="02020603050405020304" pitchFamily="18" charset="0"/>
                <a:cs typeface="Times New Roman" panose="02020603050405020304" pitchFamily="18" charset="0"/>
              </a:rPr>
              <a:t>	</a:t>
            </a:r>
            <a:r>
              <a:rPr sz="2000">
                <a:latin typeface="Times New Roman" panose="02020603050405020304" pitchFamily="18" charset="0"/>
                <a:cs typeface="Times New Roman" panose="02020603050405020304" pitchFamily="18" charset="0"/>
              </a:rPr>
              <a:t>D) The great pressure from the spectators. </a:t>
            </a:r>
            <a:endParaRPr sz="2000">
              <a:latin typeface="Times New Roman" panose="02020603050405020304" pitchFamily="18" charset="0"/>
              <a:cs typeface="Times New Roman" panose="02020603050405020304" pitchFamily="18" charset="0"/>
            </a:endParaRPr>
          </a:p>
          <a:p>
            <a:r>
              <a:rPr sz="2000">
                <a:latin typeface="Times New Roman" panose="02020603050405020304" pitchFamily="18" charset="0"/>
                <a:cs typeface="Times New Roman" panose="02020603050405020304" pitchFamily="18" charset="0"/>
              </a:rPr>
              <a:t>(</a:t>
            </a:r>
            <a:r>
              <a:rPr lang="en-US" sz="2000">
                <a:latin typeface="Times New Roman" panose="02020603050405020304" pitchFamily="18" charset="0"/>
                <a:cs typeface="Times New Roman" panose="02020603050405020304" pitchFamily="18" charset="0"/>
              </a:rPr>
              <a:t>     </a:t>
            </a:r>
            <a:r>
              <a:rPr sz="2000">
                <a:latin typeface="Times New Roman" panose="02020603050405020304" pitchFamily="18" charset="0"/>
                <a:cs typeface="Times New Roman" panose="02020603050405020304" pitchFamily="18" charset="0"/>
              </a:rPr>
              <a:t> ) 5. What does the expression “unique visitors” suggest?</a:t>
            </a:r>
            <a:endParaRPr sz="2000">
              <a:latin typeface="Times New Roman" panose="02020603050405020304" pitchFamily="18" charset="0"/>
              <a:cs typeface="Times New Roman" panose="02020603050405020304" pitchFamily="18" charset="0"/>
            </a:endParaRPr>
          </a:p>
          <a:p>
            <a:r>
              <a:rPr lang="en-US" sz="2000">
                <a:latin typeface="Times New Roman" panose="02020603050405020304" pitchFamily="18" charset="0"/>
                <a:cs typeface="Times New Roman" panose="02020603050405020304" pitchFamily="18" charset="0"/>
              </a:rPr>
              <a:t>	</a:t>
            </a:r>
            <a:r>
              <a:rPr sz="2000">
                <a:latin typeface="Times New Roman" panose="02020603050405020304" pitchFamily="18" charset="0"/>
                <a:cs typeface="Times New Roman" panose="02020603050405020304" pitchFamily="18" charset="0"/>
              </a:rPr>
              <a:t>A) They are simply viewers of digital screens.</a:t>
            </a:r>
            <a:endParaRPr sz="2000">
              <a:latin typeface="Times New Roman" panose="02020603050405020304" pitchFamily="18" charset="0"/>
              <a:cs typeface="Times New Roman" panose="02020603050405020304" pitchFamily="18" charset="0"/>
            </a:endParaRPr>
          </a:p>
          <a:p>
            <a:r>
              <a:rPr lang="en-US" sz="2000">
                <a:latin typeface="Times New Roman" panose="02020603050405020304" pitchFamily="18" charset="0"/>
                <a:cs typeface="Times New Roman" panose="02020603050405020304" pitchFamily="18" charset="0"/>
              </a:rPr>
              <a:t>	</a:t>
            </a:r>
            <a:r>
              <a:rPr sz="2000">
                <a:latin typeface="Times New Roman" panose="02020603050405020304" pitchFamily="18" charset="0"/>
                <a:cs typeface="Times New Roman" panose="02020603050405020304" pitchFamily="18" charset="0"/>
              </a:rPr>
              <a:t>B) They outnumber spectators of other sports.</a:t>
            </a:r>
            <a:endParaRPr sz="2000">
              <a:latin typeface="Times New Roman" panose="02020603050405020304" pitchFamily="18" charset="0"/>
              <a:cs typeface="Times New Roman" panose="02020603050405020304" pitchFamily="18" charset="0"/>
            </a:endParaRPr>
          </a:p>
          <a:p>
            <a:r>
              <a:rPr lang="en-US" sz="2000">
                <a:latin typeface="Times New Roman" panose="02020603050405020304" pitchFamily="18" charset="0"/>
                <a:cs typeface="Times New Roman" panose="02020603050405020304" pitchFamily="18" charset="0"/>
              </a:rPr>
              <a:t>	</a:t>
            </a:r>
            <a:r>
              <a:rPr sz="2000">
                <a:latin typeface="Times New Roman" panose="02020603050405020304" pitchFamily="18" charset="0"/>
                <a:cs typeface="Times New Roman" panose="02020603050405020304" pitchFamily="18" charset="0"/>
              </a:rPr>
              <a:t>C) They are more enthusiastic fans.</a:t>
            </a:r>
            <a:endParaRPr sz="2000">
              <a:latin typeface="Times New Roman" panose="02020603050405020304" pitchFamily="18" charset="0"/>
              <a:cs typeface="Times New Roman" panose="02020603050405020304" pitchFamily="18" charset="0"/>
            </a:endParaRPr>
          </a:p>
          <a:p>
            <a:r>
              <a:rPr lang="en-US" sz="2000">
                <a:latin typeface="Times New Roman" panose="02020603050405020304" pitchFamily="18" charset="0"/>
                <a:cs typeface="Times New Roman" panose="02020603050405020304" pitchFamily="18" charset="0"/>
              </a:rPr>
              <a:t>	</a:t>
            </a:r>
            <a:r>
              <a:rPr sz="2000">
                <a:latin typeface="Times New Roman" panose="02020603050405020304" pitchFamily="18" charset="0"/>
                <a:cs typeface="Times New Roman" panose="02020603050405020304" pitchFamily="18" charset="0"/>
              </a:rPr>
              <a:t>D) They are more understanding to their stars.</a:t>
            </a:r>
            <a:endParaRPr sz="2000">
              <a:latin typeface="Times New Roman" panose="02020603050405020304" pitchFamily="18" charset="0"/>
              <a:cs typeface="Times New Roman" panose="02020603050405020304" pitchFamily="18" charset="0"/>
            </a:endParaRPr>
          </a:p>
        </p:txBody>
      </p:sp>
      <p:sp>
        <p:nvSpPr>
          <p:cNvPr id="3" name="文本框 2"/>
          <p:cNvSpPr txBox="1"/>
          <p:nvPr/>
        </p:nvSpPr>
        <p:spPr>
          <a:xfrm>
            <a:off x="1649095" y="1512570"/>
            <a:ext cx="352425" cy="398780"/>
          </a:xfrm>
          <a:prstGeom prst="rect">
            <a:avLst/>
          </a:prstGeom>
          <a:noFill/>
        </p:spPr>
        <p:txBody>
          <a:bodyPr wrap="none" rtlCol="0" anchor="t">
            <a:spAutoFit/>
          </a:bodyPr>
          <a:p>
            <a:r>
              <a:rPr lang="en-US" sz="2000">
                <a:solidFill>
                  <a:srgbClr val="C00000"/>
                </a:solidFill>
                <a:latin typeface="Times New Roman" panose="02020603050405020304" pitchFamily="18" charset="0"/>
                <a:cs typeface="Times New Roman" panose="02020603050405020304" pitchFamily="18" charset="0"/>
                <a:sym typeface="+mn-ea"/>
              </a:rPr>
              <a:t>C</a:t>
            </a:r>
            <a:endParaRPr lang="en-US" altLang="en-US" sz="2000">
              <a:solidFill>
                <a:srgbClr val="C00000"/>
              </a:solidFill>
              <a:latin typeface="Times New Roman" panose="02020603050405020304" pitchFamily="18" charset="0"/>
              <a:cs typeface="Times New Roman" panose="02020603050405020304" pitchFamily="18" charset="0"/>
              <a:sym typeface="+mn-ea"/>
            </a:endParaRPr>
          </a:p>
        </p:txBody>
      </p:sp>
      <p:sp>
        <p:nvSpPr>
          <p:cNvPr id="4" name="文本框 3"/>
          <p:cNvSpPr txBox="1"/>
          <p:nvPr/>
        </p:nvSpPr>
        <p:spPr>
          <a:xfrm>
            <a:off x="1630680" y="3084830"/>
            <a:ext cx="403225" cy="398780"/>
          </a:xfrm>
          <a:prstGeom prst="rect">
            <a:avLst/>
          </a:prstGeom>
          <a:noFill/>
        </p:spPr>
        <p:txBody>
          <a:bodyPr wrap="square" rtlCol="0" anchor="t">
            <a:spAutoFit/>
          </a:bodyPr>
          <a:p>
            <a:r>
              <a:rPr lang="en-US" sz="2000">
                <a:solidFill>
                  <a:srgbClr val="C00000"/>
                </a:solidFill>
                <a:latin typeface="Times New Roman" panose="02020603050405020304" pitchFamily="18" charset="0"/>
                <a:cs typeface="Times New Roman" panose="02020603050405020304" pitchFamily="18" charset="0"/>
                <a:sym typeface="+mn-ea"/>
              </a:rPr>
              <a:t>A</a:t>
            </a:r>
            <a:endParaRPr lang="en-US" altLang="en-US" sz="2000">
              <a:solidFill>
                <a:srgbClr val="C00000"/>
              </a:solidFill>
              <a:latin typeface="Times New Roman" panose="02020603050405020304" pitchFamily="18" charset="0"/>
              <a:cs typeface="Times New Roman" panose="02020603050405020304" pitchFamily="18" charset="0"/>
              <a:sym typeface="+mn-ea"/>
            </a:endParaRPr>
          </a:p>
        </p:txBody>
      </p:sp>
      <p:sp>
        <p:nvSpPr>
          <p:cNvPr id="19" name="矩形 18"/>
          <p:cNvSpPr/>
          <p:nvPr/>
        </p:nvSpPr>
        <p:spPr>
          <a:xfrm>
            <a:off x="0" y="431800"/>
            <a:ext cx="820420" cy="644525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675">
              <a:cs typeface="+mn-ea"/>
              <a:sym typeface="+mn-lt"/>
            </a:endParaRPr>
          </a:p>
        </p:txBody>
      </p:sp>
      <p:sp>
        <p:nvSpPr>
          <p:cNvPr id="21" name="圆角矩形 20">
            <a:hlinkClick r:id="rId1" action="ppaction://hlinksldjump"/>
          </p:cNvPr>
          <p:cNvSpPr/>
          <p:nvPr/>
        </p:nvSpPr>
        <p:spPr>
          <a:xfrm>
            <a:off x="10911205" y="5937250"/>
            <a:ext cx="941070" cy="565785"/>
          </a:xfrm>
          <a:prstGeom prst="roundRect">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schemeClr val="lt1"/>
                </a:solidFill>
                <a:effectLst/>
                <a:uLnTx/>
                <a:uFillTx/>
                <a:latin typeface="Times New Roman" panose="02020603050405020304" pitchFamily="18" charset="0"/>
                <a:ea typeface="+mn-ea"/>
                <a:cs typeface="Times New Roman" panose="02020603050405020304" pitchFamily="18" charset="0"/>
              </a:rPr>
              <a:t>Back</a:t>
            </a:r>
            <a:endParaRPr kumimoji="0" lang="en-US" altLang="zh-CN" sz="2000" b="1" i="0" u="none" strike="noStrike" kern="1200" cap="none" spc="0" normalizeH="0" baseline="0" noProof="0" dirty="0">
              <a:ln>
                <a:noFill/>
              </a:ln>
              <a:solidFill>
                <a:schemeClr val="lt1"/>
              </a:solidFill>
              <a:effectLst/>
              <a:uLnTx/>
              <a:uFillTx/>
              <a:latin typeface="Times New Roman" panose="02020603050405020304" pitchFamily="18" charset="0"/>
              <a:ea typeface="+mn-ea"/>
              <a:cs typeface="Times New Roman" panose="02020603050405020304" pitchFamily="18" charset="0"/>
            </a:endParaRPr>
          </a:p>
        </p:txBody>
      </p:sp>
      <p:pic>
        <p:nvPicPr>
          <p:cNvPr id="2" name="图片 1" descr="图片1"/>
          <p:cNvPicPr>
            <a:picLocks noChangeAspect="1"/>
          </p:cNvPicPr>
          <p:nvPr/>
        </p:nvPicPr>
        <p:blipFill>
          <a:blip r:embed="rId2"/>
          <a:stretch>
            <a:fillRect/>
          </a:stretch>
        </p:blipFill>
        <p:spPr>
          <a:xfrm>
            <a:off x="1094740" y="1571625"/>
            <a:ext cx="347345" cy="280670"/>
          </a:xfrm>
          <a:prstGeom prst="rect">
            <a:avLst/>
          </a:prstGeom>
        </p:spPr>
      </p:pic>
      <p:pic>
        <p:nvPicPr>
          <p:cNvPr id="5" name="图片 4" descr="图片1"/>
          <p:cNvPicPr>
            <a:picLocks noChangeAspect="1"/>
          </p:cNvPicPr>
          <p:nvPr/>
        </p:nvPicPr>
        <p:blipFill>
          <a:blip r:embed="rId2"/>
          <a:stretch>
            <a:fillRect/>
          </a:stretch>
        </p:blipFill>
        <p:spPr>
          <a:xfrm>
            <a:off x="1094740" y="3084830"/>
            <a:ext cx="347345" cy="2806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ppt_x</p:attrName>
                                        </p:attrNameLst>
                                      </p:cBhvr>
                                      <p:tavLst>
                                        <p:tav tm="0">
                                          <p:val>
                                            <p:strVal val="#ppt_x-#ppt_w*1.125000"/>
                                          </p:val>
                                        </p:tav>
                                        <p:tav tm="100000">
                                          <p:val>
                                            <p:strVal val="#ppt_x"/>
                                          </p:val>
                                        </p:tav>
                                      </p:tavLst>
                                    </p:anim>
                                    <p:animEffect transition="in" filter="wipe(right)">
                                      <p:cBhvr>
                                        <p:cTn id="8" dur="500"/>
                                        <p:tgtEl>
                                          <p:spTgt spid="3">
                                            <p:txEl>
                                              <p:pRg st="0" end="0"/>
                                            </p:txEl>
                                          </p:spTgt>
                                        </p:tgtEl>
                                      </p:cBhvr>
                                    </p:animEffect>
                                  </p:childTnLst>
                                </p:cTn>
                              </p:par>
                            </p:childTnLst>
                          </p:cTn>
                        </p:par>
                      </p:childTnLst>
                    </p:cTn>
                  </p:par>
                </p:childTnLst>
              </p:cTn>
              <p:nextCondLst>
                <p:cond evt="onClick" delay="0">
                  <p:tgtEl>
                    <p:spTgt spid="2"/>
                  </p:tgtEl>
                </p:cond>
              </p:nextCondLst>
            </p:seq>
            <p:seq concurrent="1" nextAc="seek">
              <p:cTn id="9" restart="whenNotActive" fill="hold" evtFilter="cancelBubble" nodeType="interactiveSeq">
                <p:stCondLst>
                  <p:cond evt="onClick" delay="0">
                    <p:tgtEl>
                      <p:spTgt spid="5"/>
                    </p:tgtEl>
                  </p:cond>
                </p:stCondLst>
                <p:endSync evt="end" delay="0">
                  <p:rtn val="all"/>
                </p:endSync>
                <p:childTnLst>
                  <p:par>
                    <p:cTn id="10" fill="hold">
                      <p:stCondLst>
                        <p:cond delay="0"/>
                      </p:stCondLst>
                      <p:childTnLst>
                        <p:par>
                          <p:cTn id="11" fill="hold">
                            <p:stCondLst>
                              <p:cond delay="0"/>
                            </p:stCondLst>
                            <p:childTnLst>
                              <p:par>
                                <p:cTn id="12" presetID="1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p:tgtEl>
                                          <p:spTgt spid="4"/>
                                        </p:tgtEl>
                                        <p:attrNameLst>
                                          <p:attrName>ppt_x</p:attrName>
                                        </p:attrNameLst>
                                      </p:cBhvr>
                                      <p:tavLst>
                                        <p:tav tm="0">
                                          <p:val>
                                            <p:strVal val="#ppt_x-#ppt_w*1.125000"/>
                                          </p:val>
                                        </p:tav>
                                        <p:tav tm="100000">
                                          <p:val>
                                            <p:strVal val="#ppt_x"/>
                                          </p:val>
                                        </p:tav>
                                      </p:tavLst>
                                    </p:anim>
                                    <p:animEffect transition="in" filter="wipe(right)">
                                      <p:cBhvr>
                                        <p:cTn id="15" dur="500"/>
                                        <p:tgtEl>
                                          <p:spTgt spid="4"/>
                                        </p:tgtEl>
                                      </p:cBhvr>
                                    </p:animEffect>
                                  </p:childTnLst>
                                </p:cTn>
                              </p:par>
                            </p:childTnLst>
                          </p:cTn>
                        </p:par>
                      </p:childTnLst>
                    </p:cTn>
                  </p:par>
                </p:childTnLst>
              </p:cTn>
              <p:nextCondLst>
                <p:cond evt="onClick" delay="0">
                  <p:tgtEl>
                    <p:spTgt spid="5"/>
                  </p:tgtEl>
                </p:cond>
              </p:nextCondLst>
            </p:seq>
          </p:childTnLst>
        </p:cTn>
      </p:par>
    </p:tnLst>
    <p:bldLst>
      <p:bldP spid="4" grpId="0"/>
    </p:bldLst>
  </p:timing>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
          <p:cNvSpPr/>
          <p:nvPr/>
        </p:nvSpPr>
        <p:spPr>
          <a:xfrm>
            <a:off x="0" y="0"/>
            <a:ext cx="12192000" cy="4572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75">
              <a:cs typeface="+mn-ea"/>
              <a:sym typeface="+mn-lt"/>
            </a:endParaRPr>
          </a:p>
        </p:txBody>
      </p:sp>
      <p:sp>
        <p:nvSpPr>
          <p:cNvPr id="3" name="矩形 2"/>
          <p:cNvSpPr/>
          <p:nvPr/>
        </p:nvSpPr>
        <p:spPr>
          <a:xfrm>
            <a:off x="913765" y="1455420"/>
            <a:ext cx="10092690" cy="1999615"/>
          </a:xfrm>
          <a:prstGeom prst="rect">
            <a:avLst/>
          </a:prstGeom>
          <a:solidFill>
            <a:srgbClr val="FFFFCC"/>
          </a:solidFill>
          <a:ln>
            <a:noFill/>
          </a:ln>
          <a:effectLst>
            <a:outerShdw blurRad="63500" sx="102000" sy="102000" algn="c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a:spAutoFit/>
          </a:bodyPr>
          <a:lstStyle/>
          <a:p>
            <a:pPr algn="just"/>
            <a:endParaRPr lang="zh-CN" altLang="en-US" sz="2800" b="1" dirty="0">
              <a:solidFill>
                <a:schemeClr val="accent6">
                  <a:lumMod val="75000"/>
                </a:schemeClr>
              </a:solidFill>
              <a:sym typeface="+mn-ea"/>
            </a:endParaRPr>
          </a:p>
          <a:p>
            <a:pPr algn="just"/>
            <a:endParaRPr lang="zh-CN" altLang="en-US" sz="2400" dirty="0">
              <a:latin typeface="Times New Roman" panose="02020603050405020304" pitchFamily="18" charset="0"/>
              <a:cs typeface="Times New Roman" panose="02020603050405020304" pitchFamily="18" charset="0"/>
            </a:endParaRPr>
          </a:p>
          <a:p>
            <a:r>
              <a:rPr lang="en-US" altLang="zh-CN" sz="2400" b="1" dirty="0">
                <a:solidFill>
                  <a:srgbClr val="C00000"/>
                </a:solidFill>
                <a:latin typeface="Times New Roman" panose="02020603050405020304" pitchFamily="18" charset="0"/>
                <a:cs typeface="Times New Roman" panose="02020603050405020304" pitchFamily="18" charset="0"/>
              </a:rPr>
              <a:t>conjure up</a:t>
            </a:r>
            <a:r>
              <a:rPr lang="en-US" altLang="zh-CN" sz="2400" b="1" dirty="0" smtClean="0">
                <a:latin typeface="Times New Roman" panose="02020603050405020304" pitchFamily="18" charset="0"/>
                <a:cs typeface="Times New Roman" panose="02020603050405020304" pitchFamily="18" charset="0"/>
              </a:rPr>
              <a:t> </a:t>
            </a:r>
            <a:r>
              <a:rPr lang="en-US" altLang="zh-CN" sz="2400" i="1" dirty="0">
                <a:latin typeface="Times New Roman" panose="02020603050405020304" pitchFamily="18" charset="0"/>
                <a:cs typeface="Times New Roman" panose="02020603050405020304" pitchFamily="18" charset="0"/>
              </a:rPr>
              <a:t> </a:t>
            </a:r>
            <a:r>
              <a:rPr sz="2400" dirty="0">
                <a:latin typeface="Times New Roman" panose="02020603050405020304" pitchFamily="18" charset="0"/>
                <a:cs typeface="Times New Roman" panose="02020603050405020304" pitchFamily="18" charset="0"/>
              </a:rPr>
              <a:t>想象出</a:t>
            </a:r>
            <a:endParaRPr sz="2400" dirty="0">
              <a:latin typeface="Times New Roman" panose="02020603050405020304" pitchFamily="18" charset="0"/>
              <a:cs typeface="Times New Roman" panose="02020603050405020304" pitchFamily="18" charset="0"/>
            </a:endParaRPr>
          </a:p>
          <a:p>
            <a:endParaRPr kumimoji="0" lang="en-US" altLang="zh-CN" sz="2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mn-ea"/>
            </a:endParaRPr>
          </a:p>
          <a:p>
            <a:endParaRPr kumimoji="0" lang="zh-CN" altLang="en-US" sz="2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mn-ea"/>
            </a:endParaRPr>
          </a:p>
        </p:txBody>
      </p:sp>
      <p:sp>
        <p:nvSpPr>
          <p:cNvPr id="4" name="同侧圆角矩形 3"/>
          <p:cNvSpPr/>
          <p:nvPr/>
        </p:nvSpPr>
        <p:spPr>
          <a:xfrm>
            <a:off x="913765" y="812800"/>
            <a:ext cx="1590040" cy="642620"/>
          </a:xfrm>
          <a:prstGeom prst="round2SameRect">
            <a:avLst>
              <a:gd name="adj1" fmla="val 7332"/>
              <a:gd name="adj2" fmla="val 7112"/>
            </a:avLst>
          </a:prstGeom>
          <a:solidFill>
            <a:schemeClr val="accent2">
              <a:lumMod val="75000"/>
            </a:schemeClr>
          </a:solidFill>
          <a:ln>
            <a:noFill/>
          </a:ln>
          <a:effectLst>
            <a:outerShdw blurRad="76200" dir="13500000" sy="23000" kx="1200000" algn="br" rotWithShape="0">
              <a:prstClr val="black">
                <a:alpha val="20000"/>
              </a:prstClr>
            </a:outerShdw>
            <a:reflection blurRad="6350" stA="52000" endA="300" endPos="35000" dir="5400000" sy="-100000" algn="bl" rotWithShape="0"/>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marL="274955" marR="0" lvl="0" indent="-274955" algn="ctr" defTabSz="914400" rtl="0" eaLnBrk="1" fontAlgn="base" latinLnBrk="0" hangingPunct="1">
              <a:lnSpc>
                <a:spcPct val="100000"/>
              </a:lnSpc>
              <a:spcBef>
                <a:spcPct val="0"/>
              </a:spcBef>
              <a:spcAft>
                <a:spcPct val="0"/>
              </a:spcAft>
              <a:buClrTx/>
              <a:buSzTx/>
              <a:buFontTx/>
              <a:buNone/>
              <a:defRPr/>
            </a:pPr>
            <a:r>
              <a:rPr lang="en-US" altLang="zh-CN" sz="2800" b="1" dirty="0" smtClean="0">
                <a:solidFill>
                  <a:schemeClr val="bg1"/>
                </a:solidFill>
                <a:latin typeface="Times New Roman" panose="02020603050405020304" pitchFamily="18" charset="0"/>
                <a:cs typeface="Times New Roman" panose="02020603050405020304" pitchFamily="18" charset="0"/>
              </a:rPr>
              <a:t>Word</a:t>
            </a:r>
            <a:r>
              <a:rPr kumimoji="0" lang="en-US" altLang="zh-CN" sz="2800" b="1" i="0" u="none" strike="noStrike" kern="1200" cap="none" spc="0" normalizeH="0" baseline="0" noProof="0" dirty="0" smtClean="0">
                <a:ln>
                  <a:noFill/>
                </a:ln>
                <a:solidFill>
                  <a:schemeClr val="bg1"/>
                </a:solidFill>
                <a:effectLst/>
                <a:uLnTx/>
                <a:uFillTx/>
                <a:latin typeface="Times New Roman" panose="02020603050405020304" pitchFamily="18" charset="0"/>
                <a:cs typeface="Times New Roman" panose="02020603050405020304" pitchFamily="18" charset="0"/>
              </a:rPr>
              <a:t>s</a:t>
            </a:r>
            <a:endParaRPr kumimoji="0" lang="en-US" altLang="zh-CN" sz="28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5" name="圆角矩形 4">
            <a:hlinkClick r:id="rId1" action="ppaction://hlinksldjump"/>
          </p:cNvPr>
          <p:cNvSpPr/>
          <p:nvPr/>
        </p:nvSpPr>
        <p:spPr>
          <a:xfrm>
            <a:off x="11156315" y="6171565"/>
            <a:ext cx="941070" cy="565785"/>
          </a:xfrm>
          <a:prstGeom prst="roundRect">
            <a:avLst/>
          </a:prstGeom>
          <a:solidFill>
            <a:schemeClr val="accent4">
              <a:lumMod val="75000"/>
            </a:schemeClr>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mn-lt"/>
                <a:ea typeface="+mn-ea"/>
                <a:cs typeface="+mn-cs"/>
              </a:rPr>
              <a:t>Back</a:t>
            </a:r>
            <a:endParaRPr kumimoji="0" lang="en-US" altLang="zh-CN" sz="2400" b="1" i="0" u="none" strike="noStrike" kern="1200" cap="none" spc="0" normalizeH="0" baseline="0" noProof="0" dirty="0">
              <a:ln>
                <a:noFill/>
              </a:ln>
              <a:solidFill>
                <a:schemeClr val="lt1"/>
              </a:solidFill>
              <a:effectLst/>
              <a:uLnTx/>
              <a:uFillTx/>
              <a:latin typeface="+mn-lt"/>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
          <p:cNvSpPr/>
          <p:nvPr/>
        </p:nvSpPr>
        <p:spPr>
          <a:xfrm>
            <a:off x="0" y="0"/>
            <a:ext cx="12192000" cy="4572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75">
              <a:cs typeface="+mn-ea"/>
              <a:sym typeface="+mn-lt"/>
            </a:endParaRPr>
          </a:p>
        </p:txBody>
      </p:sp>
      <p:sp>
        <p:nvSpPr>
          <p:cNvPr id="3" name="矩形 2"/>
          <p:cNvSpPr/>
          <p:nvPr/>
        </p:nvSpPr>
        <p:spPr>
          <a:xfrm>
            <a:off x="741045" y="1455420"/>
            <a:ext cx="10092690" cy="1260475"/>
          </a:xfrm>
          <a:prstGeom prst="rect">
            <a:avLst/>
          </a:prstGeom>
          <a:solidFill>
            <a:srgbClr val="FFFFCC"/>
          </a:solidFill>
          <a:ln>
            <a:noFill/>
          </a:ln>
          <a:effectLst>
            <a:outerShdw blurRad="63500" sx="102000" sy="102000" algn="c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a:spAutoFit/>
          </a:bodyPr>
          <a:lstStyle/>
          <a:p>
            <a:pPr algn="just"/>
            <a:endParaRPr lang="zh-CN" altLang="en-US" sz="2800" b="1" dirty="0">
              <a:solidFill>
                <a:schemeClr val="accent6">
                  <a:lumMod val="75000"/>
                </a:schemeClr>
              </a:solidFill>
              <a:sym typeface="+mn-ea"/>
            </a:endParaRPr>
          </a:p>
          <a:p>
            <a:pPr algn="just"/>
            <a:endParaRPr lang="zh-CN" altLang="en-US" sz="2400" dirty="0">
              <a:latin typeface="Times New Roman" panose="02020603050405020304" pitchFamily="18" charset="0"/>
              <a:cs typeface="Times New Roman" panose="02020603050405020304" pitchFamily="18" charset="0"/>
            </a:endParaRPr>
          </a:p>
          <a:p>
            <a:r>
              <a:rPr lang="en-US" altLang="zh-CN" sz="2400" b="1" dirty="0">
                <a:solidFill>
                  <a:srgbClr val="C00000"/>
                </a:solidFill>
                <a:latin typeface="Times New Roman" panose="02020603050405020304" pitchFamily="18" charset="0"/>
                <a:cs typeface="Times New Roman" panose="02020603050405020304" pitchFamily="18" charset="0"/>
              </a:rPr>
              <a:t>pit</a:t>
            </a:r>
            <a:r>
              <a:rPr lang="en-US" altLang="zh-CN" sz="2400" b="1" dirty="0" smtClean="0">
                <a:latin typeface="Times New Roman" panose="02020603050405020304" pitchFamily="18" charset="0"/>
                <a:cs typeface="Times New Roman" panose="02020603050405020304" pitchFamily="18" charset="0"/>
              </a:rPr>
              <a:t>  </a:t>
            </a:r>
            <a:r>
              <a:rPr lang="en-US" altLang="zh-CN" sz="2400" i="1" dirty="0" smtClean="0">
                <a:latin typeface="Times New Roman" panose="02020603050405020304" pitchFamily="18" charset="0"/>
                <a:cs typeface="Times New Roman" panose="02020603050405020304" pitchFamily="18" charset="0"/>
              </a:rPr>
              <a:t>v. </a:t>
            </a:r>
            <a:r>
              <a:rPr sz="2400" dirty="0">
                <a:latin typeface="Times New Roman" panose="02020603050405020304" pitchFamily="18" charset="0"/>
                <a:cs typeface="Times New Roman" panose="02020603050405020304" pitchFamily="18" charset="0"/>
              </a:rPr>
              <a:t>使竞争；使较量</a:t>
            </a:r>
            <a:endParaRPr sz="2400" dirty="0">
              <a:latin typeface="Times New Roman" panose="02020603050405020304" pitchFamily="18" charset="0"/>
              <a:cs typeface="Times New Roman" panose="02020603050405020304" pitchFamily="18" charset="0"/>
            </a:endParaRPr>
          </a:p>
        </p:txBody>
      </p:sp>
      <p:sp>
        <p:nvSpPr>
          <p:cNvPr id="4" name="同侧圆角矩形 3"/>
          <p:cNvSpPr/>
          <p:nvPr/>
        </p:nvSpPr>
        <p:spPr>
          <a:xfrm>
            <a:off x="913765" y="812800"/>
            <a:ext cx="1590040" cy="642620"/>
          </a:xfrm>
          <a:prstGeom prst="round2SameRect">
            <a:avLst>
              <a:gd name="adj1" fmla="val 7332"/>
              <a:gd name="adj2" fmla="val 7112"/>
            </a:avLst>
          </a:prstGeom>
          <a:solidFill>
            <a:schemeClr val="accent2">
              <a:lumMod val="75000"/>
            </a:schemeClr>
          </a:solidFill>
          <a:ln>
            <a:noFill/>
          </a:ln>
          <a:effectLst>
            <a:outerShdw blurRad="76200" dir="13500000" sy="23000" kx="1200000" algn="br" rotWithShape="0">
              <a:prstClr val="black">
                <a:alpha val="20000"/>
              </a:prstClr>
            </a:outerShdw>
            <a:reflection blurRad="6350" stA="52000" endA="300" endPos="35000" dir="5400000" sy="-100000" algn="bl" rotWithShape="0"/>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marL="274955" marR="0" lvl="0" indent="-274955" algn="ctr" defTabSz="914400" rtl="0" eaLnBrk="1" fontAlgn="base" latinLnBrk="0" hangingPunct="1">
              <a:lnSpc>
                <a:spcPct val="100000"/>
              </a:lnSpc>
              <a:spcBef>
                <a:spcPct val="0"/>
              </a:spcBef>
              <a:spcAft>
                <a:spcPct val="0"/>
              </a:spcAft>
              <a:buClrTx/>
              <a:buSzTx/>
              <a:buFontTx/>
              <a:buNone/>
              <a:defRPr/>
            </a:pPr>
            <a:r>
              <a:rPr lang="en-US" altLang="zh-CN" sz="2800" b="1" dirty="0" smtClean="0">
                <a:solidFill>
                  <a:schemeClr val="bg1"/>
                </a:solidFill>
                <a:latin typeface="Times New Roman" panose="02020603050405020304" pitchFamily="18" charset="0"/>
                <a:cs typeface="Times New Roman" panose="02020603050405020304" pitchFamily="18" charset="0"/>
              </a:rPr>
              <a:t>Word</a:t>
            </a:r>
            <a:r>
              <a:rPr kumimoji="0" lang="en-US" altLang="zh-CN" sz="2800" b="1" i="0" u="none" strike="noStrike" kern="1200" cap="none" spc="0" normalizeH="0" baseline="0" noProof="0" dirty="0" smtClean="0">
                <a:ln>
                  <a:noFill/>
                </a:ln>
                <a:solidFill>
                  <a:schemeClr val="bg1"/>
                </a:solidFill>
                <a:effectLst/>
                <a:uLnTx/>
                <a:uFillTx/>
                <a:latin typeface="Times New Roman" panose="02020603050405020304" pitchFamily="18" charset="0"/>
                <a:cs typeface="Times New Roman" panose="02020603050405020304" pitchFamily="18" charset="0"/>
              </a:rPr>
              <a:t>s</a:t>
            </a:r>
            <a:endParaRPr kumimoji="0" lang="en-US" altLang="zh-CN" sz="28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6" name="圆角矩形 5">
            <a:hlinkClick r:id="rId1" action="ppaction://hlinksldjump"/>
          </p:cNvPr>
          <p:cNvSpPr/>
          <p:nvPr/>
        </p:nvSpPr>
        <p:spPr>
          <a:xfrm>
            <a:off x="11156315" y="6171565"/>
            <a:ext cx="941070" cy="565785"/>
          </a:xfrm>
          <a:prstGeom prst="roundRect">
            <a:avLst/>
          </a:prstGeom>
          <a:solidFill>
            <a:schemeClr val="accent4">
              <a:lumMod val="75000"/>
            </a:schemeClr>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mn-lt"/>
                <a:ea typeface="+mn-ea"/>
                <a:cs typeface="+mn-cs"/>
              </a:rPr>
              <a:t>Back</a:t>
            </a:r>
            <a:endParaRPr kumimoji="0" lang="en-US" altLang="zh-CN" sz="2400" b="1" i="0" u="none" strike="noStrike" kern="1200" cap="none" spc="0" normalizeH="0" baseline="0" noProof="0" dirty="0">
              <a:ln>
                <a:noFill/>
              </a:ln>
              <a:solidFill>
                <a:schemeClr val="lt1"/>
              </a:solidFill>
              <a:effectLst/>
              <a:uLnTx/>
              <a:uFillTx/>
              <a:latin typeface="+mn-lt"/>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
          <p:cNvSpPr/>
          <p:nvPr/>
        </p:nvSpPr>
        <p:spPr>
          <a:xfrm>
            <a:off x="0" y="0"/>
            <a:ext cx="12192000" cy="4572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75">
              <a:cs typeface="+mn-ea"/>
              <a:sym typeface="+mn-lt"/>
            </a:endParaRPr>
          </a:p>
        </p:txBody>
      </p:sp>
      <p:sp>
        <p:nvSpPr>
          <p:cNvPr id="3" name="矩形 2"/>
          <p:cNvSpPr/>
          <p:nvPr/>
        </p:nvSpPr>
        <p:spPr>
          <a:xfrm>
            <a:off x="913765" y="1455420"/>
            <a:ext cx="10092690" cy="1999615"/>
          </a:xfrm>
          <a:prstGeom prst="rect">
            <a:avLst/>
          </a:prstGeom>
          <a:solidFill>
            <a:srgbClr val="FFFFCC"/>
          </a:solidFill>
          <a:ln>
            <a:noFill/>
          </a:ln>
          <a:effectLst>
            <a:outerShdw blurRad="63500" sx="102000" sy="102000" algn="c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a:spAutoFit/>
          </a:bodyPr>
          <a:lstStyle/>
          <a:p>
            <a:pPr algn="just"/>
            <a:endParaRPr lang="zh-CN" altLang="en-US" sz="2800" b="1" dirty="0">
              <a:solidFill>
                <a:schemeClr val="accent6">
                  <a:lumMod val="75000"/>
                </a:schemeClr>
              </a:solidFill>
              <a:sym typeface="+mn-ea"/>
            </a:endParaRPr>
          </a:p>
          <a:p>
            <a:pPr algn="just"/>
            <a:endParaRPr lang="zh-CN" altLang="en-US" sz="2400" dirty="0">
              <a:latin typeface="Times New Roman" panose="02020603050405020304" pitchFamily="18" charset="0"/>
              <a:cs typeface="Times New Roman" panose="02020603050405020304" pitchFamily="18" charset="0"/>
            </a:endParaRPr>
          </a:p>
          <a:p>
            <a:r>
              <a:rPr lang="en-US" altLang="zh-CN" sz="2400" b="1" dirty="0">
                <a:solidFill>
                  <a:srgbClr val="C00000"/>
                </a:solidFill>
                <a:latin typeface="Times New Roman" panose="02020603050405020304" pitchFamily="18" charset="0"/>
                <a:cs typeface="Times New Roman" panose="02020603050405020304" pitchFamily="18" charset="0"/>
              </a:rPr>
              <a:t>tenet</a:t>
            </a:r>
            <a:r>
              <a:rPr lang="en-US" altLang="zh-CN" sz="2400" b="1" dirty="0" smtClean="0">
                <a:latin typeface="Times New Roman" panose="02020603050405020304" pitchFamily="18" charset="0"/>
                <a:cs typeface="Times New Roman" panose="02020603050405020304" pitchFamily="18" charset="0"/>
              </a:rPr>
              <a:t> </a:t>
            </a:r>
            <a:r>
              <a:rPr sz="2400" dirty="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n</a:t>
            </a:r>
            <a:r>
              <a:rPr sz="2400" dirty="0">
                <a:latin typeface="Times New Roman" panose="02020603050405020304" pitchFamily="18" charset="0"/>
                <a:cs typeface="Times New Roman" panose="02020603050405020304" pitchFamily="18" charset="0"/>
              </a:rPr>
              <a:t>. 信条；原则</a:t>
            </a:r>
            <a:endParaRPr sz="2400" dirty="0">
              <a:latin typeface="Times New Roman" panose="02020603050405020304" pitchFamily="18" charset="0"/>
              <a:cs typeface="Times New Roman" panose="02020603050405020304" pitchFamily="18" charset="0"/>
            </a:endParaRPr>
          </a:p>
          <a:p>
            <a:endParaRPr kumimoji="0" lang="en-US" altLang="zh-CN" sz="2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mn-ea"/>
            </a:endParaRPr>
          </a:p>
          <a:p>
            <a:endParaRPr kumimoji="0" lang="zh-CN" altLang="en-US" sz="2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mn-ea"/>
            </a:endParaRPr>
          </a:p>
        </p:txBody>
      </p:sp>
      <p:sp>
        <p:nvSpPr>
          <p:cNvPr id="4" name="同侧圆角矩形 3"/>
          <p:cNvSpPr/>
          <p:nvPr/>
        </p:nvSpPr>
        <p:spPr>
          <a:xfrm>
            <a:off x="913765" y="812800"/>
            <a:ext cx="1590040" cy="642620"/>
          </a:xfrm>
          <a:prstGeom prst="round2SameRect">
            <a:avLst>
              <a:gd name="adj1" fmla="val 7332"/>
              <a:gd name="adj2" fmla="val 7112"/>
            </a:avLst>
          </a:prstGeom>
          <a:solidFill>
            <a:schemeClr val="accent2">
              <a:lumMod val="75000"/>
            </a:schemeClr>
          </a:solidFill>
          <a:ln>
            <a:noFill/>
          </a:ln>
          <a:effectLst>
            <a:outerShdw blurRad="76200" dir="13500000" sy="23000" kx="1200000" algn="br" rotWithShape="0">
              <a:prstClr val="black">
                <a:alpha val="20000"/>
              </a:prstClr>
            </a:outerShdw>
            <a:reflection blurRad="6350" stA="52000" endA="300" endPos="35000" dir="5400000" sy="-100000" algn="bl" rotWithShape="0"/>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marL="274955" lvl="0" indent="-274955" algn="ctr" fontAlgn="base">
              <a:spcBef>
                <a:spcPct val="0"/>
              </a:spcBef>
              <a:spcAft>
                <a:spcPct val="0"/>
              </a:spcAft>
              <a:defRPr/>
            </a:pPr>
            <a:r>
              <a:rPr lang="en-US" altLang="zh-CN" sz="2800" b="1" dirty="0">
                <a:solidFill>
                  <a:schemeClr val="bg1"/>
                </a:solidFill>
                <a:latin typeface="Times New Roman" panose="02020603050405020304" pitchFamily="18" charset="0"/>
                <a:cs typeface="Times New Roman" panose="02020603050405020304" pitchFamily="18" charset="0"/>
              </a:rPr>
              <a:t>Words</a:t>
            </a:r>
            <a:endParaRPr lang="en-US" altLang="zh-CN" sz="2800" b="1" dirty="0">
              <a:solidFill>
                <a:schemeClr val="bg1"/>
              </a:solidFill>
              <a:latin typeface="Times New Roman" panose="02020603050405020304" pitchFamily="18" charset="0"/>
              <a:cs typeface="Times New Roman" panose="02020603050405020304" pitchFamily="18" charset="0"/>
            </a:endParaRPr>
          </a:p>
        </p:txBody>
      </p:sp>
      <p:sp>
        <p:nvSpPr>
          <p:cNvPr id="6" name="圆角矩形 5">
            <a:hlinkClick r:id="rId1" action="ppaction://hlinksldjump"/>
          </p:cNvPr>
          <p:cNvSpPr/>
          <p:nvPr/>
        </p:nvSpPr>
        <p:spPr>
          <a:xfrm>
            <a:off x="11156315" y="6171565"/>
            <a:ext cx="941070" cy="565785"/>
          </a:xfrm>
          <a:prstGeom prst="roundRect">
            <a:avLst/>
          </a:prstGeom>
          <a:solidFill>
            <a:schemeClr val="accent4">
              <a:lumMod val="75000"/>
            </a:schemeClr>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mn-lt"/>
                <a:ea typeface="+mn-ea"/>
                <a:cs typeface="+mn-cs"/>
              </a:rPr>
              <a:t>Back</a:t>
            </a:r>
            <a:endParaRPr kumimoji="0" lang="en-US" altLang="zh-CN" sz="2400" b="1" i="0" u="none" strike="noStrike" kern="1200" cap="none" spc="0" normalizeH="0" baseline="0" noProof="0" dirty="0">
              <a:ln>
                <a:noFill/>
              </a:ln>
              <a:solidFill>
                <a:schemeClr val="lt1"/>
              </a:solidFill>
              <a:effectLst/>
              <a:uLnTx/>
              <a:uFillTx/>
              <a:latin typeface="+mn-lt"/>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
          <p:cNvSpPr/>
          <p:nvPr/>
        </p:nvSpPr>
        <p:spPr>
          <a:xfrm>
            <a:off x="0" y="0"/>
            <a:ext cx="12192000" cy="4572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75">
              <a:cs typeface="+mn-ea"/>
              <a:sym typeface="+mn-lt"/>
            </a:endParaRPr>
          </a:p>
        </p:txBody>
      </p:sp>
      <p:sp>
        <p:nvSpPr>
          <p:cNvPr id="3" name="矩形 2"/>
          <p:cNvSpPr/>
          <p:nvPr/>
        </p:nvSpPr>
        <p:spPr>
          <a:xfrm>
            <a:off x="913765" y="1455420"/>
            <a:ext cx="10092690" cy="1999615"/>
          </a:xfrm>
          <a:prstGeom prst="rect">
            <a:avLst/>
          </a:prstGeom>
          <a:solidFill>
            <a:srgbClr val="FFFFCC"/>
          </a:solidFill>
          <a:ln>
            <a:noFill/>
          </a:ln>
          <a:effectLst>
            <a:outerShdw blurRad="63500" sx="102000" sy="102000" algn="ctr"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a:spAutoFit/>
          </a:bodyPr>
          <a:lstStyle/>
          <a:p>
            <a:pPr algn="just"/>
            <a:endParaRPr lang="zh-CN" altLang="en-US" sz="2800" b="1" dirty="0">
              <a:solidFill>
                <a:schemeClr val="accent6">
                  <a:lumMod val="75000"/>
                </a:schemeClr>
              </a:solidFill>
              <a:sym typeface="+mn-ea"/>
            </a:endParaRPr>
          </a:p>
          <a:p>
            <a:pPr algn="just"/>
            <a:endParaRPr lang="zh-CN" altLang="en-US" sz="2400" dirty="0">
              <a:latin typeface="Times New Roman" panose="02020603050405020304" pitchFamily="18" charset="0"/>
              <a:cs typeface="Times New Roman" panose="02020603050405020304" pitchFamily="18" charset="0"/>
            </a:endParaRPr>
          </a:p>
          <a:p>
            <a:r>
              <a:rPr lang="en-US" altLang="zh-CN" sz="2400" b="1" dirty="0">
                <a:solidFill>
                  <a:srgbClr val="C00000"/>
                </a:solidFill>
                <a:latin typeface="Times New Roman" panose="02020603050405020304" pitchFamily="18" charset="0"/>
                <a:cs typeface="Times New Roman" panose="02020603050405020304" pitchFamily="18" charset="0"/>
              </a:rPr>
              <a:t>stretch</a:t>
            </a:r>
            <a:r>
              <a:rPr lang="en-US" altLang="zh-CN" sz="2400" b="1" dirty="0" smtClean="0">
                <a:latin typeface="Times New Roman" panose="02020603050405020304" pitchFamily="18" charset="0"/>
                <a:cs typeface="Times New Roman" panose="02020603050405020304" pitchFamily="18" charset="0"/>
              </a:rPr>
              <a:t> </a:t>
            </a:r>
            <a:r>
              <a:rPr lang="en-US" altLang="zh-CN" sz="2400" i="1" dirty="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n</a:t>
            </a:r>
            <a:r>
              <a:rPr sz="2400" dirty="0">
                <a:latin typeface="Times New Roman" panose="02020603050405020304" pitchFamily="18" charset="0"/>
                <a:cs typeface="Times New Roman" panose="02020603050405020304" pitchFamily="18" charset="0"/>
              </a:rPr>
              <a:t>. 曲解；夸大</a:t>
            </a:r>
            <a:endParaRPr sz="2400" dirty="0">
              <a:latin typeface="Times New Roman" panose="02020603050405020304" pitchFamily="18" charset="0"/>
              <a:cs typeface="Times New Roman" panose="02020603050405020304" pitchFamily="18" charset="0"/>
            </a:endParaRPr>
          </a:p>
          <a:p>
            <a:endParaRPr kumimoji="0" lang="en-US" altLang="zh-CN" sz="2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mn-ea"/>
            </a:endParaRPr>
          </a:p>
          <a:p>
            <a:endParaRPr kumimoji="0" lang="zh-CN" altLang="en-US" sz="2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mn-ea"/>
            </a:endParaRPr>
          </a:p>
        </p:txBody>
      </p:sp>
      <p:sp>
        <p:nvSpPr>
          <p:cNvPr id="4" name="同侧圆角矩形 3"/>
          <p:cNvSpPr/>
          <p:nvPr/>
        </p:nvSpPr>
        <p:spPr>
          <a:xfrm>
            <a:off x="913765" y="812800"/>
            <a:ext cx="1590040" cy="642620"/>
          </a:xfrm>
          <a:prstGeom prst="round2SameRect">
            <a:avLst>
              <a:gd name="adj1" fmla="val 7332"/>
              <a:gd name="adj2" fmla="val 7112"/>
            </a:avLst>
          </a:prstGeom>
          <a:solidFill>
            <a:schemeClr val="accent2">
              <a:lumMod val="75000"/>
            </a:schemeClr>
          </a:solidFill>
          <a:ln>
            <a:noFill/>
          </a:ln>
          <a:effectLst>
            <a:outerShdw blurRad="76200" dir="13500000" sy="23000" kx="1200000" algn="br" rotWithShape="0">
              <a:prstClr val="black">
                <a:alpha val="20000"/>
              </a:prstClr>
            </a:outerShdw>
            <a:reflection blurRad="6350" stA="52000" endA="300" endPos="35000" dir="5400000" sy="-100000" algn="bl" rotWithShape="0"/>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marL="274955" lvl="0" indent="-274955" algn="ctr" fontAlgn="base">
              <a:spcBef>
                <a:spcPct val="0"/>
              </a:spcBef>
              <a:spcAft>
                <a:spcPct val="0"/>
              </a:spcAft>
              <a:defRPr/>
            </a:pPr>
            <a:r>
              <a:rPr lang="en-US" altLang="zh-CN" sz="2800" b="1" dirty="0">
                <a:solidFill>
                  <a:schemeClr val="bg1"/>
                </a:solidFill>
                <a:latin typeface="Times New Roman" panose="02020603050405020304" pitchFamily="18" charset="0"/>
                <a:cs typeface="Times New Roman" panose="02020603050405020304" pitchFamily="18" charset="0"/>
              </a:rPr>
              <a:t>Words</a:t>
            </a:r>
            <a:endParaRPr lang="en-US" altLang="zh-CN" sz="2800" b="1" dirty="0">
              <a:solidFill>
                <a:schemeClr val="bg1"/>
              </a:solidFill>
              <a:latin typeface="Times New Roman" panose="02020603050405020304" pitchFamily="18" charset="0"/>
              <a:cs typeface="Times New Roman" panose="02020603050405020304" pitchFamily="18" charset="0"/>
            </a:endParaRPr>
          </a:p>
        </p:txBody>
      </p:sp>
      <p:sp>
        <p:nvSpPr>
          <p:cNvPr id="5" name="圆角矩形 4">
            <a:hlinkClick r:id="rId1" action="ppaction://hlinksldjump"/>
          </p:cNvPr>
          <p:cNvSpPr/>
          <p:nvPr/>
        </p:nvSpPr>
        <p:spPr>
          <a:xfrm>
            <a:off x="11156315" y="6171565"/>
            <a:ext cx="941070" cy="565785"/>
          </a:xfrm>
          <a:prstGeom prst="roundRect">
            <a:avLst/>
          </a:prstGeom>
          <a:solidFill>
            <a:schemeClr val="accent4">
              <a:lumMod val="75000"/>
            </a:schemeClr>
          </a:solidFill>
          <a:ln>
            <a:noFill/>
          </a:ln>
          <a:effectLst>
            <a:outerShdw blurRad="76200" dir="18900000" sy="23000" kx="-1200000" algn="bl" rotWithShape="0">
              <a:prstClr val="black">
                <a:alpha val="20000"/>
              </a:prstClr>
            </a:outerShdw>
          </a:effectLst>
        </p:spPr>
        <p:style>
          <a:lnRef idx="3">
            <a:schemeClr val="lt1"/>
          </a:lnRef>
          <a:fillRef idx="1">
            <a:schemeClr val="accent3"/>
          </a:fillRef>
          <a:effectRef idx="1">
            <a:schemeClr val="accent3"/>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chemeClr val="lt1"/>
                </a:solidFill>
                <a:effectLst/>
                <a:uLnTx/>
                <a:uFillTx/>
                <a:latin typeface="+mn-lt"/>
                <a:ea typeface="+mn-ea"/>
                <a:cs typeface="+mn-cs"/>
              </a:rPr>
              <a:t>Back</a:t>
            </a:r>
            <a:endParaRPr kumimoji="0" lang="en-US" altLang="zh-CN" sz="2400" b="1" i="0" u="none" strike="noStrike" kern="1200" cap="none" spc="0" normalizeH="0" baseline="0" noProof="0" dirty="0">
              <a:ln>
                <a:noFill/>
              </a:ln>
              <a:solidFill>
                <a:schemeClr val="lt1"/>
              </a:solidFill>
              <a:effectLst/>
              <a:uLnTx/>
              <a:uFillTx/>
              <a:latin typeface="+mn-lt"/>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600" advTm="3000">
        <p14:gallery dir="l"/>
      </p:transition>
    </mc:Choice>
    <mc:Fallback>
      <p:transition spd="slow" advTm="3000">
        <p:fade/>
      </p:transition>
    </mc:Fallback>
  </mc:AlternateContent>
  <p:timing>
    <p:tnLst>
      <p:par>
        <p:cTn id="1" dur="indefinite" restart="never" nodeType="tmRoot"/>
      </p:par>
    </p:tnLst>
  </p:timing>
</p:sld>
</file>

<file path=ppt/tags/tag1.xml><?xml version="1.0" encoding="utf-8"?>
<p:tagLst xmlns:p="http://schemas.openxmlformats.org/presentationml/2006/main">
  <p:tag name="KSO_WM_MEDIACOVER_FLAG" val="1"/>
  <p:tag name="KSO_WM_UNIT_MEDIACOVER_BTN_STATE" val="1"/>
  <p:tag name="KSO_WM_UNIT_MEDIACOVER_BTNRECT" val="6721*3220*459*459"/>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2.xml><?xml version="1.0" encoding="utf-8"?>
<p:tagLst xmlns:p="http://schemas.openxmlformats.org/presentationml/2006/main">
  <p:tag name="COMMONDATA" val="eyJoZGlkIjoiOGQxMmE1YjU5NzA3Y2YxOGNmODAzNmY2YTc3MmMxYWUifQ=="/>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uwdccjeu">
      <a:majorFont>
        <a:latin typeface="字魂36号-正文宋楷"/>
        <a:ea typeface="字魂36号-正文宋楷"/>
        <a:cs typeface=""/>
      </a:majorFont>
      <a:minorFont>
        <a:latin typeface="字魂36号-正文宋楷"/>
        <a:ea typeface="字魂36号-正文宋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49133</Words>
  <Application>WPS 演示</Application>
  <PresentationFormat>宽屏</PresentationFormat>
  <Paragraphs>1387</Paragraphs>
  <Slides>142</Slides>
  <Notes>74</Notes>
  <HiddenSlides>39</HiddenSlides>
  <MMClips>0</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142</vt:i4>
      </vt:variant>
    </vt:vector>
  </HeadingPairs>
  <TitlesOfParts>
    <vt:vector size="159" baseType="lpstr">
      <vt:lpstr>Arial</vt:lpstr>
      <vt:lpstr>宋体</vt:lpstr>
      <vt:lpstr>Wingdings</vt:lpstr>
      <vt:lpstr>微软雅黑</vt:lpstr>
      <vt:lpstr>Arial Black</vt:lpstr>
      <vt:lpstr>Times New Roman</vt:lpstr>
      <vt:lpstr>Cambria</vt:lpstr>
      <vt:lpstr>Open Sans Extrabold</vt:lpstr>
      <vt:lpstr>Univers LT 59 UltraCondensed</vt:lpstr>
      <vt:lpstr>华文细黑</vt:lpstr>
      <vt:lpstr>Meiryo</vt:lpstr>
      <vt:lpstr>华文行楷</vt:lpstr>
      <vt:lpstr>字魂36号-正文宋楷</vt:lpstr>
      <vt:lpstr>Arial Unicode MS</vt:lpstr>
      <vt:lpstr>Calibri</vt:lpstr>
      <vt:lpstr>黑体</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中国风中国传统文化古典复古国画PPT背景</dc:title>
  <dc:creator>Administrator</dc:creator>
  <cp:lastModifiedBy>lhy</cp:lastModifiedBy>
  <cp:revision>146</cp:revision>
  <dcterms:created xsi:type="dcterms:W3CDTF">2017-03-21T08:36:00Z</dcterms:created>
  <dcterms:modified xsi:type="dcterms:W3CDTF">2022-09-14T01:17:39Z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2052-11.1.0.12358</vt:lpwstr>
  </property>
  <property fmtid="{D5CDD505-2E9C-101B-9397-08002B2CF9AE}" pid="3" name="ICV">
    <vt:lpwstr>2448FC1056FF4228B6F5A236053EA8B4</vt:lpwstr>
  </property>
</Properties>
</file>